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6" r:id="rId2"/>
    <p:sldMasterId id="2147483771" r:id="rId3"/>
    <p:sldMasterId id="2147483783" r:id="rId4"/>
    <p:sldMasterId id="2147483793" r:id="rId5"/>
    <p:sldMasterId id="2147483841" r:id="rId6"/>
    <p:sldMasterId id="2147483853" r:id="rId7"/>
  </p:sldMasterIdLst>
  <p:notesMasterIdLst>
    <p:notesMasterId r:id="rId52"/>
  </p:notesMasterIdLst>
  <p:sldIdLst>
    <p:sldId id="691" r:id="rId8"/>
    <p:sldId id="376" r:id="rId9"/>
    <p:sldId id="636" r:id="rId10"/>
    <p:sldId id="296" r:id="rId11"/>
    <p:sldId id="297" r:id="rId12"/>
    <p:sldId id="383" r:id="rId13"/>
    <p:sldId id="689" r:id="rId14"/>
    <p:sldId id="690" r:id="rId15"/>
    <p:sldId id="595" r:id="rId16"/>
    <p:sldId id="637" r:id="rId17"/>
    <p:sldId id="661" r:id="rId18"/>
    <p:sldId id="684" r:id="rId19"/>
    <p:sldId id="687" r:id="rId20"/>
    <p:sldId id="688" r:id="rId21"/>
    <p:sldId id="638" r:id="rId22"/>
    <p:sldId id="462" r:id="rId23"/>
    <p:sldId id="686" r:id="rId24"/>
    <p:sldId id="664" r:id="rId25"/>
    <p:sldId id="666" r:id="rId26"/>
    <p:sldId id="665" r:id="rId27"/>
    <p:sldId id="667" r:id="rId28"/>
    <p:sldId id="599" r:id="rId29"/>
    <p:sldId id="456" r:id="rId30"/>
    <p:sldId id="662" r:id="rId31"/>
    <p:sldId id="643" r:id="rId32"/>
    <p:sldId id="668" r:id="rId33"/>
    <p:sldId id="669" r:id="rId34"/>
    <p:sldId id="457" r:id="rId35"/>
    <p:sldId id="601" r:id="rId36"/>
    <p:sldId id="658" r:id="rId37"/>
    <p:sldId id="659" r:id="rId38"/>
    <p:sldId id="670" r:id="rId39"/>
    <p:sldId id="671" r:id="rId40"/>
    <p:sldId id="672" r:id="rId41"/>
    <p:sldId id="673" r:id="rId42"/>
    <p:sldId id="674" r:id="rId43"/>
    <p:sldId id="675" r:id="rId44"/>
    <p:sldId id="676" r:id="rId45"/>
    <p:sldId id="677" r:id="rId46"/>
    <p:sldId id="678" r:id="rId47"/>
    <p:sldId id="679" r:id="rId48"/>
    <p:sldId id="680" r:id="rId49"/>
    <p:sldId id="681" r:id="rId50"/>
    <p:sldId id="682" r:id="rId51"/>
  </p:sldIdLst>
  <p:sldSz cx="18288000" cy="10287000"/>
  <p:notesSz cx="6858000" cy="9144000"/>
  <p:embeddedFontLst>
    <p:embeddedFont>
      <p:font typeface="#9Slide05 Brannboll Ny" panose="02000000000000000000" pitchFamily="2" charset="0"/>
      <p:regular r:id="rId53"/>
    </p:embeddedFont>
    <p:embeddedFont>
      <p:font typeface="#9Slide05 Braxton Regular" panose="03060000000000000000" pitchFamily="66" charset="0"/>
      <p:regular r:id="rId54"/>
    </p:embeddedFont>
    <p:embeddedFont>
      <p:font typeface="#9Slide05 FS Blonde Script" panose="03000503000000000000" pitchFamily="65" charset="0"/>
      <p:italic r:id="rId55"/>
    </p:embeddedFont>
    <p:embeddedFont>
      <p:font typeface="#9Slide05 Good Vibes Pro" panose="02000507080000020002" pitchFamily="2" charset="0"/>
      <p:regular r:id="rId56"/>
    </p:embeddedFont>
    <p:embeddedFont>
      <p:font typeface="#9Slide05 SVNBulgary" pitchFamily="2" charset="0"/>
      <p:regular r:id="rId57"/>
    </p:embeddedFont>
    <p:embeddedFont>
      <p:font typeface="#9Slide05 SVNCookie" panose="020B0606040200020203" pitchFamily="34" charset="0"/>
      <p:regular r:id="rId58"/>
    </p:embeddedFont>
    <p:embeddedFont>
      <p:font typeface="#9Slide07 IcielCrocante" panose="02000000000000000000" pitchFamily="2" charset="0"/>
      <p:regular r:id="rId59"/>
    </p:embeddedFont>
    <p:embeddedFont>
      <p:font typeface="#9Slide07 SVNGuerrilla" panose="00000500000000000000" pitchFamily="2" charset="0"/>
      <p:regular r:id="rId60"/>
    </p:embeddedFont>
    <p:embeddedFont>
      <p:font typeface="Old English Text MT" panose="03040902040508030806" pitchFamily="66" charset="0"/>
      <p:regular r:id="rId61"/>
    </p:embeddedFont>
    <p:embeddedFont>
      <p:font typeface="Open Sans" panose="020B0606030504020204" pitchFamily="34" charset="0"/>
      <p:regular r:id="rId62"/>
    </p:embeddedFont>
    <p:embeddedFont>
      <p:font typeface="Oswald" panose="00000500000000000000" pitchFamily="2" charset="0"/>
      <p:regular r:id="rId63"/>
    </p:embeddedFont>
    <p:embeddedFont>
      <p:font typeface="Oswald Light" panose="00000400000000000000" pitchFamily="2" charset="0"/>
      <p:regular r:id="rId64"/>
    </p:embeddedFont>
    <p:embeddedFont>
      <p:font typeface="PT Sans" panose="020B0503020203020204" pitchFamily="34" charset="0"/>
      <p:regular r:id="rId65"/>
    </p:embeddedFont>
    <p:embeddedFont>
      <p:font typeface="Roboto Condensed Light" panose="02000000000000000000" pitchFamily="2"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E3E2E2"/>
    <a:srgbClr val="F0F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979" autoAdjust="0"/>
  </p:normalViewPr>
  <p:slideViewPr>
    <p:cSldViewPr>
      <p:cViewPr varScale="1">
        <p:scale>
          <a:sx n="46" d="100"/>
          <a:sy n="46" d="100"/>
        </p:scale>
        <p:origin x="510" y="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7.fntdata"/><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tổ</a:t>
            </a:r>
            <a:r>
              <a:rPr lang="en-US" dirty="0"/>
              <a:t> </a:t>
            </a:r>
            <a:r>
              <a:rPr lang="en-US" dirty="0" err="1"/>
              <a:t>chức</a:t>
            </a:r>
            <a:r>
              <a:rPr lang="en-US" dirty="0"/>
              <a:t> </a:t>
            </a:r>
            <a:r>
              <a:rPr lang="en-US" dirty="0" err="1"/>
              <a:t>hoạt</a:t>
            </a:r>
            <a:r>
              <a:rPr lang="en-US" dirty="0"/>
              <a:t> </a:t>
            </a:r>
            <a:r>
              <a:rPr lang="en-US" dirty="0" err="1"/>
              <a:t>động</a:t>
            </a:r>
            <a:r>
              <a:rPr lang="en-US" dirty="0"/>
              <a:t> “</a:t>
            </a:r>
            <a:r>
              <a:rPr lang="en-US" dirty="0" err="1"/>
              <a:t>Thám</a:t>
            </a:r>
            <a:r>
              <a:rPr lang="en-US" dirty="0"/>
              <a:t> </a:t>
            </a:r>
            <a:r>
              <a:rPr lang="en-US" dirty="0" err="1"/>
              <a:t>tử</a:t>
            </a:r>
            <a:r>
              <a:rPr lang="en-US" dirty="0"/>
              <a:t> </a:t>
            </a:r>
            <a:r>
              <a:rPr lang="en-US" dirty="0" err="1"/>
              <a:t>tài</a:t>
            </a:r>
            <a:r>
              <a:rPr lang="en-US" dirty="0"/>
              <a:t> </a:t>
            </a:r>
            <a:r>
              <a:rPr lang="en-US" dirty="0" err="1"/>
              <a:t>ba</a:t>
            </a:r>
            <a:r>
              <a:rPr lang="en-US" dirty="0"/>
              <a:t>”</a:t>
            </a:r>
            <a:br>
              <a:rPr lang="en-US" dirty="0"/>
            </a:br>
            <a:r>
              <a:rPr lang="en-US" dirty="0" err="1"/>
              <a:t>Trả</a:t>
            </a:r>
            <a:r>
              <a:rPr lang="en-US" dirty="0"/>
              <a:t> </a:t>
            </a:r>
            <a:r>
              <a:rPr lang="en-US" dirty="0" err="1"/>
              <a:t>lời</a:t>
            </a:r>
            <a:r>
              <a:rPr lang="en-US" dirty="0"/>
              <a:t>: Emily </a:t>
            </a:r>
            <a:r>
              <a:rPr lang="en-US" dirty="0" err="1"/>
              <a:t>là</a:t>
            </a:r>
            <a:r>
              <a:rPr lang="en-US" dirty="0"/>
              <a:t> </a:t>
            </a:r>
            <a:r>
              <a:rPr lang="en-US" dirty="0" err="1"/>
              <a:t>kẻ</a:t>
            </a:r>
            <a:r>
              <a:rPr lang="en-US" dirty="0"/>
              <a:t> </a:t>
            </a:r>
            <a:r>
              <a:rPr lang="en-US" dirty="0" err="1"/>
              <a:t>giết</a:t>
            </a:r>
            <a:r>
              <a:rPr lang="en-US" dirty="0"/>
              <a:t> </a:t>
            </a:r>
            <a:r>
              <a:rPr lang="en-US" dirty="0" err="1"/>
              <a:t>người</a:t>
            </a:r>
            <a:r>
              <a:rPr lang="en-US" dirty="0"/>
              <a:t>. </a:t>
            </a:r>
            <a:r>
              <a:rPr lang="en-US" dirty="0" err="1"/>
              <a:t>Vì</a:t>
            </a:r>
            <a:r>
              <a:rPr lang="en-US" dirty="0"/>
              <a:t> </a:t>
            </a:r>
            <a:r>
              <a:rPr lang="en-US" dirty="0" err="1"/>
              <a:t>cô</a:t>
            </a:r>
            <a:r>
              <a:rPr lang="en-US" dirty="0"/>
              <a:t> </a:t>
            </a:r>
            <a:r>
              <a:rPr lang="en-US" dirty="0" err="1"/>
              <a:t>ấy</a:t>
            </a:r>
            <a:r>
              <a:rPr lang="en-US" dirty="0"/>
              <a:t> </a:t>
            </a:r>
            <a:r>
              <a:rPr lang="en-US" dirty="0" err="1"/>
              <a:t>đã</a:t>
            </a:r>
            <a:r>
              <a:rPr lang="en-US" dirty="0"/>
              <a:t> </a:t>
            </a:r>
            <a:r>
              <a:rPr lang="en-US" dirty="0" err="1"/>
              <a:t>dành</a:t>
            </a:r>
            <a:r>
              <a:rPr lang="en-US" dirty="0"/>
              <a:t> </a:t>
            </a:r>
            <a:r>
              <a:rPr lang="en-US" dirty="0" err="1"/>
              <a:t>toàn</a:t>
            </a:r>
            <a:r>
              <a:rPr lang="en-US" dirty="0"/>
              <a:t> </a:t>
            </a:r>
            <a:r>
              <a:rPr lang="en-US" dirty="0" err="1"/>
              <a:t>bộ</a:t>
            </a:r>
            <a:r>
              <a:rPr lang="en-US" dirty="0"/>
              <a:t> </a:t>
            </a:r>
            <a:r>
              <a:rPr lang="en-US" dirty="0" err="1"/>
              <a:t>thời</a:t>
            </a:r>
            <a:r>
              <a:rPr lang="en-US" dirty="0"/>
              <a:t> </a:t>
            </a:r>
            <a:r>
              <a:rPr lang="en-US" dirty="0" err="1"/>
              <a:t>gian</a:t>
            </a:r>
            <a:r>
              <a:rPr lang="en-US" dirty="0"/>
              <a:t> </a:t>
            </a:r>
            <a:r>
              <a:rPr lang="en-US" dirty="0" err="1"/>
              <a:t>để</a:t>
            </a:r>
            <a:r>
              <a:rPr lang="en-US" dirty="0"/>
              <a:t> </a:t>
            </a:r>
            <a:r>
              <a:rPr lang="en-US" dirty="0" err="1"/>
              <a:t>bơi</a:t>
            </a:r>
            <a:r>
              <a:rPr lang="en-US" dirty="0"/>
              <a:t>, </a:t>
            </a:r>
            <a:r>
              <a:rPr lang="en-US" dirty="0" err="1"/>
              <a:t>nhưng</a:t>
            </a:r>
            <a:r>
              <a:rPr lang="en-US" dirty="0"/>
              <a:t> </a:t>
            </a:r>
            <a:r>
              <a:rPr lang="en-US" dirty="0" err="1"/>
              <a:t>bàn</a:t>
            </a:r>
            <a:r>
              <a:rPr lang="en-US" dirty="0"/>
              <a:t> </a:t>
            </a:r>
            <a:r>
              <a:rPr lang="en-US" dirty="0" err="1"/>
              <a:t>tay</a:t>
            </a:r>
            <a:r>
              <a:rPr lang="en-US" dirty="0"/>
              <a:t> </a:t>
            </a:r>
            <a:r>
              <a:rPr lang="en-US" dirty="0" err="1"/>
              <a:t>của</a:t>
            </a:r>
            <a:r>
              <a:rPr lang="en-US" dirty="0"/>
              <a:t> </a:t>
            </a:r>
            <a:r>
              <a:rPr lang="en-US" dirty="0" err="1"/>
              <a:t>cô</a:t>
            </a:r>
            <a:r>
              <a:rPr lang="en-US" dirty="0"/>
              <a:t> </a:t>
            </a:r>
            <a:r>
              <a:rPr lang="en-US" dirty="0" err="1"/>
              <a:t>ấy</a:t>
            </a:r>
            <a:r>
              <a:rPr lang="en-US" dirty="0"/>
              <a:t> </a:t>
            </a:r>
            <a:r>
              <a:rPr lang="en-US" dirty="0" err="1"/>
              <a:t>vẫn</a:t>
            </a:r>
            <a:r>
              <a:rPr lang="en-US" dirty="0"/>
              <a:t> </a:t>
            </a:r>
            <a:r>
              <a:rPr lang="en-US" dirty="0" err="1"/>
              <a:t>không</a:t>
            </a:r>
            <a:r>
              <a:rPr lang="en-US" dirty="0"/>
              <a:t> </a:t>
            </a:r>
            <a:r>
              <a:rPr lang="en-US" dirty="0" err="1"/>
              <a:t>có</a:t>
            </a:r>
            <a:r>
              <a:rPr lang="en-US" dirty="0"/>
              <a:t> </a:t>
            </a:r>
            <a:r>
              <a:rPr lang="en-US" dirty="0" err="1"/>
              <a:t>một</a:t>
            </a:r>
            <a:r>
              <a:rPr lang="en-US" dirty="0"/>
              <a:t> </a:t>
            </a:r>
            <a:r>
              <a:rPr lang="en-US" dirty="0" err="1"/>
              <a:t>nếp</a:t>
            </a:r>
            <a:r>
              <a:rPr lang="en-US" dirty="0"/>
              <a:t> </a:t>
            </a:r>
            <a:r>
              <a:rPr lang="en-US" dirty="0" err="1"/>
              <a:t>nhăn</a:t>
            </a:r>
            <a:r>
              <a:rPr lang="en-US" dirty="0"/>
              <a:t> </a:t>
            </a:r>
            <a:r>
              <a:rPr lang="en-US" dirty="0" err="1"/>
              <a:t>nào</a:t>
            </a:r>
            <a:r>
              <a:rPr lang="en-US" dirty="0"/>
              <a:t>. (Ở </a:t>
            </a:r>
            <a:r>
              <a:rPr lang="en-US" dirty="0" err="1"/>
              <a:t>dưới</a:t>
            </a:r>
            <a:r>
              <a:rPr lang="en-US" dirty="0"/>
              <a:t> </a:t>
            </a:r>
            <a:r>
              <a:rPr lang="en-US" dirty="0" err="1"/>
              <a:t>nước</a:t>
            </a:r>
            <a:r>
              <a:rPr lang="en-US" dirty="0"/>
              <a:t> </a:t>
            </a:r>
            <a:r>
              <a:rPr lang="en-US" dirty="0" err="1"/>
              <a:t>lâu</a:t>
            </a:r>
            <a:r>
              <a:rPr lang="en-US" dirty="0"/>
              <a:t> </a:t>
            </a:r>
            <a:r>
              <a:rPr lang="en-US" dirty="0" err="1"/>
              <a:t>sẽ</a:t>
            </a:r>
            <a:r>
              <a:rPr lang="en-US" dirty="0"/>
              <a:t> </a:t>
            </a:r>
            <a:r>
              <a:rPr lang="en-US" dirty="0" err="1"/>
              <a:t>làm</a:t>
            </a:r>
            <a:r>
              <a:rPr lang="en-US" dirty="0"/>
              <a:t> </a:t>
            </a:r>
            <a:r>
              <a:rPr lang="en-US" dirty="0" err="1"/>
              <a:t>cho</a:t>
            </a:r>
            <a:r>
              <a:rPr lang="en-US" dirty="0"/>
              <a:t> da </a:t>
            </a:r>
            <a:r>
              <a:rPr lang="en-US" dirty="0" err="1"/>
              <a:t>bàn</a:t>
            </a:r>
            <a:r>
              <a:rPr lang="en-US" dirty="0"/>
              <a:t> </a:t>
            </a:r>
            <a:r>
              <a:rPr lang="en-US" dirty="0" err="1"/>
              <a:t>tay</a:t>
            </a:r>
            <a:r>
              <a:rPr lang="en-US" dirty="0"/>
              <a:t> </a:t>
            </a:r>
            <a:r>
              <a:rPr lang="en-US" dirty="0" err="1"/>
              <a:t>trở</a:t>
            </a:r>
            <a:r>
              <a:rPr lang="en-US" dirty="0"/>
              <a:t> </a:t>
            </a:r>
            <a:r>
              <a:rPr lang="en-US" dirty="0" err="1"/>
              <a:t>nên</a:t>
            </a:r>
            <a:r>
              <a:rPr lang="en-US" dirty="0"/>
              <a:t> </a:t>
            </a:r>
            <a:r>
              <a:rPr lang="en-US" dirty="0" err="1"/>
              <a:t>nhăn</a:t>
            </a:r>
            <a:r>
              <a:rPr lang="en-US" dirty="0"/>
              <a:t> </a:t>
            </a:r>
            <a:r>
              <a:rPr lang="en-US" dirty="0" err="1"/>
              <a:t>nheo</a:t>
            </a:r>
            <a:r>
              <a:rPr lang="en-US" dirty="0"/>
              <a:t>)</a:t>
            </a:r>
          </a:p>
        </p:txBody>
      </p:sp>
      <p:sp>
        <p:nvSpPr>
          <p:cNvPr id="4" name="Slide Number Placeholder 3"/>
          <p:cNvSpPr>
            <a:spLocks noGrp="1"/>
          </p:cNvSpPr>
          <p:nvPr>
            <p:ph type="sldNum" sz="quarter" idx="5"/>
          </p:nvPr>
        </p:nvSpPr>
        <p:spPr/>
        <p:txBody>
          <a:bodyPr/>
          <a:lstStyle/>
          <a:p>
            <a:fld id="{D88A07D4-5845-4225-831C-2B65DFEF5EE0}" type="slidenum">
              <a:rPr lang="en-US" smtClean="0"/>
              <a:t>1</a:t>
            </a:fld>
            <a:endParaRPr lang="en-US"/>
          </a:p>
        </p:txBody>
      </p:sp>
    </p:spTree>
    <p:extLst>
      <p:ext uri="{BB962C8B-B14F-4D97-AF65-F5344CB8AC3E}">
        <p14:creationId xmlns:p14="http://schemas.microsoft.com/office/powerpoint/2010/main" val="2040594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err="1"/>
              <a:t>Kỳ</a:t>
            </a:r>
            <a:r>
              <a:rPr lang="en-US" dirty="0"/>
              <a:t> </a:t>
            </a:r>
            <a:r>
              <a:rPr lang="en-US" dirty="0" err="1"/>
              <a:t>Phát</a:t>
            </a:r>
            <a:r>
              <a:rPr lang="en-US" dirty="0"/>
              <a:t> </a:t>
            </a:r>
            <a:r>
              <a:rPr lang="en-US" dirty="0" err="1"/>
              <a:t>và</a:t>
            </a:r>
            <a:r>
              <a:rPr lang="en-US" dirty="0"/>
              <a:t> </a:t>
            </a:r>
            <a:r>
              <a:rPr lang="en-US" dirty="0" err="1"/>
              <a:t>ba</a:t>
            </a:r>
            <a:r>
              <a:rPr lang="en-US" dirty="0"/>
              <a:t> </a:t>
            </a:r>
            <a:r>
              <a:rPr lang="en-US" dirty="0" err="1"/>
              <a:t>anh</a:t>
            </a:r>
            <a:r>
              <a:rPr lang="en-US" dirty="0"/>
              <a:t> </a:t>
            </a:r>
            <a:r>
              <a:rPr lang="en-US" dirty="0" err="1"/>
              <a:t>em</a:t>
            </a:r>
            <a:r>
              <a:rPr lang="en-US" dirty="0"/>
              <a:t> </a:t>
            </a:r>
            <a:r>
              <a:rPr lang="en-US" dirty="0" err="1"/>
              <a:t>họ</a:t>
            </a:r>
            <a:r>
              <a:rPr lang="en-US" dirty="0"/>
              <a:t> </a:t>
            </a:r>
            <a:r>
              <a:rPr lang="en-US" dirty="0" err="1"/>
              <a:t>Đặng</a:t>
            </a:r>
            <a:r>
              <a:rPr lang="en-US" dirty="0"/>
              <a:t> </a:t>
            </a:r>
            <a:r>
              <a:rPr lang="en-US" dirty="0" err="1"/>
              <a:t>ghép</a:t>
            </a:r>
            <a:r>
              <a:rPr lang="en-US" dirty="0"/>
              <a:t> </a:t>
            </a:r>
            <a:r>
              <a:rPr lang="en-US" dirty="0" err="1"/>
              <a:t>bốn</a:t>
            </a:r>
            <a:r>
              <a:rPr lang="en-US" dirty="0"/>
              <a:t> </a:t>
            </a:r>
            <a:r>
              <a:rPr lang="en-US" dirty="0" err="1"/>
              <a:t>chiếc</a:t>
            </a:r>
            <a:r>
              <a:rPr lang="en-US" dirty="0"/>
              <a:t> </a:t>
            </a:r>
            <a:r>
              <a:rPr lang="en-US" dirty="0" err="1"/>
              <a:t>đĩa</a:t>
            </a:r>
            <a:r>
              <a:rPr lang="en-US" dirty="0"/>
              <a:t> </a:t>
            </a:r>
            <a:r>
              <a:rPr lang="en-US" dirty="0" err="1"/>
              <a:t>thành</a:t>
            </a:r>
            <a:r>
              <a:rPr lang="en-US" dirty="0"/>
              <a:t> </a:t>
            </a:r>
            <a:r>
              <a:rPr lang="en-US" dirty="0" err="1"/>
              <a:t>một</a:t>
            </a:r>
            <a:r>
              <a:rPr lang="en-US" dirty="0"/>
              <a:t> </a:t>
            </a:r>
            <a:r>
              <a:rPr lang="en-US" dirty="0" err="1"/>
              <a:t>bài</a:t>
            </a:r>
            <a:r>
              <a:rPr lang="en-US" dirty="0"/>
              <a:t> </a:t>
            </a:r>
            <a:r>
              <a:rPr lang="en-US" dirty="0" err="1"/>
              <a:t>thơ</a:t>
            </a:r>
            <a:r>
              <a:rPr lang="en-US" dirty="0"/>
              <a:t> </a:t>
            </a:r>
            <a:r>
              <a:rPr lang="en-US" dirty="0" err="1"/>
              <a:t>bát</a:t>
            </a:r>
            <a:r>
              <a:rPr lang="en-US" dirty="0"/>
              <a:t> </a:t>
            </a:r>
            <a:r>
              <a:rPr lang="en-US" dirty="0" err="1"/>
              <a:t>cú</a:t>
            </a:r>
            <a:r>
              <a:rPr lang="en-US" dirty="0"/>
              <a:t> </a:t>
            </a:r>
            <a:r>
              <a:rPr lang="en-US" dirty="0" err="1"/>
              <a:t>luật</a:t>
            </a:r>
            <a:r>
              <a:rPr lang="en-US" dirty="0"/>
              <a:t> </a:t>
            </a:r>
            <a:r>
              <a:rPr lang="en-US" dirty="0" err="1"/>
              <a:t>Đường</a:t>
            </a:r>
            <a:endParaRPr lang="en-US" dirty="0"/>
          </a:p>
          <a:p>
            <a:r>
              <a:rPr lang="en-US" dirty="0"/>
              <a:t>b) </a:t>
            </a:r>
            <a:r>
              <a:rPr lang="en-US" dirty="0" err="1"/>
              <a:t>Vào</a:t>
            </a:r>
            <a:r>
              <a:rPr lang="en-US" dirty="0"/>
              <a:t> </a:t>
            </a:r>
            <a:r>
              <a:rPr lang="en-US" dirty="0" err="1"/>
              <a:t>một</a:t>
            </a:r>
            <a:r>
              <a:rPr lang="en-US" dirty="0"/>
              <a:t> </a:t>
            </a:r>
            <a:r>
              <a:rPr lang="en-US" dirty="0" err="1"/>
              <a:t>đêm</a:t>
            </a:r>
            <a:r>
              <a:rPr lang="en-US" dirty="0"/>
              <a:t> </a:t>
            </a:r>
            <a:r>
              <a:rPr lang="en-US" dirty="0" err="1"/>
              <a:t>trăng</a:t>
            </a:r>
            <a:r>
              <a:rPr lang="en-US" dirty="0"/>
              <a:t>, </a:t>
            </a:r>
            <a:r>
              <a:rPr lang="en-US" dirty="0" err="1"/>
              <a:t>Kỳ</a:t>
            </a:r>
            <a:r>
              <a:rPr lang="en-US" dirty="0"/>
              <a:t> </a:t>
            </a:r>
            <a:r>
              <a:rPr lang="en-US" dirty="0" err="1"/>
              <a:t>Phát</a:t>
            </a:r>
            <a:r>
              <a:rPr lang="en-US" dirty="0"/>
              <a:t> </a:t>
            </a:r>
            <a:r>
              <a:rPr lang="en-US" dirty="0" err="1"/>
              <a:t>và</a:t>
            </a:r>
            <a:r>
              <a:rPr lang="en-US" dirty="0"/>
              <a:t> </a:t>
            </a:r>
            <a:r>
              <a:rPr lang="en-US" dirty="0" err="1"/>
              <a:t>ba</a:t>
            </a:r>
            <a:r>
              <a:rPr lang="en-US" dirty="0"/>
              <a:t> </a:t>
            </a:r>
            <a:r>
              <a:rPr lang="en-US" dirty="0" err="1"/>
              <a:t>anh</a:t>
            </a:r>
            <a:r>
              <a:rPr lang="en-US" dirty="0"/>
              <a:t> </a:t>
            </a:r>
            <a:r>
              <a:rPr lang="en-US" dirty="0" err="1"/>
              <a:t>em</a:t>
            </a:r>
            <a:r>
              <a:rPr lang="en-US" dirty="0"/>
              <a:t> </a:t>
            </a:r>
            <a:r>
              <a:rPr lang="en-US" dirty="0" err="1"/>
              <a:t>họ</a:t>
            </a:r>
            <a:r>
              <a:rPr lang="en-US" dirty="0"/>
              <a:t> </a:t>
            </a:r>
            <a:r>
              <a:rPr lang="en-US" dirty="0" err="1"/>
              <a:t>Đặng</a:t>
            </a:r>
            <a:r>
              <a:rPr lang="en-US" dirty="0"/>
              <a:t> </a:t>
            </a:r>
            <a:r>
              <a:rPr lang="en-US" dirty="0" err="1"/>
              <a:t>đến</a:t>
            </a:r>
            <a:r>
              <a:rPr lang="en-US" dirty="0"/>
              <a:t> </a:t>
            </a:r>
            <a:r>
              <a:rPr lang="en-US" dirty="0" err="1"/>
              <a:t>khu</a:t>
            </a:r>
            <a:r>
              <a:rPr lang="en-US" dirty="0"/>
              <a:t> </a:t>
            </a:r>
            <a:r>
              <a:rPr lang="en-US" dirty="0" err="1"/>
              <a:t>mộ</a:t>
            </a:r>
            <a:r>
              <a:rPr lang="en-US" dirty="0"/>
              <a:t> </a:t>
            </a:r>
            <a:r>
              <a:rPr lang="en-US" dirty="0" err="1"/>
              <a:t>cổ</a:t>
            </a:r>
            <a:r>
              <a:rPr lang="en-US" dirty="0"/>
              <a:t> </a:t>
            </a:r>
            <a:r>
              <a:rPr lang="en-US" dirty="0" err="1"/>
              <a:t>của</a:t>
            </a:r>
            <a:r>
              <a:rPr lang="en-US" dirty="0"/>
              <a:t> </a:t>
            </a:r>
            <a:r>
              <a:rPr lang="en-US" dirty="0" err="1"/>
              <a:t>gia</a:t>
            </a:r>
            <a:r>
              <a:rPr lang="en-US" dirty="0"/>
              <a:t> </a:t>
            </a:r>
            <a:r>
              <a:rPr lang="en-US" dirty="0" err="1"/>
              <a:t>tộc</a:t>
            </a:r>
            <a:r>
              <a:rPr lang="en-US" dirty="0"/>
              <a:t> </a:t>
            </a:r>
            <a:r>
              <a:rPr lang="en-US" dirty="0" err="1"/>
              <a:t>để</a:t>
            </a:r>
            <a:r>
              <a:rPr lang="en-US" dirty="0"/>
              <a:t> </a:t>
            </a:r>
            <a:r>
              <a:rPr lang="en-US" dirty="0" err="1"/>
              <a:t>tìm</a:t>
            </a:r>
            <a:r>
              <a:rPr lang="en-US" dirty="0"/>
              <a:t> </a:t>
            </a:r>
            <a:r>
              <a:rPr lang="en-US" dirty="0" err="1"/>
              <a:t>kho</a:t>
            </a:r>
            <a:r>
              <a:rPr lang="en-US" dirty="0"/>
              <a:t> </a:t>
            </a:r>
            <a:r>
              <a:rPr lang="en-US" dirty="0" err="1"/>
              <a:t>báu</a:t>
            </a:r>
            <a:r>
              <a:rPr lang="en-US" dirty="0"/>
              <a:t>.</a:t>
            </a:r>
          </a:p>
          <a:p>
            <a:r>
              <a:rPr lang="en-US" dirty="0"/>
              <a:t>c) </a:t>
            </a:r>
            <a:r>
              <a:rPr lang="en-US" dirty="0" err="1"/>
              <a:t>Kỳ</a:t>
            </a:r>
            <a:r>
              <a:rPr lang="en-US" dirty="0"/>
              <a:t> </a:t>
            </a:r>
            <a:r>
              <a:rPr lang="en-US" dirty="0" err="1"/>
              <a:t>Phát</a:t>
            </a:r>
            <a:r>
              <a:rPr lang="en-US" dirty="0"/>
              <a:t> </a:t>
            </a:r>
            <a:r>
              <a:rPr lang="en-US" dirty="0" err="1"/>
              <a:t>lấy</a:t>
            </a:r>
            <a:r>
              <a:rPr lang="en-US" dirty="0"/>
              <a:t> </a:t>
            </a:r>
            <a:r>
              <a:rPr lang="en-US" dirty="0" err="1"/>
              <a:t>được</a:t>
            </a:r>
            <a:r>
              <a:rPr lang="en-US" dirty="0"/>
              <a:t> </a:t>
            </a:r>
            <a:r>
              <a:rPr lang="en-US" dirty="0" err="1"/>
              <a:t>chiếc</a:t>
            </a:r>
            <a:r>
              <a:rPr lang="en-US" dirty="0"/>
              <a:t> </a:t>
            </a:r>
            <a:r>
              <a:rPr lang="en-US" dirty="0" err="1"/>
              <a:t>đĩa</a:t>
            </a:r>
            <a:r>
              <a:rPr lang="en-US" dirty="0"/>
              <a:t> </a:t>
            </a:r>
            <a:r>
              <a:rPr lang="en-US" dirty="0" err="1"/>
              <a:t>thứ</a:t>
            </a:r>
            <a:r>
              <a:rPr lang="en-US" dirty="0"/>
              <a:t> </a:t>
            </a:r>
            <a:r>
              <a:rPr lang="en-US" dirty="0" err="1"/>
              <a:t>tư</a:t>
            </a:r>
            <a:r>
              <a:rPr lang="en-US" dirty="0"/>
              <a:t> </a:t>
            </a:r>
            <a:r>
              <a:rPr lang="en-US" dirty="0" err="1"/>
              <a:t>và</a:t>
            </a:r>
            <a:r>
              <a:rPr lang="en-US" dirty="0"/>
              <a:t> </a:t>
            </a:r>
            <a:r>
              <a:rPr lang="en-US" dirty="0" err="1"/>
              <a:t>trốn</a:t>
            </a:r>
            <a:r>
              <a:rPr lang="en-US" dirty="0"/>
              <a:t> </a:t>
            </a:r>
            <a:r>
              <a:rPr lang="en-US" dirty="0" err="1"/>
              <a:t>khỏi</a:t>
            </a:r>
            <a:r>
              <a:rPr lang="en-US" dirty="0"/>
              <a:t> </a:t>
            </a:r>
            <a:r>
              <a:rPr lang="en-US" dirty="0" err="1"/>
              <a:t>nhà</a:t>
            </a:r>
            <a:r>
              <a:rPr lang="en-US" dirty="0"/>
              <a:t> </a:t>
            </a:r>
            <a:r>
              <a:rPr lang="en-US" dirty="0" err="1"/>
              <a:t>Đặng</a:t>
            </a:r>
            <a:r>
              <a:rPr lang="en-US" dirty="0"/>
              <a:t> Bá </a:t>
            </a:r>
            <a:r>
              <a:rPr lang="en-US" dirty="0" err="1"/>
              <a:t>Vy</a:t>
            </a:r>
            <a:r>
              <a:rPr lang="en-US" dirty="0"/>
              <a:t>.</a:t>
            </a:r>
          </a:p>
          <a:p>
            <a:r>
              <a:rPr lang="en-US" dirty="0"/>
              <a:t>d) </a:t>
            </a:r>
            <a:r>
              <a:rPr lang="en-US" dirty="0" err="1"/>
              <a:t>Kỳ</a:t>
            </a:r>
            <a:r>
              <a:rPr lang="en-US" dirty="0"/>
              <a:t> </a:t>
            </a:r>
            <a:r>
              <a:rPr lang="en-US" dirty="0" err="1"/>
              <a:t>Phát</a:t>
            </a:r>
            <a:r>
              <a:rPr lang="en-US" dirty="0"/>
              <a:t> </a:t>
            </a:r>
            <a:r>
              <a:rPr lang="en-US" dirty="0" err="1"/>
              <a:t>được</a:t>
            </a:r>
            <a:r>
              <a:rPr lang="en-US" dirty="0"/>
              <a:t> </a:t>
            </a:r>
            <a:r>
              <a:rPr lang="en-US" dirty="0" err="1"/>
              <a:t>nghe</a:t>
            </a:r>
            <a:r>
              <a:rPr lang="en-US" dirty="0"/>
              <a:t> </a:t>
            </a:r>
            <a:r>
              <a:rPr lang="en-US" dirty="0" err="1"/>
              <a:t>kể</a:t>
            </a:r>
            <a:r>
              <a:rPr lang="en-US" dirty="0"/>
              <a:t> </a:t>
            </a:r>
            <a:r>
              <a:rPr lang="en-US" dirty="0" err="1"/>
              <a:t>về</a:t>
            </a:r>
            <a:r>
              <a:rPr lang="en-US" dirty="0"/>
              <a:t> </a:t>
            </a:r>
            <a:r>
              <a:rPr lang="en-US" dirty="0" err="1"/>
              <a:t>bốn</a:t>
            </a:r>
            <a:r>
              <a:rPr lang="en-US" dirty="0"/>
              <a:t> </a:t>
            </a:r>
            <a:r>
              <a:rPr lang="en-US" dirty="0" err="1"/>
              <a:t>chiếc</a:t>
            </a:r>
            <a:r>
              <a:rPr lang="en-US" dirty="0"/>
              <a:t> </a:t>
            </a:r>
            <a:r>
              <a:rPr lang="en-US" dirty="0" err="1"/>
              <a:t>đĩa</a:t>
            </a:r>
            <a:r>
              <a:rPr lang="en-US" dirty="0"/>
              <a:t> </a:t>
            </a:r>
            <a:r>
              <a:rPr lang="en-US" dirty="0" err="1"/>
              <a:t>cổ</a:t>
            </a:r>
            <a:r>
              <a:rPr lang="en-US" dirty="0"/>
              <a:t> do </a:t>
            </a:r>
            <a:r>
              <a:rPr lang="en-US" dirty="0" err="1"/>
              <a:t>ông</a:t>
            </a:r>
            <a:r>
              <a:rPr lang="en-US" dirty="0"/>
              <a:t> </a:t>
            </a:r>
            <a:r>
              <a:rPr lang="en-US" dirty="0" err="1"/>
              <a:t>tổ</a:t>
            </a:r>
            <a:r>
              <a:rPr lang="en-US" dirty="0"/>
              <a:t> </a:t>
            </a:r>
            <a:r>
              <a:rPr lang="en-US" dirty="0" err="1"/>
              <a:t>nhà</a:t>
            </a:r>
            <a:r>
              <a:rPr lang="en-US" dirty="0"/>
              <a:t> </a:t>
            </a:r>
            <a:r>
              <a:rPr lang="en-US" dirty="0" err="1"/>
              <a:t>họ</a:t>
            </a:r>
            <a:r>
              <a:rPr lang="en-US" dirty="0"/>
              <a:t> </a:t>
            </a:r>
            <a:r>
              <a:rPr lang="en-US" dirty="0" err="1"/>
              <a:t>Đặng</a:t>
            </a:r>
            <a:r>
              <a:rPr lang="en-US" dirty="0"/>
              <a:t> </a:t>
            </a:r>
            <a:r>
              <a:rPr lang="en-US" dirty="0" err="1"/>
              <a:t>để</a:t>
            </a:r>
            <a:r>
              <a:rPr lang="en-US" dirty="0"/>
              <a:t> </a:t>
            </a:r>
            <a:r>
              <a:rPr lang="en-US" dirty="0" err="1"/>
              <a:t>lại</a:t>
            </a:r>
            <a:r>
              <a:rPr lang="en-US" dirty="0"/>
              <a:t>.</a:t>
            </a:r>
          </a:p>
          <a:p>
            <a:r>
              <a:rPr lang="en-US" dirty="0"/>
              <a:t>e) </a:t>
            </a:r>
            <a:r>
              <a:rPr lang="en-US" dirty="0" err="1"/>
              <a:t>Kỳ</a:t>
            </a:r>
            <a:r>
              <a:rPr lang="en-US" dirty="0"/>
              <a:t> </a:t>
            </a:r>
            <a:r>
              <a:rPr lang="en-US" dirty="0" err="1"/>
              <a:t>Phát</a:t>
            </a:r>
            <a:r>
              <a:rPr lang="en-US" dirty="0"/>
              <a:t> </a:t>
            </a:r>
            <a:r>
              <a:rPr lang="en-US" dirty="0" err="1"/>
              <a:t>cải</a:t>
            </a:r>
            <a:r>
              <a:rPr lang="en-US" dirty="0"/>
              <a:t> </a:t>
            </a:r>
            <a:r>
              <a:rPr lang="en-US" dirty="0" err="1"/>
              <a:t>trang</a:t>
            </a:r>
            <a:r>
              <a:rPr lang="en-US" dirty="0"/>
              <a:t> </a:t>
            </a:r>
            <a:r>
              <a:rPr lang="en-US" dirty="0" err="1"/>
              <a:t>vào</a:t>
            </a:r>
            <a:r>
              <a:rPr lang="en-US" dirty="0"/>
              <a:t> </a:t>
            </a:r>
            <a:r>
              <a:rPr lang="en-US" dirty="0" err="1"/>
              <a:t>nhà</a:t>
            </a:r>
            <a:r>
              <a:rPr lang="en-US" dirty="0"/>
              <a:t> </a:t>
            </a:r>
            <a:r>
              <a:rPr lang="en-US" dirty="0" err="1"/>
              <a:t>Đặng</a:t>
            </a:r>
            <a:r>
              <a:rPr lang="en-US" dirty="0"/>
              <a:t> Bá </a:t>
            </a:r>
            <a:r>
              <a:rPr lang="en-US" dirty="0" err="1"/>
              <a:t>Vy</a:t>
            </a:r>
            <a:r>
              <a:rPr lang="en-US" dirty="0"/>
              <a:t> </a:t>
            </a:r>
            <a:r>
              <a:rPr lang="en-US" dirty="0" err="1"/>
              <a:t>tìm</a:t>
            </a:r>
            <a:r>
              <a:rPr lang="en-US" dirty="0"/>
              <a:t> </a:t>
            </a:r>
            <a:r>
              <a:rPr lang="en-US" dirty="0" err="1"/>
              <a:t>chiếc</a:t>
            </a:r>
            <a:r>
              <a:rPr lang="en-US" dirty="0"/>
              <a:t> </a:t>
            </a:r>
            <a:r>
              <a:rPr lang="en-US" dirty="0" err="1"/>
              <a:t>đĩa</a:t>
            </a:r>
            <a:r>
              <a:rPr lang="en-US" dirty="0"/>
              <a:t> </a:t>
            </a:r>
            <a:r>
              <a:rPr lang="en-US" dirty="0" err="1"/>
              <a:t>thứ</a:t>
            </a:r>
            <a:r>
              <a:rPr lang="en-US" dirty="0"/>
              <a:t> </a:t>
            </a:r>
            <a:r>
              <a:rPr lang="en-US" dirty="0" err="1"/>
              <a:t>tư</a:t>
            </a:r>
            <a:r>
              <a:rPr lang="en-US" dirty="0"/>
              <a:t>, </a:t>
            </a:r>
            <a:r>
              <a:rPr lang="en-US" dirty="0" err="1"/>
              <a:t>bị</a:t>
            </a:r>
            <a:r>
              <a:rPr lang="en-US" dirty="0"/>
              <a:t> </a:t>
            </a:r>
            <a:r>
              <a:rPr lang="en-US" dirty="0" err="1"/>
              <a:t>hắn</a:t>
            </a:r>
            <a:r>
              <a:rPr lang="en-US" dirty="0"/>
              <a:t> </a:t>
            </a:r>
            <a:r>
              <a:rPr lang="en-US" dirty="0" err="1"/>
              <a:t>bắt</a:t>
            </a:r>
            <a:r>
              <a:rPr lang="en-US" dirty="0"/>
              <a:t> </a:t>
            </a:r>
            <a:r>
              <a:rPr lang="en-US" dirty="0" err="1"/>
              <a:t>giam</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993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13</a:t>
            </a:fld>
            <a:endParaRPr lang="en-US"/>
          </a:p>
        </p:txBody>
      </p:sp>
    </p:spTree>
    <p:extLst>
      <p:ext uri="{BB962C8B-B14F-4D97-AF65-F5344CB8AC3E}">
        <p14:creationId xmlns:p14="http://schemas.microsoft.com/office/powerpoint/2010/main" val="24861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14</a:t>
            </a:fld>
            <a:endParaRPr lang="en-US"/>
          </a:p>
        </p:txBody>
      </p:sp>
    </p:spTree>
    <p:extLst>
      <p:ext uri="{BB962C8B-B14F-4D97-AF65-F5344CB8AC3E}">
        <p14:creationId xmlns:p14="http://schemas.microsoft.com/office/powerpoint/2010/main" val="2997116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82880" algn="just" defTabSz="914400" rtl="0" eaLnBrk="1" fontAlgn="auto" latinLnBrk="0" hangingPunct="1">
              <a:lnSpc>
                <a:spcPct val="115000"/>
              </a:lnSpc>
              <a:spcBef>
                <a:spcPts val="0"/>
              </a:spcBef>
              <a:spcAft>
                <a:spcPts val="600"/>
              </a:spcAft>
              <a:buClrTx/>
              <a:buSzTx/>
              <a:buFontTx/>
              <a:buNone/>
              <a:tabLst/>
              <a:defRPr/>
            </a:pPr>
            <a:r>
              <a:rPr lang="en-US" sz="1200" b="0" i="0" kern="1200" dirty="0" err="1">
                <a:solidFill>
                  <a:schemeClr val="tx1"/>
                </a:solidFill>
                <a:effectLst/>
                <a:latin typeface="+mn-lt"/>
                <a:ea typeface="+mn-ea"/>
                <a:cs typeface="+mn-cs"/>
              </a:rPr>
              <a:t>Đọc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phần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tóm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tắt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phẩm</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Kho </a:t>
            </a:r>
            <a:r>
              <a:rPr lang="en-US" sz="1200" b="0" i="1" kern="1200" dirty="0" err="1">
                <a:solidFill>
                  <a:schemeClr val="tx1"/>
                </a:solidFill>
                <a:effectLst/>
                <a:latin typeface="+mn-lt"/>
                <a:ea typeface="+mn-ea"/>
                <a:cs typeface="+mn-cs"/>
              </a:rPr>
              <a:t>tàng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họ</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Đặng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nêu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nội</a:t>
            </a:r>
            <a:r>
              <a:rPr lang="en-US" sz="1200" b="0" i="0" kern="1200" dirty="0">
                <a:solidFill>
                  <a:schemeClr val="tx1"/>
                </a:solidFill>
                <a:effectLst/>
                <a:latin typeface="+mn-lt"/>
                <a:ea typeface="+mn-ea"/>
                <a:cs typeface="+mn-cs"/>
              </a:rPr>
              <a:t> dung </a:t>
            </a:r>
            <a:r>
              <a:rPr lang="en-US" sz="1200" b="0" i="0" kern="1200" dirty="0" err="1">
                <a:solidFill>
                  <a:schemeClr val="tx1"/>
                </a:solidFill>
                <a:effectLst/>
                <a:latin typeface="+mn-lt"/>
                <a:ea typeface="+mn-ea"/>
                <a:cs typeface="+mn-cs"/>
              </a:rPr>
              <a:t>bao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quát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Ngôi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mộ</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cổ</a:t>
            </a:r>
            <a:r>
              <a:rPr lang="en-US" sz="1200" b="0" i="0" kern="1200" dirty="0">
                <a:solidFill>
                  <a:schemeClr val="tx1"/>
                </a:solidFill>
                <a:effectLst/>
                <a:latin typeface="+mn-lt"/>
                <a:ea typeface="+mn-ea"/>
                <a:cs typeface="+mn-cs"/>
              </a:rPr>
              <a:t>.</a:t>
            </a:r>
            <a:endParaRPr lang="en-US" dirty="0"/>
          </a:p>
          <a:p>
            <a:pPr indent="182880" algn="just">
              <a:lnSpc>
                <a:spcPct val="115000"/>
              </a:lnSpc>
              <a:spcAft>
                <a:spcPts val="60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Liệt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kê</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kiện</a:t>
            </a:r>
            <a:r>
              <a:rPr lang="en-US"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VB.</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lọc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kiện</a:t>
            </a:r>
            <a:r>
              <a:rPr lang="en-US"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ngắn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gọn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bao</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quát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latin typeface="Times New Roman" panose="02020603050405020304" pitchFamily="18" charset="0"/>
                <a:ea typeface="Times New Roman" panose="02020603050405020304" pitchFamily="18" charset="0"/>
                <a:cs typeface="Times New Roman" panose="02020603050405020304" pitchFamily="18" charset="0"/>
              </a:rPr>
              <a:t> VB.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Gợi</a:t>
            </a:r>
            <a:r>
              <a:rPr lang="en-US" i="1" dirty="0">
                <a:latin typeface="Times New Roman" panose="02020603050405020304" pitchFamily="18" charset="0"/>
                <a:ea typeface="Times New Roman" panose="02020603050405020304" pitchFamily="18" charset="0"/>
                <a:cs typeface="Times New Roman" panose="02020603050405020304" pitchFamily="18" charset="0"/>
              </a:rPr>
              <a:t> ý:</a:t>
            </a:r>
            <a:r>
              <a:rPr lang="en-US" dirty="0">
                <a:latin typeface="Times New Roman" panose="02020603050405020304" pitchFamily="18" charset="0"/>
                <a:ea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trúc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mộ</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cổ</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102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16</a:t>
            </a:fld>
            <a:endParaRPr lang="en-US"/>
          </a:p>
        </p:txBody>
      </p:sp>
    </p:spTree>
    <p:extLst>
      <p:ext uri="{BB962C8B-B14F-4D97-AF65-F5344CB8AC3E}">
        <p14:creationId xmlns:p14="http://schemas.microsoft.com/office/powerpoint/2010/main" val="1119350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17</a:t>
            </a:fld>
            <a:endParaRPr lang="en-US"/>
          </a:p>
        </p:txBody>
      </p:sp>
    </p:spTree>
    <p:extLst>
      <p:ext uri="{BB962C8B-B14F-4D97-AF65-F5344CB8AC3E}">
        <p14:creationId xmlns:p14="http://schemas.microsoft.com/office/powerpoint/2010/main" val="2948856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Chi tiết nào trong văn bản </a:t>
            </a:r>
            <a:r>
              <a:rPr lang="vi-VN" sz="1200" b="0" i="1" kern="1200" dirty="0">
                <a:solidFill>
                  <a:schemeClr val="tx1"/>
                </a:solidFill>
                <a:effectLst/>
                <a:latin typeface="+mn-lt"/>
                <a:ea typeface="+mn-ea"/>
                <a:cs typeface="+mn-cs"/>
              </a:rPr>
              <a:t>Ngôi mộ cổ</a:t>
            </a:r>
            <a:r>
              <a:rPr lang="vi-VN" sz="1200" b="0" i="0" kern="1200" dirty="0">
                <a:solidFill>
                  <a:schemeClr val="tx1"/>
                </a:solidFill>
                <a:effectLst/>
                <a:latin typeface="+mn-lt"/>
                <a:ea typeface="+mn-ea"/>
                <a:cs typeface="+mn-cs"/>
              </a:rPr>
              <a:t> có tác dụng giúp Kỳ Phát phán đoán hướng tìm kho báu?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330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030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Kỳ Phát lí giải đúng ý nghĩa của câu thơ khó hiểu nhất </a:t>
            </a:r>
            <a:r>
              <a:rPr kumimoji="0" lang="pt-BR" sz="1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Tây một trăm giây thẳng một dây</a:t>
            </a:r>
            <a:r>
              <a:rPr kumimoji="0" lang="pt-BR"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là đi về hướng tây trong vòng 100 giây đồng hồ. Đây là chi tiết thách thức sự suy đoán khiến ba anh em nhà họ Đặng bế tắc, không lí giải được “một trăm giây” có nghĩa là gì (lưu ý câu thơ trước đó tính khoảng cách bằng bước chân). Để hiểu đúng </a:t>
            </a:r>
            <a:r>
              <a:rPr kumimoji="0" lang="pt-BR"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được “một trăm giây” có nghĩa là giây đồng hồ, Kỳ Phát đã liên tưởng, kết nối quá trình ông tổ họ Đặng cất giấu kho báu và vai trò tư vấn, chỉ dẫn của viên cố đạo người Tây phương (lời của Kỳ Phát nói với Liên Ty: “Ông quên rằng chính Mác-cô Pô-lô một người Âu đã bầy cho Đinh Củng Viên cách giấu của này rồi ư?”).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377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i="1" dirty="0">
                <a:latin typeface="Times New Roman" panose="02020603050405020304" pitchFamily="18" charset="0"/>
                <a:cs typeface="Times New Roman" panose="02020603050405020304" pitchFamily="18" charset="0"/>
              </a:rPr>
              <a:t>GV lưu ý:</a:t>
            </a:r>
            <a:r>
              <a:rPr lang="pt-BR" sz="1200" dirty="0">
                <a:latin typeface="Times New Roman" panose="02020603050405020304" pitchFamily="18" charset="0"/>
                <a:cs typeface="Times New Roman" panose="02020603050405020304" pitchFamily="18" charset="0"/>
              </a:rPr>
              <a:t> Ở chương trước đó, tác giả kể lại việc thám tử Kỳ Phát cất công tra cứu về ông tổ họ Đặng. Nhờ đó, chàng biết rằng: Ông tổ họ Đặng là Đinh Củng Viên được ban thưởng rất nhiều châu báu khi đi sứ ở Trung Quốc. Ông ta chôn của cải cho con cháu đời sau. Ông nhờ Mác-cô Pô-lô (một cố đạo người Âu) bày cách vẽ bản đồ kho báu. Mác-cô Pô-lô thuê một lò gồm sứ làm bốn chiếc đĩa để cất giấu bản đồ chỉ dẫn nên ông ta cho khắc tên của mình ở đáy đĩa (chữ M viết theo lối chữ triện cổ, nên dễ bị nhầm lẫn là con dấu).</a:t>
            </a:r>
            <a:endParaRPr lang="en-US" sz="120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307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err="1">
                <a:solidFill>
                  <a:schemeClr val="tx1"/>
                </a:solidFill>
                <a:effectLst/>
                <a:latin typeface="+mn-lt"/>
                <a:ea typeface="+mn-ea"/>
                <a:cs typeface="+mn-cs"/>
              </a:rPr>
              <a:t>Truyện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trinh</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thám</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lôi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cuốn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độc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giả</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bởi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quá</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trình</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điều</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tra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tìm</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kiếm</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manh</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mối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của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thám</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tử</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nhằm</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khám</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phá</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bí</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ẩn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đằng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sau</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bóng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tối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làm</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sáng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tỏ</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những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vấn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đề</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bí</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ẩn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và</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lật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tẩy</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tội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ác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của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những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tên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tội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phạm</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Trong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bài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học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hôm</a:t>
            </a:r>
            <a:r>
              <a:rPr lang="en-US" sz="1200" b="0" i="1" kern="1200" dirty="0">
                <a:solidFill>
                  <a:schemeClr val="tx1"/>
                </a:solidFill>
                <a:effectLst/>
                <a:latin typeface="+mn-lt"/>
                <a:ea typeface="+mn-ea"/>
                <a:cs typeface="+mn-cs"/>
              </a:rPr>
              <a:t> nay, </a:t>
            </a:r>
            <a:r>
              <a:rPr lang="en-US" sz="1200" b="0" i="1" kern="1200" dirty="0" err="1">
                <a:solidFill>
                  <a:schemeClr val="tx1"/>
                </a:solidFill>
                <a:effectLst/>
                <a:latin typeface="+mn-lt"/>
                <a:ea typeface="+mn-ea"/>
                <a:cs typeface="+mn-cs"/>
              </a:rPr>
              <a:t>chúng</a:t>
            </a:r>
            <a:r>
              <a:rPr lang="en-US" sz="1200" b="0" i="1" kern="1200" dirty="0">
                <a:solidFill>
                  <a:schemeClr val="tx1"/>
                </a:solidFill>
                <a:effectLst/>
                <a:latin typeface="+mn-lt"/>
                <a:ea typeface="+mn-ea"/>
                <a:cs typeface="+mn-cs"/>
              </a:rPr>
              <a:t> ta </a:t>
            </a:r>
            <a:r>
              <a:rPr lang="en-US" sz="1200" b="0" i="1" kern="1200" dirty="0" err="1">
                <a:solidFill>
                  <a:schemeClr val="tx1"/>
                </a:solidFill>
                <a:effectLst/>
                <a:latin typeface="+mn-lt"/>
                <a:ea typeface="+mn-ea"/>
                <a:cs typeface="+mn-cs"/>
              </a:rPr>
              <a:t>sẽ</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cùng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đi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tìm</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hiểu</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vụ</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án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trong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câu</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chuyện</a:t>
            </a:r>
            <a:r>
              <a:rPr lang="en-US" sz="1200" b="0"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Ngôi</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mộ</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cổ</a:t>
            </a:r>
            <a:r>
              <a:rPr lang="en-US" sz="1200" b="1"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của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nhà</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văn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Phạm</a:t>
            </a:r>
            <a:r>
              <a:rPr lang="en-US" sz="1200" b="0" i="1" kern="1200" dirty="0">
                <a:solidFill>
                  <a:schemeClr val="tx1"/>
                </a:solidFill>
                <a:effectLst/>
                <a:latin typeface="+mn-lt"/>
                <a:ea typeface="+mn-ea"/>
                <a:cs typeface="+mn-cs"/>
              </a:rPr>
              <a:t> Cao </a:t>
            </a:r>
            <a:r>
              <a:rPr lang="en-US" sz="1200" b="0" i="1" kern="1200" dirty="0" err="1">
                <a:solidFill>
                  <a:schemeClr val="tx1"/>
                </a:solidFill>
                <a:effectLst/>
                <a:latin typeface="+mn-lt"/>
                <a:ea typeface="+mn-ea"/>
                <a:cs typeface="+mn-cs"/>
              </a:rPr>
              <a:t>Củng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để</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cùng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giải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mã</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một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vụ</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án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phức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tạp</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nhé</a:t>
            </a:r>
            <a:r>
              <a:rPr lang="en-US" sz="1200" b="0" i="1"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a:t>
            </a:fld>
            <a:endParaRPr lang="en-US"/>
          </a:p>
        </p:txBody>
      </p:sp>
    </p:spTree>
    <p:extLst>
      <p:ext uri="{BB962C8B-B14F-4D97-AF65-F5344CB8AC3E}">
        <p14:creationId xmlns:p14="http://schemas.microsoft.com/office/powerpoint/2010/main" val="35978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Nhân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vật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Phát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hiện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những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đặc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điểm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nào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nhân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vật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trong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truyện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trinh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thám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Lấy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dẫn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chứng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từ</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rõ</a:t>
            </a:r>
            <a:r>
              <a:rPr lang="en-US" sz="1200" b="0" i="0" kern="1200" dirty="0">
                <a:solidFill>
                  <a:schemeClr val="tx1"/>
                </a:solidFill>
                <a:effectLst/>
                <a:latin typeface="+mn-lt"/>
                <a:ea typeface="+mn-ea"/>
                <a:cs typeface="+mn-cs"/>
              </a:rPr>
              <a:t> ý </a:t>
            </a:r>
            <a:r>
              <a:rPr lang="en-US" sz="1200" b="0" i="0" kern="1200" dirty="0" err="1">
                <a:solidFill>
                  <a:schemeClr val="tx1"/>
                </a:solidFill>
                <a:effectLst/>
                <a:latin typeface="+mn-lt"/>
                <a:ea typeface="+mn-ea"/>
                <a:cs typeface="+mn-cs"/>
              </a:rPr>
              <a:t>kiến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em</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22</a:t>
            </a:fld>
            <a:endParaRPr lang="en-US"/>
          </a:p>
        </p:txBody>
      </p:sp>
    </p:spTree>
    <p:extLst>
      <p:ext uri="{BB962C8B-B14F-4D97-AF65-F5344CB8AC3E}">
        <p14:creationId xmlns:p14="http://schemas.microsoft.com/office/powerpoint/2010/main" val="2839226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23</a:t>
            </a:fld>
            <a:endParaRPr lang="en-US"/>
          </a:p>
        </p:txBody>
      </p:sp>
    </p:spTree>
    <p:extLst>
      <p:ext uri="{BB962C8B-B14F-4D97-AF65-F5344CB8AC3E}">
        <p14:creationId xmlns:p14="http://schemas.microsoft.com/office/powerpoint/2010/main" val="2324347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565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939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26</a:t>
            </a:fld>
            <a:endParaRPr lang="en-US"/>
          </a:p>
        </p:txBody>
      </p:sp>
    </p:spTree>
    <p:extLst>
      <p:ext uri="{BB962C8B-B14F-4D97-AF65-F5344CB8AC3E}">
        <p14:creationId xmlns:p14="http://schemas.microsoft.com/office/powerpoint/2010/main" val="4119919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b="1" kern="1200" dirty="0">
                <a:solidFill>
                  <a:srgbClr val="000000"/>
                </a:solidFill>
                <a:latin typeface="+mn-lt"/>
                <a:ea typeface="+mn-ea"/>
                <a:cs typeface="+mn-cs"/>
              </a:rPr>
              <a:t>Đọc đoạn thuật lại đối thoại giữa Kỳ Phát với ba anh em nhà họ Đặng về bí mật của bốn chiếc đĩa cổ và </a:t>
            </a:r>
            <a:r>
              <a:rPr lang="en-US" sz="1200" b="0" kern="1200" dirty="0">
                <a:solidFill>
                  <a:srgbClr val="000000"/>
                </a:solidFill>
                <a:latin typeface="+mn-lt"/>
                <a:ea typeface="+mn-ea"/>
                <a:cs typeface="+mn-cs"/>
              </a:rPr>
              <a:t>n</a:t>
            </a:r>
            <a:r>
              <a:rPr lang="vi-VN" sz="1200" kern="1200" dirty="0">
                <a:solidFill>
                  <a:srgbClr val="000000"/>
                </a:solidFill>
                <a:latin typeface="+mn-lt"/>
                <a:ea typeface="+mn-ea"/>
                <a:cs typeface="+mn-cs"/>
              </a:rPr>
              <a:t>êu một số ví dụ về lời của người kể chuyện, lời của nhân vật và cho biết vì sao trong văn bản tác giả cần sử dụng cả lời của người kể chuyện lẫn lời của nhân vật.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504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28</a:t>
            </a:fld>
            <a:endParaRPr lang="en-US"/>
          </a:p>
        </p:txBody>
      </p:sp>
    </p:spTree>
    <p:extLst>
      <p:ext uri="{BB962C8B-B14F-4D97-AF65-F5344CB8AC3E}">
        <p14:creationId xmlns:p14="http://schemas.microsoft.com/office/powerpoint/2010/main" val="2969488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29</a:t>
            </a:fld>
            <a:endParaRPr lang="en-US"/>
          </a:p>
        </p:txBody>
      </p:sp>
    </p:spTree>
    <p:extLst>
      <p:ext uri="{BB962C8B-B14F-4D97-AF65-F5344CB8AC3E}">
        <p14:creationId xmlns:p14="http://schemas.microsoft.com/office/powerpoint/2010/main" val="2031781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222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996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590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theo</a:t>
            </a:r>
            <a:r>
              <a:rPr lang="en-US" baseline="0" dirty="0"/>
              <a:t> </a:t>
            </a:r>
            <a:r>
              <a:rPr lang="en-US" baseline="0" dirty="0" err="1"/>
              <a:t>tổ</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32</a:t>
            </a:fld>
            <a:endParaRPr lang="en-US"/>
          </a:p>
        </p:txBody>
      </p:sp>
    </p:spTree>
    <p:extLst>
      <p:ext uri="{BB962C8B-B14F-4D97-AF65-F5344CB8AC3E}">
        <p14:creationId xmlns:p14="http://schemas.microsoft.com/office/powerpoint/2010/main" val="480593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654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8"/>
        <p:cNvGrpSpPr/>
        <p:nvPr/>
      </p:nvGrpSpPr>
      <p:grpSpPr>
        <a:xfrm>
          <a:off x="0" y="0"/>
          <a:ext cx="0" cy="0"/>
          <a:chOff x="0" y="0"/>
          <a:chExt cx="0" cy="0"/>
        </a:xfrm>
      </p:grpSpPr>
      <p:sp>
        <p:nvSpPr>
          <p:cNvPr id="5829" name="Google Shape;5829;ge56d71db4b_0_2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0" name="Google Shape;5830;ge56d71db4b_0_2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9547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2"/>
        <p:cNvGrpSpPr/>
        <p:nvPr/>
      </p:nvGrpSpPr>
      <p:grpSpPr>
        <a:xfrm>
          <a:off x="0" y="0"/>
          <a:ext cx="0" cy="0"/>
          <a:chOff x="0" y="0"/>
          <a:chExt cx="0" cy="0"/>
        </a:xfrm>
      </p:grpSpPr>
      <p:sp>
        <p:nvSpPr>
          <p:cNvPr id="5893" name="Google Shape;5893;ge78197c7dc_1_42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4" name="Google Shape;5894;ge78197c7dc_1_42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baseline="0" dirty="0"/>
              <a:t> </a:t>
            </a:r>
            <a:r>
              <a:rPr lang="en-US" baseline="0" dirty="0" err="1"/>
              <a:t>quả</a:t>
            </a:r>
            <a:r>
              <a:rPr lang="en-US" baseline="0" dirty="0"/>
              <a:t> </a:t>
            </a:r>
            <a:r>
              <a:rPr lang="en-US" baseline="0" dirty="0" err="1"/>
              <a:t>bí</a:t>
            </a:r>
            <a:r>
              <a:rPr lang="en-US" baseline="0" dirty="0"/>
              <a:t> </a:t>
            </a:r>
            <a:r>
              <a:rPr lang="en-US" baseline="0" dirty="0" err="1"/>
              <a:t>ngô</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từ</a:t>
            </a:r>
            <a:r>
              <a:rPr lang="en-US" baseline="0" dirty="0"/>
              <a:t> </a:t>
            </a:r>
            <a:r>
              <a:rPr lang="en-US" baseline="0" dirty="0" err="1"/>
              <a:t>trái</a:t>
            </a:r>
            <a:r>
              <a:rPr lang="en-US" baseline="0" dirty="0"/>
              <a:t> sang </a:t>
            </a:r>
            <a:r>
              <a:rPr lang="en-US" baseline="0" dirty="0" err="1"/>
              <a:t>phải</a:t>
            </a:r>
            <a:r>
              <a:rPr lang="en-US" baseline="0" dirty="0"/>
              <a:t>)</a:t>
            </a:r>
          </a:p>
          <a:p>
            <a:pPr marL="0" lvl="0" indent="0" algn="l" rtl="0">
              <a:spcBef>
                <a:spcPts val="0"/>
              </a:spcBef>
              <a:spcAft>
                <a:spcPts val="0"/>
              </a:spcAft>
              <a:buNone/>
            </a:pPr>
            <a:r>
              <a:rPr lang="en-US" baseline="0" dirty="0" err="1"/>
              <a:t>Sau</a:t>
            </a:r>
            <a:r>
              <a:rPr lang="en-US" baseline="0" dirty="0"/>
              <a:t> </a:t>
            </a:r>
            <a:r>
              <a:rPr lang="en-US" baseline="0" dirty="0" err="1"/>
              <a:t>khi</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người</a:t>
            </a:r>
            <a:r>
              <a:rPr lang="en-US" baseline="0" dirty="0"/>
              <a:t> </a:t>
            </a:r>
            <a:r>
              <a:rPr lang="en-US" baseline="0" dirty="0" err="1"/>
              <a:t>để</a:t>
            </a:r>
            <a:r>
              <a:rPr lang="en-US" baseline="0" dirty="0"/>
              <a:t> </a:t>
            </a:r>
            <a:r>
              <a:rPr lang="en-US" baseline="0" dirty="0" err="1"/>
              <a:t>tiến</a:t>
            </a:r>
            <a:r>
              <a:rPr lang="en-US" baseline="0" dirty="0"/>
              <a:t> </a:t>
            </a:r>
            <a:r>
              <a:rPr lang="en-US" baseline="0" dirty="0" err="1"/>
              <a:t>lại</a:t>
            </a:r>
            <a:r>
              <a:rPr lang="en-US" baseline="0" dirty="0"/>
              <a:t> </a:t>
            </a:r>
            <a:r>
              <a:rPr lang="en-US" baseline="0" dirty="0" err="1"/>
              <a:t>gần</a:t>
            </a:r>
            <a:r>
              <a:rPr lang="en-US" baseline="0" dirty="0"/>
              <a:t> </a:t>
            </a:r>
            <a:r>
              <a:rPr lang="en-US" baseline="0" dirty="0" err="1"/>
              <a:t>cung</a:t>
            </a:r>
            <a:r>
              <a:rPr lang="en-US" baseline="0" dirty="0"/>
              <a:t> </a:t>
            </a:r>
            <a:r>
              <a:rPr lang="en-US" baseline="0" dirty="0" err="1"/>
              <a:t>điện</a:t>
            </a:r>
            <a:endParaRPr dirty="0"/>
          </a:p>
        </p:txBody>
      </p:sp>
    </p:spTree>
    <p:extLst>
      <p:ext uri="{BB962C8B-B14F-4D97-AF65-F5344CB8AC3E}">
        <p14:creationId xmlns:p14="http://schemas.microsoft.com/office/powerpoint/2010/main" val="894535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8"/>
        <p:cNvGrpSpPr/>
        <p:nvPr/>
      </p:nvGrpSpPr>
      <p:grpSpPr>
        <a:xfrm>
          <a:off x="0" y="0"/>
          <a:ext cx="0" cy="0"/>
          <a:chOff x="0" y="0"/>
          <a:chExt cx="0" cy="0"/>
        </a:xfrm>
      </p:grpSpPr>
      <p:sp>
        <p:nvSpPr>
          <p:cNvPr id="5759" name="Google Shape;57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0" name="Google Shape;57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baseline="0" dirty="0"/>
              <a:t> </a:t>
            </a:r>
            <a:r>
              <a:rPr lang="en-US" baseline="0" dirty="0" err="1"/>
              <a:t>quả</a:t>
            </a:r>
            <a:r>
              <a:rPr lang="en-US" baseline="0" dirty="0"/>
              <a:t> </a:t>
            </a:r>
            <a:r>
              <a:rPr lang="en-US" baseline="0" dirty="0" err="1"/>
              <a:t>bí</a:t>
            </a:r>
            <a:r>
              <a:rPr lang="en-US" baseline="0" dirty="0"/>
              <a:t> </a:t>
            </a:r>
            <a:r>
              <a:rPr lang="en-US" baseline="0" dirty="0" err="1"/>
              <a:t>ngô</a:t>
            </a:r>
            <a:r>
              <a:rPr lang="en-US" baseline="0" dirty="0"/>
              <a:t> </a:t>
            </a:r>
            <a:r>
              <a:rPr lang="en-US" baseline="0" dirty="0" err="1"/>
              <a:t>bên</a:t>
            </a:r>
            <a:r>
              <a:rPr lang="en-US" baseline="0" dirty="0"/>
              <a:t> </a:t>
            </a:r>
            <a:r>
              <a:rPr lang="en-US" baseline="0" dirty="0" err="1"/>
              <a:t>tay</a:t>
            </a:r>
            <a:r>
              <a:rPr lang="en-US" baseline="0" dirty="0"/>
              <a:t> </a:t>
            </a:r>
            <a:r>
              <a:rPr lang="en-US" baseline="0" dirty="0" err="1"/>
              <a:t>trái</a:t>
            </a:r>
            <a:endParaRPr dirty="0"/>
          </a:p>
        </p:txBody>
      </p:sp>
    </p:spTree>
    <p:extLst>
      <p:ext uri="{BB962C8B-B14F-4D97-AF65-F5344CB8AC3E}">
        <p14:creationId xmlns:p14="http://schemas.microsoft.com/office/powerpoint/2010/main" val="1939051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2"/>
        <p:cNvGrpSpPr/>
        <p:nvPr/>
      </p:nvGrpSpPr>
      <p:grpSpPr>
        <a:xfrm>
          <a:off x="0" y="0"/>
          <a:ext cx="0" cy="0"/>
          <a:chOff x="0" y="0"/>
          <a:chExt cx="0" cy="0"/>
        </a:xfrm>
      </p:grpSpPr>
      <p:sp>
        <p:nvSpPr>
          <p:cNvPr id="5793" name="Google Shape;5793;ge56d71db4b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4" name="Google Shape;5794;ge56d71db4b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quả</a:t>
            </a:r>
            <a:r>
              <a:rPr lang="en-US" baseline="0" dirty="0"/>
              <a:t> </a:t>
            </a:r>
            <a:r>
              <a:rPr lang="en-US" baseline="0" dirty="0" err="1"/>
              <a:t>bí</a:t>
            </a:r>
            <a:r>
              <a:rPr lang="en-US" baseline="0" dirty="0"/>
              <a:t> </a:t>
            </a:r>
            <a:r>
              <a:rPr lang="en-US" baseline="0" dirty="0" err="1"/>
              <a:t>ngô</a:t>
            </a:r>
            <a:r>
              <a:rPr lang="en-US" baseline="0" dirty="0"/>
              <a:t> </a:t>
            </a:r>
            <a:r>
              <a:rPr lang="en-US" baseline="0" dirty="0" err="1"/>
              <a:t>bên</a:t>
            </a:r>
            <a:r>
              <a:rPr lang="en-US" baseline="0" dirty="0"/>
              <a:t> </a:t>
            </a:r>
            <a:r>
              <a:rPr lang="en-US" baseline="0" dirty="0" err="1"/>
              <a:t>tay</a:t>
            </a:r>
            <a:r>
              <a:rPr lang="en-US" baseline="0" dirty="0"/>
              <a:t> </a:t>
            </a:r>
            <a:r>
              <a:rPr lang="en-US" baseline="0" dirty="0" err="1"/>
              <a:t>trái</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36123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0"/>
        <p:cNvGrpSpPr/>
        <p:nvPr/>
      </p:nvGrpSpPr>
      <p:grpSpPr>
        <a:xfrm>
          <a:off x="0" y="0"/>
          <a:ext cx="0" cy="0"/>
          <a:chOff x="0" y="0"/>
          <a:chExt cx="0" cy="0"/>
        </a:xfrm>
      </p:grpSpPr>
      <p:sp>
        <p:nvSpPr>
          <p:cNvPr id="5801" name="Google Shape;5801;ge56d71db4b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2" name="Google Shape;5802;ge56d71db4b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quả</a:t>
            </a:r>
            <a:r>
              <a:rPr lang="en-US" baseline="0" dirty="0"/>
              <a:t> </a:t>
            </a:r>
            <a:r>
              <a:rPr lang="en-US" baseline="0" dirty="0" err="1"/>
              <a:t>bí</a:t>
            </a:r>
            <a:r>
              <a:rPr lang="en-US" baseline="0" dirty="0"/>
              <a:t> </a:t>
            </a:r>
            <a:r>
              <a:rPr lang="en-US" baseline="0" dirty="0" err="1"/>
              <a:t>ngô</a:t>
            </a:r>
            <a:r>
              <a:rPr lang="en-US" baseline="0" dirty="0"/>
              <a:t> </a:t>
            </a:r>
            <a:r>
              <a:rPr lang="en-US" baseline="0" dirty="0" err="1"/>
              <a:t>bên</a:t>
            </a:r>
            <a:r>
              <a:rPr lang="en-US" baseline="0" dirty="0"/>
              <a:t> </a:t>
            </a:r>
            <a:r>
              <a:rPr lang="en-US" baseline="0" dirty="0" err="1"/>
              <a:t>tay</a:t>
            </a:r>
            <a:r>
              <a:rPr lang="en-US" baseline="0" dirty="0"/>
              <a:t> </a:t>
            </a:r>
            <a:r>
              <a:rPr lang="en-US" baseline="0" dirty="0" err="1"/>
              <a:t>trái</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69951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4"/>
        <p:cNvGrpSpPr/>
        <p:nvPr/>
      </p:nvGrpSpPr>
      <p:grpSpPr>
        <a:xfrm>
          <a:off x="0" y="0"/>
          <a:ext cx="0" cy="0"/>
          <a:chOff x="0" y="0"/>
          <a:chExt cx="0" cy="0"/>
        </a:xfrm>
      </p:grpSpPr>
      <p:sp>
        <p:nvSpPr>
          <p:cNvPr id="5805" name="Google Shape;5805;ge56d71db4b_0_1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6" name="Google Shape;5806;ge56d71db4b_0_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quả</a:t>
            </a:r>
            <a:r>
              <a:rPr lang="en-US" baseline="0" dirty="0"/>
              <a:t> </a:t>
            </a:r>
            <a:r>
              <a:rPr lang="en-US" baseline="0" dirty="0" err="1"/>
              <a:t>bí</a:t>
            </a:r>
            <a:r>
              <a:rPr lang="en-US" baseline="0" dirty="0"/>
              <a:t> </a:t>
            </a:r>
            <a:r>
              <a:rPr lang="en-US" baseline="0" dirty="0" err="1"/>
              <a:t>ngô</a:t>
            </a:r>
            <a:r>
              <a:rPr lang="en-US" baseline="0" dirty="0"/>
              <a:t> </a:t>
            </a:r>
            <a:r>
              <a:rPr lang="en-US" baseline="0" dirty="0" err="1"/>
              <a:t>bên</a:t>
            </a:r>
            <a:r>
              <a:rPr lang="en-US" baseline="0" dirty="0"/>
              <a:t> </a:t>
            </a:r>
            <a:r>
              <a:rPr lang="en-US" baseline="0" dirty="0" err="1"/>
              <a:t>tay</a:t>
            </a:r>
            <a:r>
              <a:rPr lang="en-US" baseline="0" dirty="0"/>
              <a:t> </a:t>
            </a:r>
            <a:r>
              <a:rPr lang="en-US" baseline="0" dirty="0" err="1"/>
              <a:t>trái</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58042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8"/>
        <p:cNvGrpSpPr/>
        <p:nvPr/>
      </p:nvGrpSpPr>
      <p:grpSpPr>
        <a:xfrm>
          <a:off x="0" y="0"/>
          <a:ext cx="0" cy="0"/>
          <a:chOff x="0" y="0"/>
          <a:chExt cx="0" cy="0"/>
        </a:xfrm>
      </p:grpSpPr>
      <p:sp>
        <p:nvSpPr>
          <p:cNvPr id="5809" name="Google Shape;5809;ge56d71db4b_0_1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0" name="Google Shape;5810;ge56d71db4b_0_1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16298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2"/>
        <p:cNvGrpSpPr/>
        <p:nvPr/>
      </p:nvGrpSpPr>
      <p:grpSpPr>
        <a:xfrm>
          <a:off x="0" y="0"/>
          <a:ext cx="0" cy="0"/>
          <a:chOff x="0" y="0"/>
          <a:chExt cx="0" cy="0"/>
        </a:xfrm>
      </p:grpSpPr>
      <p:sp>
        <p:nvSpPr>
          <p:cNvPr id="5813" name="Google Shape;5813;ge56d71db4b_0_1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4" name="Google Shape;5814;ge56d71db4b_0_1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500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725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0"/>
        <p:cNvGrpSpPr/>
        <p:nvPr/>
      </p:nvGrpSpPr>
      <p:grpSpPr>
        <a:xfrm>
          <a:off x="0" y="0"/>
          <a:ext cx="0" cy="0"/>
          <a:chOff x="0" y="0"/>
          <a:chExt cx="0" cy="0"/>
        </a:xfrm>
      </p:grpSpPr>
      <p:sp>
        <p:nvSpPr>
          <p:cNvPr id="5821" name="Google Shape;5821;ge56d71db4b_0_19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2" name="Google Shape;5822;ge56d71db4b_0_19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9532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algn="l">
              <a:buFont typeface="Arial" panose="020B0604020202020204" pitchFamily="34" charset="0"/>
              <a:buNone/>
            </a:pPr>
            <a:endParaRPr lang="en-US"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871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507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167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558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11</a:t>
            </a:fld>
            <a:endParaRPr lang="en-US"/>
          </a:p>
        </p:txBody>
      </p:sp>
    </p:spTree>
    <p:extLst>
      <p:ext uri="{BB962C8B-B14F-4D97-AF65-F5344CB8AC3E}">
        <p14:creationId xmlns:p14="http://schemas.microsoft.com/office/powerpoint/2010/main" val="2371055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2984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7143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676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7439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0833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3993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5638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2173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47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8699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3805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397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0605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1954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4920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76153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02536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71240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29588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00295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94429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69767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5016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29941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18892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0159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41783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666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12/20/2024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6159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6704836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914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71662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8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1516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68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877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207131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9130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2078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9298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03496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2633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79691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5224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47426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56199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26503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53192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68498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9545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6848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3280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50458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60291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370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7026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2638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47922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49016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86021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7864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flipH="1">
            <a:off x="10541730" y="7924063"/>
            <a:ext cx="8234676" cy="2552502"/>
            <a:chOff x="167450" y="4273000"/>
            <a:chExt cx="3221200" cy="998475"/>
          </a:xfrm>
        </p:grpSpPr>
        <p:sp>
          <p:nvSpPr>
            <p:cNvPr id="10" name="Google Shape;10;p2"/>
            <p:cNvSpPr/>
            <p:nvPr/>
          </p:nvSpPr>
          <p:spPr>
            <a:xfrm>
              <a:off x="167450" y="4273000"/>
              <a:ext cx="3221200" cy="998475"/>
            </a:xfrm>
            <a:custGeom>
              <a:avLst/>
              <a:gdLst/>
              <a:ahLst/>
              <a:cxnLst/>
              <a:rect l="l" t="t" r="r" b="b"/>
              <a:pathLst>
                <a:path w="128848" h="39939" extrusionOk="0">
                  <a:moveTo>
                    <a:pt x="46434" y="0"/>
                  </a:moveTo>
                  <a:cubicBezTo>
                    <a:pt x="43962" y="0"/>
                    <a:pt x="41525" y="96"/>
                    <a:pt x="39150" y="280"/>
                  </a:cubicBezTo>
                  <a:cubicBezTo>
                    <a:pt x="25624" y="1344"/>
                    <a:pt x="12371" y="5660"/>
                    <a:pt x="882" y="12833"/>
                  </a:cubicBezTo>
                  <a:cubicBezTo>
                    <a:pt x="395" y="13168"/>
                    <a:pt x="851" y="18913"/>
                    <a:pt x="821" y="19520"/>
                  </a:cubicBezTo>
                  <a:cubicBezTo>
                    <a:pt x="790" y="22438"/>
                    <a:pt x="760" y="25326"/>
                    <a:pt x="699" y="28244"/>
                  </a:cubicBezTo>
                  <a:cubicBezTo>
                    <a:pt x="669" y="30341"/>
                    <a:pt x="639" y="32439"/>
                    <a:pt x="608" y="34566"/>
                  </a:cubicBezTo>
                  <a:cubicBezTo>
                    <a:pt x="578" y="36876"/>
                    <a:pt x="0" y="38214"/>
                    <a:pt x="1824" y="39217"/>
                  </a:cubicBezTo>
                  <a:cubicBezTo>
                    <a:pt x="2812" y="39771"/>
                    <a:pt x="4236" y="39939"/>
                    <a:pt x="5764" y="39939"/>
                  </a:cubicBezTo>
                  <a:cubicBezTo>
                    <a:pt x="8090" y="39939"/>
                    <a:pt x="10660" y="39551"/>
                    <a:pt x="12310" y="39551"/>
                  </a:cubicBezTo>
                  <a:lnTo>
                    <a:pt x="61278" y="39582"/>
                  </a:lnTo>
                  <a:lnTo>
                    <a:pt x="92251" y="39582"/>
                  </a:lnTo>
                  <a:cubicBezTo>
                    <a:pt x="104440" y="39582"/>
                    <a:pt x="116659" y="39065"/>
                    <a:pt x="128848" y="38730"/>
                  </a:cubicBezTo>
                  <a:cubicBezTo>
                    <a:pt x="124410" y="36542"/>
                    <a:pt x="122069" y="32378"/>
                    <a:pt x="118939" y="28821"/>
                  </a:cubicBezTo>
                  <a:cubicBezTo>
                    <a:pt x="114501" y="23806"/>
                    <a:pt x="108179" y="21223"/>
                    <a:pt x="101978" y="18517"/>
                  </a:cubicBezTo>
                  <a:cubicBezTo>
                    <a:pt x="100215" y="17727"/>
                    <a:pt x="98421" y="16937"/>
                    <a:pt x="96719" y="16086"/>
                  </a:cubicBezTo>
                  <a:cubicBezTo>
                    <a:pt x="91005" y="13198"/>
                    <a:pt x="85746" y="9399"/>
                    <a:pt x="79941" y="6693"/>
                  </a:cubicBezTo>
                  <a:cubicBezTo>
                    <a:pt x="69926" y="2023"/>
                    <a:pt x="57819" y="0"/>
                    <a:pt x="464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1049675" y="4887200"/>
              <a:ext cx="1161150" cy="349275"/>
            </a:xfrm>
            <a:custGeom>
              <a:avLst/>
              <a:gdLst/>
              <a:ahLst/>
              <a:cxnLst/>
              <a:rect l="l" t="t" r="r" b="b"/>
              <a:pathLst>
                <a:path w="46446" h="13971" extrusionOk="0">
                  <a:moveTo>
                    <a:pt x="27410" y="0"/>
                  </a:moveTo>
                  <a:cubicBezTo>
                    <a:pt x="26440" y="0"/>
                    <a:pt x="25469" y="211"/>
                    <a:pt x="24591" y="636"/>
                  </a:cubicBezTo>
                  <a:cubicBezTo>
                    <a:pt x="24104" y="849"/>
                    <a:pt x="23588" y="1184"/>
                    <a:pt x="23041" y="1184"/>
                  </a:cubicBezTo>
                  <a:cubicBezTo>
                    <a:pt x="22402" y="1184"/>
                    <a:pt x="21825" y="758"/>
                    <a:pt x="21247" y="484"/>
                  </a:cubicBezTo>
                  <a:cubicBezTo>
                    <a:pt x="20610" y="191"/>
                    <a:pt x="19950" y="64"/>
                    <a:pt x="19282" y="64"/>
                  </a:cubicBezTo>
                  <a:cubicBezTo>
                    <a:pt x="17116" y="64"/>
                    <a:pt x="14861" y="1395"/>
                    <a:pt x="12980" y="2673"/>
                  </a:cubicBezTo>
                  <a:cubicBezTo>
                    <a:pt x="8907" y="5439"/>
                    <a:pt x="4834" y="8205"/>
                    <a:pt x="791" y="10971"/>
                  </a:cubicBezTo>
                  <a:cubicBezTo>
                    <a:pt x="426" y="11214"/>
                    <a:pt x="1" y="11548"/>
                    <a:pt x="1" y="11974"/>
                  </a:cubicBezTo>
                  <a:cubicBezTo>
                    <a:pt x="1" y="12399"/>
                    <a:pt x="335" y="12703"/>
                    <a:pt x="700" y="12916"/>
                  </a:cubicBezTo>
                  <a:cubicBezTo>
                    <a:pt x="1885" y="13646"/>
                    <a:pt x="3344" y="13737"/>
                    <a:pt x="4742" y="13767"/>
                  </a:cubicBezTo>
                  <a:cubicBezTo>
                    <a:pt x="8720" y="13902"/>
                    <a:pt x="12693" y="13971"/>
                    <a:pt x="16664" y="13971"/>
                  </a:cubicBezTo>
                  <a:cubicBezTo>
                    <a:pt x="23405" y="13971"/>
                    <a:pt x="30138" y="13774"/>
                    <a:pt x="36871" y="13372"/>
                  </a:cubicBezTo>
                  <a:cubicBezTo>
                    <a:pt x="39029" y="13220"/>
                    <a:pt x="41369" y="13007"/>
                    <a:pt x="43011" y="11640"/>
                  </a:cubicBezTo>
                  <a:cubicBezTo>
                    <a:pt x="42494" y="11123"/>
                    <a:pt x="41947" y="10637"/>
                    <a:pt x="41400" y="10150"/>
                  </a:cubicBezTo>
                  <a:cubicBezTo>
                    <a:pt x="43132" y="9816"/>
                    <a:pt x="44834" y="9330"/>
                    <a:pt x="46445" y="8661"/>
                  </a:cubicBezTo>
                  <a:cubicBezTo>
                    <a:pt x="43163" y="8083"/>
                    <a:pt x="39515" y="8630"/>
                    <a:pt x="36749" y="6807"/>
                  </a:cubicBezTo>
                  <a:cubicBezTo>
                    <a:pt x="34439" y="5317"/>
                    <a:pt x="33254" y="2491"/>
                    <a:pt x="30943" y="1032"/>
                  </a:cubicBezTo>
                  <a:cubicBezTo>
                    <a:pt x="29901" y="348"/>
                    <a:pt x="28656" y="0"/>
                    <a:pt x="27410" y="0"/>
                  </a:cubicBezTo>
                  <a:close/>
                </a:path>
              </a:pathLst>
            </a:custGeom>
            <a:solidFill>
              <a:srgbClr val="FFFFFF">
                <a:alpha val="128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488900" y="5071300"/>
              <a:ext cx="395175" cy="160200"/>
            </a:xfrm>
            <a:custGeom>
              <a:avLst/>
              <a:gdLst/>
              <a:ahLst/>
              <a:cxnLst/>
              <a:rect l="l" t="t" r="r" b="b"/>
              <a:pathLst>
                <a:path w="15807" h="6408" extrusionOk="0">
                  <a:moveTo>
                    <a:pt x="10018" y="1"/>
                  </a:moveTo>
                  <a:cubicBezTo>
                    <a:pt x="9129" y="1"/>
                    <a:pt x="8232" y="191"/>
                    <a:pt x="7417" y="567"/>
                  </a:cubicBezTo>
                  <a:cubicBezTo>
                    <a:pt x="6886" y="217"/>
                    <a:pt x="6323" y="70"/>
                    <a:pt x="5758" y="70"/>
                  </a:cubicBezTo>
                  <a:cubicBezTo>
                    <a:pt x="4510" y="70"/>
                    <a:pt x="3252" y="785"/>
                    <a:pt x="2310" y="1601"/>
                  </a:cubicBezTo>
                  <a:cubicBezTo>
                    <a:pt x="0" y="3516"/>
                    <a:pt x="365" y="5522"/>
                    <a:pt x="3283" y="6221"/>
                  </a:cubicBezTo>
                  <a:cubicBezTo>
                    <a:pt x="3872" y="6364"/>
                    <a:pt x="4477" y="6407"/>
                    <a:pt x="5086" y="6407"/>
                  </a:cubicBezTo>
                  <a:cubicBezTo>
                    <a:pt x="5640" y="6407"/>
                    <a:pt x="6198" y="6371"/>
                    <a:pt x="6748" y="6342"/>
                  </a:cubicBezTo>
                  <a:cubicBezTo>
                    <a:pt x="8572" y="6221"/>
                    <a:pt x="10396" y="6099"/>
                    <a:pt x="12189" y="6008"/>
                  </a:cubicBezTo>
                  <a:cubicBezTo>
                    <a:pt x="13253" y="5947"/>
                    <a:pt x="14317" y="5856"/>
                    <a:pt x="15229" y="5370"/>
                  </a:cubicBezTo>
                  <a:cubicBezTo>
                    <a:pt x="15441" y="5279"/>
                    <a:pt x="15654" y="5127"/>
                    <a:pt x="15745" y="4884"/>
                  </a:cubicBezTo>
                  <a:cubicBezTo>
                    <a:pt x="15806" y="4701"/>
                    <a:pt x="15745" y="4519"/>
                    <a:pt x="15715" y="4306"/>
                  </a:cubicBezTo>
                  <a:cubicBezTo>
                    <a:pt x="15229" y="2665"/>
                    <a:pt x="14013" y="1236"/>
                    <a:pt x="12432" y="507"/>
                  </a:cubicBezTo>
                  <a:cubicBezTo>
                    <a:pt x="11682" y="168"/>
                    <a:pt x="10853" y="1"/>
                    <a:pt x="100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226750" y="5044850"/>
              <a:ext cx="360975" cy="134325"/>
            </a:xfrm>
            <a:custGeom>
              <a:avLst/>
              <a:gdLst/>
              <a:ahLst/>
              <a:cxnLst/>
              <a:rect l="l" t="t" r="r" b="b"/>
              <a:pathLst>
                <a:path w="14439" h="5373" extrusionOk="0">
                  <a:moveTo>
                    <a:pt x="7124" y="1"/>
                  </a:moveTo>
                  <a:cubicBezTo>
                    <a:pt x="6676" y="1"/>
                    <a:pt x="6233" y="47"/>
                    <a:pt x="5806" y="227"/>
                  </a:cubicBezTo>
                  <a:cubicBezTo>
                    <a:pt x="5259" y="440"/>
                    <a:pt x="4773" y="987"/>
                    <a:pt x="4773" y="1595"/>
                  </a:cubicBezTo>
                  <a:cubicBezTo>
                    <a:pt x="4773" y="1808"/>
                    <a:pt x="4833" y="2081"/>
                    <a:pt x="4681" y="2264"/>
                  </a:cubicBezTo>
                  <a:cubicBezTo>
                    <a:pt x="4590" y="2416"/>
                    <a:pt x="4408" y="2476"/>
                    <a:pt x="4256" y="2537"/>
                  </a:cubicBezTo>
                  <a:cubicBezTo>
                    <a:pt x="2736" y="2993"/>
                    <a:pt x="882" y="2963"/>
                    <a:pt x="1" y="4270"/>
                  </a:cubicBezTo>
                  <a:cubicBezTo>
                    <a:pt x="1026" y="5179"/>
                    <a:pt x="2445" y="5373"/>
                    <a:pt x="3873" y="5373"/>
                  </a:cubicBezTo>
                  <a:cubicBezTo>
                    <a:pt x="4307" y="5373"/>
                    <a:pt x="4742" y="5355"/>
                    <a:pt x="5168" y="5334"/>
                  </a:cubicBezTo>
                  <a:cubicBezTo>
                    <a:pt x="8055" y="5182"/>
                    <a:pt x="10973" y="4999"/>
                    <a:pt x="13709" y="4087"/>
                  </a:cubicBezTo>
                  <a:cubicBezTo>
                    <a:pt x="13922" y="3996"/>
                    <a:pt x="14135" y="3905"/>
                    <a:pt x="14287" y="3753"/>
                  </a:cubicBezTo>
                  <a:cubicBezTo>
                    <a:pt x="14408" y="3601"/>
                    <a:pt x="14439" y="3388"/>
                    <a:pt x="14439" y="3176"/>
                  </a:cubicBezTo>
                  <a:cubicBezTo>
                    <a:pt x="14439" y="2020"/>
                    <a:pt x="13223" y="1261"/>
                    <a:pt x="12128" y="896"/>
                  </a:cubicBezTo>
                  <a:cubicBezTo>
                    <a:pt x="10669" y="379"/>
                    <a:pt x="9150" y="75"/>
                    <a:pt x="7599" y="14"/>
                  </a:cubicBezTo>
                  <a:cubicBezTo>
                    <a:pt x="7441" y="6"/>
                    <a:pt x="7282" y="1"/>
                    <a:pt x="7124" y="1"/>
                  </a:cubicBezTo>
                  <a:close/>
                </a:path>
              </a:pathLst>
            </a:custGeom>
            <a:solidFill>
              <a:srgbClr val="FFFFFF">
                <a:alpha val="128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2077800" y="4489425"/>
              <a:ext cx="176325" cy="142800"/>
            </a:xfrm>
            <a:custGeom>
              <a:avLst/>
              <a:gdLst/>
              <a:ahLst/>
              <a:cxnLst/>
              <a:rect l="l" t="t" r="r" b="b"/>
              <a:pathLst>
                <a:path w="7053" h="5712" extrusionOk="0">
                  <a:moveTo>
                    <a:pt x="2810" y="1"/>
                  </a:moveTo>
                  <a:cubicBezTo>
                    <a:pt x="2515" y="1"/>
                    <a:pt x="2211" y="85"/>
                    <a:pt x="1946" y="225"/>
                  </a:cubicBezTo>
                  <a:cubicBezTo>
                    <a:pt x="1460" y="499"/>
                    <a:pt x="1095" y="985"/>
                    <a:pt x="730" y="1441"/>
                  </a:cubicBezTo>
                  <a:lnTo>
                    <a:pt x="822" y="1654"/>
                  </a:lnTo>
                  <a:cubicBezTo>
                    <a:pt x="1" y="2292"/>
                    <a:pt x="92" y="3660"/>
                    <a:pt x="791" y="4420"/>
                  </a:cubicBezTo>
                  <a:cubicBezTo>
                    <a:pt x="1490" y="5210"/>
                    <a:pt x="2554" y="5514"/>
                    <a:pt x="3588" y="5635"/>
                  </a:cubicBezTo>
                  <a:cubicBezTo>
                    <a:pt x="3861" y="5681"/>
                    <a:pt x="4135" y="5711"/>
                    <a:pt x="4405" y="5711"/>
                  </a:cubicBezTo>
                  <a:cubicBezTo>
                    <a:pt x="4674" y="5711"/>
                    <a:pt x="4940" y="5681"/>
                    <a:pt x="5199" y="5605"/>
                  </a:cubicBezTo>
                  <a:cubicBezTo>
                    <a:pt x="6263" y="5301"/>
                    <a:pt x="7053" y="4207"/>
                    <a:pt x="6962" y="3082"/>
                  </a:cubicBezTo>
                  <a:cubicBezTo>
                    <a:pt x="6901" y="1958"/>
                    <a:pt x="5928" y="985"/>
                    <a:pt x="4834" y="863"/>
                  </a:cubicBezTo>
                  <a:cubicBezTo>
                    <a:pt x="4560" y="833"/>
                    <a:pt x="4256" y="833"/>
                    <a:pt x="4044" y="681"/>
                  </a:cubicBezTo>
                  <a:cubicBezTo>
                    <a:pt x="3861" y="590"/>
                    <a:pt x="3740" y="407"/>
                    <a:pt x="3588" y="255"/>
                  </a:cubicBezTo>
                  <a:cubicBezTo>
                    <a:pt x="3365" y="77"/>
                    <a:pt x="3092" y="1"/>
                    <a:pt x="28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2449700" y="4607700"/>
              <a:ext cx="188175" cy="114875"/>
            </a:xfrm>
            <a:custGeom>
              <a:avLst/>
              <a:gdLst/>
              <a:ahLst/>
              <a:cxnLst/>
              <a:rect l="l" t="t" r="r" b="b"/>
              <a:pathLst>
                <a:path w="7527" h="4595" extrusionOk="0">
                  <a:moveTo>
                    <a:pt x="2977" y="0"/>
                  </a:moveTo>
                  <a:cubicBezTo>
                    <a:pt x="2160" y="0"/>
                    <a:pt x="1129" y="234"/>
                    <a:pt x="566" y="752"/>
                  </a:cubicBezTo>
                  <a:cubicBezTo>
                    <a:pt x="323" y="965"/>
                    <a:pt x="171" y="1239"/>
                    <a:pt x="171" y="1543"/>
                  </a:cubicBezTo>
                  <a:cubicBezTo>
                    <a:pt x="1" y="3783"/>
                    <a:pt x="4328" y="4595"/>
                    <a:pt x="6119" y="4595"/>
                  </a:cubicBezTo>
                  <a:cubicBezTo>
                    <a:pt x="6247" y="4595"/>
                    <a:pt x="6363" y="4590"/>
                    <a:pt x="6463" y="4582"/>
                  </a:cubicBezTo>
                  <a:cubicBezTo>
                    <a:pt x="6706" y="4552"/>
                    <a:pt x="6980" y="4521"/>
                    <a:pt x="7162" y="4339"/>
                  </a:cubicBezTo>
                  <a:cubicBezTo>
                    <a:pt x="7527" y="4035"/>
                    <a:pt x="7466" y="3488"/>
                    <a:pt x="7344" y="3002"/>
                  </a:cubicBezTo>
                  <a:cubicBezTo>
                    <a:pt x="7162" y="2211"/>
                    <a:pt x="6888" y="1360"/>
                    <a:pt x="6220" y="904"/>
                  </a:cubicBezTo>
                  <a:cubicBezTo>
                    <a:pt x="5916" y="692"/>
                    <a:pt x="5521" y="570"/>
                    <a:pt x="5125" y="479"/>
                  </a:cubicBezTo>
                  <a:cubicBezTo>
                    <a:pt x="4669" y="357"/>
                    <a:pt x="4214" y="236"/>
                    <a:pt x="3727" y="84"/>
                  </a:cubicBezTo>
                  <a:cubicBezTo>
                    <a:pt x="3523" y="29"/>
                    <a:pt x="3263" y="0"/>
                    <a:pt x="29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2597150" y="4783400"/>
              <a:ext cx="140275" cy="88100"/>
            </a:xfrm>
            <a:custGeom>
              <a:avLst/>
              <a:gdLst/>
              <a:ahLst/>
              <a:cxnLst/>
              <a:rect l="l" t="t" r="r" b="b"/>
              <a:pathLst>
                <a:path w="5611" h="3524" extrusionOk="0">
                  <a:moveTo>
                    <a:pt x="3030" y="1"/>
                  </a:moveTo>
                  <a:cubicBezTo>
                    <a:pt x="1660" y="1"/>
                    <a:pt x="1" y="887"/>
                    <a:pt x="1416" y="2205"/>
                  </a:cubicBezTo>
                  <a:cubicBezTo>
                    <a:pt x="2024" y="2752"/>
                    <a:pt x="2753" y="3177"/>
                    <a:pt x="3544" y="3421"/>
                  </a:cubicBezTo>
                  <a:cubicBezTo>
                    <a:pt x="3792" y="3479"/>
                    <a:pt x="4054" y="3523"/>
                    <a:pt x="4307" y="3523"/>
                  </a:cubicBezTo>
                  <a:cubicBezTo>
                    <a:pt x="4580" y="3523"/>
                    <a:pt x="4842" y="3472"/>
                    <a:pt x="5063" y="3329"/>
                  </a:cubicBezTo>
                  <a:cubicBezTo>
                    <a:pt x="5489" y="3025"/>
                    <a:pt x="5610" y="2266"/>
                    <a:pt x="5155" y="2022"/>
                  </a:cubicBezTo>
                  <a:cubicBezTo>
                    <a:pt x="4851" y="1870"/>
                    <a:pt x="4881" y="594"/>
                    <a:pt x="3939" y="168"/>
                  </a:cubicBezTo>
                  <a:cubicBezTo>
                    <a:pt x="3687" y="54"/>
                    <a:pt x="3367" y="1"/>
                    <a:pt x="30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Google Shape;17;p2"/>
          <p:cNvSpPr/>
          <p:nvPr/>
        </p:nvSpPr>
        <p:spPr>
          <a:xfrm>
            <a:off x="-2588359" y="-51"/>
            <a:ext cx="16073590" cy="10625974"/>
          </a:xfrm>
          <a:custGeom>
            <a:avLst/>
            <a:gdLst/>
            <a:ahLst/>
            <a:cxnLst/>
            <a:rect l="l" t="t" r="r" b="b"/>
            <a:pathLst>
              <a:path w="113482" h="75021" extrusionOk="0">
                <a:moveTo>
                  <a:pt x="1" y="0"/>
                </a:moveTo>
                <a:lnTo>
                  <a:pt x="107544" y="0"/>
                </a:lnTo>
                <a:cubicBezTo>
                  <a:pt x="113482" y="28821"/>
                  <a:pt x="101973" y="57842"/>
                  <a:pt x="79524" y="75021"/>
                </a:cubicBezTo>
                <a:lnTo>
                  <a:pt x="1" y="7502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2588359" y="-52"/>
            <a:ext cx="10422862" cy="7772212"/>
          </a:xfrm>
          <a:custGeom>
            <a:avLst/>
            <a:gdLst/>
            <a:ahLst/>
            <a:cxnLst/>
            <a:rect l="l" t="t" r="r" b="b"/>
            <a:pathLst>
              <a:path w="73587" h="54873" extrusionOk="0">
                <a:moveTo>
                  <a:pt x="1335" y="0"/>
                </a:moveTo>
                <a:lnTo>
                  <a:pt x="66081" y="0"/>
                </a:lnTo>
                <a:cubicBezTo>
                  <a:pt x="66815" y="1568"/>
                  <a:pt x="67449" y="3236"/>
                  <a:pt x="67982" y="4971"/>
                </a:cubicBezTo>
                <a:cubicBezTo>
                  <a:pt x="73586" y="23884"/>
                  <a:pt x="62812" y="43798"/>
                  <a:pt x="43865" y="49436"/>
                </a:cubicBezTo>
                <a:cubicBezTo>
                  <a:pt x="25552" y="54873"/>
                  <a:pt x="6305" y="44933"/>
                  <a:pt x="1" y="27086"/>
                </a:cubicBezTo>
                <a:lnTo>
                  <a:pt x="1" y="3236"/>
                </a:lnTo>
                <a:cubicBezTo>
                  <a:pt x="401" y="2135"/>
                  <a:pt x="835" y="1034"/>
                  <a:pt x="1335" y="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1488828" y="1658546"/>
            <a:ext cx="5787076" cy="1971076"/>
          </a:xfrm>
          <a:custGeom>
            <a:avLst/>
            <a:gdLst/>
            <a:ahLst/>
            <a:cxnLst/>
            <a:rect l="l" t="t" r="r" b="b"/>
            <a:pathLst>
              <a:path w="104592" h="35624" extrusionOk="0">
                <a:moveTo>
                  <a:pt x="13162" y="30274"/>
                </a:moveTo>
                <a:cubicBezTo>
                  <a:pt x="13162" y="30274"/>
                  <a:pt x="99546" y="35624"/>
                  <a:pt x="102069" y="28724"/>
                </a:cubicBezTo>
                <a:cubicBezTo>
                  <a:pt x="104592" y="21885"/>
                  <a:pt x="90428" y="20851"/>
                  <a:pt x="85595" y="23891"/>
                </a:cubicBezTo>
                <a:cubicBezTo>
                  <a:pt x="85595" y="23891"/>
                  <a:pt x="87631" y="13982"/>
                  <a:pt x="78512" y="13739"/>
                </a:cubicBezTo>
                <a:cubicBezTo>
                  <a:pt x="69394" y="13465"/>
                  <a:pt x="65594" y="21885"/>
                  <a:pt x="60275" y="17295"/>
                </a:cubicBezTo>
                <a:cubicBezTo>
                  <a:pt x="54956" y="12705"/>
                  <a:pt x="56992" y="0"/>
                  <a:pt x="44834" y="760"/>
                </a:cubicBezTo>
                <a:cubicBezTo>
                  <a:pt x="32676" y="1520"/>
                  <a:pt x="33436" y="20092"/>
                  <a:pt x="30882" y="20335"/>
                </a:cubicBezTo>
                <a:cubicBezTo>
                  <a:pt x="28360" y="20608"/>
                  <a:pt x="28876" y="14499"/>
                  <a:pt x="23040" y="16262"/>
                </a:cubicBezTo>
                <a:cubicBezTo>
                  <a:pt x="17204" y="18055"/>
                  <a:pt x="20761" y="23405"/>
                  <a:pt x="20761" y="23405"/>
                </a:cubicBezTo>
                <a:cubicBezTo>
                  <a:pt x="20761" y="23405"/>
                  <a:pt x="0" y="21338"/>
                  <a:pt x="2523" y="26687"/>
                </a:cubicBezTo>
                <a:cubicBezTo>
                  <a:pt x="4803" y="31551"/>
                  <a:pt x="13162" y="30274"/>
                  <a:pt x="13162" y="3027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13240313" y="4213678"/>
            <a:ext cx="3456142" cy="1175884"/>
          </a:xfrm>
          <a:custGeom>
            <a:avLst/>
            <a:gdLst/>
            <a:ahLst/>
            <a:cxnLst/>
            <a:rect l="l" t="t" r="r" b="b"/>
            <a:pathLst>
              <a:path w="89607" h="30487" extrusionOk="0">
                <a:moveTo>
                  <a:pt x="11277" y="25927"/>
                </a:moveTo>
                <a:cubicBezTo>
                  <a:pt x="11277" y="25927"/>
                  <a:pt x="85260" y="30487"/>
                  <a:pt x="87418" y="24620"/>
                </a:cubicBezTo>
                <a:cubicBezTo>
                  <a:pt x="89607" y="18724"/>
                  <a:pt x="77449" y="17873"/>
                  <a:pt x="73315" y="20487"/>
                </a:cubicBezTo>
                <a:cubicBezTo>
                  <a:pt x="73315" y="20487"/>
                  <a:pt x="75078" y="11976"/>
                  <a:pt x="67266" y="11763"/>
                </a:cubicBezTo>
                <a:cubicBezTo>
                  <a:pt x="59454" y="11550"/>
                  <a:pt x="56202" y="18724"/>
                  <a:pt x="51643" y="14803"/>
                </a:cubicBezTo>
                <a:cubicBezTo>
                  <a:pt x="47083" y="10882"/>
                  <a:pt x="48816" y="0"/>
                  <a:pt x="38390" y="669"/>
                </a:cubicBezTo>
                <a:cubicBezTo>
                  <a:pt x="27995" y="1307"/>
                  <a:pt x="28633" y="17204"/>
                  <a:pt x="26475" y="17417"/>
                </a:cubicBezTo>
                <a:cubicBezTo>
                  <a:pt x="24287" y="17660"/>
                  <a:pt x="24743" y="12432"/>
                  <a:pt x="19727" y="13952"/>
                </a:cubicBezTo>
                <a:cubicBezTo>
                  <a:pt x="14742" y="15471"/>
                  <a:pt x="17782" y="20031"/>
                  <a:pt x="17782" y="20031"/>
                </a:cubicBezTo>
                <a:cubicBezTo>
                  <a:pt x="17782" y="20031"/>
                  <a:pt x="0" y="18268"/>
                  <a:pt x="2159" y="22888"/>
                </a:cubicBezTo>
                <a:cubicBezTo>
                  <a:pt x="4134" y="27022"/>
                  <a:pt x="11277" y="25927"/>
                  <a:pt x="11277" y="25927"/>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4898107" y="1191603"/>
            <a:ext cx="3269450" cy="1113406"/>
          </a:xfrm>
          <a:custGeom>
            <a:avLst/>
            <a:gdLst/>
            <a:ahLst/>
            <a:cxnLst/>
            <a:rect l="l" t="t" r="r" b="b"/>
            <a:pathLst>
              <a:path w="59090" h="20123" extrusionOk="0">
                <a:moveTo>
                  <a:pt x="7448" y="17114"/>
                </a:moveTo>
                <a:cubicBezTo>
                  <a:pt x="7448" y="17114"/>
                  <a:pt x="56233" y="20123"/>
                  <a:pt x="57661" y="16232"/>
                </a:cubicBezTo>
                <a:cubicBezTo>
                  <a:pt x="59090" y="12372"/>
                  <a:pt x="51065" y="11794"/>
                  <a:pt x="48360" y="13527"/>
                </a:cubicBezTo>
                <a:cubicBezTo>
                  <a:pt x="48360" y="13527"/>
                  <a:pt x="49485" y="7904"/>
                  <a:pt x="44348" y="7782"/>
                </a:cubicBezTo>
                <a:cubicBezTo>
                  <a:pt x="39211" y="7630"/>
                  <a:pt x="37053" y="12372"/>
                  <a:pt x="34044" y="9788"/>
                </a:cubicBezTo>
                <a:cubicBezTo>
                  <a:pt x="31035" y="7205"/>
                  <a:pt x="32190" y="1"/>
                  <a:pt x="25320" y="457"/>
                </a:cubicBezTo>
                <a:cubicBezTo>
                  <a:pt x="18451" y="882"/>
                  <a:pt x="18876" y="11369"/>
                  <a:pt x="17448" y="11490"/>
                </a:cubicBezTo>
                <a:cubicBezTo>
                  <a:pt x="16019" y="11642"/>
                  <a:pt x="16293" y="8208"/>
                  <a:pt x="13010" y="9211"/>
                </a:cubicBezTo>
                <a:cubicBezTo>
                  <a:pt x="9727" y="10214"/>
                  <a:pt x="11733" y="13223"/>
                  <a:pt x="11733" y="13223"/>
                </a:cubicBezTo>
                <a:cubicBezTo>
                  <a:pt x="11733" y="13223"/>
                  <a:pt x="1" y="12068"/>
                  <a:pt x="1429" y="15108"/>
                </a:cubicBezTo>
                <a:cubicBezTo>
                  <a:pt x="2706" y="17843"/>
                  <a:pt x="7448" y="17114"/>
                  <a:pt x="7448" y="1711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601551" y="-1804495"/>
            <a:ext cx="8064478" cy="8064478"/>
          </a:xfrm>
          <a:custGeom>
            <a:avLst/>
            <a:gdLst/>
            <a:ahLst/>
            <a:cxnLst/>
            <a:rect l="l" t="t" r="r" b="b"/>
            <a:pathLst>
              <a:path w="40263" h="40263" extrusionOk="0">
                <a:moveTo>
                  <a:pt x="14978" y="2836"/>
                </a:moveTo>
                <a:cubicBezTo>
                  <a:pt x="5437" y="5671"/>
                  <a:pt x="0" y="15711"/>
                  <a:pt x="2836" y="25285"/>
                </a:cubicBezTo>
                <a:cubicBezTo>
                  <a:pt x="5671" y="34825"/>
                  <a:pt x="15711" y="40262"/>
                  <a:pt x="25252" y="37427"/>
                </a:cubicBezTo>
                <a:cubicBezTo>
                  <a:pt x="34792" y="34592"/>
                  <a:pt x="40262" y="24551"/>
                  <a:pt x="37394" y="15011"/>
                </a:cubicBezTo>
                <a:cubicBezTo>
                  <a:pt x="34558" y="5471"/>
                  <a:pt x="24518" y="0"/>
                  <a:pt x="14978" y="2836"/>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726239" y="-922575"/>
            <a:ext cx="6307290" cy="6307290"/>
          </a:xfrm>
          <a:custGeom>
            <a:avLst/>
            <a:gdLst/>
            <a:ahLst/>
            <a:cxnLst/>
            <a:rect l="l" t="t" r="r" b="b"/>
            <a:pathLst>
              <a:path w="31490" h="31490" extrusionOk="0">
                <a:moveTo>
                  <a:pt x="19781" y="2202"/>
                </a:moveTo>
                <a:cubicBezTo>
                  <a:pt x="27219" y="4437"/>
                  <a:pt x="31489" y="12276"/>
                  <a:pt x="29254" y="19748"/>
                </a:cubicBezTo>
                <a:cubicBezTo>
                  <a:pt x="27053" y="27220"/>
                  <a:pt x="19214" y="31490"/>
                  <a:pt x="11742" y="29255"/>
                </a:cubicBezTo>
                <a:cubicBezTo>
                  <a:pt x="4270" y="27053"/>
                  <a:pt x="0" y="19181"/>
                  <a:pt x="2235" y="11709"/>
                </a:cubicBezTo>
                <a:cubicBezTo>
                  <a:pt x="4437" y="4237"/>
                  <a:pt x="12309" y="0"/>
                  <a:pt x="19781" y="2202"/>
                </a:cubicBezTo>
                <a:close/>
              </a:path>
            </a:pathLst>
          </a:custGeom>
          <a:solidFill>
            <a:schemeClr val="dk2"/>
          </a:solidFill>
          <a:ln>
            <a:noFill/>
          </a:ln>
          <a:effectLst>
            <a:outerShdw blurRad="228600" algn="bl" rotWithShape="0">
              <a:schemeClr val="dk2">
                <a:alpha val="63000"/>
              </a:schemeClr>
            </a:outerShdw>
          </a:effectLst>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398947" y="-7280"/>
            <a:ext cx="5552378" cy="5084688"/>
          </a:xfrm>
          <a:custGeom>
            <a:avLst/>
            <a:gdLst/>
            <a:ahLst/>
            <a:cxnLst/>
            <a:rect l="l" t="t" r="r" b="b"/>
            <a:pathLst>
              <a:path w="27721" h="25386" extrusionOk="0">
                <a:moveTo>
                  <a:pt x="2436" y="8673"/>
                </a:moveTo>
                <a:cubicBezTo>
                  <a:pt x="2436" y="16112"/>
                  <a:pt x="8440" y="22116"/>
                  <a:pt x="15879" y="22116"/>
                </a:cubicBezTo>
                <a:cubicBezTo>
                  <a:pt x="21016" y="22116"/>
                  <a:pt x="25452" y="19214"/>
                  <a:pt x="27720" y="14978"/>
                </a:cubicBezTo>
                <a:cubicBezTo>
                  <a:pt x="26086" y="20982"/>
                  <a:pt x="20615" y="25385"/>
                  <a:pt x="14111" y="25385"/>
                </a:cubicBezTo>
                <a:cubicBezTo>
                  <a:pt x="6338" y="25385"/>
                  <a:pt x="1" y="19047"/>
                  <a:pt x="1" y="11275"/>
                </a:cubicBezTo>
                <a:cubicBezTo>
                  <a:pt x="1" y="6672"/>
                  <a:pt x="2202" y="2569"/>
                  <a:pt x="5638" y="0"/>
                </a:cubicBezTo>
                <a:cubicBezTo>
                  <a:pt x="3636" y="2335"/>
                  <a:pt x="2436" y="5371"/>
                  <a:pt x="2436" y="8673"/>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420681" y="3941433"/>
            <a:ext cx="862070" cy="862070"/>
          </a:xfrm>
          <a:custGeom>
            <a:avLst/>
            <a:gdLst/>
            <a:ahLst/>
            <a:cxnLst/>
            <a:rect l="l" t="t" r="r" b="b"/>
            <a:pathLst>
              <a:path w="4304" h="4304" extrusionOk="0">
                <a:moveTo>
                  <a:pt x="2168" y="4303"/>
                </a:moveTo>
                <a:cubicBezTo>
                  <a:pt x="3336" y="4303"/>
                  <a:pt x="4303" y="3336"/>
                  <a:pt x="4303" y="2169"/>
                </a:cubicBezTo>
                <a:cubicBezTo>
                  <a:pt x="4303" y="968"/>
                  <a:pt x="3336" y="0"/>
                  <a:pt x="2168" y="0"/>
                </a:cubicBezTo>
                <a:cubicBezTo>
                  <a:pt x="968" y="0"/>
                  <a:pt x="0" y="968"/>
                  <a:pt x="0" y="2169"/>
                </a:cubicBezTo>
                <a:cubicBezTo>
                  <a:pt x="0" y="3336"/>
                  <a:pt x="968" y="4303"/>
                  <a:pt x="2168" y="4303"/>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1939558" y="3694262"/>
            <a:ext cx="507948" cy="507948"/>
          </a:xfrm>
          <a:custGeom>
            <a:avLst/>
            <a:gdLst/>
            <a:ahLst/>
            <a:cxnLst/>
            <a:rect l="l" t="t" r="r" b="b"/>
            <a:pathLst>
              <a:path w="2536" h="2536" extrusionOk="0">
                <a:moveTo>
                  <a:pt x="1268" y="2535"/>
                </a:moveTo>
                <a:cubicBezTo>
                  <a:pt x="1935" y="2535"/>
                  <a:pt x="2536" y="1968"/>
                  <a:pt x="2536" y="1268"/>
                </a:cubicBezTo>
                <a:cubicBezTo>
                  <a:pt x="2536" y="567"/>
                  <a:pt x="1935" y="0"/>
                  <a:pt x="1268" y="0"/>
                </a:cubicBezTo>
                <a:cubicBezTo>
                  <a:pt x="568" y="0"/>
                  <a:pt x="1" y="567"/>
                  <a:pt x="1" y="1268"/>
                </a:cubicBezTo>
                <a:cubicBezTo>
                  <a:pt x="1" y="1968"/>
                  <a:pt x="568" y="2535"/>
                  <a:pt x="1268" y="2535"/>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349273" y="4014943"/>
            <a:ext cx="180666" cy="180466"/>
          </a:xfrm>
          <a:custGeom>
            <a:avLst/>
            <a:gdLst/>
            <a:ahLst/>
            <a:cxnLst/>
            <a:rect l="l" t="t" r="r" b="b"/>
            <a:pathLst>
              <a:path w="902" h="901" extrusionOk="0">
                <a:moveTo>
                  <a:pt x="902" y="467"/>
                </a:moveTo>
                <a:cubicBezTo>
                  <a:pt x="902" y="701"/>
                  <a:pt x="701" y="901"/>
                  <a:pt x="468" y="901"/>
                </a:cubicBezTo>
                <a:cubicBezTo>
                  <a:pt x="201" y="901"/>
                  <a:pt x="1" y="701"/>
                  <a:pt x="1" y="467"/>
                </a:cubicBezTo>
                <a:cubicBezTo>
                  <a:pt x="1" y="200"/>
                  <a:pt x="201" y="0"/>
                  <a:pt x="468" y="0"/>
                </a:cubicBezTo>
                <a:cubicBezTo>
                  <a:pt x="701" y="0"/>
                  <a:pt x="902" y="200"/>
                  <a:pt x="902" y="467"/>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251928" y="1442491"/>
            <a:ext cx="989056" cy="995666"/>
          </a:xfrm>
          <a:custGeom>
            <a:avLst/>
            <a:gdLst/>
            <a:ahLst/>
            <a:cxnLst/>
            <a:rect l="l" t="t" r="r" b="b"/>
            <a:pathLst>
              <a:path w="4938" h="4971" extrusionOk="0">
                <a:moveTo>
                  <a:pt x="2469" y="4971"/>
                </a:moveTo>
                <a:cubicBezTo>
                  <a:pt x="3836" y="4971"/>
                  <a:pt x="4937" y="3837"/>
                  <a:pt x="4937" y="2503"/>
                </a:cubicBezTo>
                <a:cubicBezTo>
                  <a:pt x="4937" y="1135"/>
                  <a:pt x="3836" y="1"/>
                  <a:pt x="2469" y="1"/>
                </a:cubicBezTo>
                <a:cubicBezTo>
                  <a:pt x="1101" y="1"/>
                  <a:pt x="0" y="1135"/>
                  <a:pt x="0" y="2503"/>
                </a:cubicBezTo>
                <a:cubicBezTo>
                  <a:pt x="0" y="3870"/>
                  <a:pt x="1101" y="4971"/>
                  <a:pt x="2469" y="4971"/>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51427" y="1642990"/>
            <a:ext cx="588066" cy="594876"/>
          </a:xfrm>
          <a:custGeom>
            <a:avLst/>
            <a:gdLst/>
            <a:ahLst/>
            <a:cxnLst/>
            <a:rect l="l" t="t" r="r" b="b"/>
            <a:pathLst>
              <a:path w="2936" h="2970" extrusionOk="0">
                <a:moveTo>
                  <a:pt x="1468" y="2969"/>
                </a:moveTo>
                <a:cubicBezTo>
                  <a:pt x="2302" y="2969"/>
                  <a:pt x="2936" y="2302"/>
                  <a:pt x="2936" y="1502"/>
                </a:cubicBezTo>
                <a:cubicBezTo>
                  <a:pt x="2936" y="668"/>
                  <a:pt x="2302" y="0"/>
                  <a:pt x="1468" y="0"/>
                </a:cubicBezTo>
                <a:cubicBezTo>
                  <a:pt x="667" y="0"/>
                  <a:pt x="0" y="668"/>
                  <a:pt x="0" y="1502"/>
                </a:cubicBezTo>
                <a:cubicBezTo>
                  <a:pt x="0" y="2302"/>
                  <a:pt x="667" y="2969"/>
                  <a:pt x="1468" y="2969"/>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2915" y="2504880"/>
            <a:ext cx="441250" cy="447860"/>
          </a:xfrm>
          <a:custGeom>
            <a:avLst/>
            <a:gdLst/>
            <a:ahLst/>
            <a:cxnLst/>
            <a:rect l="l" t="t" r="r" b="b"/>
            <a:pathLst>
              <a:path w="2203" h="2236" extrusionOk="0">
                <a:moveTo>
                  <a:pt x="1101" y="2235"/>
                </a:moveTo>
                <a:cubicBezTo>
                  <a:pt x="1702" y="2235"/>
                  <a:pt x="2202" y="1735"/>
                  <a:pt x="2202" y="1135"/>
                </a:cubicBezTo>
                <a:cubicBezTo>
                  <a:pt x="2202" y="534"/>
                  <a:pt x="1735" y="1"/>
                  <a:pt x="1101" y="1"/>
                </a:cubicBezTo>
                <a:cubicBezTo>
                  <a:pt x="501" y="1"/>
                  <a:pt x="1" y="501"/>
                  <a:pt x="1" y="1135"/>
                </a:cubicBezTo>
                <a:cubicBezTo>
                  <a:pt x="1" y="1735"/>
                  <a:pt x="501" y="2235"/>
                  <a:pt x="1101" y="2235"/>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28693" y="1048301"/>
            <a:ext cx="294234" cy="294234"/>
          </a:xfrm>
          <a:custGeom>
            <a:avLst/>
            <a:gdLst/>
            <a:ahLst/>
            <a:cxnLst/>
            <a:rect l="l" t="t" r="r" b="b"/>
            <a:pathLst>
              <a:path w="1469" h="1469" extrusionOk="0">
                <a:moveTo>
                  <a:pt x="734" y="1468"/>
                </a:moveTo>
                <a:cubicBezTo>
                  <a:pt x="1135" y="1468"/>
                  <a:pt x="1468" y="1135"/>
                  <a:pt x="1468" y="735"/>
                </a:cubicBezTo>
                <a:cubicBezTo>
                  <a:pt x="1468" y="334"/>
                  <a:pt x="1135" y="1"/>
                  <a:pt x="734" y="1"/>
                </a:cubicBezTo>
                <a:cubicBezTo>
                  <a:pt x="334" y="1"/>
                  <a:pt x="0" y="334"/>
                  <a:pt x="0" y="735"/>
                </a:cubicBezTo>
                <a:cubicBezTo>
                  <a:pt x="0" y="1135"/>
                  <a:pt x="334" y="1468"/>
                  <a:pt x="734" y="1468"/>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16424" y="3306683"/>
            <a:ext cx="969028" cy="962218"/>
          </a:xfrm>
          <a:custGeom>
            <a:avLst/>
            <a:gdLst/>
            <a:ahLst/>
            <a:cxnLst/>
            <a:rect l="l" t="t" r="r" b="b"/>
            <a:pathLst>
              <a:path w="4838" h="4804" extrusionOk="0">
                <a:moveTo>
                  <a:pt x="2402" y="4804"/>
                </a:moveTo>
                <a:cubicBezTo>
                  <a:pt x="3736" y="4804"/>
                  <a:pt x="4837" y="3736"/>
                  <a:pt x="4837" y="2402"/>
                </a:cubicBezTo>
                <a:cubicBezTo>
                  <a:pt x="4837" y="1068"/>
                  <a:pt x="3736" y="0"/>
                  <a:pt x="2402" y="0"/>
                </a:cubicBezTo>
                <a:cubicBezTo>
                  <a:pt x="1068" y="0"/>
                  <a:pt x="0" y="1068"/>
                  <a:pt x="0" y="2402"/>
                </a:cubicBezTo>
                <a:cubicBezTo>
                  <a:pt x="0" y="3736"/>
                  <a:pt x="1101" y="4804"/>
                  <a:pt x="2402" y="4804"/>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318226" y="4208633"/>
            <a:ext cx="274004" cy="280814"/>
          </a:xfrm>
          <a:custGeom>
            <a:avLst/>
            <a:gdLst/>
            <a:ahLst/>
            <a:cxnLst/>
            <a:rect l="l" t="t" r="r" b="b"/>
            <a:pathLst>
              <a:path w="1368" h="1402" extrusionOk="0">
                <a:moveTo>
                  <a:pt x="667" y="1402"/>
                </a:moveTo>
                <a:cubicBezTo>
                  <a:pt x="1068" y="1402"/>
                  <a:pt x="1368" y="1068"/>
                  <a:pt x="1368" y="701"/>
                </a:cubicBezTo>
                <a:cubicBezTo>
                  <a:pt x="1368" y="334"/>
                  <a:pt x="1068" y="1"/>
                  <a:pt x="667" y="1"/>
                </a:cubicBezTo>
                <a:cubicBezTo>
                  <a:pt x="301" y="1"/>
                  <a:pt x="0" y="334"/>
                  <a:pt x="0" y="701"/>
                </a:cubicBezTo>
                <a:cubicBezTo>
                  <a:pt x="0" y="1068"/>
                  <a:pt x="301" y="1402"/>
                  <a:pt x="667" y="1402"/>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355984" y="3380193"/>
            <a:ext cx="140608" cy="140406"/>
          </a:xfrm>
          <a:custGeom>
            <a:avLst/>
            <a:gdLst/>
            <a:ahLst/>
            <a:cxnLst/>
            <a:rect l="l" t="t" r="r" b="b"/>
            <a:pathLst>
              <a:path w="702" h="701" extrusionOk="0">
                <a:moveTo>
                  <a:pt x="334" y="701"/>
                </a:moveTo>
                <a:cubicBezTo>
                  <a:pt x="535" y="701"/>
                  <a:pt x="701" y="534"/>
                  <a:pt x="701" y="367"/>
                </a:cubicBezTo>
                <a:cubicBezTo>
                  <a:pt x="701" y="167"/>
                  <a:pt x="535" y="0"/>
                  <a:pt x="334" y="0"/>
                </a:cubicBezTo>
                <a:cubicBezTo>
                  <a:pt x="134" y="0"/>
                  <a:pt x="1" y="167"/>
                  <a:pt x="1" y="367"/>
                </a:cubicBezTo>
                <a:cubicBezTo>
                  <a:pt x="1" y="567"/>
                  <a:pt x="134" y="701"/>
                  <a:pt x="334" y="701"/>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96895" y="3119603"/>
            <a:ext cx="180466" cy="180666"/>
          </a:xfrm>
          <a:custGeom>
            <a:avLst/>
            <a:gdLst/>
            <a:ahLst/>
            <a:cxnLst/>
            <a:rect l="l" t="t" r="r" b="b"/>
            <a:pathLst>
              <a:path w="901" h="902" extrusionOk="0">
                <a:moveTo>
                  <a:pt x="901" y="434"/>
                </a:moveTo>
                <a:cubicBezTo>
                  <a:pt x="901" y="701"/>
                  <a:pt x="701" y="901"/>
                  <a:pt x="467" y="901"/>
                </a:cubicBezTo>
                <a:cubicBezTo>
                  <a:pt x="200" y="901"/>
                  <a:pt x="0" y="701"/>
                  <a:pt x="0" y="434"/>
                </a:cubicBezTo>
                <a:cubicBezTo>
                  <a:pt x="0" y="201"/>
                  <a:pt x="200" y="0"/>
                  <a:pt x="467" y="0"/>
                </a:cubicBezTo>
                <a:cubicBezTo>
                  <a:pt x="701" y="0"/>
                  <a:pt x="901" y="201"/>
                  <a:pt x="901" y="434"/>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4131047" y="1516001"/>
            <a:ext cx="180666" cy="180666"/>
          </a:xfrm>
          <a:custGeom>
            <a:avLst/>
            <a:gdLst/>
            <a:ahLst/>
            <a:cxnLst/>
            <a:rect l="l" t="t" r="r" b="b"/>
            <a:pathLst>
              <a:path w="902" h="902" extrusionOk="0">
                <a:moveTo>
                  <a:pt x="434" y="901"/>
                </a:moveTo>
                <a:cubicBezTo>
                  <a:pt x="701" y="901"/>
                  <a:pt x="901" y="701"/>
                  <a:pt x="901" y="468"/>
                </a:cubicBezTo>
                <a:cubicBezTo>
                  <a:pt x="901" y="201"/>
                  <a:pt x="701" y="1"/>
                  <a:pt x="434" y="1"/>
                </a:cubicBezTo>
                <a:cubicBezTo>
                  <a:pt x="201" y="1"/>
                  <a:pt x="1" y="201"/>
                  <a:pt x="1" y="468"/>
                </a:cubicBezTo>
                <a:cubicBezTo>
                  <a:pt x="1" y="701"/>
                  <a:pt x="201" y="901"/>
                  <a:pt x="434" y="901"/>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3262543" y="2164171"/>
            <a:ext cx="1082594" cy="1082594"/>
          </a:xfrm>
          <a:custGeom>
            <a:avLst/>
            <a:gdLst/>
            <a:ahLst/>
            <a:cxnLst/>
            <a:rect l="l" t="t" r="r" b="b"/>
            <a:pathLst>
              <a:path w="5405" h="5405" extrusionOk="0">
                <a:moveTo>
                  <a:pt x="2702" y="5404"/>
                </a:moveTo>
                <a:cubicBezTo>
                  <a:pt x="4170" y="5404"/>
                  <a:pt x="5404" y="4170"/>
                  <a:pt x="5404" y="2702"/>
                </a:cubicBezTo>
                <a:cubicBezTo>
                  <a:pt x="5404" y="1201"/>
                  <a:pt x="4170" y="0"/>
                  <a:pt x="2702" y="0"/>
                </a:cubicBezTo>
                <a:cubicBezTo>
                  <a:pt x="1201" y="0"/>
                  <a:pt x="0" y="1201"/>
                  <a:pt x="0" y="2702"/>
                </a:cubicBezTo>
                <a:cubicBezTo>
                  <a:pt x="0" y="4170"/>
                  <a:pt x="1201" y="5404"/>
                  <a:pt x="2702" y="5404"/>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3422785" y="2324410"/>
            <a:ext cx="761922" cy="755312"/>
          </a:xfrm>
          <a:custGeom>
            <a:avLst/>
            <a:gdLst/>
            <a:ahLst/>
            <a:cxnLst/>
            <a:rect l="l" t="t" r="r" b="b"/>
            <a:pathLst>
              <a:path w="3804" h="3771" extrusionOk="0">
                <a:moveTo>
                  <a:pt x="1902" y="3770"/>
                </a:moveTo>
                <a:cubicBezTo>
                  <a:pt x="2936" y="3770"/>
                  <a:pt x="3804" y="2936"/>
                  <a:pt x="3804" y="1902"/>
                </a:cubicBezTo>
                <a:cubicBezTo>
                  <a:pt x="3804" y="835"/>
                  <a:pt x="2936" y="1"/>
                  <a:pt x="1902" y="1"/>
                </a:cubicBezTo>
                <a:cubicBezTo>
                  <a:pt x="868" y="1"/>
                  <a:pt x="1" y="835"/>
                  <a:pt x="1" y="1902"/>
                </a:cubicBezTo>
                <a:cubicBezTo>
                  <a:pt x="1" y="2936"/>
                  <a:pt x="868" y="3770"/>
                  <a:pt x="1902" y="3770"/>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2874944" y="1257561"/>
            <a:ext cx="407800" cy="400990"/>
          </a:xfrm>
          <a:custGeom>
            <a:avLst/>
            <a:gdLst/>
            <a:ahLst/>
            <a:cxnLst/>
            <a:rect l="l" t="t" r="r" b="b"/>
            <a:pathLst>
              <a:path w="2036" h="2002" extrusionOk="0">
                <a:moveTo>
                  <a:pt x="1002" y="2002"/>
                </a:moveTo>
                <a:cubicBezTo>
                  <a:pt x="1569" y="2002"/>
                  <a:pt x="2036" y="1568"/>
                  <a:pt x="2036" y="1001"/>
                </a:cubicBezTo>
                <a:cubicBezTo>
                  <a:pt x="2036" y="434"/>
                  <a:pt x="1569" y="0"/>
                  <a:pt x="1002" y="0"/>
                </a:cubicBezTo>
                <a:cubicBezTo>
                  <a:pt x="468" y="0"/>
                  <a:pt x="1" y="434"/>
                  <a:pt x="1" y="1001"/>
                </a:cubicBezTo>
                <a:cubicBezTo>
                  <a:pt x="1" y="1568"/>
                  <a:pt x="468" y="2002"/>
                  <a:pt x="1002" y="2002"/>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739059" y="380101"/>
            <a:ext cx="401190" cy="401190"/>
          </a:xfrm>
          <a:custGeom>
            <a:avLst/>
            <a:gdLst/>
            <a:ahLst/>
            <a:cxnLst/>
            <a:rect l="l" t="t" r="r" b="b"/>
            <a:pathLst>
              <a:path w="2003" h="2003" extrusionOk="0">
                <a:moveTo>
                  <a:pt x="1002" y="2002"/>
                </a:moveTo>
                <a:cubicBezTo>
                  <a:pt x="1569" y="2002"/>
                  <a:pt x="2002" y="1569"/>
                  <a:pt x="2002" y="1002"/>
                </a:cubicBezTo>
                <a:cubicBezTo>
                  <a:pt x="2002" y="435"/>
                  <a:pt x="1569" y="1"/>
                  <a:pt x="1002" y="1"/>
                </a:cubicBezTo>
                <a:cubicBezTo>
                  <a:pt x="434" y="1"/>
                  <a:pt x="1" y="435"/>
                  <a:pt x="1" y="1002"/>
                </a:cubicBezTo>
                <a:cubicBezTo>
                  <a:pt x="1" y="1535"/>
                  <a:pt x="468" y="2002"/>
                  <a:pt x="1002" y="2002"/>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2768002" y="273340"/>
            <a:ext cx="200696" cy="200496"/>
          </a:xfrm>
          <a:custGeom>
            <a:avLst/>
            <a:gdLst/>
            <a:ahLst/>
            <a:cxnLst/>
            <a:rect l="l" t="t" r="r" b="b"/>
            <a:pathLst>
              <a:path w="1002" h="1001" extrusionOk="0">
                <a:moveTo>
                  <a:pt x="501" y="1001"/>
                </a:moveTo>
                <a:cubicBezTo>
                  <a:pt x="768" y="1001"/>
                  <a:pt x="1002" y="767"/>
                  <a:pt x="1002" y="501"/>
                </a:cubicBezTo>
                <a:cubicBezTo>
                  <a:pt x="1002" y="200"/>
                  <a:pt x="768" y="0"/>
                  <a:pt x="501" y="0"/>
                </a:cubicBezTo>
                <a:cubicBezTo>
                  <a:pt x="234" y="0"/>
                  <a:pt x="1" y="234"/>
                  <a:pt x="1" y="501"/>
                </a:cubicBezTo>
                <a:cubicBezTo>
                  <a:pt x="1" y="767"/>
                  <a:pt x="234" y="1001"/>
                  <a:pt x="501" y="1001"/>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819378" y="1970281"/>
            <a:ext cx="548008" cy="554818"/>
          </a:xfrm>
          <a:custGeom>
            <a:avLst/>
            <a:gdLst/>
            <a:ahLst/>
            <a:cxnLst/>
            <a:rect l="l" t="t" r="r" b="b"/>
            <a:pathLst>
              <a:path w="2736" h="2770" extrusionOk="0">
                <a:moveTo>
                  <a:pt x="1368" y="2770"/>
                </a:moveTo>
                <a:cubicBezTo>
                  <a:pt x="2135" y="2770"/>
                  <a:pt x="2735" y="2136"/>
                  <a:pt x="2735" y="1369"/>
                </a:cubicBezTo>
                <a:cubicBezTo>
                  <a:pt x="2735" y="635"/>
                  <a:pt x="2135" y="1"/>
                  <a:pt x="1368" y="1"/>
                </a:cubicBezTo>
                <a:cubicBezTo>
                  <a:pt x="634" y="1"/>
                  <a:pt x="0" y="635"/>
                  <a:pt x="0" y="1369"/>
                </a:cubicBezTo>
                <a:cubicBezTo>
                  <a:pt x="0" y="2136"/>
                  <a:pt x="634" y="2770"/>
                  <a:pt x="1368" y="2770"/>
                </a:cubicBezTo>
                <a:close/>
              </a:path>
            </a:pathLst>
          </a:custGeom>
          <a:solidFill>
            <a:srgbClr val="0E0535">
              <a:alpha val="894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212312" y="577105"/>
            <a:ext cx="1613652" cy="1084282"/>
          </a:xfrm>
          <a:custGeom>
            <a:avLst/>
            <a:gdLst/>
            <a:ahLst/>
            <a:cxnLst/>
            <a:rect l="l" t="t" r="r" b="b"/>
            <a:pathLst>
              <a:path w="14845" h="9975" extrusionOk="0">
                <a:moveTo>
                  <a:pt x="10274" y="6672"/>
                </a:moveTo>
                <a:cubicBezTo>
                  <a:pt x="10641" y="4937"/>
                  <a:pt x="10107" y="3403"/>
                  <a:pt x="10841" y="2669"/>
                </a:cubicBezTo>
                <a:cubicBezTo>
                  <a:pt x="11542" y="1968"/>
                  <a:pt x="14844" y="0"/>
                  <a:pt x="14844" y="0"/>
                </a:cubicBezTo>
                <a:cubicBezTo>
                  <a:pt x="13643" y="1401"/>
                  <a:pt x="14544" y="3503"/>
                  <a:pt x="14544" y="3503"/>
                </a:cubicBezTo>
                <a:cubicBezTo>
                  <a:pt x="14544" y="3503"/>
                  <a:pt x="14077" y="3469"/>
                  <a:pt x="13176" y="4303"/>
                </a:cubicBezTo>
                <a:cubicBezTo>
                  <a:pt x="12276" y="5104"/>
                  <a:pt x="12909" y="6839"/>
                  <a:pt x="12909" y="6839"/>
                </a:cubicBezTo>
                <a:cubicBezTo>
                  <a:pt x="11408" y="6972"/>
                  <a:pt x="11275" y="8606"/>
                  <a:pt x="11275" y="8606"/>
                </a:cubicBezTo>
                <a:cubicBezTo>
                  <a:pt x="10341" y="9774"/>
                  <a:pt x="9407" y="9974"/>
                  <a:pt x="8173" y="9674"/>
                </a:cubicBezTo>
                <a:cubicBezTo>
                  <a:pt x="8173" y="9674"/>
                  <a:pt x="7039" y="8473"/>
                  <a:pt x="5771" y="9340"/>
                </a:cubicBezTo>
                <a:cubicBezTo>
                  <a:pt x="5771" y="9340"/>
                  <a:pt x="5204" y="7572"/>
                  <a:pt x="3970" y="7506"/>
                </a:cubicBezTo>
                <a:cubicBezTo>
                  <a:pt x="2769" y="7439"/>
                  <a:pt x="2402" y="7739"/>
                  <a:pt x="2402" y="7739"/>
                </a:cubicBezTo>
                <a:cubicBezTo>
                  <a:pt x="2402" y="7739"/>
                  <a:pt x="1802" y="5538"/>
                  <a:pt x="0" y="5204"/>
                </a:cubicBezTo>
                <a:cubicBezTo>
                  <a:pt x="0" y="5204"/>
                  <a:pt x="3803" y="4670"/>
                  <a:pt x="4804" y="4770"/>
                </a:cubicBezTo>
                <a:cubicBezTo>
                  <a:pt x="5804" y="4904"/>
                  <a:pt x="6371" y="6405"/>
                  <a:pt x="7739" y="7572"/>
                </a:cubicBezTo>
                <a:cubicBezTo>
                  <a:pt x="7339" y="6805"/>
                  <a:pt x="7139" y="5704"/>
                  <a:pt x="7406" y="5871"/>
                </a:cubicBezTo>
                <a:cubicBezTo>
                  <a:pt x="7672" y="6038"/>
                  <a:pt x="8173" y="6839"/>
                  <a:pt x="8173" y="6839"/>
                </a:cubicBezTo>
                <a:cubicBezTo>
                  <a:pt x="8173" y="6839"/>
                  <a:pt x="9474" y="6372"/>
                  <a:pt x="9507" y="6372"/>
                </a:cubicBezTo>
                <a:cubicBezTo>
                  <a:pt x="9507" y="6372"/>
                  <a:pt x="9374" y="5438"/>
                  <a:pt x="9474" y="5137"/>
                </a:cubicBezTo>
                <a:cubicBezTo>
                  <a:pt x="9574" y="4837"/>
                  <a:pt x="10107" y="5838"/>
                  <a:pt x="10274" y="6672"/>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3896849" y="1472725"/>
            <a:ext cx="823186" cy="551218"/>
          </a:xfrm>
          <a:custGeom>
            <a:avLst/>
            <a:gdLst/>
            <a:ahLst/>
            <a:cxnLst/>
            <a:rect l="l" t="t" r="r" b="b"/>
            <a:pathLst>
              <a:path w="7573" h="5071" extrusionOk="0">
                <a:moveTo>
                  <a:pt x="3636" y="3803"/>
                </a:moveTo>
                <a:cubicBezTo>
                  <a:pt x="4337" y="3236"/>
                  <a:pt x="4603" y="2469"/>
                  <a:pt x="5104" y="2402"/>
                </a:cubicBezTo>
                <a:cubicBezTo>
                  <a:pt x="5638" y="2336"/>
                  <a:pt x="7572" y="2602"/>
                  <a:pt x="7572" y="2602"/>
                </a:cubicBezTo>
                <a:cubicBezTo>
                  <a:pt x="6638" y="2769"/>
                  <a:pt x="6338" y="3903"/>
                  <a:pt x="6338" y="3903"/>
                </a:cubicBezTo>
                <a:cubicBezTo>
                  <a:pt x="6338" y="3903"/>
                  <a:pt x="6171" y="3737"/>
                  <a:pt x="5537" y="3770"/>
                </a:cubicBezTo>
                <a:cubicBezTo>
                  <a:pt x="4937" y="3803"/>
                  <a:pt x="4637" y="4704"/>
                  <a:pt x="4637" y="4704"/>
                </a:cubicBezTo>
                <a:cubicBezTo>
                  <a:pt x="4003" y="4270"/>
                  <a:pt x="3436" y="4871"/>
                  <a:pt x="3436" y="4871"/>
                </a:cubicBezTo>
                <a:cubicBezTo>
                  <a:pt x="2702" y="5071"/>
                  <a:pt x="2268" y="4837"/>
                  <a:pt x="1868" y="4337"/>
                </a:cubicBezTo>
                <a:cubicBezTo>
                  <a:pt x="1868" y="4337"/>
                  <a:pt x="1768" y="3503"/>
                  <a:pt x="1001" y="3436"/>
                </a:cubicBezTo>
                <a:cubicBezTo>
                  <a:pt x="1001" y="3436"/>
                  <a:pt x="1334" y="2569"/>
                  <a:pt x="867" y="2169"/>
                </a:cubicBezTo>
                <a:cubicBezTo>
                  <a:pt x="400" y="1768"/>
                  <a:pt x="167" y="1768"/>
                  <a:pt x="167" y="1768"/>
                </a:cubicBezTo>
                <a:cubicBezTo>
                  <a:pt x="167" y="1768"/>
                  <a:pt x="634" y="701"/>
                  <a:pt x="0" y="1"/>
                </a:cubicBezTo>
                <a:cubicBezTo>
                  <a:pt x="0" y="1"/>
                  <a:pt x="1701" y="968"/>
                  <a:pt x="2068" y="1335"/>
                </a:cubicBezTo>
                <a:cubicBezTo>
                  <a:pt x="2435" y="1702"/>
                  <a:pt x="2168" y="2469"/>
                  <a:pt x="2335" y="3370"/>
                </a:cubicBezTo>
                <a:cubicBezTo>
                  <a:pt x="2435" y="2936"/>
                  <a:pt x="2702" y="2436"/>
                  <a:pt x="2735" y="2569"/>
                </a:cubicBezTo>
                <a:cubicBezTo>
                  <a:pt x="2802" y="2736"/>
                  <a:pt x="2735" y="3203"/>
                  <a:pt x="2735" y="3203"/>
                </a:cubicBezTo>
                <a:cubicBezTo>
                  <a:pt x="2735" y="3203"/>
                  <a:pt x="3403" y="3436"/>
                  <a:pt x="3403" y="3436"/>
                </a:cubicBezTo>
                <a:cubicBezTo>
                  <a:pt x="3403" y="3436"/>
                  <a:pt x="3669" y="3036"/>
                  <a:pt x="3803" y="2936"/>
                </a:cubicBezTo>
                <a:cubicBezTo>
                  <a:pt x="3936" y="2869"/>
                  <a:pt x="3836" y="3436"/>
                  <a:pt x="3636" y="3803"/>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6542701" y="6781088"/>
            <a:ext cx="2032262" cy="2931344"/>
          </a:xfrm>
          <a:custGeom>
            <a:avLst/>
            <a:gdLst/>
            <a:ahLst/>
            <a:cxnLst/>
            <a:rect l="l" t="t" r="r" b="b"/>
            <a:pathLst>
              <a:path w="20583" h="29689" extrusionOk="0">
                <a:moveTo>
                  <a:pt x="1602" y="1435"/>
                </a:moveTo>
                <a:cubicBezTo>
                  <a:pt x="1935" y="4170"/>
                  <a:pt x="1" y="8607"/>
                  <a:pt x="1435" y="12343"/>
                </a:cubicBezTo>
                <a:cubicBezTo>
                  <a:pt x="4237" y="19681"/>
                  <a:pt x="11742" y="26453"/>
                  <a:pt x="7439" y="29655"/>
                </a:cubicBezTo>
                <a:cubicBezTo>
                  <a:pt x="8240" y="29688"/>
                  <a:pt x="9374" y="29622"/>
                  <a:pt x="10708" y="29221"/>
                </a:cubicBezTo>
                <a:cubicBezTo>
                  <a:pt x="20582" y="26153"/>
                  <a:pt x="16646" y="11175"/>
                  <a:pt x="10408" y="3236"/>
                </a:cubicBezTo>
                <a:cubicBezTo>
                  <a:pt x="8040" y="201"/>
                  <a:pt x="4604" y="0"/>
                  <a:pt x="1602" y="1435"/>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7109267" y="6860178"/>
            <a:ext cx="1350398" cy="2443888"/>
          </a:xfrm>
          <a:custGeom>
            <a:avLst/>
            <a:gdLst/>
            <a:ahLst/>
            <a:cxnLst/>
            <a:rect l="l" t="t" r="r" b="b"/>
            <a:pathLst>
              <a:path w="13677" h="24752" extrusionOk="0">
                <a:moveTo>
                  <a:pt x="9807" y="24518"/>
                </a:moveTo>
                <a:cubicBezTo>
                  <a:pt x="13677" y="15678"/>
                  <a:pt x="8006" y="1868"/>
                  <a:pt x="1168" y="0"/>
                </a:cubicBezTo>
                <a:cubicBezTo>
                  <a:pt x="0" y="467"/>
                  <a:pt x="400" y="1334"/>
                  <a:pt x="1535" y="3536"/>
                </a:cubicBezTo>
                <a:cubicBezTo>
                  <a:pt x="3069" y="6505"/>
                  <a:pt x="5738" y="14210"/>
                  <a:pt x="6138" y="18346"/>
                </a:cubicBezTo>
                <a:cubicBezTo>
                  <a:pt x="6505" y="21949"/>
                  <a:pt x="7672" y="24751"/>
                  <a:pt x="9807" y="24518"/>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5953128" y="6214625"/>
            <a:ext cx="1900452" cy="3856786"/>
          </a:xfrm>
          <a:custGeom>
            <a:avLst/>
            <a:gdLst/>
            <a:ahLst/>
            <a:cxnLst/>
            <a:rect l="l" t="t" r="r" b="b"/>
            <a:pathLst>
              <a:path w="19248" h="39062" extrusionOk="0">
                <a:moveTo>
                  <a:pt x="1" y="37894"/>
                </a:moveTo>
                <a:cubicBezTo>
                  <a:pt x="4337" y="39061"/>
                  <a:pt x="13877" y="38061"/>
                  <a:pt x="15545" y="33724"/>
                </a:cubicBezTo>
                <a:cubicBezTo>
                  <a:pt x="19248" y="24117"/>
                  <a:pt x="13911" y="0"/>
                  <a:pt x="1168" y="7138"/>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16068457" y="6725104"/>
            <a:ext cx="1436002" cy="3428672"/>
          </a:xfrm>
          <a:custGeom>
            <a:avLst/>
            <a:gdLst/>
            <a:ahLst/>
            <a:cxnLst/>
            <a:rect l="l" t="t" r="r" b="b"/>
            <a:pathLst>
              <a:path w="14544" h="34726" extrusionOk="0">
                <a:moveTo>
                  <a:pt x="34" y="32924"/>
                </a:moveTo>
                <a:cubicBezTo>
                  <a:pt x="6772" y="34725"/>
                  <a:pt x="13143" y="31890"/>
                  <a:pt x="14544" y="28154"/>
                </a:cubicBezTo>
                <a:cubicBezTo>
                  <a:pt x="11875" y="32457"/>
                  <a:pt x="11575" y="30255"/>
                  <a:pt x="11975" y="25952"/>
                </a:cubicBezTo>
                <a:cubicBezTo>
                  <a:pt x="12409" y="21382"/>
                  <a:pt x="11842" y="16679"/>
                  <a:pt x="11142" y="13977"/>
                </a:cubicBezTo>
                <a:cubicBezTo>
                  <a:pt x="10274" y="10575"/>
                  <a:pt x="8139" y="7506"/>
                  <a:pt x="6038" y="3903"/>
                </a:cubicBezTo>
                <a:cubicBezTo>
                  <a:pt x="5638" y="3203"/>
                  <a:pt x="5437" y="2636"/>
                  <a:pt x="5571" y="2269"/>
                </a:cubicBezTo>
                <a:cubicBezTo>
                  <a:pt x="5771" y="1635"/>
                  <a:pt x="6538" y="1201"/>
                  <a:pt x="7973" y="1468"/>
                </a:cubicBezTo>
                <a:cubicBezTo>
                  <a:pt x="5471" y="0"/>
                  <a:pt x="2669" y="467"/>
                  <a:pt x="0" y="1968"/>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16667903" y="6873310"/>
            <a:ext cx="853070" cy="1660032"/>
          </a:xfrm>
          <a:custGeom>
            <a:avLst/>
            <a:gdLst/>
            <a:ahLst/>
            <a:cxnLst/>
            <a:rect l="l" t="t" r="r" b="b"/>
            <a:pathLst>
              <a:path w="8640" h="16813" extrusionOk="0">
                <a:moveTo>
                  <a:pt x="8139" y="13110"/>
                </a:moveTo>
                <a:cubicBezTo>
                  <a:pt x="8640" y="15011"/>
                  <a:pt x="8340" y="16179"/>
                  <a:pt x="7706" y="16446"/>
                </a:cubicBezTo>
                <a:cubicBezTo>
                  <a:pt x="6905" y="16812"/>
                  <a:pt x="5571" y="15645"/>
                  <a:pt x="4837" y="12643"/>
                </a:cubicBezTo>
                <a:cubicBezTo>
                  <a:pt x="4003" y="9240"/>
                  <a:pt x="2435" y="5705"/>
                  <a:pt x="1335" y="3436"/>
                </a:cubicBezTo>
                <a:cubicBezTo>
                  <a:pt x="1001" y="2802"/>
                  <a:pt x="0" y="0"/>
                  <a:pt x="1668" y="534"/>
                </a:cubicBezTo>
                <a:cubicBezTo>
                  <a:pt x="2535" y="834"/>
                  <a:pt x="4137" y="2369"/>
                  <a:pt x="5104" y="4170"/>
                </a:cubicBezTo>
                <a:cubicBezTo>
                  <a:pt x="6772" y="7272"/>
                  <a:pt x="7706" y="11375"/>
                  <a:pt x="8139" y="13110"/>
                </a:cubicBezTo>
                <a:close/>
              </a:path>
            </a:pathLst>
          </a:custGeom>
          <a:solidFill>
            <a:srgbClr val="FFFFFF">
              <a:alpha val="7819"/>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16872094" y="6995154"/>
            <a:ext cx="461192" cy="856428"/>
          </a:xfrm>
          <a:custGeom>
            <a:avLst/>
            <a:gdLst/>
            <a:ahLst/>
            <a:cxnLst/>
            <a:rect l="l" t="t" r="r" b="b"/>
            <a:pathLst>
              <a:path w="4671" h="8674" extrusionOk="0">
                <a:moveTo>
                  <a:pt x="2335" y="2402"/>
                </a:moveTo>
                <a:cubicBezTo>
                  <a:pt x="3269" y="3703"/>
                  <a:pt x="4504" y="5972"/>
                  <a:pt x="4570" y="7506"/>
                </a:cubicBezTo>
                <a:cubicBezTo>
                  <a:pt x="4670" y="8674"/>
                  <a:pt x="3636" y="8607"/>
                  <a:pt x="3003" y="7473"/>
                </a:cubicBezTo>
                <a:cubicBezTo>
                  <a:pt x="2569" y="6772"/>
                  <a:pt x="1902" y="4471"/>
                  <a:pt x="1201" y="3036"/>
                </a:cubicBezTo>
                <a:cubicBezTo>
                  <a:pt x="1001" y="2636"/>
                  <a:pt x="868" y="2336"/>
                  <a:pt x="768" y="2069"/>
                </a:cubicBezTo>
                <a:cubicBezTo>
                  <a:pt x="0" y="1"/>
                  <a:pt x="1935" y="1802"/>
                  <a:pt x="2335" y="2402"/>
                </a:cubicBezTo>
                <a:close/>
              </a:path>
            </a:pathLst>
          </a:custGeom>
          <a:solidFill>
            <a:srgbClr val="FFFFFF">
              <a:alpha val="7819"/>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17201490" y="6968793"/>
            <a:ext cx="1090232" cy="1462462"/>
          </a:xfrm>
          <a:custGeom>
            <a:avLst/>
            <a:gdLst/>
            <a:ahLst/>
            <a:cxnLst/>
            <a:rect l="l" t="t" r="r" b="b"/>
            <a:pathLst>
              <a:path w="11042" h="14812" extrusionOk="0">
                <a:moveTo>
                  <a:pt x="8706" y="14411"/>
                </a:moveTo>
                <a:cubicBezTo>
                  <a:pt x="8006" y="14811"/>
                  <a:pt x="6672" y="13877"/>
                  <a:pt x="5671" y="11175"/>
                </a:cubicBezTo>
                <a:cubicBezTo>
                  <a:pt x="4570" y="8140"/>
                  <a:pt x="2802" y="5038"/>
                  <a:pt x="1568" y="3070"/>
                </a:cubicBezTo>
                <a:cubicBezTo>
                  <a:pt x="1201" y="2503"/>
                  <a:pt x="0" y="1"/>
                  <a:pt x="1601" y="334"/>
                </a:cubicBezTo>
                <a:cubicBezTo>
                  <a:pt x="2435" y="501"/>
                  <a:pt x="4203" y="1835"/>
                  <a:pt x="5271" y="3403"/>
                </a:cubicBezTo>
                <a:cubicBezTo>
                  <a:pt x="6271" y="4838"/>
                  <a:pt x="11041" y="13077"/>
                  <a:pt x="8706" y="14411"/>
                </a:cubicBezTo>
                <a:close/>
              </a:path>
            </a:pathLst>
          </a:custGeom>
          <a:solidFill>
            <a:srgbClr val="FFFFFF">
              <a:alpha val="7819"/>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17319976" y="6965533"/>
            <a:ext cx="675348" cy="984882"/>
          </a:xfrm>
          <a:custGeom>
            <a:avLst/>
            <a:gdLst/>
            <a:ahLst/>
            <a:cxnLst/>
            <a:rect l="l" t="t" r="r" b="b"/>
            <a:pathLst>
              <a:path w="6840" h="9975" extrusionOk="0">
                <a:moveTo>
                  <a:pt x="3203" y="2836"/>
                </a:moveTo>
                <a:cubicBezTo>
                  <a:pt x="3503" y="3136"/>
                  <a:pt x="3837" y="3570"/>
                  <a:pt x="4204" y="4103"/>
                </a:cubicBezTo>
                <a:cubicBezTo>
                  <a:pt x="5205" y="5571"/>
                  <a:pt x="6339" y="7706"/>
                  <a:pt x="6606" y="8840"/>
                </a:cubicBezTo>
                <a:cubicBezTo>
                  <a:pt x="6839" y="9974"/>
                  <a:pt x="2269" y="4037"/>
                  <a:pt x="1068" y="1935"/>
                </a:cubicBezTo>
                <a:cubicBezTo>
                  <a:pt x="1" y="0"/>
                  <a:pt x="2703" y="2302"/>
                  <a:pt x="3203" y="2836"/>
                </a:cubicBezTo>
                <a:close/>
              </a:path>
            </a:pathLst>
          </a:custGeom>
          <a:solidFill>
            <a:srgbClr val="FFFFFF">
              <a:alpha val="7819"/>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3081100" y="6781088"/>
            <a:ext cx="2032164" cy="2931344"/>
          </a:xfrm>
          <a:custGeom>
            <a:avLst/>
            <a:gdLst/>
            <a:ahLst/>
            <a:cxnLst/>
            <a:rect l="l" t="t" r="r" b="b"/>
            <a:pathLst>
              <a:path w="20582" h="29689" extrusionOk="0">
                <a:moveTo>
                  <a:pt x="18981" y="1435"/>
                </a:moveTo>
                <a:cubicBezTo>
                  <a:pt x="18647" y="4170"/>
                  <a:pt x="20582" y="8607"/>
                  <a:pt x="19147" y="12343"/>
                </a:cubicBezTo>
                <a:cubicBezTo>
                  <a:pt x="16345" y="19681"/>
                  <a:pt x="8840" y="26453"/>
                  <a:pt x="13143" y="29655"/>
                </a:cubicBezTo>
                <a:cubicBezTo>
                  <a:pt x="12309" y="29688"/>
                  <a:pt x="11208" y="29622"/>
                  <a:pt x="9874" y="29221"/>
                </a:cubicBezTo>
                <a:cubicBezTo>
                  <a:pt x="0" y="26153"/>
                  <a:pt x="3936" y="11175"/>
                  <a:pt x="10174" y="3236"/>
                </a:cubicBezTo>
                <a:cubicBezTo>
                  <a:pt x="12543" y="201"/>
                  <a:pt x="15978" y="0"/>
                  <a:pt x="18981" y="1435"/>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13196329" y="6860178"/>
            <a:ext cx="1350498" cy="2443888"/>
          </a:xfrm>
          <a:custGeom>
            <a:avLst/>
            <a:gdLst/>
            <a:ahLst/>
            <a:cxnLst/>
            <a:rect l="l" t="t" r="r" b="b"/>
            <a:pathLst>
              <a:path w="13678" h="24752" extrusionOk="0">
                <a:moveTo>
                  <a:pt x="3870" y="24518"/>
                </a:moveTo>
                <a:cubicBezTo>
                  <a:pt x="1" y="15678"/>
                  <a:pt x="5672" y="1868"/>
                  <a:pt x="12510" y="0"/>
                </a:cubicBezTo>
                <a:cubicBezTo>
                  <a:pt x="13677" y="467"/>
                  <a:pt x="13277" y="1334"/>
                  <a:pt x="12143" y="3536"/>
                </a:cubicBezTo>
                <a:cubicBezTo>
                  <a:pt x="10608" y="6505"/>
                  <a:pt x="7940" y="14210"/>
                  <a:pt x="7506" y="18346"/>
                </a:cubicBezTo>
                <a:cubicBezTo>
                  <a:pt x="7139" y="21949"/>
                  <a:pt x="6005" y="24751"/>
                  <a:pt x="3870" y="24518"/>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3802390" y="6214625"/>
            <a:ext cx="1900452" cy="3856786"/>
          </a:xfrm>
          <a:custGeom>
            <a:avLst/>
            <a:gdLst/>
            <a:ahLst/>
            <a:cxnLst/>
            <a:rect l="l" t="t" r="r" b="b"/>
            <a:pathLst>
              <a:path w="19248" h="39062" extrusionOk="0">
                <a:moveTo>
                  <a:pt x="19248" y="37894"/>
                </a:moveTo>
                <a:cubicBezTo>
                  <a:pt x="14878" y="39061"/>
                  <a:pt x="5371" y="38061"/>
                  <a:pt x="3703" y="33724"/>
                </a:cubicBezTo>
                <a:cubicBezTo>
                  <a:pt x="1" y="24117"/>
                  <a:pt x="5338" y="0"/>
                  <a:pt x="18047" y="7138"/>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4151532" y="6725104"/>
            <a:ext cx="1432744" cy="3428672"/>
          </a:xfrm>
          <a:custGeom>
            <a:avLst/>
            <a:gdLst/>
            <a:ahLst/>
            <a:cxnLst/>
            <a:rect l="l" t="t" r="r" b="b"/>
            <a:pathLst>
              <a:path w="14511" h="34726" extrusionOk="0">
                <a:moveTo>
                  <a:pt x="14511" y="32924"/>
                </a:moveTo>
                <a:cubicBezTo>
                  <a:pt x="7773" y="34725"/>
                  <a:pt x="1401" y="31890"/>
                  <a:pt x="0" y="28154"/>
                </a:cubicBezTo>
                <a:cubicBezTo>
                  <a:pt x="2669" y="32457"/>
                  <a:pt x="3336" y="29788"/>
                  <a:pt x="2902" y="25452"/>
                </a:cubicBezTo>
                <a:cubicBezTo>
                  <a:pt x="2469" y="20915"/>
                  <a:pt x="3570" y="15978"/>
                  <a:pt x="4237" y="13277"/>
                </a:cubicBezTo>
                <a:cubicBezTo>
                  <a:pt x="5104" y="9874"/>
                  <a:pt x="6372" y="7506"/>
                  <a:pt x="8473" y="3903"/>
                </a:cubicBezTo>
                <a:cubicBezTo>
                  <a:pt x="8907" y="3203"/>
                  <a:pt x="9074" y="2636"/>
                  <a:pt x="8973" y="2302"/>
                </a:cubicBezTo>
                <a:cubicBezTo>
                  <a:pt x="8773" y="1635"/>
                  <a:pt x="8006" y="1235"/>
                  <a:pt x="6572" y="1468"/>
                </a:cubicBezTo>
                <a:cubicBezTo>
                  <a:pt x="9074" y="0"/>
                  <a:pt x="11876" y="467"/>
                  <a:pt x="14511" y="1968"/>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4135043" y="6873310"/>
            <a:ext cx="853170" cy="1660032"/>
          </a:xfrm>
          <a:custGeom>
            <a:avLst/>
            <a:gdLst/>
            <a:ahLst/>
            <a:cxnLst/>
            <a:rect l="l" t="t" r="r" b="b"/>
            <a:pathLst>
              <a:path w="8641" h="16813" extrusionOk="0">
                <a:moveTo>
                  <a:pt x="501" y="13110"/>
                </a:moveTo>
                <a:cubicBezTo>
                  <a:pt x="1" y="15011"/>
                  <a:pt x="301" y="16179"/>
                  <a:pt x="935" y="16446"/>
                </a:cubicBezTo>
                <a:cubicBezTo>
                  <a:pt x="1735" y="16812"/>
                  <a:pt x="3069" y="15645"/>
                  <a:pt x="3803" y="12643"/>
                </a:cubicBezTo>
                <a:cubicBezTo>
                  <a:pt x="4637" y="9240"/>
                  <a:pt x="6205" y="5705"/>
                  <a:pt x="7306" y="3436"/>
                </a:cubicBezTo>
                <a:cubicBezTo>
                  <a:pt x="7639" y="2802"/>
                  <a:pt x="8640" y="0"/>
                  <a:pt x="6972" y="534"/>
                </a:cubicBezTo>
                <a:cubicBezTo>
                  <a:pt x="6105" y="834"/>
                  <a:pt x="4470" y="2369"/>
                  <a:pt x="3503" y="4170"/>
                </a:cubicBezTo>
                <a:cubicBezTo>
                  <a:pt x="1869" y="7272"/>
                  <a:pt x="935" y="11375"/>
                  <a:pt x="501" y="1311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4322746" y="6995154"/>
            <a:ext cx="461192" cy="856428"/>
          </a:xfrm>
          <a:custGeom>
            <a:avLst/>
            <a:gdLst/>
            <a:ahLst/>
            <a:cxnLst/>
            <a:rect l="l" t="t" r="r" b="b"/>
            <a:pathLst>
              <a:path w="4671" h="8674" extrusionOk="0">
                <a:moveTo>
                  <a:pt x="2336" y="2402"/>
                </a:moveTo>
                <a:cubicBezTo>
                  <a:pt x="1402" y="3703"/>
                  <a:pt x="168" y="5972"/>
                  <a:pt x="68" y="7506"/>
                </a:cubicBezTo>
                <a:cubicBezTo>
                  <a:pt x="1" y="8674"/>
                  <a:pt x="1035" y="8607"/>
                  <a:pt x="1669" y="7473"/>
                </a:cubicBezTo>
                <a:cubicBezTo>
                  <a:pt x="2102" y="6772"/>
                  <a:pt x="2770" y="4471"/>
                  <a:pt x="3470" y="3036"/>
                </a:cubicBezTo>
                <a:cubicBezTo>
                  <a:pt x="3670" y="2636"/>
                  <a:pt x="3804" y="2336"/>
                  <a:pt x="3904" y="2069"/>
                </a:cubicBezTo>
                <a:cubicBezTo>
                  <a:pt x="4671" y="1"/>
                  <a:pt x="2736" y="1802"/>
                  <a:pt x="2336" y="2402"/>
                </a:cubicBezTo>
                <a:close/>
              </a:path>
            </a:pathLst>
          </a:custGeom>
          <a:solidFill>
            <a:srgbClr val="FFFFFF">
              <a:alpha val="7819"/>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13364382" y="6968793"/>
            <a:ext cx="1090232" cy="1462462"/>
          </a:xfrm>
          <a:custGeom>
            <a:avLst/>
            <a:gdLst/>
            <a:ahLst/>
            <a:cxnLst/>
            <a:rect l="l" t="t" r="r" b="b"/>
            <a:pathLst>
              <a:path w="11042" h="14812" extrusionOk="0">
                <a:moveTo>
                  <a:pt x="2335" y="14411"/>
                </a:moveTo>
                <a:cubicBezTo>
                  <a:pt x="3036" y="14811"/>
                  <a:pt x="4370" y="13877"/>
                  <a:pt x="5371" y="11175"/>
                </a:cubicBezTo>
                <a:cubicBezTo>
                  <a:pt x="6471" y="8140"/>
                  <a:pt x="8239" y="5038"/>
                  <a:pt x="9473" y="3070"/>
                </a:cubicBezTo>
                <a:cubicBezTo>
                  <a:pt x="9840" y="2503"/>
                  <a:pt x="11041" y="1"/>
                  <a:pt x="9440" y="334"/>
                </a:cubicBezTo>
                <a:cubicBezTo>
                  <a:pt x="8606" y="501"/>
                  <a:pt x="6838" y="1835"/>
                  <a:pt x="5771" y="3403"/>
                </a:cubicBezTo>
                <a:cubicBezTo>
                  <a:pt x="4770" y="4838"/>
                  <a:pt x="0" y="13077"/>
                  <a:pt x="2335" y="1441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13660798" y="6965533"/>
            <a:ext cx="675248" cy="984882"/>
          </a:xfrm>
          <a:custGeom>
            <a:avLst/>
            <a:gdLst/>
            <a:ahLst/>
            <a:cxnLst/>
            <a:rect l="l" t="t" r="r" b="b"/>
            <a:pathLst>
              <a:path w="6839" h="9975" extrusionOk="0">
                <a:moveTo>
                  <a:pt x="3636" y="2836"/>
                </a:moveTo>
                <a:cubicBezTo>
                  <a:pt x="3336" y="3136"/>
                  <a:pt x="3002" y="3570"/>
                  <a:pt x="2635" y="4103"/>
                </a:cubicBezTo>
                <a:cubicBezTo>
                  <a:pt x="1635" y="5571"/>
                  <a:pt x="501" y="7706"/>
                  <a:pt x="234" y="8840"/>
                </a:cubicBezTo>
                <a:cubicBezTo>
                  <a:pt x="0" y="9974"/>
                  <a:pt x="4570" y="4037"/>
                  <a:pt x="5738" y="1935"/>
                </a:cubicBezTo>
                <a:cubicBezTo>
                  <a:pt x="6838" y="0"/>
                  <a:pt x="4136" y="2302"/>
                  <a:pt x="3636" y="2836"/>
                </a:cubicBezTo>
                <a:close/>
              </a:path>
            </a:pathLst>
          </a:custGeom>
          <a:solidFill>
            <a:srgbClr val="FFFFFF">
              <a:alpha val="7819"/>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13868303" y="7999094"/>
            <a:ext cx="222234" cy="255236"/>
          </a:xfrm>
          <a:custGeom>
            <a:avLst/>
            <a:gdLst/>
            <a:ahLst/>
            <a:cxnLst/>
            <a:rect l="l" t="t" r="r" b="b"/>
            <a:pathLst>
              <a:path w="1569" h="1802" extrusionOk="0">
                <a:moveTo>
                  <a:pt x="301" y="200"/>
                </a:moveTo>
                <a:cubicBezTo>
                  <a:pt x="1" y="400"/>
                  <a:pt x="1" y="967"/>
                  <a:pt x="201" y="1268"/>
                </a:cubicBezTo>
                <a:cubicBezTo>
                  <a:pt x="501" y="1801"/>
                  <a:pt x="1568" y="1134"/>
                  <a:pt x="1268" y="600"/>
                </a:cubicBezTo>
                <a:cubicBezTo>
                  <a:pt x="1068" y="267"/>
                  <a:pt x="568" y="0"/>
                  <a:pt x="301" y="20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14109240" y="8046263"/>
            <a:ext cx="66288" cy="70962"/>
          </a:xfrm>
          <a:custGeom>
            <a:avLst/>
            <a:gdLst/>
            <a:ahLst/>
            <a:cxnLst/>
            <a:rect l="l" t="t" r="r" b="b"/>
            <a:pathLst>
              <a:path w="468" h="501" extrusionOk="0">
                <a:moveTo>
                  <a:pt x="168" y="67"/>
                </a:moveTo>
                <a:cubicBezTo>
                  <a:pt x="67" y="134"/>
                  <a:pt x="1" y="267"/>
                  <a:pt x="34" y="368"/>
                </a:cubicBezTo>
                <a:cubicBezTo>
                  <a:pt x="101" y="434"/>
                  <a:pt x="234" y="501"/>
                  <a:pt x="334" y="468"/>
                </a:cubicBezTo>
                <a:cubicBezTo>
                  <a:pt x="401" y="401"/>
                  <a:pt x="468" y="201"/>
                  <a:pt x="401" y="134"/>
                </a:cubicBezTo>
                <a:cubicBezTo>
                  <a:pt x="334" y="34"/>
                  <a:pt x="234" y="1"/>
                  <a:pt x="168" y="67"/>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14057256" y="8154902"/>
            <a:ext cx="156088" cy="156088"/>
          </a:xfrm>
          <a:custGeom>
            <a:avLst/>
            <a:gdLst/>
            <a:ahLst/>
            <a:cxnLst/>
            <a:rect l="l" t="t" r="r" b="b"/>
            <a:pathLst>
              <a:path w="1102" h="1102" extrusionOk="0">
                <a:moveTo>
                  <a:pt x="234" y="301"/>
                </a:moveTo>
                <a:cubicBezTo>
                  <a:pt x="668" y="1"/>
                  <a:pt x="1102" y="735"/>
                  <a:pt x="735" y="968"/>
                </a:cubicBezTo>
                <a:cubicBezTo>
                  <a:pt x="535" y="1102"/>
                  <a:pt x="234" y="1068"/>
                  <a:pt x="101" y="868"/>
                </a:cubicBezTo>
                <a:cubicBezTo>
                  <a:pt x="1" y="668"/>
                  <a:pt x="34" y="434"/>
                  <a:pt x="234" y="301"/>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14546786" y="6445178"/>
            <a:ext cx="2542624" cy="3866660"/>
          </a:xfrm>
          <a:custGeom>
            <a:avLst/>
            <a:gdLst/>
            <a:ahLst/>
            <a:cxnLst/>
            <a:rect l="l" t="t" r="r" b="b"/>
            <a:pathLst>
              <a:path w="25752" h="39162" extrusionOk="0">
                <a:moveTo>
                  <a:pt x="25418" y="30422"/>
                </a:moveTo>
                <a:cubicBezTo>
                  <a:pt x="25752" y="27953"/>
                  <a:pt x="25585" y="24818"/>
                  <a:pt x="25185" y="21148"/>
                </a:cubicBezTo>
                <a:cubicBezTo>
                  <a:pt x="24851" y="17980"/>
                  <a:pt x="24251" y="14644"/>
                  <a:pt x="23484" y="11708"/>
                </a:cubicBezTo>
                <a:cubicBezTo>
                  <a:pt x="20381" y="0"/>
                  <a:pt x="5404" y="0"/>
                  <a:pt x="2269" y="11708"/>
                </a:cubicBezTo>
                <a:cubicBezTo>
                  <a:pt x="1501" y="14644"/>
                  <a:pt x="901" y="17980"/>
                  <a:pt x="567" y="21148"/>
                </a:cubicBezTo>
                <a:cubicBezTo>
                  <a:pt x="200" y="24651"/>
                  <a:pt x="0" y="27686"/>
                  <a:pt x="300" y="30088"/>
                </a:cubicBezTo>
                <a:cubicBezTo>
                  <a:pt x="1301" y="38694"/>
                  <a:pt x="24251" y="39161"/>
                  <a:pt x="25418" y="30422"/>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4869564" y="6254118"/>
            <a:ext cx="1834596" cy="3033436"/>
          </a:xfrm>
          <a:custGeom>
            <a:avLst/>
            <a:gdLst/>
            <a:ahLst/>
            <a:cxnLst/>
            <a:rect l="l" t="t" r="r" b="b"/>
            <a:pathLst>
              <a:path w="18581" h="30723" extrusionOk="0">
                <a:moveTo>
                  <a:pt x="534" y="19081"/>
                </a:moveTo>
                <a:cubicBezTo>
                  <a:pt x="0" y="29121"/>
                  <a:pt x="3069" y="30722"/>
                  <a:pt x="8440" y="30722"/>
                </a:cubicBezTo>
                <a:cubicBezTo>
                  <a:pt x="13843" y="30722"/>
                  <a:pt x="18347" y="28487"/>
                  <a:pt x="18480" y="25052"/>
                </a:cubicBezTo>
                <a:cubicBezTo>
                  <a:pt x="18580" y="21649"/>
                  <a:pt x="17646" y="13944"/>
                  <a:pt x="16245" y="11075"/>
                </a:cubicBezTo>
                <a:cubicBezTo>
                  <a:pt x="10841" y="0"/>
                  <a:pt x="1034" y="9040"/>
                  <a:pt x="534" y="19081"/>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14253628" y="8536569"/>
            <a:ext cx="3099292" cy="1192422"/>
          </a:xfrm>
          <a:custGeom>
            <a:avLst/>
            <a:gdLst/>
            <a:ahLst/>
            <a:cxnLst/>
            <a:rect l="l" t="t" r="r" b="b"/>
            <a:pathLst>
              <a:path w="31390" h="12077" extrusionOk="0">
                <a:moveTo>
                  <a:pt x="12309" y="8507"/>
                </a:moveTo>
                <a:cubicBezTo>
                  <a:pt x="10875" y="9207"/>
                  <a:pt x="9441" y="9841"/>
                  <a:pt x="8040" y="10408"/>
                </a:cubicBezTo>
                <a:cubicBezTo>
                  <a:pt x="7906" y="10442"/>
                  <a:pt x="7773" y="10375"/>
                  <a:pt x="7673" y="10208"/>
                </a:cubicBezTo>
                <a:cubicBezTo>
                  <a:pt x="7272" y="9408"/>
                  <a:pt x="6839" y="8574"/>
                  <a:pt x="6438" y="7773"/>
                </a:cubicBezTo>
                <a:cubicBezTo>
                  <a:pt x="6005" y="7006"/>
                  <a:pt x="5604" y="6205"/>
                  <a:pt x="5171" y="5438"/>
                </a:cubicBezTo>
                <a:cubicBezTo>
                  <a:pt x="4237" y="5705"/>
                  <a:pt x="3269" y="5938"/>
                  <a:pt x="2335" y="6105"/>
                </a:cubicBezTo>
                <a:cubicBezTo>
                  <a:pt x="2169" y="6139"/>
                  <a:pt x="2035" y="6038"/>
                  <a:pt x="1969" y="5872"/>
                </a:cubicBezTo>
                <a:cubicBezTo>
                  <a:pt x="1635" y="4904"/>
                  <a:pt x="1335" y="3970"/>
                  <a:pt x="1001" y="3036"/>
                </a:cubicBezTo>
                <a:cubicBezTo>
                  <a:pt x="701" y="2169"/>
                  <a:pt x="367" y="1268"/>
                  <a:pt x="67" y="434"/>
                </a:cubicBezTo>
                <a:cubicBezTo>
                  <a:pt x="0" y="301"/>
                  <a:pt x="67" y="168"/>
                  <a:pt x="167" y="101"/>
                </a:cubicBezTo>
                <a:cubicBezTo>
                  <a:pt x="267" y="1"/>
                  <a:pt x="401" y="1"/>
                  <a:pt x="501" y="101"/>
                </a:cubicBezTo>
                <a:cubicBezTo>
                  <a:pt x="1301" y="801"/>
                  <a:pt x="2135" y="1569"/>
                  <a:pt x="2936" y="2369"/>
                </a:cubicBezTo>
                <a:cubicBezTo>
                  <a:pt x="4270" y="1769"/>
                  <a:pt x="5638" y="1102"/>
                  <a:pt x="6972" y="401"/>
                </a:cubicBezTo>
                <a:cubicBezTo>
                  <a:pt x="7106" y="334"/>
                  <a:pt x="7239" y="401"/>
                  <a:pt x="7339" y="535"/>
                </a:cubicBezTo>
                <a:cubicBezTo>
                  <a:pt x="7639" y="1168"/>
                  <a:pt x="7973" y="1802"/>
                  <a:pt x="8273" y="2469"/>
                </a:cubicBezTo>
                <a:cubicBezTo>
                  <a:pt x="8607" y="3103"/>
                  <a:pt x="8907" y="3770"/>
                  <a:pt x="9240" y="4437"/>
                </a:cubicBezTo>
                <a:cubicBezTo>
                  <a:pt x="10508" y="3904"/>
                  <a:pt x="11776" y="3337"/>
                  <a:pt x="13043" y="2769"/>
                </a:cubicBezTo>
                <a:cubicBezTo>
                  <a:pt x="13110" y="2736"/>
                  <a:pt x="13210" y="2736"/>
                  <a:pt x="13277" y="2803"/>
                </a:cubicBezTo>
                <a:cubicBezTo>
                  <a:pt x="14077" y="3570"/>
                  <a:pt x="14911" y="4337"/>
                  <a:pt x="15712" y="5104"/>
                </a:cubicBezTo>
                <a:cubicBezTo>
                  <a:pt x="16512" y="4337"/>
                  <a:pt x="17313" y="3603"/>
                  <a:pt x="18113" y="2836"/>
                </a:cubicBezTo>
                <a:cubicBezTo>
                  <a:pt x="18213" y="2769"/>
                  <a:pt x="18280" y="2736"/>
                  <a:pt x="18380" y="2769"/>
                </a:cubicBezTo>
                <a:cubicBezTo>
                  <a:pt x="19648" y="3370"/>
                  <a:pt x="20915" y="3970"/>
                  <a:pt x="22183" y="4504"/>
                </a:cubicBezTo>
                <a:cubicBezTo>
                  <a:pt x="22483" y="3837"/>
                  <a:pt x="22817" y="3170"/>
                  <a:pt x="23117" y="2503"/>
                </a:cubicBezTo>
                <a:cubicBezTo>
                  <a:pt x="23451" y="1835"/>
                  <a:pt x="23751" y="1202"/>
                  <a:pt x="24084" y="535"/>
                </a:cubicBezTo>
                <a:cubicBezTo>
                  <a:pt x="24151" y="401"/>
                  <a:pt x="24318" y="334"/>
                  <a:pt x="24418" y="401"/>
                </a:cubicBezTo>
                <a:cubicBezTo>
                  <a:pt x="25786" y="1135"/>
                  <a:pt x="27120" y="1802"/>
                  <a:pt x="28487" y="2403"/>
                </a:cubicBezTo>
                <a:cubicBezTo>
                  <a:pt x="29288" y="1569"/>
                  <a:pt x="30089" y="801"/>
                  <a:pt x="30889" y="101"/>
                </a:cubicBezTo>
                <a:cubicBezTo>
                  <a:pt x="30989" y="1"/>
                  <a:pt x="31156" y="1"/>
                  <a:pt x="31256" y="101"/>
                </a:cubicBezTo>
                <a:cubicBezTo>
                  <a:pt x="31356" y="168"/>
                  <a:pt x="31390" y="301"/>
                  <a:pt x="31356" y="434"/>
                </a:cubicBezTo>
                <a:cubicBezTo>
                  <a:pt x="31023" y="1268"/>
                  <a:pt x="30689" y="2169"/>
                  <a:pt x="30389" y="3070"/>
                </a:cubicBezTo>
                <a:cubicBezTo>
                  <a:pt x="30055" y="4004"/>
                  <a:pt x="29755" y="4938"/>
                  <a:pt x="29421" y="5938"/>
                </a:cubicBezTo>
                <a:cubicBezTo>
                  <a:pt x="29388" y="6105"/>
                  <a:pt x="29221" y="6205"/>
                  <a:pt x="29088" y="6205"/>
                </a:cubicBezTo>
                <a:cubicBezTo>
                  <a:pt x="28121" y="6038"/>
                  <a:pt x="27187" y="5805"/>
                  <a:pt x="26219" y="5538"/>
                </a:cubicBezTo>
                <a:cubicBezTo>
                  <a:pt x="25819" y="6339"/>
                  <a:pt x="25385" y="7139"/>
                  <a:pt x="24985" y="7940"/>
                </a:cubicBezTo>
                <a:cubicBezTo>
                  <a:pt x="24551" y="8740"/>
                  <a:pt x="24151" y="9574"/>
                  <a:pt x="23717" y="10408"/>
                </a:cubicBezTo>
                <a:cubicBezTo>
                  <a:pt x="23651" y="10542"/>
                  <a:pt x="23517" y="10642"/>
                  <a:pt x="23384" y="10575"/>
                </a:cubicBezTo>
                <a:cubicBezTo>
                  <a:pt x="21949" y="10008"/>
                  <a:pt x="20548" y="9341"/>
                  <a:pt x="19114" y="8574"/>
                </a:cubicBezTo>
                <a:cubicBezTo>
                  <a:pt x="18580" y="9174"/>
                  <a:pt x="18013" y="9741"/>
                  <a:pt x="17480" y="10308"/>
                </a:cubicBezTo>
                <a:cubicBezTo>
                  <a:pt x="16946" y="10875"/>
                  <a:pt x="16412" y="11442"/>
                  <a:pt x="15878" y="11976"/>
                </a:cubicBezTo>
                <a:cubicBezTo>
                  <a:pt x="15778" y="12076"/>
                  <a:pt x="15645" y="12076"/>
                  <a:pt x="15545" y="11976"/>
                </a:cubicBezTo>
                <a:cubicBezTo>
                  <a:pt x="14978" y="11409"/>
                  <a:pt x="14444" y="10842"/>
                  <a:pt x="13910" y="10242"/>
                </a:cubicBezTo>
                <a:cubicBezTo>
                  <a:pt x="13377" y="9674"/>
                  <a:pt x="12843" y="9074"/>
                  <a:pt x="12309" y="8507"/>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14293125" y="8539926"/>
            <a:ext cx="3023562" cy="965036"/>
          </a:xfrm>
          <a:custGeom>
            <a:avLst/>
            <a:gdLst/>
            <a:ahLst/>
            <a:cxnLst/>
            <a:rect l="l" t="t" r="r" b="b"/>
            <a:pathLst>
              <a:path w="30623" h="9774" extrusionOk="0">
                <a:moveTo>
                  <a:pt x="1" y="0"/>
                </a:moveTo>
                <a:cubicBezTo>
                  <a:pt x="34" y="0"/>
                  <a:pt x="67" y="0"/>
                  <a:pt x="67" y="34"/>
                </a:cubicBezTo>
                <a:cubicBezTo>
                  <a:pt x="868" y="701"/>
                  <a:pt x="1702" y="1435"/>
                  <a:pt x="2503" y="2202"/>
                </a:cubicBezTo>
                <a:cubicBezTo>
                  <a:pt x="3870" y="1635"/>
                  <a:pt x="5204" y="1001"/>
                  <a:pt x="6572" y="300"/>
                </a:cubicBezTo>
                <a:cubicBezTo>
                  <a:pt x="6672" y="234"/>
                  <a:pt x="6839" y="300"/>
                  <a:pt x="6906" y="434"/>
                </a:cubicBezTo>
                <a:cubicBezTo>
                  <a:pt x="7239" y="1068"/>
                  <a:pt x="7539" y="1668"/>
                  <a:pt x="7873" y="2302"/>
                </a:cubicBezTo>
                <a:cubicBezTo>
                  <a:pt x="8207" y="2936"/>
                  <a:pt x="8507" y="3569"/>
                  <a:pt x="8840" y="4203"/>
                </a:cubicBezTo>
                <a:cubicBezTo>
                  <a:pt x="10108" y="3703"/>
                  <a:pt x="11376" y="3169"/>
                  <a:pt x="12643" y="2602"/>
                </a:cubicBezTo>
                <a:cubicBezTo>
                  <a:pt x="12710" y="2535"/>
                  <a:pt x="12810" y="2569"/>
                  <a:pt x="12877" y="2635"/>
                </a:cubicBezTo>
                <a:cubicBezTo>
                  <a:pt x="13677" y="3369"/>
                  <a:pt x="14511" y="4103"/>
                  <a:pt x="15312" y="4837"/>
                </a:cubicBezTo>
                <a:cubicBezTo>
                  <a:pt x="16112" y="4103"/>
                  <a:pt x="16913" y="3369"/>
                  <a:pt x="17747" y="2635"/>
                </a:cubicBezTo>
                <a:cubicBezTo>
                  <a:pt x="17813" y="2569"/>
                  <a:pt x="17914" y="2569"/>
                  <a:pt x="17980" y="2602"/>
                </a:cubicBezTo>
                <a:cubicBezTo>
                  <a:pt x="19248" y="3202"/>
                  <a:pt x="20515" y="3736"/>
                  <a:pt x="21783" y="4270"/>
                </a:cubicBezTo>
                <a:cubicBezTo>
                  <a:pt x="22117" y="3636"/>
                  <a:pt x="22417" y="2969"/>
                  <a:pt x="22750" y="2335"/>
                </a:cubicBezTo>
                <a:cubicBezTo>
                  <a:pt x="23051" y="1701"/>
                  <a:pt x="23384" y="1068"/>
                  <a:pt x="23718" y="467"/>
                </a:cubicBezTo>
                <a:cubicBezTo>
                  <a:pt x="23784" y="300"/>
                  <a:pt x="23918" y="267"/>
                  <a:pt x="24051" y="334"/>
                </a:cubicBezTo>
                <a:cubicBezTo>
                  <a:pt x="25419" y="1034"/>
                  <a:pt x="26753" y="1668"/>
                  <a:pt x="28121" y="2235"/>
                </a:cubicBezTo>
                <a:cubicBezTo>
                  <a:pt x="28921" y="1468"/>
                  <a:pt x="29722" y="734"/>
                  <a:pt x="30523" y="34"/>
                </a:cubicBezTo>
                <a:cubicBezTo>
                  <a:pt x="30556" y="0"/>
                  <a:pt x="30589" y="0"/>
                  <a:pt x="30623" y="0"/>
                </a:cubicBezTo>
                <a:cubicBezTo>
                  <a:pt x="30356" y="667"/>
                  <a:pt x="30089" y="1334"/>
                  <a:pt x="29822" y="2035"/>
                </a:cubicBezTo>
                <a:cubicBezTo>
                  <a:pt x="29589" y="2735"/>
                  <a:pt x="29322" y="3469"/>
                  <a:pt x="29055" y="4203"/>
                </a:cubicBezTo>
                <a:cubicBezTo>
                  <a:pt x="29021" y="4370"/>
                  <a:pt x="28855" y="4470"/>
                  <a:pt x="28721" y="4437"/>
                </a:cubicBezTo>
                <a:cubicBezTo>
                  <a:pt x="27754" y="4237"/>
                  <a:pt x="26820" y="3970"/>
                  <a:pt x="25853" y="3703"/>
                </a:cubicBezTo>
                <a:cubicBezTo>
                  <a:pt x="25452" y="4437"/>
                  <a:pt x="25019" y="5171"/>
                  <a:pt x="24585" y="5938"/>
                </a:cubicBezTo>
                <a:cubicBezTo>
                  <a:pt x="24185" y="6705"/>
                  <a:pt x="23751" y="7472"/>
                  <a:pt x="23351" y="8273"/>
                </a:cubicBezTo>
                <a:cubicBezTo>
                  <a:pt x="23251" y="8406"/>
                  <a:pt x="23117" y="8473"/>
                  <a:pt x="23017" y="8440"/>
                </a:cubicBezTo>
                <a:cubicBezTo>
                  <a:pt x="21583" y="7839"/>
                  <a:pt x="20148" y="7172"/>
                  <a:pt x="18747" y="6438"/>
                </a:cubicBezTo>
                <a:cubicBezTo>
                  <a:pt x="18180" y="6972"/>
                  <a:pt x="17647" y="7539"/>
                  <a:pt x="17113" y="8073"/>
                </a:cubicBezTo>
                <a:cubicBezTo>
                  <a:pt x="16579" y="8606"/>
                  <a:pt x="16012" y="9140"/>
                  <a:pt x="15478" y="9674"/>
                </a:cubicBezTo>
                <a:cubicBezTo>
                  <a:pt x="15378" y="9774"/>
                  <a:pt x="15245" y="9774"/>
                  <a:pt x="15145" y="9674"/>
                </a:cubicBezTo>
                <a:cubicBezTo>
                  <a:pt x="14611" y="9140"/>
                  <a:pt x="14044" y="8606"/>
                  <a:pt x="13510" y="8039"/>
                </a:cubicBezTo>
                <a:cubicBezTo>
                  <a:pt x="12977" y="7472"/>
                  <a:pt x="12410" y="6939"/>
                  <a:pt x="11876" y="6371"/>
                </a:cubicBezTo>
                <a:cubicBezTo>
                  <a:pt x="10442" y="7072"/>
                  <a:pt x="9041" y="7706"/>
                  <a:pt x="7606" y="8306"/>
                </a:cubicBezTo>
                <a:cubicBezTo>
                  <a:pt x="7473" y="8340"/>
                  <a:pt x="7339" y="8273"/>
                  <a:pt x="7273" y="8106"/>
                </a:cubicBezTo>
                <a:cubicBezTo>
                  <a:pt x="6839" y="7339"/>
                  <a:pt x="6439" y="6572"/>
                  <a:pt x="6005" y="5838"/>
                </a:cubicBezTo>
                <a:cubicBezTo>
                  <a:pt x="5605" y="5104"/>
                  <a:pt x="5171" y="4370"/>
                  <a:pt x="4771" y="3636"/>
                </a:cubicBezTo>
                <a:cubicBezTo>
                  <a:pt x="3803" y="3936"/>
                  <a:pt x="2869" y="4170"/>
                  <a:pt x="1902" y="4403"/>
                </a:cubicBezTo>
                <a:cubicBezTo>
                  <a:pt x="1769" y="4437"/>
                  <a:pt x="1602" y="4337"/>
                  <a:pt x="1535" y="4170"/>
                </a:cubicBezTo>
                <a:cubicBezTo>
                  <a:pt x="1302" y="3436"/>
                  <a:pt x="1035" y="2735"/>
                  <a:pt x="768" y="2035"/>
                </a:cubicBezTo>
                <a:cubicBezTo>
                  <a:pt x="534" y="1334"/>
                  <a:pt x="268" y="667"/>
                  <a:pt x="1" y="0"/>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14497319" y="8029346"/>
            <a:ext cx="1073842" cy="494168"/>
          </a:xfrm>
          <a:custGeom>
            <a:avLst/>
            <a:gdLst/>
            <a:ahLst/>
            <a:cxnLst/>
            <a:rect l="l" t="t" r="r" b="b"/>
            <a:pathLst>
              <a:path w="10876" h="5005" extrusionOk="0">
                <a:moveTo>
                  <a:pt x="1" y="1302"/>
                </a:moveTo>
                <a:cubicBezTo>
                  <a:pt x="1" y="2036"/>
                  <a:pt x="234" y="3370"/>
                  <a:pt x="1202" y="4204"/>
                </a:cubicBezTo>
                <a:cubicBezTo>
                  <a:pt x="2169" y="5004"/>
                  <a:pt x="5305" y="4371"/>
                  <a:pt x="7673" y="3203"/>
                </a:cubicBezTo>
                <a:cubicBezTo>
                  <a:pt x="10041" y="2002"/>
                  <a:pt x="10875" y="1002"/>
                  <a:pt x="10508" y="568"/>
                </a:cubicBezTo>
                <a:cubicBezTo>
                  <a:pt x="10442" y="501"/>
                  <a:pt x="10375" y="434"/>
                  <a:pt x="10308" y="368"/>
                </a:cubicBezTo>
                <a:lnTo>
                  <a:pt x="9608" y="1"/>
                </a:ln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4411710" y="7627579"/>
            <a:ext cx="1113336" cy="895922"/>
          </a:xfrm>
          <a:custGeom>
            <a:avLst/>
            <a:gdLst/>
            <a:ahLst/>
            <a:cxnLst/>
            <a:rect l="l" t="t" r="r" b="b"/>
            <a:pathLst>
              <a:path w="11276" h="9074" extrusionOk="0">
                <a:moveTo>
                  <a:pt x="11275" y="4704"/>
                </a:moveTo>
                <a:cubicBezTo>
                  <a:pt x="11275" y="4637"/>
                  <a:pt x="11242" y="4570"/>
                  <a:pt x="11209" y="4470"/>
                </a:cubicBezTo>
                <a:lnTo>
                  <a:pt x="2502" y="0"/>
                </a:lnTo>
                <a:cubicBezTo>
                  <a:pt x="1869" y="601"/>
                  <a:pt x="1368" y="1401"/>
                  <a:pt x="1101" y="2202"/>
                </a:cubicBezTo>
                <a:cubicBezTo>
                  <a:pt x="1" y="5304"/>
                  <a:pt x="1368" y="9073"/>
                  <a:pt x="5671" y="7906"/>
                </a:cubicBezTo>
                <a:cubicBezTo>
                  <a:pt x="7673" y="7372"/>
                  <a:pt x="11242" y="5437"/>
                  <a:pt x="11275" y="4704"/>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14556660" y="7640710"/>
            <a:ext cx="951904" cy="1053996"/>
          </a:xfrm>
          <a:custGeom>
            <a:avLst/>
            <a:gdLst/>
            <a:ahLst/>
            <a:cxnLst/>
            <a:rect l="l" t="t" r="r" b="b"/>
            <a:pathLst>
              <a:path w="9641" h="10675" extrusionOk="0">
                <a:moveTo>
                  <a:pt x="1301" y="1"/>
                </a:moveTo>
                <a:cubicBezTo>
                  <a:pt x="501" y="868"/>
                  <a:pt x="0" y="1902"/>
                  <a:pt x="100" y="2803"/>
                </a:cubicBezTo>
                <a:cubicBezTo>
                  <a:pt x="667" y="10675"/>
                  <a:pt x="9274" y="5671"/>
                  <a:pt x="9641" y="4270"/>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6071714" y="8016215"/>
            <a:ext cx="1040864" cy="510558"/>
          </a:xfrm>
          <a:custGeom>
            <a:avLst/>
            <a:gdLst/>
            <a:ahLst/>
            <a:cxnLst/>
            <a:rect l="l" t="t" r="r" b="b"/>
            <a:pathLst>
              <a:path w="10542" h="5171" extrusionOk="0">
                <a:moveTo>
                  <a:pt x="10541" y="1235"/>
                </a:moveTo>
                <a:cubicBezTo>
                  <a:pt x="10541" y="2035"/>
                  <a:pt x="10308" y="3436"/>
                  <a:pt x="9341" y="4303"/>
                </a:cubicBezTo>
                <a:cubicBezTo>
                  <a:pt x="8373" y="5171"/>
                  <a:pt x="5238" y="4504"/>
                  <a:pt x="2869" y="3236"/>
                </a:cubicBezTo>
                <a:cubicBezTo>
                  <a:pt x="1101" y="2335"/>
                  <a:pt x="201" y="1501"/>
                  <a:pt x="1" y="934"/>
                </a:cubicBezTo>
                <a:lnTo>
                  <a:pt x="1735" y="0"/>
                </a:ln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16094820" y="7617705"/>
            <a:ext cx="1103364" cy="909054"/>
          </a:xfrm>
          <a:custGeom>
            <a:avLst/>
            <a:gdLst/>
            <a:ahLst/>
            <a:cxnLst/>
            <a:rect l="l" t="t" r="r" b="b"/>
            <a:pathLst>
              <a:path w="11175" h="9207" extrusionOk="0">
                <a:moveTo>
                  <a:pt x="9007" y="0"/>
                </a:moveTo>
                <a:cubicBezTo>
                  <a:pt x="9474" y="567"/>
                  <a:pt x="9840" y="1234"/>
                  <a:pt x="10074" y="1935"/>
                </a:cubicBezTo>
                <a:cubicBezTo>
                  <a:pt x="11175" y="5204"/>
                  <a:pt x="9807" y="9207"/>
                  <a:pt x="5504" y="7973"/>
                </a:cubicBezTo>
                <a:cubicBezTo>
                  <a:pt x="3703" y="7472"/>
                  <a:pt x="634" y="5738"/>
                  <a:pt x="0" y="4837"/>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16124443" y="7630837"/>
            <a:ext cx="925542" cy="1007886"/>
          </a:xfrm>
          <a:custGeom>
            <a:avLst/>
            <a:gdLst/>
            <a:ahLst/>
            <a:cxnLst/>
            <a:rect l="l" t="t" r="r" b="b"/>
            <a:pathLst>
              <a:path w="9374" h="10208" extrusionOk="0">
                <a:moveTo>
                  <a:pt x="8440" y="1"/>
                </a:moveTo>
                <a:cubicBezTo>
                  <a:pt x="9007" y="835"/>
                  <a:pt x="9374" y="1769"/>
                  <a:pt x="9307" y="2602"/>
                </a:cubicBezTo>
                <a:cubicBezTo>
                  <a:pt x="8807" y="10208"/>
                  <a:pt x="1501" y="6405"/>
                  <a:pt x="0" y="4571"/>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5574364" y="8233539"/>
            <a:ext cx="464548" cy="319606"/>
          </a:xfrm>
          <a:custGeom>
            <a:avLst/>
            <a:gdLst/>
            <a:ahLst/>
            <a:cxnLst/>
            <a:rect l="l" t="t" r="r" b="b"/>
            <a:pathLst>
              <a:path w="4705" h="3237" extrusionOk="0">
                <a:moveTo>
                  <a:pt x="3036" y="868"/>
                </a:moveTo>
                <a:cubicBezTo>
                  <a:pt x="4704" y="2770"/>
                  <a:pt x="4170" y="3237"/>
                  <a:pt x="2969" y="3003"/>
                </a:cubicBezTo>
                <a:cubicBezTo>
                  <a:pt x="2669" y="2970"/>
                  <a:pt x="2469" y="2770"/>
                  <a:pt x="2336" y="2503"/>
                </a:cubicBezTo>
                <a:cubicBezTo>
                  <a:pt x="2202" y="2770"/>
                  <a:pt x="2002" y="2970"/>
                  <a:pt x="1735" y="3003"/>
                </a:cubicBezTo>
                <a:cubicBezTo>
                  <a:pt x="534" y="3237"/>
                  <a:pt x="1" y="2770"/>
                  <a:pt x="1635" y="868"/>
                </a:cubicBezTo>
                <a:cubicBezTo>
                  <a:pt x="2369" y="1"/>
                  <a:pt x="2302" y="1"/>
                  <a:pt x="3036" y="868"/>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15607344" y="8210532"/>
            <a:ext cx="227288" cy="316248"/>
          </a:xfrm>
          <a:custGeom>
            <a:avLst/>
            <a:gdLst/>
            <a:ahLst/>
            <a:cxnLst/>
            <a:rect l="l" t="t" r="r" b="b"/>
            <a:pathLst>
              <a:path w="2302" h="3203" extrusionOk="0">
                <a:moveTo>
                  <a:pt x="1401" y="868"/>
                </a:moveTo>
                <a:cubicBezTo>
                  <a:pt x="0" y="2502"/>
                  <a:pt x="467" y="3203"/>
                  <a:pt x="1468" y="3003"/>
                </a:cubicBezTo>
                <a:cubicBezTo>
                  <a:pt x="2235" y="2869"/>
                  <a:pt x="2302" y="1568"/>
                  <a:pt x="2168" y="834"/>
                </a:cubicBezTo>
                <a:cubicBezTo>
                  <a:pt x="2002" y="0"/>
                  <a:pt x="1802" y="401"/>
                  <a:pt x="1401" y="868"/>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15765427" y="8210532"/>
            <a:ext cx="227386" cy="316248"/>
          </a:xfrm>
          <a:custGeom>
            <a:avLst/>
            <a:gdLst/>
            <a:ahLst/>
            <a:cxnLst/>
            <a:rect l="l" t="t" r="r" b="b"/>
            <a:pathLst>
              <a:path w="2303" h="3203" extrusionOk="0">
                <a:moveTo>
                  <a:pt x="901" y="868"/>
                </a:moveTo>
                <a:cubicBezTo>
                  <a:pt x="2302" y="2502"/>
                  <a:pt x="1868" y="3203"/>
                  <a:pt x="834" y="3003"/>
                </a:cubicBezTo>
                <a:cubicBezTo>
                  <a:pt x="67" y="2869"/>
                  <a:pt x="0" y="1568"/>
                  <a:pt x="167" y="834"/>
                </a:cubicBezTo>
                <a:cubicBezTo>
                  <a:pt x="301" y="0"/>
                  <a:pt x="501" y="401"/>
                  <a:pt x="901" y="868"/>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6634924" y="6781088"/>
            <a:ext cx="1334008" cy="1004628"/>
          </a:xfrm>
          <a:custGeom>
            <a:avLst/>
            <a:gdLst/>
            <a:ahLst/>
            <a:cxnLst/>
            <a:rect l="l" t="t" r="r" b="b"/>
            <a:pathLst>
              <a:path w="13511" h="10175" extrusionOk="0">
                <a:moveTo>
                  <a:pt x="668" y="1435"/>
                </a:moveTo>
                <a:cubicBezTo>
                  <a:pt x="868" y="3169"/>
                  <a:pt x="167" y="5604"/>
                  <a:pt x="1" y="8106"/>
                </a:cubicBezTo>
                <a:cubicBezTo>
                  <a:pt x="1202" y="8406"/>
                  <a:pt x="2302" y="8740"/>
                  <a:pt x="3336" y="9040"/>
                </a:cubicBezTo>
                <a:cubicBezTo>
                  <a:pt x="6238" y="9874"/>
                  <a:pt x="10241" y="10174"/>
                  <a:pt x="13510" y="10141"/>
                </a:cubicBezTo>
                <a:cubicBezTo>
                  <a:pt x="12443" y="7573"/>
                  <a:pt x="11042" y="5204"/>
                  <a:pt x="9474" y="3236"/>
                </a:cubicBezTo>
                <a:cubicBezTo>
                  <a:pt x="7106" y="201"/>
                  <a:pt x="3670" y="0"/>
                  <a:pt x="668" y="1435"/>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7109267" y="6860178"/>
            <a:ext cx="925542" cy="922284"/>
          </a:xfrm>
          <a:custGeom>
            <a:avLst/>
            <a:gdLst/>
            <a:ahLst/>
            <a:cxnLst/>
            <a:rect l="l" t="t" r="r" b="b"/>
            <a:pathLst>
              <a:path w="9374" h="9341" extrusionOk="0">
                <a:moveTo>
                  <a:pt x="9373" y="9307"/>
                </a:moveTo>
                <a:cubicBezTo>
                  <a:pt x="7572" y="4670"/>
                  <a:pt x="4503" y="934"/>
                  <a:pt x="1168" y="0"/>
                </a:cubicBezTo>
                <a:cubicBezTo>
                  <a:pt x="0" y="467"/>
                  <a:pt x="400" y="1334"/>
                  <a:pt x="1535" y="3536"/>
                </a:cubicBezTo>
                <a:cubicBezTo>
                  <a:pt x="2168" y="4770"/>
                  <a:pt x="3002" y="6838"/>
                  <a:pt x="3803" y="9140"/>
                </a:cubicBezTo>
                <a:cubicBezTo>
                  <a:pt x="5704" y="9307"/>
                  <a:pt x="7672" y="9340"/>
                  <a:pt x="9373" y="9307"/>
                </a:cubicBezTo>
                <a:close/>
              </a:path>
            </a:pathLst>
          </a:custGeom>
          <a:solidFill>
            <a:srgbClr val="FFFFFF">
              <a:alpha val="56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6048708" y="6540660"/>
            <a:ext cx="1389892" cy="1215428"/>
          </a:xfrm>
          <a:custGeom>
            <a:avLst/>
            <a:gdLst/>
            <a:ahLst/>
            <a:cxnLst/>
            <a:rect l="l" t="t" r="r" b="b"/>
            <a:pathLst>
              <a:path w="14077" h="12310" extrusionOk="0">
                <a:moveTo>
                  <a:pt x="14077" y="12309"/>
                </a:moveTo>
                <a:cubicBezTo>
                  <a:pt x="11775" y="5204"/>
                  <a:pt x="7072" y="0"/>
                  <a:pt x="200" y="3836"/>
                </a:cubicBezTo>
                <a:lnTo>
                  <a:pt x="0" y="9140"/>
                </a:lnTo>
                <a:cubicBezTo>
                  <a:pt x="3469" y="9874"/>
                  <a:pt x="6672" y="10708"/>
                  <a:pt x="9273" y="11442"/>
                </a:cubicBezTo>
                <a:cubicBezTo>
                  <a:pt x="10674" y="11876"/>
                  <a:pt x="12342" y="12142"/>
                  <a:pt x="14077" y="12309"/>
                </a:cubicBezTo>
                <a:close/>
              </a:path>
            </a:pathLst>
          </a:custGeom>
          <a:solidFill>
            <a:srgbClr val="FFFFFF">
              <a:alpha val="56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6068456" y="6725105"/>
            <a:ext cx="928800" cy="955162"/>
          </a:xfrm>
          <a:custGeom>
            <a:avLst/>
            <a:gdLst/>
            <a:ahLst/>
            <a:cxnLst/>
            <a:rect l="l" t="t" r="r" b="b"/>
            <a:pathLst>
              <a:path w="9407" h="9674" extrusionOk="0">
                <a:moveTo>
                  <a:pt x="9407" y="9674"/>
                </a:moveTo>
                <a:cubicBezTo>
                  <a:pt x="8440" y="7839"/>
                  <a:pt x="7239" y="5971"/>
                  <a:pt x="6038" y="3903"/>
                </a:cubicBezTo>
                <a:cubicBezTo>
                  <a:pt x="5638" y="3203"/>
                  <a:pt x="5437" y="2636"/>
                  <a:pt x="5571" y="2269"/>
                </a:cubicBezTo>
                <a:cubicBezTo>
                  <a:pt x="5771" y="1635"/>
                  <a:pt x="6538" y="1235"/>
                  <a:pt x="7973" y="1468"/>
                </a:cubicBezTo>
                <a:cubicBezTo>
                  <a:pt x="5471" y="0"/>
                  <a:pt x="2669" y="467"/>
                  <a:pt x="0" y="1968"/>
                </a:cubicBezTo>
                <a:lnTo>
                  <a:pt x="34" y="7339"/>
                </a:lnTo>
                <a:cubicBezTo>
                  <a:pt x="3403" y="8039"/>
                  <a:pt x="6538" y="8840"/>
                  <a:pt x="9073" y="9574"/>
                </a:cubicBezTo>
                <a:cubicBezTo>
                  <a:pt x="9173" y="9641"/>
                  <a:pt x="9307" y="9641"/>
                  <a:pt x="9407" y="9674"/>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6667903" y="6870052"/>
            <a:ext cx="691738" cy="879432"/>
          </a:xfrm>
          <a:custGeom>
            <a:avLst/>
            <a:gdLst/>
            <a:ahLst/>
            <a:cxnLst/>
            <a:rect l="l" t="t" r="r" b="b"/>
            <a:pathLst>
              <a:path w="7006" h="8907" extrusionOk="0">
                <a:moveTo>
                  <a:pt x="3403" y="8239"/>
                </a:moveTo>
                <a:cubicBezTo>
                  <a:pt x="2702" y="6405"/>
                  <a:pt x="1935" y="4737"/>
                  <a:pt x="1335" y="3469"/>
                </a:cubicBezTo>
                <a:cubicBezTo>
                  <a:pt x="1001" y="2835"/>
                  <a:pt x="0" y="0"/>
                  <a:pt x="1668" y="567"/>
                </a:cubicBezTo>
                <a:cubicBezTo>
                  <a:pt x="2535" y="834"/>
                  <a:pt x="4137" y="2402"/>
                  <a:pt x="5104" y="4203"/>
                </a:cubicBezTo>
                <a:cubicBezTo>
                  <a:pt x="5904" y="5637"/>
                  <a:pt x="6505" y="7339"/>
                  <a:pt x="7005" y="8906"/>
                </a:cubicBezTo>
                <a:cubicBezTo>
                  <a:pt x="5738" y="8740"/>
                  <a:pt x="4503" y="8540"/>
                  <a:pt x="3403" y="8239"/>
                </a:cubicBezTo>
                <a:close/>
              </a:path>
            </a:pathLst>
          </a:custGeom>
          <a:solidFill>
            <a:srgbClr val="FFFFFF">
              <a:alpha val="56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6872094" y="6995155"/>
            <a:ext cx="454576" cy="751078"/>
          </a:xfrm>
          <a:custGeom>
            <a:avLst/>
            <a:gdLst/>
            <a:ahLst/>
            <a:cxnLst/>
            <a:rect l="l" t="t" r="r" b="b"/>
            <a:pathLst>
              <a:path w="4604" h="7607" extrusionOk="0">
                <a:moveTo>
                  <a:pt x="2335" y="2402"/>
                </a:moveTo>
                <a:cubicBezTo>
                  <a:pt x="3269" y="3703"/>
                  <a:pt x="4504" y="5972"/>
                  <a:pt x="4570" y="7506"/>
                </a:cubicBezTo>
                <a:cubicBezTo>
                  <a:pt x="4570" y="7539"/>
                  <a:pt x="4570" y="7573"/>
                  <a:pt x="4604" y="7606"/>
                </a:cubicBezTo>
                <a:cubicBezTo>
                  <a:pt x="4003" y="7506"/>
                  <a:pt x="3436" y="7439"/>
                  <a:pt x="2902" y="7339"/>
                </a:cubicBezTo>
                <a:cubicBezTo>
                  <a:pt x="2469" y="6472"/>
                  <a:pt x="1835" y="4370"/>
                  <a:pt x="1201" y="3036"/>
                </a:cubicBezTo>
                <a:cubicBezTo>
                  <a:pt x="1001" y="2636"/>
                  <a:pt x="868" y="2336"/>
                  <a:pt x="768" y="2069"/>
                </a:cubicBezTo>
                <a:cubicBezTo>
                  <a:pt x="0" y="1"/>
                  <a:pt x="1935" y="1802"/>
                  <a:pt x="2335" y="2402"/>
                </a:cubicBezTo>
                <a:close/>
              </a:path>
            </a:pathLst>
          </a:custGeom>
          <a:solidFill>
            <a:srgbClr val="FFFFFF">
              <a:alpha val="56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7201491" y="6968792"/>
            <a:ext cx="780598" cy="813676"/>
          </a:xfrm>
          <a:custGeom>
            <a:avLst/>
            <a:gdLst/>
            <a:ahLst/>
            <a:cxnLst/>
            <a:rect l="l" t="t" r="r" b="b"/>
            <a:pathLst>
              <a:path w="7906" h="8241" extrusionOk="0">
                <a:moveTo>
                  <a:pt x="4403" y="8140"/>
                </a:moveTo>
                <a:cubicBezTo>
                  <a:pt x="3436" y="6172"/>
                  <a:pt x="2368" y="4371"/>
                  <a:pt x="1568" y="3070"/>
                </a:cubicBezTo>
                <a:cubicBezTo>
                  <a:pt x="1201" y="2503"/>
                  <a:pt x="0" y="1"/>
                  <a:pt x="1568" y="334"/>
                </a:cubicBezTo>
                <a:cubicBezTo>
                  <a:pt x="2435" y="501"/>
                  <a:pt x="4203" y="1835"/>
                  <a:pt x="5271" y="3403"/>
                </a:cubicBezTo>
                <a:cubicBezTo>
                  <a:pt x="5738" y="4037"/>
                  <a:pt x="6938" y="6072"/>
                  <a:pt x="7906" y="8207"/>
                </a:cubicBezTo>
                <a:cubicBezTo>
                  <a:pt x="6805" y="8240"/>
                  <a:pt x="5604" y="8207"/>
                  <a:pt x="4403" y="8140"/>
                </a:cubicBezTo>
                <a:close/>
              </a:path>
            </a:pathLst>
          </a:custGeom>
          <a:solidFill>
            <a:srgbClr val="FFFFFF">
              <a:alpha val="56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17319976" y="6965533"/>
            <a:ext cx="632496" cy="816934"/>
          </a:xfrm>
          <a:custGeom>
            <a:avLst/>
            <a:gdLst/>
            <a:ahLst/>
            <a:cxnLst/>
            <a:rect l="l" t="t" r="r" b="b"/>
            <a:pathLst>
              <a:path w="6406" h="8274" extrusionOk="0">
                <a:moveTo>
                  <a:pt x="3203" y="2836"/>
                </a:moveTo>
                <a:cubicBezTo>
                  <a:pt x="3503" y="3136"/>
                  <a:pt x="3837" y="3570"/>
                  <a:pt x="4204" y="4103"/>
                </a:cubicBezTo>
                <a:cubicBezTo>
                  <a:pt x="5071" y="5371"/>
                  <a:pt x="6005" y="7072"/>
                  <a:pt x="6406" y="8273"/>
                </a:cubicBezTo>
                <a:lnTo>
                  <a:pt x="5738" y="8273"/>
                </a:lnTo>
                <a:cubicBezTo>
                  <a:pt x="4404" y="6772"/>
                  <a:pt x="1902" y="3403"/>
                  <a:pt x="1068" y="1935"/>
                </a:cubicBezTo>
                <a:cubicBezTo>
                  <a:pt x="1" y="0"/>
                  <a:pt x="2703" y="2302"/>
                  <a:pt x="3203" y="2836"/>
                </a:cubicBezTo>
                <a:close/>
              </a:path>
            </a:pathLst>
          </a:custGeom>
          <a:solidFill>
            <a:srgbClr val="FFFFFF">
              <a:alpha val="56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13864991" y="6781089"/>
            <a:ext cx="1116594" cy="642370"/>
          </a:xfrm>
          <a:custGeom>
            <a:avLst/>
            <a:gdLst/>
            <a:ahLst/>
            <a:cxnLst/>
            <a:rect l="l" t="t" r="r" b="b"/>
            <a:pathLst>
              <a:path w="11309" h="6506" extrusionOk="0">
                <a:moveTo>
                  <a:pt x="11042" y="1435"/>
                </a:moveTo>
                <a:cubicBezTo>
                  <a:pt x="10908" y="2469"/>
                  <a:pt x="11108" y="3703"/>
                  <a:pt x="11308" y="5071"/>
                </a:cubicBezTo>
                <a:cubicBezTo>
                  <a:pt x="10708" y="5037"/>
                  <a:pt x="10141" y="5004"/>
                  <a:pt x="9540" y="4971"/>
                </a:cubicBezTo>
                <a:cubicBezTo>
                  <a:pt x="4003" y="4670"/>
                  <a:pt x="1468" y="5604"/>
                  <a:pt x="0" y="6505"/>
                </a:cubicBezTo>
                <a:cubicBezTo>
                  <a:pt x="701" y="5338"/>
                  <a:pt x="1435" y="4237"/>
                  <a:pt x="2235" y="3236"/>
                </a:cubicBezTo>
                <a:cubicBezTo>
                  <a:pt x="4604" y="201"/>
                  <a:pt x="8039" y="0"/>
                  <a:pt x="11042" y="1435"/>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13749665" y="6860178"/>
            <a:ext cx="797186" cy="645628"/>
          </a:xfrm>
          <a:custGeom>
            <a:avLst/>
            <a:gdLst/>
            <a:ahLst/>
            <a:cxnLst/>
            <a:rect l="l" t="t" r="r" b="b"/>
            <a:pathLst>
              <a:path w="8074" h="6539" extrusionOk="0">
                <a:moveTo>
                  <a:pt x="1" y="6538"/>
                </a:moveTo>
                <a:cubicBezTo>
                  <a:pt x="1802" y="3236"/>
                  <a:pt x="4271" y="734"/>
                  <a:pt x="6906" y="0"/>
                </a:cubicBezTo>
                <a:cubicBezTo>
                  <a:pt x="8073" y="467"/>
                  <a:pt x="7673" y="1334"/>
                  <a:pt x="6539" y="3536"/>
                </a:cubicBezTo>
                <a:cubicBezTo>
                  <a:pt x="6439" y="3736"/>
                  <a:pt x="6339" y="3970"/>
                  <a:pt x="6205" y="4203"/>
                </a:cubicBezTo>
                <a:cubicBezTo>
                  <a:pt x="2369" y="4603"/>
                  <a:pt x="968" y="5838"/>
                  <a:pt x="1" y="6538"/>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14434816" y="6636141"/>
            <a:ext cx="1169220" cy="724714"/>
          </a:xfrm>
          <a:custGeom>
            <a:avLst/>
            <a:gdLst/>
            <a:ahLst/>
            <a:cxnLst/>
            <a:rect l="l" t="t" r="r" b="b"/>
            <a:pathLst>
              <a:path w="11842" h="7340" extrusionOk="0">
                <a:moveTo>
                  <a:pt x="0" y="6439"/>
                </a:moveTo>
                <a:cubicBezTo>
                  <a:pt x="2635" y="2169"/>
                  <a:pt x="6538" y="1"/>
                  <a:pt x="11642" y="2869"/>
                </a:cubicBezTo>
                <a:lnTo>
                  <a:pt x="11842" y="7339"/>
                </a:lnTo>
                <a:cubicBezTo>
                  <a:pt x="9140" y="6906"/>
                  <a:pt x="6405" y="6572"/>
                  <a:pt x="3769" y="6439"/>
                </a:cubicBezTo>
                <a:cubicBezTo>
                  <a:pt x="2335" y="6339"/>
                  <a:pt x="1101" y="6372"/>
                  <a:pt x="0" y="6439"/>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14800348" y="6725105"/>
            <a:ext cx="783956" cy="632398"/>
          </a:xfrm>
          <a:custGeom>
            <a:avLst/>
            <a:gdLst/>
            <a:ahLst/>
            <a:cxnLst/>
            <a:rect l="l" t="t" r="r" b="b"/>
            <a:pathLst>
              <a:path w="7940" h="6405" extrusionOk="0">
                <a:moveTo>
                  <a:pt x="968" y="5571"/>
                </a:moveTo>
                <a:cubicBezTo>
                  <a:pt x="1268" y="5071"/>
                  <a:pt x="1569" y="4504"/>
                  <a:pt x="1935" y="3903"/>
                </a:cubicBezTo>
                <a:cubicBezTo>
                  <a:pt x="2336" y="3203"/>
                  <a:pt x="2503" y="2636"/>
                  <a:pt x="2402" y="2269"/>
                </a:cubicBezTo>
                <a:cubicBezTo>
                  <a:pt x="2202" y="1635"/>
                  <a:pt x="1435" y="1235"/>
                  <a:pt x="1" y="1468"/>
                </a:cubicBezTo>
                <a:cubicBezTo>
                  <a:pt x="2503" y="0"/>
                  <a:pt x="5305" y="467"/>
                  <a:pt x="7940" y="1968"/>
                </a:cubicBezTo>
                <a:lnTo>
                  <a:pt x="7940" y="6405"/>
                </a:lnTo>
                <a:cubicBezTo>
                  <a:pt x="5638" y="6038"/>
                  <a:pt x="3270" y="5738"/>
                  <a:pt x="968" y="5571"/>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14490801" y="6870052"/>
            <a:ext cx="497426" cy="401852"/>
          </a:xfrm>
          <a:custGeom>
            <a:avLst/>
            <a:gdLst/>
            <a:ahLst/>
            <a:cxnLst/>
            <a:rect l="l" t="t" r="r" b="b"/>
            <a:pathLst>
              <a:path w="5038" h="4070" extrusionOk="0">
                <a:moveTo>
                  <a:pt x="3436" y="4070"/>
                </a:moveTo>
                <a:cubicBezTo>
                  <a:pt x="3536" y="3870"/>
                  <a:pt x="3636" y="3669"/>
                  <a:pt x="3703" y="3469"/>
                </a:cubicBezTo>
                <a:cubicBezTo>
                  <a:pt x="4036" y="2835"/>
                  <a:pt x="5037" y="0"/>
                  <a:pt x="3369" y="567"/>
                </a:cubicBezTo>
                <a:cubicBezTo>
                  <a:pt x="2535" y="834"/>
                  <a:pt x="1001" y="2302"/>
                  <a:pt x="0" y="4036"/>
                </a:cubicBezTo>
                <a:cubicBezTo>
                  <a:pt x="968" y="3970"/>
                  <a:pt x="2002" y="4003"/>
                  <a:pt x="3202" y="4070"/>
                </a:cubicBezTo>
                <a:cubicBezTo>
                  <a:pt x="3269" y="4070"/>
                  <a:pt x="3369" y="4070"/>
                  <a:pt x="3436" y="4070"/>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14530297" y="6995155"/>
            <a:ext cx="253650" cy="270138"/>
          </a:xfrm>
          <a:custGeom>
            <a:avLst/>
            <a:gdLst/>
            <a:ahLst/>
            <a:cxnLst/>
            <a:rect l="l" t="t" r="r" b="b"/>
            <a:pathLst>
              <a:path w="2569" h="2736" extrusionOk="0">
                <a:moveTo>
                  <a:pt x="234" y="2402"/>
                </a:moveTo>
                <a:cubicBezTo>
                  <a:pt x="134" y="2502"/>
                  <a:pt x="67" y="2636"/>
                  <a:pt x="0" y="2736"/>
                </a:cubicBezTo>
                <a:cubicBezTo>
                  <a:pt x="467" y="2736"/>
                  <a:pt x="968" y="2736"/>
                  <a:pt x="1502" y="2736"/>
                </a:cubicBezTo>
                <a:cubicBezTo>
                  <a:pt x="1635" y="2469"/>
                  <a:pt x="1702" y="2236"/>
                  <a:pt x="1802" y="2069"/>
                </a:cubicBezTo>
                <a:cubicBezTo>
                  <a:pt x="2569" y="1"/>
                  <a:pt x="634" y="1802"/>
                  <a:pt x="234" y="2402"/>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13855117" y="6968792"/>
            <a:ext cx="599518" cy="461192"/>
          </a:xfrm>
          <a:custGeom>
            <a:avLst/>
            <a:gdLst/>
            <a:ahLst/>
            <a:cxnLst/>
            <a:rect l="l" t="t" r="r" b="b"/>
            <a:pathLst>
              <a:path w="6072" h="4671" extrusionOk="0">
                <a:moveTo>
                  <a:pt x="4437" y="3203"/>
                </a:moveTo>
                <a:lnTo>
                  <a:pt x="4503" y="3070"/>
                </a:lnTo>
                <a:cubicBezTo>
                  <a:pt x="4870" y="2503"/>
                  <a:pt x="6071" y="1"/>
                  <a:pt x="4470" y="334"/>
                </a:cubicBezTo>
                <a:cubicBezTo>
                  <a:pt x="3636" y="501"/>
                  <a:pt x="1868" y="1835"/>
                  <a:pt x="801" y="3403"/>
                </a:cubicBezTo>
                <a:cubicBezTo>
                  <a:pt x="601" y="3637"/>
                  <a:pt x="334" y="4104"/>
                  <a:pt x="0" y="4671"/>
                </a:cubicBezTo>
                <a:cubicBezTo>
                  <a:pt x="901" y="4104"/>
                  <a:pt x="2202" y="3503"/>
                  <a:pt x="4437" y="3203"/>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13897871" y="6965532"/>
            <a:ext cx="438186" cy="441444"/>
          </a:xfrm>
          <a:custGeom>
            <a:avLst/>
            <a:gdLst/>
            <a:ahLst/>
            <a:cxnLst/>
            <a:rect l="l" t="t" r="r" b="b"/>
            <a:pathLst>
              <a:path w="4438" h="4471" extrusionOk="0">
                <a:moveTo>
                  <a:pt x="1235" y="2836"/>
                </a:moveTo>
                <a:cubicBezTo>
                  <a:pt x="935" y="3136"/>
                  <a:pt x="601" y="3570"/>
                  <a:pt x="234" y="4103"/>
                </a:cubicBezTo>
                <a:cubicBezTo>
                  <a:pt x="168" y="4203"/>
                  <a:pt x="68" y="4337"/>
                  <a:pt x="1" y="4470"/>
                </a:cubicBezTo>
                <a:cubicBezTo>
                  <a:pt x="568" y="4137"/>
                  <a:pt x="1335" y="3803"/>
                  <a:pt x="2303" y="3570"/>
                </a:cubicBezTo>
                <a:cubicBezTo>
                  <a:pt x="2736" y="2936"/>
                  <a:pt x="3136" y="2335"/>
                  <a:pt x="3370" y="1935"/>
                </a:cubicBezTo>
                <a:cubicBezTo>
                  <a:pt x="4437" y="0"/>
                  <a:pt x="1735" y="2302"/>
                  <a:pt x="1235" y="2836"/>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14902444" y="6455052"/>
            <a:ext cx="1976280" cy="1192324"/>
          </a:xfrm>
          <a:custGeom>
            <a:avLst/>
            <a:gdLst/>
            <a:ahLst/>
            <a:cxnLst/>
            <a:rect l="l" t="t" r="r" b="b"/>
            <a:pathLst>
              <a:path w="20016" h="12076" extrusionOk="0">
                <a:moveTo>
                  <a:pt x="20015" y="12075"/>
                </a:moveTo>
                <a:cubicBezTo>
                  <a:pt x="19948" y="11909"/>
                  <a:pt x="19915" y="11775"/>
                  <a:pt x="19882" y="11608"/>
                </a:cubicBezTo>
                <a:cubicBezTo>
                  <a:pt x="17080" y="1101"/>
                  <a:pt x="4804" y="0"/>
                  <a:pt x="1" y="8339"/>
                </a:cubicBezTo>
                <a:cubicBezTo>
                  <a:pt x="7073" y="8840"/>
                  <a:pt x="14678" y="10574"/>
                  <a:pt x="20015" y="12075"/>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15188986" y="6590028"/>
            <a:ext cx="1357112" cy="968392"/>
          </a:xfrm>
          <a:custGeom>
            <a:avLst/>
            <a:gdLst/>
            <a:ahLst/>
            <a:cxnLst/>
            <a:rect l="l" t="t" r="r" b="b"/>
            <a:pathLst>
              <a:path w="13745" h="9808" extrusionOk="0">
                <a:moveTo>
                  <a:pt x="13744" y="9808"/>
                </a:moveTo>
                <a:cubicBezTo>
                  <a:pt x="13511" y="8974"/>
                  <a:pt x="13277" y="8240"/>
                  <a:pt x="13010" y="7673"/>
                </a:cubicBezTo>
                <a:cubicBezTo>
                  <a:pt x="9274" y="1"/>
                  <a:pt x="3437" y="1969"/>
                  <a:pt x="1" y="7239"/>
                </a:cubicBezTo>
                <a:cubicBezTo>
                  <a:pt x="4804" y="7773"/>
                  <a:pt x="9674" y="8774"/>
                  <a:pt x="13744" y="9808"/>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16911591" y="7617705"/>
            <a:ext cx="125294" cy="72570"/>
          </a:xfrm>
          <a:custGeom>
            <a:avLst/>
            <a:gdLst/>
            <a:ahLst/>
            <a:cxnLst/>
            <a:rect l="l" t="t" r="r" b="b"/>
            <a:pathLst>
              <a:path w="1269" h="735" extrusionOk="0">
                <a:moveTo>
                  <a:pt x="735" y="0"/>
                </a:moveTo>
                <a:cubicBezTo>
                  <a:pt x="935" y="234"/>
                  <a:pt x="1101" y="467"/>
                  <a:pt x="1268" y="734"/>
                </a:cubicBezTo>
                <a:cubicBezTo>
                  <a:pt x="1001" y="701"/>
                  <a:pt x="768" y="634"/>
                  <a:pt x="534" y="534"/>
                </a:cubicBezTo>
                <a:cubicBezTo>
                  <a:pt x="334" y="501"/>
                  <a:pt x="167" y="434"/>
                  <a:pt x="1" y="400"/>
                </a:cubicBezTo>
                <a:close/>
              </a:path>
            </a:pathLst>
          </a:custGeom>
          <a:solidFill>
            <a:srgbClr val="621B15"/>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51448" y="7556202"/>
            <a:ext cx="18510512" cy="2779280"/>
          </a:xfrm>
          <a:custGeom>
            <a:avLst/>
            <a:gdLst/>
            <a:ahLst/>
            <a:cxnLst/>
            <a:rect l="l" t="t" r="r" b="b"/>
            <a:pathLst>
              <a:path w="174192" h="26153" extrusionOk="0">
                <a:moveTo>
                  <a:pt x="1" y="8807"/>
                </a:moveTo>
                <a:lnTo>
                  <a:pt x="1" y="26153"/>
                </a:lnTo>
                <a:lnTo>
                  <a:pt x="5871" y="26153"/>
                </a:lnTo>
                <a:lnTo>
                  <a:pt x="14378" y="26153"/>
                </a:lnTo>
                <a:lnTo>
                  <a:pt x="29555" y="26153"/>
                </a:lnTo>
                <a:lnTo>
                  <a:pt x="37060" y="26153"/>
                </a:lnTo>
                <a:lnTo>
                  <a:pt x="46867" y="26153"/>
                </a:lnTo>
                <a:lnTo>
                  <a:pt x="55440" y="26153"/>
                </a:lnTo>
                <a:lnTo>
                  <a:pt x="66848" y="26153"/>
                </a:lnTo>
                <a:lnTo>
                  <a:pt x="72686" y="26153"/>
                </a:lnTo>
                <a:lnTo>
                  <a:pt x="79057" y="26153"/>
                </a:lnTo>
                <a:lnTo>
                  <a:pt x="81959" y="26153"/>
                </a:lnTo>
                <a:lnTo>
                  <a:pt x="84928" y="26153"/>
                </a:lnTo>
                <a:lnTo>
                  <a:pt x="86562" y="26153"/>
                </a:lnTo>
                <a:lnTo>
                  <a:pt x="87563" y="26153"/>
                </a:lnTo>
                <a:lnTo>
                  <a:pt x="98004" y="26153"/>
                </a:lnTo>
                <a:lnTo>
                  <a:pt x="118752" y="26153"/>
                </a:lnTo>
                <a:lnTo>
                  <a:pt x="127325" y="26153"/>
                </a:lnTo>
                <a:lnTo>
                  <a:pt x="135264" y="26153"/>
                </a:lnTo>
                <a:lnTo>
                  <a:pt x="146238" y="26153"/>
                </a:lnTo>
                <a:lnTo>
                  <a:pt x="153677" y="26153"/>
                </a:lnTo>
                <a:lnTo>
                  <a:pt x="160348" y="26153"/>
                </a:lnTo>
                <a:lnTo>
                  <a:pt x="160482" y="26153"/>
                </a:lnTo>
                <a:lnTo>
                  <a:pt x="168488" y="26153"/>
                </a:lnTo>
                <a:lnTo>
                  <a:pt x="174192" y="26153"/>
                </a:lnTo>
                <a:lnTo>
                  <a:pt x="174192" y="8807"/>
                </a:lnTo>
                <a:cubicBezTo>
                  <a:pt x="172657" y="9474"/>
                  <a:pt x="171556" y="10775"/>
                  <a:pt x="171556" y="10775"/>
                </a:cubicBezTo>
                <a:lnTo>
                  <a:pt x="171556" y="10775"/>
                </a:lnTo>
                <a:cubicBezTo>
                  <a:pt x="170923" y="10308"/>
                  <a:pt x="170155" y="10041"/>
                  <a:pt x="169321" y="10041"/>
                </a:cubicBezTo>
                <a:cubicBezTo>
                  <a:pt x="167253" y="10041"/>
                  <a:pt x="165552" y="11742"/>
                  <a:pt x="165552" y="13811"/>
                </a:cubicBezTo>
                <a:cubicBezTo>
                  <a:pt x="165552" y="13977"/>
                  <a:pt x="165552" y="14144"/>
                  <a:pt x="165585" y="14311"/>
                </a:cubicBezTo>
                <a:cubicBezTo>
                  <a:pt x="165018" y="14144"/>
                  <a:pt x="164418" y="14011"/>
                  <a:pt x="163818" y="14011"/>
                </a:cubicBezTo>
                <a:cubicBezTo>
                  <a:pt x="161249" y="14011"/>
                  <a:pt x="159081" y="15779"/>
                  <a:pt x="158514" y="18180"/>
                </a:cubicBezTo>
                <a:cubicBezTo>
                  <a:pt x="158047" y="18014"/>
                  <a:pt x="157580" y="17947"/>
                  <a:pt x="157079" y="17947"/>
                </a:cubicBezTo>
                <a:cubicBezTo>
                  <a:pt x="156846" y="17947"/>
                  <a:pt x="156612" y="17980"/>
                  <a:pt x="156379" y="18014"/>
                </a:cubicBezTo>
                <a:cubicBezTo>
                  <a:pt x="155512" y="16146"/>
                  <a:pt x="153610" y="14878"/>
                  <a:pt x="151409" y="14878"/>
                </a:cubicBezTo>
                <a:cubicBezTo>
                  <a:pt x="149674" y="14878"/>
                  <a:pt x="148106" y="15679"/>
                  <a:pt x="147106" y="16946"/>
                </a:cubicBezTo>
                <a:cubicBezTo>
                  <a:pt x="145771" y="14845"/>
                  <a:pt x="143436" y="13444"/>
                  <a:pt x="140768" y="13444"/>
                </a:cubicBezTo>
                <a:cubicBezTo>
                  <a:pt x="138566" y="13444"/>
                  <a:pt x="136631" y="14378"/>
                  <a:pt x="135230" y="15845"/>
                </a:cubicBezTo>
                <a:cubicBezTo>
                  <a:pt x="134597" y="15245"/>
                  <a:pt x="133729" y="14911"/>
                  <a:pt x="132795" y="14911"/>
                </a:cubicBezTo>
                <a:cubicBezTo>
                  <a:pt x="130961" y="14911"/>
                  <a:pt x="129460" y="16246"/>
                  <a:pt x="129226" y="18014"/>
                </a:cubicBezTo>
                <a:cubicBezTo>
                  <a:pt x="128893" y="17880"/>
                  <a:pt x="128526" y="17813"/>
                  <a:pt x="128159" y="17813"/>
                </a:cubicBezTo>
                <a:cubicBezTo>
                  <a:pt x="126958" y="17813"/>
                  <a:pt x="125957" y="18581"/>
                  <a:pt x="125624" y="19681"/>
                </a:cubicBezTo>
                <a:cubicBezTo>
                  <a:pt x="124856" y="19214"/>
                  <a:pt x="123989" y="18914"/>
                  <a:pt x="123022" y="18914"/>
                </a:cubicBezTo>
                <a:cubicBezTo>
                  <a:pt x="122621" y="18914"/>
                  <a:pt x="122188" y="18981"/>
                  <a:pt x="121821" y="19081"/>
                </a:cubicBezTo>
                <a:cubicBezTo>
                  <a:pt x="122021" y="18747"/>
                  <a:pt x="122154" y="18314"/>
                  <a:pt x="122154" y="17880"/>
                </a:cubicBezTo>
                <a:cubicBezTo>
                  <a:pt x="122154" y="16646"/>
                  <a:pt x="121187" y="15679"/>
                  <a:pt x="119953" y="15679"/>
                </a:cubicBezTo>
                <a:cubicBezTo>
                  <a:pt x="119052" y="15679"/>
                  <a:pt x="118285" y="16212"/>
                  <a:pt x="117951" y="16980"/>
                </a:cubicBezTo>
                <a:cubicBezTo>
                  <a:pt x="117718" y="16913"/>
                  <a:pt x="117484" y="16879"/>
                  <a:pt x="117251" y="16879"/>
                </a:cubicBezTo>
                <a:cubicBezTo>
                  <a:pt x="117051" y="16879"/>
                  <a:pt x="116851" y="16879"/>
                  <a:pt x="116684" y="16946"/>
                </a:cubicBezTo>
                <a:cubicBezTo>
                  <a:pt x="116117" y="15378"/>
                  <a:pt x="114649" y="14244"/>
                  <a:pt x="112881" y="14244"/>
                </a:cubicBezTo>
                <a:cubicBezTo>
                  <a:pt x="110980" y="14244"/>
                  <a:pt x="109412" y="15545"/>
                  <a:pt x="108978" y="17313"/>
                </a:cubicBezTo>
                <a:cubicBezTo>
                  <a:pt x="108778" y="17246"/>
                  <a:pt x="108545" y="17213"/>
                  <a:pt x="108311" y="17213"/>
                </a:cubicBezTo>
                <a:cubicBezTo>
                  <a:pt x="107210" y="17213"/>
                  <a:pt x="106310" y="18080"/>
                  <a:pt x="106243" y="19181"/>
                </a:cubicBezTo>
                <a:cubicBezTo>
                  <a:pt x="106176" y="19181"/>
                  <a:pt x="106110" y="19181"/>
                  <a:pt x="106043" y="19181"/>
                </a:cubicBezTo>
                <a:cubicBezTo>
                  <a:pt x="105776" y="19181"/>
                  <a:pt x="105509" y="19214"/>
                  <a:pt x="105309" y="19315"/>
                </a:cubicBezTo>
                <a:cubicBezTo>
                  <a:pt x="105242" y="18214"/>
                  <a:pt x="104342" y="17346"/>
                  <a:pt x="103241" y="17346"/>
                </a:cubicBezTo>
                <a:cubicBezTo>
                  <a:pt x="102474" y="17346"/>
                  <a:pt x="101807" y="17747"/>
                  <a:pt x="101440" y="18347"/>
                </a:cubicBezTo>
                <a:cubicBezTo>
                  <a:pt x="100639" y="17580"/>
                  <a:pt x="99538" y="17080"/>
                  <a:pt x="98337" y="17080"/>
                </a:cubicBezTo>
                <a:cubicBezTo>
                  <a:pt x="96636" y="17080"/>
                  <a:pt x="95169" y="18047"/>
                  <a:pt x="94435" y="19415"/>
                </a:cubicBezTo>
                <a:cubicBezTo>
                  <a:pt x="93134" y="18581"/>
                  <a:pt x="91633" y="18080"/>
                  <a:pt x="89998" y="18080"/>
                </a:cubicBezTo>
                <a:cubicBezTo>
                  <a:pt x="87797" y="18080"/>
                  <a:pt x="85829" y="18948"/>
                  <a:pt x="84361" y="20382"/>
                </a:cubicBezTo>
                <a:cubicBezTo>
                  <a:pt x="82493" y="18614"/>
                  <a:pt x="79958" y="17580"/>
                  <a:pt x="77222" y="17580"/>
                </a:cubicBezTo>
                <a:cubicBezTo>
                  <a:pt x="75655" y="17580"/>
                  <a:pt x="74187" y="17914"/>
                  <a:pt x="72853" y="18514"/>
                </a:cubicBezTo>
                <a:cubicBezTo>
                  <a:pt x="72519" y="17813"/>
                  <a:pt x="71819" y="17346"/>
                  <a:pt x="70985" y="17346"/>
                </a:cubicBezTo>
                <a:cubicBezTo>
                  <a:pt x="69884" y="17346"/>
                  <a:pt x="68950" y="18214"/>
                  <a:pt x="68916" y="19315"/>
                </a:cubicBezTo>
                <a:cubicBezTo>
                  <a:pt x="68683" y="19214"/>
                  <a:pt x="68416" y="19181"/>
                  <a:pt x="68183" y="19181"/>
                </a:cubicBezTo>
                <a:cubicBezTo>
                  <a:pt x="68083" y="19181"/>
                  <a:pt x="68016" y="19181"/>
                  <a:pt x="67949" y="19181"/>
                </a:cubicBezTo>
                <a:cubicBezTo>
                  <a:pt x="67916" y="18080"/>
                  <a:pt x="66982" y="17213"/>
                  <a:pt x="65881" y="17213"/>
                </a:cubicBezTo>
                <a:cubicBezTo>
                  <a:pt x="65647" y="17213"/>
                  <a:pt x="65414" y="17246"/>
                  <a:pt x="65214" y="17313"/>
                </a:cubicBezTo>
                <a:cubicBezTo>
                  <a:pt x="64814" y="15545"/>
                  <a:pt x="63212" y="14244"/>
                  <a:pt x="61311" y="14244"/>
                </a:cubicBezTo>
                <a:cubicBezTo>
                  <a:pt x="59576" y="14244"/>
                  <a:pt x="58075" y="15378"/>
                  <a:pt x="57542" y="16946"/>
                </a:cubicBezTo>
                <a:cubicBezTo>
                  <a:pt x="57342" y="16879"/>
                  <a:pt x="57175" y="16879"/>
                  <a:pt x="56975" y="16879"/>
                </a:cubicBezTo>
                <a:cubicBezTo>
                  <a:pt x="56708" y="16879"/>
                  <a:pt x="56474" y="16913"/>
                  <a:pt x="56241" y="16980"/>
                </a:cubicBezTo>
                <a:cubicBezTo>
                  <a:pt x="55907" y="16212"/>
                  <a:pt x="55140" y="15679"/>
                  <a:pt x="54239" y="15679"/>
                </a:cubicBezTo>
                <a:cubicBezTo>
                  <a:pt x="53038" y="15679"/>
                  <a:pt x="52038" y="16646"/>
                  <a:pt x="52038" y="17880"/>
                </a:cubicBezTo>
                <a:cubicBezTo>
                  <a:pt x="52038" y="18314"/>
                  <a:pt x="52171" y="18747"/>
                  <a:pt x="52405" y="19081"/>
                </a:cubicBezTo>
                <a:cubicBezTo>
                  <a:pt x="52004" y="18981"/>
                  <a:pt x="51604" y="18914"/>
                  <a:pt x="51170" y="18914"/>
                </a:cubicBezTo>
                <a:cubicBezTo>
                  <a:pt x="50236" y="18914"/>
                  <a:pt x="49336" y="19214"/>
                  <a:pt x="48602" y="19681"/>
                </a:cubicBezTo>
                <a:cubicBezTo>
                  <a:pt x="48268" y="18581"/>
                  <a:pt x="47234" y="17813"/>
                  <a:pt x="46067" y="17813"/>
                </a:cubicBezTo>
                <a:cubicBezTo>
                  <a:pt x="45667" y="17813"/>
                  <a:pt x="45300" y="17880"/>
                  <a:pt x="44999" y="18047"/>
                </a:cubicBezTo>
                <a:cubicBezTo>
                  <a:pt x="44766" y="16279"/>
                  <a:pt x="43231" y="14911"/>
                  <a:pt x="41397" y="14911"/>
                </a:cubicBezTo>
                <a:cubicBezTo>
                  <a:pt x="39429" y="14911"/>
                  <a:pt x="37794" y="16513"/>
                  <a:pt x="37794" y="18514"/>
                </a:cubicBezTo>
                <a:cubicBezTo>
                  <a:pt x="37794" y="18614"/>
                  <a:pt x="37794" y="18714"/>
                  <a:pt x="37828" y="18781"/>
                </a:cubicBezTo>
                <a:lnTo>
                  <a:pt x="37327" y="18881"/>
                </a:lnTo>
                <a:cubicBezTo>
                  <a:pt x="36360" y="17780"/>
                  <a:pt x="34926" y="17080"/>
                  <a:pt x="33324" y="17080"/>
                </a:cubicBezTo>
                <a:cubicBezTo>
                  <a:pt x="31423" y="17080"/>
                  <a:pt x="29789" y="18080"/>
                  <a:pt x="28821" y="19548"/>
                </a:cubicBezTo>
                <a:cubicBezTo>
                  <a:pt x="28121" y="18714"/>
                  <a:pt x="27087" y="18180"/>
                  <a:pt x="25886" y="18180"/>
                </a:cubicBezTo>
                <a:cubicBezTo>
                  <a:pt x="25652" y="18180"/>
                  <a:pt x="25385" y="18214"/>
                  <a:pt x="25152" y="18247"/>
                </a:cubicBezTo>
                <a:cubicBezTo>
                  <a:pt x="24285" y="15879"/>
                  <a:pt x="21983" y="14178"/>
                  <a:pt x="19314" y="14178"/>
                </a:cubicBezTo>
                <a:cubicBezTo>
                  <a:pt x="16312" y="14178"/>
                  <a:pt x="13844" y="16279"/>
                  <a:pt x="13210" y="19081"/>
                </a:cubicBezTo>
                <a:cubicBezTo>
                  <a:pt x="12376" y="18447"/>
                  <a:pt x="11309" y="18080"/>
                  <a:pt x="10175" y="18080"/>
                </a:cubicBezTo>
                <a:cubicBezTo>
                  <a:pt x="9774" y="18080"/>
                  <a:pt x="9407" y="18114"/>
                  <a:pt x="9040" y="18214"/>
                </a:cubicBezTo>
                <a:lnTo>
                  <a:pt x="9040" y="18147"/>
                </a:lnTo>
                <a:cubicBezTo>
                  <a:pt x="9040" y="16813"/>
                  <a:pt x="8140" y="15679"/>
                  <a:pt x="6906" y="15345"/>
                </a:cubicBezTo>
                <a:cubicBezTo>
                  <a:pt x="7106" y="14911"/>
                  <a:pt x="7239" y="14444"/>
                  <a:pt x="7239" y="13944"/>
                </a:cubicBezTo>
                <a:cubicBezTo>
                  <a:pt x="7239" y="12276"/>
                  <a:pt x="5871" y="10942"/>
                  <a:pt x="4204" y="10942"/>
                </a:cubicBezTo>
                <a:cubicBezTo>
                  <a:pt x="3837" y="10942"/>
                  <a:pt x="3436" y="11009"/>
                  <a:pt x="3103" y="11142"/>
                </a:cubicBezTo>
                <a:lnTo>
                  <a:pt x="2669" y="10775"/>
                </a:lnTo>
                <a:cubicBezTo>
                  <a:pt x="2636" y="10775"/>
                  <a:pt x="1535" y="9474"/>
                  <a:pt x="1" y="8807"/>
                </a:cubicBezTo>
                <a:close/>
                <a:moveTo>
                  <a:pt x="4537" y="1"/>
                </a:moveTo>
                <a:cubicBezTo>
                  <a:pt x="4304" y="1"/>
                  <a:pt x="4070" y="201"/>
                  <a:pt x="4070" y="468"/>
                </a:cubicBezTo>
                <a:cubicBezTo>
                  <a:pt x="4070" y="701"/>
                  <a:pt x="4304" y="935"/>
                  <a:pt x="4537" y="935"/>
                </a:cubicBezTo>
                <a:cubicBezTo>
                  <a:pt x="4804" y="935"/>
                  <a:pt x="5004" y="701"/>
                  <a:pt x="5004" y="468"/>
                </a:cubicBezTo>
                <a:cubicBezTo>
                  <a:pt x="5004" y="201"/>
                  <a:pt x="4804" y="1"/>
                  <a:pt x="4537" y="1"/>
                </a:cubicBezTo>
                <a:close/>
                <a:moveTo>
                  <a:pt x="3737" y="4537"/>
                </a:moveTo>
                <a:cubicBezTo>
                  <a:pt x="3069" y="4537"/>
                  <a:pt x="2536" y="5071"/>
                  <a:pt x="2536" y="5738"/>
                </a:cubicBezTo>
                <a:cubicBezTo>
                  <a:pt x="2536" y="6405"/>
                  <a:pt x="3069" y="6939"/>
                  <a:pt x="3737" y="6939"/>
                </a:cubicBezTo>
                <a:cubicBezTo>
                  <a:pt x="4404" y="6939"/>
                  <a:pt x="4937" y="6405"/>
                  <a:pt x="4937" y="5738"/>
                </a:cubicBezTo>
                <a:cubicBezTo>
                  <a:pt x="4937" y="5071"/>
                  <a:pt x="4404" y="4537"/>
                  <a:pt x="3737" y="4537"/>
                </a:cubicBezTo>
                <a:close/>
                <a:moveTo>
                  <a:pt x="10375" y="15779"/>
                </a:moveTo>
                <a:cubicBezTo>
                  <a:pt x="10808" y="15779"/>
                  <a:pt x="11142" y="16112"/>
                  <a:pt x="11142" y="16546"/>
                </a:cubicBezTo>
                <a:cubicBezTo>
                  <a:pt x="11142" y="16946"/>
                  <a:pt x="10775" y="17313"/>
                  <a:pt x="10375" y="17313"/>
                </a:cubicBezTo>
                <a:cubicBezTo>
                  <a:pt x="9941" y="17313"/>
                  <a:pt x="9607" y="16946"/>
                  <a:pt x="9607" y="16546"/>
                </a:cubicBezTo>
                <a:cubicBezTo>
                  <a:pt x="9607" y="16112"/>
                  <a:pt x="9941" y="15779"/>
                  <a:pt x="10375" y="15779"/>
                </a:cubicBezTo>
                <a:close/>
                <a:moveTo>
                  <a:pt x="72486" y="12109"/>
                </a:moveTo>
                <a:cubicBezTo>
                  <a:pt x="73353" y="12109"/>
                  <a:pt x="74020" y="12810"/>
                  <a:pt x="74020" y="13677"/>
                </a:cubicBezTo>
                <a:cubicBezTo>
                  <a:pt x="74020" y="14544"/>
                  <a:pt x="73320" y="15245"/>
                  <a:pt x="72486" y="15245"/>
                </a:cubicBezTo>
                <a:cubicBezTo>
                  <a:pt x="71585" y="15245"/>
                  <a:pt x="70918" y="14544"/>
                  <a:pt x="70918" y="13677"/>
                </a:cubicBezTo>
                <a:cubicBezTo>
                  <a:pt x="70918" y="12810"/>
                  <a:pt x="71618" y="12109"/>
                  <a:pt x="72486" y="12109"/>
                </a:cubicBezTo>
                <a:close/>
                <a:moveTo>
                  <a:pt x="49403" y="15912"/>
                </a:moveTo>
                <a:cubicBezTo>
                  <a:pt x="49836" y="15912"/>
                  <a:pt x="50170" y="16246"/>
                  <a:pt x="50170" y="16679"/>
                </a:cubicBezTo>
                <a:cubicBezTo>
                  <a:pt x="50170" y="17080"/>
                  <a:pt x="49836" y="17447"/>
                  <a:pt x="49403" y="17447"/>
                </a:cubicBezTo>
                <a:cubicBezTo>
                  <a:pt x="49002" y="17447"/>
                  <a:pt x="48669" y="17080"/>
                  <a:pt x="48669" y="16679"/>
                </a:cubicBezTo>
                <a:cubicBezTo>
                  <a:pt x="48669" y="16246"/>
                  <a:pt x="49002" y="15912"/>
                  <a:pt x="49403" y="15912"/>
                </a:cubicBezTo>
                <a:close/>
                <a:moveTo>
                  <a:pt x="5505" y="20982"/>
                </a:moveTo>
                <a:lnTo>
                  <a:pt x="5471" y="21049"/>
                </a:lnTo>
                <a:lnTo>
                  <a:pt x="5471" y="20982"/>
                </a:lnTo>
                <a:close/>
                <a:moveTo>
                  <a:pt x="69717" y="15245"/>
                </a:moveTo>
                <a:cubicBezTo>
                  <a:pt x="70151" y="15245"/>
                  <a:pt x="70484" y="15579"/>
                  <a:pt x="70484" y="15979"/>
                </a:cubicBezTo>
                <a:cubicBezTo>
                  <a:pt x="70484" y="16412"/>
                  <a:pt x="70151" y="16746"/>
                  <a:pt x="69717" y="16746"/>
                </a:cubicBezTo>
                <a:cubicBezTo>
                  <a:pt x="69317" y="16746"/>
                  <a:pt x="68983" y="16412"/>
                  <a:pt x="68983" y="15979"/>
                </a:cubicBezTo>
                <a:cubicBezTo>
                  <a:pt x="68983" y="15579"/>
                  <a:pt x="69317" y="15245"/>
                  <a:pt x="69717" y="15245"/>
                </a:cubicBezTo>
                <a:close/>
                <a:moveTo>
                  <a:pt x="121454" y="13077"/>
                </a:moveTo>
                <a:cubicBezTo>
                  <a:pt x="121854" y="13077"/>
                  <a:pt x="122188" y="13444"/>
                  <a:pt x="122188" y="13844"/>
                </a:cubicBezTo>
                <a:cubicBezTo>
                  <a:pt x="122188" y="14278"/>
                  <a:pt x="121854" y="14611"/>
                  <a:pt x="121454" y="14611"/>
                </a:cubicBezTo>
                <a:cubicBezTo>
                  <a:pt x="121020" y="14611"/>
                  <a:pt x="120687" y="14278"/>
                  <a:pt x="120687" y="13844"/>
                </a:cubicBezTo>
                <a:cubicBezTo>
                  <a:pt x="120687" y="13444"/>
                  <a:pt x="121020" y="13077"/>
                  <a:pt x="121454" y="13077"/>
                </a:cubicBezTo>
                <a:close/>
                <a:moveTo>
                  <a:pt x="124790" y="15912"/>
                </a:moveTo>
                <a:cubicBezTo>
                  <a:pt x="125190" y="15912"/>
                  <a:pt x="125524" y="16246"/>
                  <a:pt x="125524" y="16679"/>
                </a:cubicBezTo>
                <a:cubicBezTo>
                  <a:pt x="125524" y="17080"/>
                  <a:pt x="125190" y="17447"/>
                  <a:pt x="124790" y="17447"/>
                </a:cubicBezTo>
                <a:cubicBezTo>
                  <a:pt x="124356" y="17447"/>
                  <a:pt x="124022" y="17080"/>
                  <a:pt x="124022" y="16679"/>
                </a:cubicBezTo>
                <a:cubicBezTo>
                  <a:pt x="124022" y="16246"/>
                  <a:pt x="124356" y="15912"/>
                  <a:pt x="124790" y="15912"/>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16908333" y="7630837"/>
            <a:ext cx="79086" cy="49466"/>
          </a:xfrm>
          <a:custGeom>
            <a:avLst/>
            <a:gdLst/>
            <a:ahLst/>
            <a:cxnLst/>
            <a:rect l="l" t="t" r="r" b="b"/>
            <a:pathLst>
              <a:path w="801" h="501" extrusionOk="0">
                <a:moveTo>
                  <a:pt x="501" y="1"/>
                </a:moveTo>
                <a:cubicBezTo>
                  <a:pt x="601" y="167"/>
                  <a:pt x="701" y="334"/>
                  <a:pt x="801" y="501"/>
                </a:cubicBezTo>
                <a:cubicBezTo>
                  <a:pt x="701" y="468"/>
                  <a:pt x="634" y="434"/>
                  <a:pt x="534" y="434"/>
                </a:cubicBezTo>
                <a:cubicBezTo>
                  <a:pt x="367" y="368"/>
                  <a:pt x="200" y="301"/>
                  <a:pt x="0" y="267"/>
                </a:cubicBezTo>
                <a:close/>
              </a:path>
            </a:pathLst>
          </a:custGeom>
          <a:solidFill>
            <a:srgbClr val="35002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15584239" y="6023565"/>
            <a:ext cx="589646" cy="1212070"/>
          </a:xfrm>
          <a:custGeom>
            <a:avLst/>
            <a:gdLst/>
            <a:ahLst/>
            <a:cxnLst/>
            <a:rect l="l" t="t" r="r" b="b"/>
            <a:pathLst>
              <a:path w="5972" h="12276" extrusionOk="0">
                <a:moveTo>
                  <a:pt x="2970" y="0"/>
                </a:moveTo>
                <a:cubicBezTo>
                  <a:pt x="4637" y="0"/>
                  <a:pt x="5972" y="1335"/>
                  <a:pt x="5972" y="2969"/>
                </a:cubicBezTo>
                <a:cubicBezTo>
                  <a:pt x="5972" y="3136"/>
                  <a:pt x="5938" y="3336"/>
                  <a:pt x="5905" y="3503"/>
                </a:cubicBezTo>
                <a:lnTo>
                  <a:pt x="5905" y="3503"/>
                </a:lnTo>
                <a:lnTo>
                  <a:pt x="4671" y="10575"/>
                </a:lnTo>
                <a:lnTo>
                  <a:pt x="4671" y="10575"/>
                </a:lnTo>
                <a:cubicBezTo>
                  <a:pt x="4671" y="11509"/>
                  <a:pt x="3904" y="12276"/>
                  <a:pt x="2970" y="12276"/>
                </a:cubicBezTo>
                <a:cubicBezTo>
                  <a:pt x="2036" y="12276"/>
                  <a:pt x="1302" y="11509"/>
                  <a:pt x="1302" y="10575"/>
                </a:cubicBezTo>
                <a:lnTo>
                  <a:pt x="1302" y="10575"/>
                </a:lnTo>
                <a:lnTo>
                  <a:pt x="67" y="3503"/>
                </a:lnTo>
                <a:lnTo>
                  <a:pt x="67" y="3503"/>
                </a:lnTo>
                <a:cubicBezTo>
                  <a:pt x="34" y="3336"/>
                  <a:pt x="1" y="3169"/>
                  <a:pt x="1" y="2969"/>
                </a:cubicBezTo>
                <a:cubicBezTo>
                  <a:pt x="1" y="1335"/>
                  <a:pt x="1335" y="0"/>
                  <a:pt x="2970" y="0"/>
                </a:cubicBezTo>
                <a:close/>
                <a:moveTo>
                  <a:pt x="1302" y="10575"/>
                </a:moveTo>
                <a:close/>
                <a:moveTo>
                  <a:pt x="4671" y="10575"/>
                </a:moveTo>
                <a:close/>
              </a:path>
            </a:pathLst>
          </a:custGeom>
          <a:solidFill>
            <a:srgbClr val="0D003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15241713" y="6570280"/>
            <a:ext cx="474422" cy="388720"/>
          </a:xfrm>
          <a:custGeom>
            <a:avLst/>
            <a:gdLst/>
            <a:ahLst/>
            <a:cxnLst/>
            <a:rect l="l" t="t" r="r" b="b"/>
            <a:pathLst>
              <a:path w="4805" h="3937" extrusionOk="0">
                <a:moveTo>
                  <a:pt x="4504" y="1"/>
                </a:moveTo>
                <a:cubicBezTo>
                  <a:pt x="4671" y="1"/>
                  <a:pt x="4804" y="134"/>
                  <a:pt x="4804" y="267"/>
                </a:cubicBezTo>
                <a:cubicBezTo>
                  <a:pt x="4804" y="434"/>
                  <a:pt x="4671" y="568"/>
                  <a:pt x="4504" y="568"/>
                </a:cubicBezTo>
                <a:lnTo>
                  <a:pt x="1969" y="568"/>
                </a:lnTo>
                <a:cubicBezTo>
                  <a:pt x="1568" y="568"/>
                  <a:pt x="1235" y="701"/>
                  <a:pt x="968" y="968"/>
                </a:cubicBezTo>
                <a:cubicBezTo>
                  <a:pt x="701" y="1235"/>
                  <a:pt x="568" y="1568"/>
                  <a:pt x="568" y="1969"/>
                </a:cubicBezTo>
                <a:cubicBezTo>
                  <a:pt x="568" y="2336"/>
                  <a:pt x="701" y="2703"/>
                  <a:pt x="968" y="2936"/>
                </a:cubicBezTo>
                <a:cubicBezTo>
                  <a:pt x="1235" y="3203"/>
                  <a:pt x="1568" y="3370"/>
                  <a:pt x="1969" y="3370"/>
                </a:cubicBezTo>
                <a:cubicBezTo>
                  <a:pt x="2102" y="3370"/>
                  <a:pt x="2236" y="3503"/>
                  <a:pt x="2236" y="3637"/>
                </a:cubicBezTo>
                <a:cubicBezTo>
                  <a:pt x="2236" y="3803"/>
                  <a:pt x="2102" y="3937"/>
                  <a:pt x="1969" y="3937"/>
                </a:cubicBezTo>
                <a:cubicBezTo>
                  <a:pt x="1435" y="3937"/>
                  <a:pt x="935" y="3703"/>
                  <a:pt x="568" y="3336"/>
                </a:cubicBezTo>
                <a:cubicBezTo>
                  <a:pt x="234" y="3003"/>
                  <a:pt x="1" y="2502"/>
                  <a:pt x="1" y="1969"/>
                </a:cubicBezTo>
                <a:cubicBezTo>
                  <a:pt x="1" y="1435"/>
                  <a:pt x="234" y="935"/>
                  <a:pt x="568" y="568"/>
                </a:cubicBezTo>
                <a:cubicBezTo>
                  <a:pt x="935" y="234"/>
                  <a:pt x="1435" y="1"/>
                  <a:pt x="1969" y="1"/>
                </a:cubicBezTo>
                <a:lnTo>
                  <a:pt x="4504" y="1"/>
                </a:lnTo>
                <a:close/>
              </a:path>
            </a:pathLst>
          </a:custGeom>
          <a:solidFill>
            <a:srgbClr val="0D003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16045353" y="6201393"/>
            <a:ext cx="474422" cy="385462"/>
          </a:xfrm>
          <a:custGeom>
            <a:avLst/>
            <a:gdLst/>
            <a:ahLst/>
            <a:cxnLst/>
            <a:rect l="l" t="t" r="r" b="b"/>
            <a:pathLst>
              <a:path w="4805" h="3904" extrusionOk="0">
                <a:moveTo>
                  <a:pt x="301" y="3903"/>
                </a:moveTo>
                <a:cubicBezTo>
                  <a:pt x="134" y="3903"/>
                  <a:pt x="1" y="3803"/>
                  <a:pt x="1" y="3637"/>
                </a:cubicBezTo>
                <a:cubicBezTo>
                  <a:pt x="1" y="3470"/>
                  <a:pt x="134" y="3370"/>
                  <a:pt x="301" y="3370"/>
                </a:cubicBezTo>
                <a:lnTo>
                  <a:pt x="2869" y="3370"/>
                </a:lnTo>
                <a:cubicBezTo>
                  <a:pt x="3236" y="3370"/>
                  <a:pt x="3603" y="3203"/>
                  <a:pt x="3837" y="2936"/>
                </a:cubicBezTo>
                <a:cubicBezTo>
                  <a:pt x="4104" y="2703"/>
                  <a:pt x="4270" y="2336"/>
                  <a:pt x="4270" y="1969"/>
                </a:cubicBezTo>
                <a:cubicBezTo>
                  <a:pt x="4270" y="1568"/>
                  <a:pt x="4104" y="1235"/>
                  <a:pt x="3837" y="968"/>
                </a:cubicBezTo>
                <a:cubicBezTo>
                  <a:pt x="3603" y="701"/>
                  <a:pt x="3236" y="568"/>
                  <a:pt x="2869" y="568"/>
                </a:cubicBezTo>
                <a:cubicBezTo>
                  <a:pt x="2703" y="568"/>
                  <a:pt x="2569" y="434"/>
                  <a:pt x="2569" y="267"/>
                </a:cubicBezTo>
                <a:cubicBezTo>
                  <a:pt x="2569" y="101"/>
                  <a:pt x="2703" y="1"/>
                  <a:pt x="2869" y="1"/>
                </a:cubicBezTo>
                <a:cubicBezTo>
                  <a:pt x="3403" y="1"/>
                  <a:pt x="3870" y="201"/>
                  <a:pt x="4237" y="568"/>
                </a:cubicBezTo>
                <a:cubicBezTo>
                  <a:pt x="4604" y="935"/>
                  <a:pt x="4804" y="1402"/>
                  <a:pt x="4804" y="1935"/>
                </a:cubicBezTo>
                <a:cubicBezTo>
                  <a:pt x="4804" y="2502"/>
                  <a:pt x="4604" y="2969"/>
                  <a:pt x="4237" y="3336"/>
                </a:cubicBezTo>
                <a:cubicBezTo>
                  <a:pt x="3870" y="3703"/>
                  <a:pt x="3403" y="3903"/>
                  <a:pt x="2869" y="3903"/>
                </a:cubicBezTo>
                <a:lnTo>
                  <a:pt x="301" y="3903"/>
                </a:lnTo>
                <a:close/>
              </a:path>
            </a:pathLst>
          </a:custGeom>
          <a:solidFill>
            <a:srgbClr val="0D003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15673202" y="6148666"/>
            <a:ext cx="257008" cy="530404"/>
          </a:xfrm>
          <a:custGeom>
            <a:avLst/>
            <a:gdLst/>
            <a:ahLst/>
            <a:cxnLst/>
            <a:rect l="l" t="t" r="r" b="b"/>
            <a:pathLst>
              <a:path w="2603" h="5372" extrusionOk="0">
                <a:moveTo>
                  <a:pt x="1301" y="1"/>
                </a:moveTo>
                <a:cubicBezTo>
                  <a:pt x="2035" y="1"/>
                  <a:pt x="2602" y="568"/>
                  <a:pt x="2602" y="1302"/>
                </a:cubicBezTo>
                <a:cubicBezTo>
                  <a:pt x="2602" y="1369"/>
                  <a:pt x="2602" y="1435"/>
                  <a:pt x="2602" y="1535"/>
                </a:cubicBezTo>
                <a:lnTo>
                  <a:pt x="2602" y="1535"/>
                </a:lnTo>
                <a:lnTo>
                  <a:pt x="2035" y="4638"/>
                </a:lnTo>
                <a:lnTo>
                  <a:pt x="2035" y="4638"/>
                </a:lnTo>
                <a:cubicBezTo>
                  <a:pt x="2035" y="5038"/>
                  <a:pt x="1702" y="5371"/>
                  <a:pt x="1301" y="5371"/>
                </a:cubicBezTo>
                <a:cubicBezTo>
                  <a:pt x="901" y="5371"/>
                  <a:pt x="567" y="5038"/>
                  <a:pt x="567" y="4638"/>
                </a:cubicBezTo>
                <a:lnTo>
                  <a:pt x="567" y="4638"/>
                </a:lnTo>
                <a:lnTo>
                  <a:pt x="34" y="1535"/>
                </a:lnTo>
                <a:lnTo>
                  <a:pt x="34" y="1535"/>
                </a:lnTo>
                <a:cubicBezTo>
                  <a:pt x="0" y="1435"/>
                  <a:pt x="0" y="1369"/>
                  <a:pt x="0" y="1302"/>
                </a:cubicBezTo>
                <a:cubicBezTo>
                  <a:pt x="0" y="568"/>
                  <a:pt x="601" y="1"/>
                  <a:pt x="1301" y="1"/>
                </a:cubicBezTo>
                <a:close/>
                <a:moveTo>
                  <a:pt x="567" y="4638"/>
                </a:moveTo>
                <a:close/>
                <a:moveTo>
                  <a:pt x="2069" y="4638"/>
                </a:moveTo>
                <a:close/>
              </a:path>
            </a:pathLst>
          </a:custGeom>
          <a:solidFill>
            <a:srgbClr val="1C0045"/>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14533555" y="6221141"/>
            <a:ext cx="4186166" cy="1469078"/>
          </a:xfrm>
          <a:custGeom>
            <a:avLst/>
            <a:gdLst/>
            <a:ahLst/>
            <a:cxnLst/>
            <a:rect l="l" t="t" r="r" b="b"/>
            <a:pathLst>
              <a:path w="42398" h="14879" extrusionOk="0">
                <a:moveTo>
                  <a:pt x="11309" y="9874"/>
                </a:moveTo>
                <a:cubicBezTo>
                  <a:pt x="14845" y="11009"/>
                  <a:pt x="28421" y="14878"/>
                  <a:pt x="36327" y="12777"/>
                </a:cubicBezTo>
                <a:cubicBezTo>
                  <a:pt x="39796" y="11843"/>
                  <a:pt x="42398" y="8974"/>
                  <a:pt x="42198" y="5538"/>
                </a:cubicBezTo>
                <a:cubicBezTo>
                  <a:pt x="41931" y="1368"/>
                  <a:pt x="33725" y="4404"/>
                  <a:pt x="25552" y="4037"/>
                </a:cubicBezTo>
                <a:cubicBezTo>
                  <a:pt x="19048" y="3737"/>
                  <a:pt x="11342" y="1"/>
                  <a:pt x="1" y="4604"/>
                </a:cubicBezTo>
                <a:close/>
              </a:path>
            </a:pathLst>
          </a:custGeom>
          <a:solidFill>
            <a:srgbClr val="140848"/>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14803704" y="4129653"/>
            <a:ext cx="3231004" cy="2608578"/>
          </a:xfrm>
          <a:custGeom>
            <a:avLst/>
            <a:gdLst/>
            <a:ahLst/>
            <a:cxnLst/>
            <a:rect l="l" t="t" r="r" b="b"/>
            <a:pathLst>
              <a:path w="32724" h="26420" extrusionOk="0">
                <a:moveTo>
                  <a:pt x="23584" y="23551"/>
                </a:moveTo>
                <a:lnTo>
                  <a:pt x="25218" y="20149"/>
                </a:lnTo>
                <a:lnTo>
                  <a:pt x="23584" y="11009"/>
                </a:lnTo>
                <a:cubicBezTo>
                  <a:pt x="23584" y="11009"/>
                  <a:pt x="24484" y="11242"/>
                  <a:pt x="25185" y="11176"/>
                </a:cubicBezTo>
                <a:cubicBezTo>
                  <a:pt x="25885" y="11075"/>
                  <a:pt x="24751" y="9107"/>
                  <a:pt x="25151" y="8607"/>
                </a:cubicBezTo>
                <a:cubicBezTo>
                  <a:pt x="26152" y="7373"/>
                  <a:pt x="30855" y="12009"/>
                  <a:pt x="31389" y="12610"/>
                </a:cubicBezTo>
                <a:cubicBezTo>
                  <a:pt x="32723" y="14044"/>
                  <a:pt x="32156" y="10075"/>
                  <a:pt x="30122" y="6239"/>
                </a:cubicBezTo>
                <a:cubicBezTo>
                  <a:pt x="28487" y="3070"/>
                  <a:pt x="25819" y="1"/>
                  <a:pt x="22449" y="201"/>
                </a:cubicBezTo>
                <a:cubicBezTo>
                  <a:pt x="15645" y="601"/>
                  <a:pt x="9941" y="2469"/>
                  <a:pt x="5738" y="7206"/>
                </a:cubicBezTo>
                <a:cubicBezTo>
                  <a:pt x="3169" y="10141"/>
                  <a:pt x="3569" y="13144"/>
                  <a:pt x="1968" y="16346"/>
                </a:cubicBezTo>
                <a:cubicBezTo>
                  <a:pt x="1368" y="17547"/>
                  <a:pt x="0" y="20149"/>
                  <a:pt x="33" y="21516"/>
                </a:cubicBezTo>
                <a:lnTo>
                  <a:pt x="134" y="26420"/>
                </a:lnTo>
                <a:close/>
              </a:path>
            </a:pathLst>
          </a:custGeom>
          <a:solidFill>
            <a:srgbClr val="140848"/>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14418327" y="3994676"/>
            <a:ext cx="3105906" cy="2648072"/>
          </a:xfrm>
          <a:custGeom>
            <a:avLst/>
            <a:gdLst/>
            <a:ahLst/>
            <a:cxnLst/>
            <a:rect l="l" t="t" r="r" b="b"/>
            <a:pathLst>
              <a:path w="31457" h="26820" extrusionOk="0">
                <a:moveTo>
                  <a:pt x="3870" y="13243"/>
                </a:moveTo>
                <a:cubicBezTo>
                  <a:pt x="2736" y="15545"/>
                  <a:pt x="0" y="20715"/>
                  <a:pt x="467" y="21516"/>
                </a:cubicBezTo>
                <a:lnTo>
                  <a:pt x="3469" y="26819"/>
                </a:lnTo>
                <a:cubicBezTo>
                  <a:pt x="10007" y="26286"/>
                  <a:pt x="20715" y="24551"/>
                  <a:pt x="20715" y="24551"/>
                </a:cubicBezTo>
                <a:cubicBezTo>
                  <a:pt x="20715" y="24551"/>
                  <a:pt x="23784" y="8740"/>
                  <a:pt x="23651" y="8139"/>
                </a:cubicBezTo>
                <a:cubicBezTo>
                  <a:pt x="23484" y="7539"/>
                  <a:pt x="21983" y="6238"/>
                  <a:pt x="22350" y="5938"/>
                </a:cubicBezTo>
                <a:cubicBezTo>
                  <a:pt x="22383" y="5938"/>
                  <a:pt x="27587" y="8139"/>
                  <a:pt x="26886" y="6238"/>
                </a:cubicBezTo>
                <a:cubicBezTo>
                  <a:pt x="25385" y="2135"/>
                  <a:pt x="31456" y="4437"/>
                  <a:pt x="30956" y="3536"/>
                </a:cubicBezTo>
                <a:cubicBezTo>
                  <a:pt x="29588" y="1201"/>
                  <a:pt x="23484" y="0"/>
                  <a:pt x="17846" y="1735"/>
                </a:cubicBezTo>
                <a:cubicBezTo>
                  <a:pt x="12142" y="3503"/>
                  <a:pt x="6705" y="7506"/>
                  <a:pt x="3870" y="13243"/>
                </a:cubicBezTo>
                <a:close/>
              </a:path>
            </a:pathLst>
          </a:custGeom>
          <a:solidFill>
            <a:schemeClr val="accent5"/>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14289867" y="6119045"/>
            <a:ext cx="3178378" cy="619266"/>
          </a:xfrm>
          <a:custGeom>
            <a:avLst/>
            <a:gdLst/>
            <a:ahLst/>
            <a:cxnLst/>
            <a:rect l="l" t="t" r="r" b="b"/>
            <a:pathLst>
              <a:path w="32191" h="6272" extrusionOk="0">
                <a:moveTo>
                  <a:pt x="1768" y="1"/>
                </a:moveTo>
                <a:lnTo>
                  <a:pt x="30422" y="1"/>
                </a:lnTo>
                <a:cubicBezTo>
                  <a:pt x="31389" y="1"/>
                  <a:pt x="32190" y="801"/>
                  <a:pt x="32190" y="1769"/>
                </a:cubicBezTo>
                <a:lnTo>
                  <a:pt x="32190" y="4537"/>
                </a:lnTo>
                <a:cubicBezTo>
                  <a:pt x="32190" y="5505"/>
                  <a:pt x="31389" y="6272"/>
                  <a:pt x="30422" y="6272"/>
                </a:cubicBezTo>
                <a:lnTo>
                  <a:pt x="1768" y="6272"/>
                </a:lnTo>
                <a:cubicBezTo>
                  <a:pt x="801" y="6272"/>
                  <a:pt x="0" y="5505"/>
                  <a:pt x="0" y="4537"/>
                </a:cubicBezTo>
                <a:lnTo>
                  <a:pt x="0" y="1769"/>
                </a:lnTo>
                <a:cubicBezTo>
                  <a:pt x="0" y="801"/>
                  <a:pt x="801" y="1"/>
                  <a:pt x="1768" y="1"/>
                </a:cubicBez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14289867" y="6115786"/>
            <a:ext cx="3178378" cy="622524"/>
          </a:xfrm>
          <a:custGeom>
            <a:avLst/>
            <a:gdLst/>
            <a:ahLst/>
            <a:cxnLst/>
            <a:rect l="l" t="t" r="r" b="b"/>
            <a:pathLst>
              <a:path w="32191" h="6305" extrusionOk="0">
                <a:moveTo>
                  <a:pt x="19414" y="34"/>
                </a:moveTo>
                <a:lnTo>
                  <a:pt x="22283" y="34"/>
                </a:lnTo>
                <a:cubicBezTo>
                  <a:pt x="22850" y="1201"/>
                  <a:pt x="20815" y="4737"/>
                  <a:pt x="24851" y="4670"/>
                </a:cubicBezTo>
                <a:cubicBezTo>
                  <a:pt x="28888" y="4604"/>
                  <a:pt x="27653" y="2235"/>
                  <a:pt x="27920" y="0"/>
                </a:cubicBezTo>
                <a:lnTo>
                  <a:pt x="30422" y="34"/>
                </a:lnTo>
                <a:cubicBezTo>
                  <a:pt x="31389" y="67"/>
                  <a:pt x="32190" y="834"/>
                  <a:pt x="32190" y="1802"/>
                </a:cubicBezTo>
                <a:lnTo>
                  <a:pt x="32190" y="4537"/>
                </a:lnTo>
                <a:cubicBezTo>
                  <a:pt x="32190" y="5504"/>
                  <a:pt x="31389" y="6305"/>
                  <a:pt x="30422" y="6305"/>
                </a:cubicBezTo>
                <a:lnTo>
                  <a:pt x="1768" y="6305"/>
                </a:lnTo>
                <a:cubicBezTo>
                  <a:pt x="801" y="6305"/>
                  <a:pt x="0" y="5538"/>
                  <a:pt x="0" y="4537"/>
                </a:cubicBezTo>
                <a:lnTo>
                  <a:pt x="0" y="4437"/>
                </a:lnTo>
                <a:cubicBezTo>
                  <a:pt x="668" y="4337"/>
                  <a:pt x="1368" y="4237"/>
                  <a:pt x="2135" y="4237"/>
                </a:cubicBezTo>
                <a:cubicBezTo>
                  <a:pt x="5371" y="4237"/>
                  <a:pt x="10675" y="4537"/>
                  <a:pt x="10675" y="4537"/>
                </a:cubicBezTo>
                <a:cubicBezTo>
                  <a:pt x="10675" y="4537"/>
                  <a:pt x="10942" y="2335"/>
                  <a:pt x="11075" y="1168"/>
                </a:cubicBezTo>
                <a:cubicBezTo>
                  <a:pt x="11208" y="0"/>
                  <a:pt x="13777" y="267"/>
                  <a:pt x="13777" y="267"/>
                </a:cubicBezTo>
                <a:cubicBezTo>
                  <a:pt x="13777" y="267"/>
                  <a:pt x="12810" y="3069"/>
                  <a:pt x="13277" y="4270"/>
                </a:cubicBezTo>
                <a:cubicBezTo>
                  <a:pt x="13710" y="5471"/>
                  <a:pt x="19381" y="4670"/>
                  <a:pt x="20081" y="4637"/>
                </a:cubicBezTo>
                <a:cubicBezTo>
                  <a:pt x="20782" y="4604"/>
                  <a:pt x="20582" y="2369"/>
                  <a:pt x="20148" y="1034"/>
                </a:cubicBezTo>
                <a:cubicBezTo>
                  <a:pt x="20015" y="634"/>
                  <a:pt x="19748" y="301"/>
                  <a:pt x="19414" y="34"/>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12975647" y="6119045"/>
            <a:ext cx="3382562" cy="1416354"/>
          </a:xfrm>
          <a:custGeom>
            <a:avLst/>
            <a:gdLst/>
            <a:ahLst/>
            <a:cxnLst/>
            <a:rect l="l" t="t" r="r" b="b"/>
            <a:pathLst>
              <a:path w="34259" h="14345" extrusionOk="0">
                <a:moveTo>
                  <a:pt x="7773" y="14344"/>
                </a:moveTo>
                <a:cubicBezTo>
                  <a:pt x="7773" y="14344"/>
                  <a:pt x="8173" y="13243"/>
                  <a:pt x="9207" y="12243"/>
                </a:cubicBezTo>
                <a:cubicBezTo>
                  <a:pt x="11176" y="10375"/>
                  <a:pt x="16212" y="8340"/>
                  <a:pt x="34259" y="12877"/>
                </a:cubicBezTo>
                <a:cubicBezTo>
                  <a:pt x="21450" y="6038"/>
                  <a:pt x="9274" y="1"/>
                  <a:pt x="5305" y="2769"/>
                </a:cubicBezTo>
                <a:cubicBezTo>
                  <a:pt x="2636" y="4637"/>
                  <a:pt x="1" y="9974"/>
                  <a:pt x="7773" y="14344"/>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15333934" y="6049927"/>
            <a:ext cx="1090232" cy="757594"/>
          </a:xfrm>
          <a:custGeom>
            <a:avLst/>
            <a:gdLst/>
            <a:ahLst/>
            <a:cxnLst/>
            <a:rect l="l" t="t" r="r" b="b"/>
            <a:pathLst>
              <a:path w="11042" h="7673" extrusionOk="0">
                <a:moveTo>
                  <a:pt x="2135" y="0"/>
                </a:moveTo>
                <a:lnTo>
                  <a:pt x="8907" y="0"/>
                </a:lnTo>
                <a:cubicBezTo>
                  <a:pt x="10074" y="0"/>
                  <a:pt x="11042" y="968"/>
                  <a:pt x="11042" y="2168"/>
                </a:cubicBezTo>
                <a:lnTo>
                  <a:pt x="11042" y="5537"/>
                </a:lnTo>
                <a:cubicBezTo>
                  <a:pt x="11042" y="6705"/>
                  <a:pt x="10074" y="7672"/>
                  <a:pt x="8907" y="7672"/>
                </a:cubicBezTo>
                <a:lnTo>
                  <a:pt x="2135" y="7672"/>
                </a:lnTo>
                <a:cubicBezTo>
                  <a:pt x="968" y="7672"/>
                  <a:pt x="1" y="6705"/>
                  <a:pt x="1" y="5537"/>
                </a:cubicBezTo>
                <a:lnTo>
                  <a:pt x="1" y="2168"/>
                </a:lnTo>
                <a:cubicBezTo>
                  <a:pt x="1" y="1001"/>
                  <a:pt x="968" y="0"/>
                  <a:pt x="2135" y="0"/>
                </a:cubicBezTo>
                <a:close/>
                <a:moveTo>
                  <a:pt x="3003" y="1501"/>
                </a:moveTo>
                <a:cubicBezTo>
                  <a:pt x="2269" y="1501"/>
                  <a:pt x="1702" y="2102"/>
                  <a:pt x="1702" y="2836"/>
                </a:cubicBezTo>
                <a:lnTo>
                  <a:pt x="1702" y="4870"/>
                </a:lnTo>
                <a:cubicBezTo>
                  <a:pt x="1702" y="5604"/>
                  <a:pt x="2302" y="6171"/>
                  <a:pt x="3003" y="6171"/>
                </a:cubicBezTo>
                <a:lnTo>
                  <a:pt x="8040" y="6171"/>
                </a:lnTo>
                <a:cubicBezTo>
                  <a:pt x="8740" y="6171"/>
                  <a:pt x="9341" y="5571"/>
                  <a:pt x="9341" y="4870"/>
                </a:cubicBezTo>
                <a:lnTo>
                  <a:pt x="9341" y="2836"/>
                </a:lnTo>
                <a:cubicBezTo>
                  <a:pt x="9341" y="2102"/>
                  <a:pt x="8740" y="1501"/>
                  <a:pt x="8040" y="150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14645524" y="4172504"/>
            <a:ext cx="1940044" cy="1851084"/>
          </a:xfrm>
          <a:custGeom>
            <a:avLst/>
            <a:gdLst/>
            <a:ahLst/>
            <a:cxnLst/>
            <a:rect l="l" t="t" r="r" b="b"/>
            <a:pathLst>
              <a:path w="19649" h="18748" extrusionOk="0">
                <a:moveTo>
                  <a:pt x="4104" y="15845"/>
                </a:moveTo>
                <a:cubicBezTo>
                  <a:pt x="5472" y="13077"/>
                  <a:pt x="9541" y="4804"/>
                  <a:pt x="13878" y="2903"/>
                </a:cubicBezTo>
                <a:cubicBezTo>
                  <a:pt x="18181" y="1001"/>
                  <a:pt x="19648" y="734"/>
                  <a:pt x="19648" y="734"/>
                </a:cubicBezTo>
                <a:cubicBezTo>
                  <a:pt x="19648" y="734"/>
                  <a:pt x="6973" y="1"/>
                  <a:pt x="735" y="16512"/>
                </a:cubicBezTo>
                <a:cubicBezTo>
                  <a:pt x="1" y="18414"/>
                  <a:pt x="1569" y="18747"/>
                  <a:pt x="2703" y="18114"/>
                </a:cubicBezTo>
                <a:cubicBezTo>
                  <a:pt x="3437" y="17713"/>
                  <a:pt x="3537" y="17046"/>
                  <a:pt x="4104" y="15845"/>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2"/>
          <p:cNvSpPr/>
          <p:nvPr/>
        </p:nvSpPr>
        <p:spPr>
          <a:xfrm>
            <a:off x="13301783" y="5868741"/>
            <a:ext cx="2387906" cy="1278026"/>
          </a:xfrm>
          <a:custGeom>
            <a:avLst/>
            <a:gdLst/>
            <a:ahLst/>
            <a:cxnLst/>
            <a:rect l="l" t="t" r="r" b="b"/>
            <a:pathLst>
              <a:path w="24185" h="12944" extrusionOk="0">
                <a:moveTo>
                  <a:pt x="67" y="9441"/>
                </a:moveTo>
                <a:cubicBezTo>
                  <a:pt x="2135" y="1"/>
                  <a:pt x="20015" y="10275"/>
                  <a:pt x="24184" y="12943"/>
                </a:cubicBezTo>
                <a:cubicBezTo>
                  <a:pt x="20381" y="11942"/>
                  <a:pt x="3102" y="2602"/>
                  <a:pt x="1835" y="9641"/>
                </a:cubicBezTo>
                <a:cubicBezTo>
                  <a:pt x="1768" y="10141"/>
                  <a:pt x="1335" y="10475"/>
                  <a:pt x="834" y="10408"/>
                </a:cubicBezTo>
                <a:cubicBezTo>
                  <a:pt x="334" y="10375"/>
                  <a:pt x="0" y="9908"/>
                  <a:pt x="67" y="944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2"/>
          <p:cNvSpPr/>
          <p:nvPr/>
        </p:nvSpPr>
        <p:spPr>
          <a:xfrm>
            <a:off x="373033" y="5312977"/>
            <a:ext cx="3269450" cy="1113406"/>
          </a:xfrm>
          <a:custGeom>
            <a:avLst/>
            <a:gdLst/>
            <a:ahLst/>
            <a:cxnLst/>
            <a:rect l="l" t="t" r="r" b="b"/>
            <a:pathLst>
              <a:path w="59090" h="20123" extrusionOk="0">
                <a:moveTo>
                  <a:pt x="7448" y="17114"/>
                </a:moveTo>
                <a:cubicBezTo>
                  <a:pt x="7448" y="17114"/>
                  <a:pt x="56233" y="20123"/>
                  <a:pt x="57661" y="16232"/>
                </a:cubicBezTo>
                <a:cubicBezTo>
                  <a:pt x="59090" y="12372"/>
                  <a:pt x="51065" y="11794"/>
                  <a:pt x="48360" y="13527"/>
                </a:cubicBezTo>
                <a:cubicBezTo>
                  <a:pt x="48360" y="13527"/>
                  <a:pt x="49485" y="7904"/>
                  <a:pt x="44348" y="7782"/>
                </a:cubicBezTo>
                <a:cubicBezTo>
                  <a:pt x="39211" y="7630"/>
                  <a:pt x="37053" y="12372"/>
                  <a:pt x="34044" y="9788"/>
                </a:cubicBezTo>
                <a:cubicBezTo>
                  <a:pt x="31035" y="7205"/>
                  <a:pt x="32190" y="1"/>
                  <a:pt x="25320" y="457"/>
                </a:cubicBezTo>
                <a:cubicBezTo>
                  <a:pt x="18451" y="882"/>
                  <a:pt x="18876" y="11369"/>
                  <a:pt x="17448" y="11490"/>
                </a:cubicBezTo>
                <a:cubicBezTo>
                  <a:pt x="16019" y="11642"/>
                  <a:pt x="16293" y="8208"/>
                  <a:pt x="13010" y="9211"/>
                </a:cubicBezTo>
                <a:cubicBezTo>
                  <a:pt x="9727" y="10214"/>
                  <a:pt x="11733" y="13223"/>
                  <a:pt x="11733" y="13223"/>
                </a:cubicBezTo>
                <a:cubicBezTo>
                  <a:pt x="11733" y="13223"/>
                  <a:pt x="1" y="12068"/>
                  <a:pt x="1429" y="15108"/>
                </a:cubicBezTo>
                <a:cubicBezTo>
                  <a:pt x="2706" y="17843"/>
                  <a:pt x="7448" y="17114"/>
                  <a:pt x="7448" y="1711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txBox="1">
            <a:spLocks noGrp="1"/>
          </p:cNvSpPr>
          <p:nvPr>
            <p:ph type="ctrTitle"/>
          </p:nvPr>
        </p:nvSpPr>
        <p:spPr>
          <a:xfrm>
            <a:off x="4083600" y="1852150"/>
            <a:ext cx="10120800" cy="5063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18000">
                <a:solidFill>
                  <a:srgbClr val="FFFFFF"/>
                </a:solidFill>
              </a:defRPr>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13" name="Google Shape;113;p2"/>
          <p:cNvSpPr txBox="1">
            <a:spLocks noGrp="1"/>
          </p:cNvSpPr>
          <p:nvPr>
            <p:ph type="subTitle" idx="1"/>
          </p:nvPr>
        </p:nvSpPr>
        <p:spPr>
          <a:xfrm>
            <a:off x="4145398" y="7175034"/>
            <a:ext cx="9997200" cy="105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3200">
                <a:latin typeface="Oswald Light"/>
                <a:ea typeface="Oswald Light"/>
                <a:cs typeface="Oswald Light"/>
                <a:sym typeface="Oswald Light"/>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042168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114"/>
        <p:cNvGrpSpPr/>
        <p:nvPr/>
      </p:nvGrpSpPr>
      <p:grpSpPr>
        <a:xfrm>
          <a:off x="0" y="0"/>
          <a:ext cx="0" cy="0"/>
          <a:chOff x="0" y="0"/>
          <a:chExt cx="0" cy="0"/>
        </a:xfrm>
      </p:grpSpPr>
      <p:sp>
        <p:nvSpPr>
          <p:cNvPr id="115" name="Google Shape;115;p3"/>
          <p:cNvSpPr txBox="1">
            <a:spLocks noGrp="1"/>
          </p:cNvSpPr>
          <p:nvPr>
            <p:ph type="title"/>
          </p:nvPr>
        </p:nvSpPr>
        <p:spPr>
          <a:xfrm>
            <a:off x="1440000" y="4301700"/>
            <a:ext cx="10135200" cy="1683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16" name="Google Shape;116;p3"/>
          <p:cNvSpPr txBox="1">
            <a:spLocks noGrp="1"/>
          </p:cNvSpPr>
          <p:nvPr>
            <p:ph type="title" idx="2" hasCustomPrompt="1"/>
          </p:nvPr>
        </p:nvSpPr>
        <p:spPr>
          <a:xfrm>
            <a:off x="1440000" y="2675650"/>
            <a:ext cx="101352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17" name="Google Shape;117;p3"/>
          <p:cNvSpPr txBox="1">
            <a:spLocks noGrp="1"/>
          </p:cNvSpPr>
          <p:nvPr>
            <p:ph type="subTitle" idx="1"/>
          </p:nvPr>
        </p:nvSpPr>
        <p:spPr>
          <a:xfrm>
            <a:off x="1440000" y="5807150"/>
            <a:ext cx="10135200" cy="14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8482936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2"/>
        </a:solidFill>
        <a:effectLst/>
      </p:bgPr>
    </p:bg>
    <p:spTree>
      <p:nvGrpSpPr>
        <p:cNvPr id="1" name="Shape 125"/>
        <p:cNvGrpSpPr/>
        <p:nvPr/>
      </p:nvGrpSpPr>
      <p:grpSpPr>
        <a:xfrm>
          <a:off x="0" y="0"/>
          <a:ext cx="0" cy="0"/>
          <a:chOff x="0" y="0"/>
          <a:chExt cx="0" cy="0"/>
        </a:xfrm>
      </p:grpSpPr>
      <p:sp>
        <p:nvSpPr>
          <p:cNvPr id="126" name="Google Shape;126;p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 name="Google Shape;127;p5"/>
          <p:cNvSpPr txBox="1">
            <a:spLocks noGrp="1"/>
          </p:cNvSpPr>
          <p:nvPr>
            <p:ph type="title" idx="2"/>
          </p:nvPr>
        </p:nvSpPr>
        <p:spPr>
          <a:xfrm>
            <a:off x="3193400" y="4224394"/>
            <a:ext cx="5485200" cy="111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8" name="Google Shape;128;p5"/>
          <p:cNvSpPr txBox="1">
            <a:spLocks noGrp="1"/>
          </p:cNvSpPr>
          <p:nvPr>
            <p:ph type="title" idx="3"/>
          </p:nvPr>
        </p:nvSpPr>
        <p:spPr>
          <a:xfrm>
            <a:off x="9609494" y="4224394"/>
            <a:ext cx="5485200" cy="111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9" name="Google Shape;129;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b="0"/>
            </a:lvl1pPr>
            <a:lvl2pPr lvl="1" algn="ctr" rtl="0">
              <a:lnSpc>
                <a:spcPct val="100000"/>
              </a:lnSpc>
              <a:spcBef>
                <a:spcPts val="320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30" name="Google Shape;130;p5"/>
          <p:cNvSpPr txBox="1">
            <a:spLocks noGrp="1"/>
          </p:cNvSpPr>
          <p:nvPr>
            <p:ph type="subTitle" idx="4"/>
          </p:nvPr>
        </p:nvSpPr>
        <p:spPr>
          <a:xfrm>
            <a:off x="343075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b="0"/>
            </a:lvl1pPr>
            <a:lvl2pPr lvl="1" algn="ctr" rtl="0">
              <a:lnSpc>
                <a:spcPct val="100000"/>
              </a:lnSpc>
              <a:spcBef>
                <a:spcPts val="320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41787612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2"/>
        </a:solidFill>
        <a:effectLst/>
      </p:bgPr>
    </p:bg>
    <p:spTree>
      <p:nvGrpSpPr>
        <p:cNvPr id="1" name="Shape 131"/>
        <p:cNvGrpSpPr/>
        <p:nvPr/>
      </p:nvGrpSpPr>
      <p:grpSpPr>
        <a:xfrm>
          <a:off x="0" y="0"/>
          <a:ext cx="0" cy="0"/>
          <a:chOff x="0" y="0"/>
          <a:chExt cx="0" cy="0"/>
        </a:xfrm>
      </p:grpSpPr>
      <p:sp>
        <p:nvSpPr>
          <p:cNvPr id="132" name="Google Shape;132;p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27199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2"/>
        </a:solidFill>
        <a:effectLst/>
      </p:bgPr>
    </p:bg>
    <p:spTree>
      <p:nvGrpSpPr>
        <p:cNvPr id="1" name="Shape 133"/>
        <p:cNvGrpSpPr/>
        <p:nvPr/>
      </p:nvGrpSpPr>
      <p:grpSpPr>
        <a:xfrm>
          <a:off x="0" y="0"/>
          <a:ext cx="0" cy="0"/>
          <a:chOff x="0" y="0"/>
          <a:chExt cx="0" cy="0"/>
        </a:xfrm>
      </p:grpSpPr>
      <p:sp>
        <p:nvSpPr>
          <p:cNvPr id="134" name="Google Shape;134;p7"/>
          <p:cNvSpPr txBox="1">
            <a:spLocks noGrp="1"/>
          </p:cNvSpPr>
          <p:nvPr>
            <p:ph type="body" idx="1"/>
          </p:nvPr>
        </p:nvSpPr>
        <p:spPr>
          <a:xfrm>
            <a:off x="1440000" y="3686500"/>
            <a:ext cx="8235600" cy="5233200"/>
          </a:xfrm>
          <a:prstGeom prst="rect">
            <a:avLst/>
          </a:prstGeom>
        </p:spPr>
        <p:txBody>
          <a:bodyPr spcFirstLastPara="1" wrap="square" lIns="91425" tIns="91425" rIns="91425" bIns="91425" anchor="ctr" anchorCtr="0">
            <a:noAutofit/>
          </a:bodyPr>
          <a:lstStyle>
            <a:lvl1pPr marL="914400" lvl="0" indent="-584200" rtl="0">
              <a:lnSpc>
                <a:spcPct val="100000"/>
              </a:lnSpc>
              <a:spcBef>
                <a:spcPts val="0"/>
              </a:spcBef>
              <a:spcAft>
                <a:spcPts val="0"/>
              </a:spcAft>
              <a:buSzPts val="1000"/>
              <a:buChar char="●"/>
              <a:defRPr>
                <a:solidFill>
                  <a:srgbClr val="434343"/>
                </a:solidFill>
              </a:defRPr>
            </a:lvl1pPr>
            <a:lvl2pPr marL="1828800" lvl="1" indent="-635000" rtl="0">
              <a:lnSpc>
                <a:spcPct val="115000"/>
              </a:lnSpc>
              <a:spcBef>
                <a:spcPts val="0"/>
              </a:spcBef>
              <a:spcAft>
                <a:spcPts val="0"/>
              </a:spcAft>
              <a:buSzPts val="1400"/>
              <a:buChar char="○"/>
              <a:defRPr>
                <a:solidFill>
                  <a:srgbClr val="434343"/>
                </a:solidFill>
              </a:defRPr>
            </a:lvl2pPr>
            <a:lvl3pPr marL="2743200" lvl="2" indent="-635000" rtl="0">
              <a:lnSpc>
                <a:spcPct val="115000"/>
              </a:lnSpc>
              <a:spcBef>
                <a:spcPts val="3200"/>
              </a:spcBef>
              <a:spcAft>
                <a:spcPts val="0"/>
              </a:spcAft>
              <a:buSzPts val="1400"/>
              <a:buChar char="■"/>
              <a:defRPr>
                <a:solidFill>
                  <a:srgbClr val="434343"/>
                </a:solidFill>
              </a:defRPr>
            </a:lvl3pPr>
            <a:lvl4pPr marL="3657600" lvl="3" indent="-635000" rtl="0">
              <a:lnSpc>
                <a:spcPct val="115000"/>
              </a:lnSpc>
              <a:spcBef>
                <a:spcPts val="3200"/>
              </a:spcBef>
              <a:spcAft>
                <a:spcPts val="0"/>
              </a:spcAft>
              <a:buSzPts val="1400"/>
              <a:buChar char="●"/>
              <a:defRPr>
                <a:solidFill>
                  <a:srgbClr val="434343"/>
                </a:solidFill>
              </a:defRPr>
            </a:lvl4pPr>
            <a:lvl5pPr marL="4572000" lvl="4" indent="-635000" rtl="0">
              <a:lnSpc>
                <a:spcPct val="115000"/>
              </a:lnSpc>
              <a:spcBef>
                <a:spcPts val="3200"/>
              </a:spcBef>
              <a:spcAft>
                <a:spcPts val="0"/>
              </a:spcAft>
              <a:buSzPts val="1400"/>
              <a:buChar char="○"/>
              <a:defRPr>
                <a:solidFill>
                  <a:srgbClr val="434343"/>
                </a:solidFill>
              </a:defRPr>
            </a:lvl5pPr>
            <a:lvl6pPr marL="5486400" lvl="5" indent="-635000" rtl="0">
              <a:lnSpc>
                <a:spcPct val="115000"/>
              </a:lnSpc>
              <a:spcBef>
                <a:spcPts val="3200"/>
              </a:spcBef>
              <a:spcAft>
                <a:spcPts val="0"/>
              </a:spcAft>
              <a:buSzPts val="1400"/>
              <a:buChar char="■"/>
              <a:defRPr>
                <a:solidFill>
                  <a:srgbClr val="434343"/>
                </a:solidFill>
              </a:defRPr>
            </a:lvl6pPr>
            <a:lvl7pPr marL="6400800" lvl="6" indent="-635000" rtl="0">
              <a:lnSpc>
                <a:spcPct val="115000"/>
              </a:lnSpc>
              <a:spcBef>
                <a:spcPts val="3200"/>
              </a:spcBef>
              <a:spcAft>
                <a:spcPts val="0"/>
              </a:spcAft>
              <a:buSzPts val="1400"/>
              <a:buChar char="●"/>
              <a:defRPr>
                <a:solidFill>
                  <a:srgbClr val="434343"/>
                </a:solidFill>
              </a:defRPr>
            </a:lvl7pPr>
            <a:lvl8pPr marL="7315200" lvl="7" indent="-635000" rtl="0">
              <a:lnSpc>
                <a:spcPct val="115000"/>
              </a:lnSpc>
              <a:spcBef>
                <a:spcPts val="3200"/>
              </a:spcBef>
              <a:spcAft>
                <a:spcPts val="0"/>
              </a:spcAft>
              <a:buSzPts val="1400"/>
              <a:buChar char="○"/>
              <a:defRPr>
                <a:solidFill>
                  <a:srgbClr val="434343"/>
                </a:solidFill>
              </a:defRPr>
            </a:lvl8pPr>
            <a:lvl9pPr marL="8229600" lvl="8" indent="-635000" rtl="0">
              <a:lnSpc>
                <a:spcPct val="115000"/>
              </a:lnSpc>
              <a:spcBef>
                <a:spcPts val="3200"/>
              </a:spcBef>
              <a:spcAft>
                <a:spcPts val="3200"/>
              </a:spcAft>
              <a:buSzPts val="1400"/>
              <a:buChar char="■"/>
              <a:defRPr>
                <a:solidFill>
                  <a:srgbClr val="434343"/>
                </a:solidFill>
              </a:defRPr>
            </a:lvl9pPr>
          </a:lstStyle>
          <a:p>
            <a:endParaRPr/>
          </a:p>
        </p:txBody>
      </p:sp>
      <p:sp>
        <p:nvSpPr>
          <p:cNvPr id="135" name="Google Shape;135;p7"/>
          <p:cNvSpPr txBox="1">
            <a:spLocks noGrp="1"/>
          </p:cNvSpPr>
          <p:nvPr>
            <p:ph type="title"/>
          </p:nvPr>
        </p:nvSpPr>
        <p:spPr>
          <a:xfrm>
            <a:off x="1440000" y="2031500"/>
            <a:ext cx="85896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90762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02155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136"/>
        <p:cNvGrpSpPr/>
        <p:nvPr/>
      </p:nvGrpSpPr>
      <p:grpSpPr>
        <a:xfrm>
          <a:off x="0" y="0"/>
          <a:ext cx="0" cy="0"/>
          <a:chOff x="0" y="0"/>
          <a:chExt cx="0" cy="0"/>
        </a:xfrm>
      </p:grpSpPr>
      <p:sp>
        <p:nvSpPr>
          <p:cNvPr id="137" name="Google Shape;137;p8"/>
          <p:cNvSpPr txBox="1">
            <a:spLocks noGrp="1"/>
          </p:cNvSpPr>
          <p:nvPr>
            <p:ph type="title"/>
          </p:nvPr>
        </p:nvSpPr>
        <p:spPr>
          <a:xfrm>
            <a:off x="4635900" y="2614200"/>
            <a:ext cx="90162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0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Tree>
    <p:extLst>
      <p:ext uri="{BB962C8B-B14F-4D97-AF65-F5344CB8AC3E}">
        <p14:creationId xmlns:p14="http://schemas.microsoft.com/office/powerpoint/2010/main" val="34440200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38"/>
        <p:cNvGrpSpPr/>
        <p:nvPr/>
      </p:nvGrpSpPr>
      <p:grpSpPr>
        <a:xfrm>
          <a:off x="0" y="0"/>
          <a:ext cx="0" cy="0"/>
          <a:chOff x="0" y="0"/>
          <a:chExt cx="0" cy="0"/>
        </a:xfrm>
      </p:grpSpPr>
      <p:sp>
        <p:nvSpPr>
          <p:cNvPr id="139" name="Google Shape;139;p9"/>
          <p:cNvSpPr txBox="1">
            <a:spLocks noGrp="1"/>
          </p:cNvSpPr>
          <p:nvPr>
            <p:ph type="title"/>
          </p:nvPr>
        </p:nvSpPr>
        <p:spPr>
          <a:xfrm>
            <a:off x="1440000" y="734846"/>
            <a:ext cx="154080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40" name="Google Shape;140;p9"/>
          <p:cNvSpPr txBox="1">
            <a:spLocks noGrp="1"/>
          </p:cNvSpPr>
          <p:nvPr>
            <p:ph type="subTitle" idx="1"/>
          </p:nvPr>
        </p:nvSpPr>
        <p:spPr>
          <a:xfrm>
            <a:off x="4483100" y="2697500"/>
            <a:ext cx="9322200" cy="33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4279437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41"/>
        <p:cNvGrpSpPr/>
        <p:nvPr/>
      </p:nvGrpSpPr>
      <p:grpSpPr>
        <a:xfrm>
          <a:off x="0" y="0"/>
          <a:ext cx="0" cy="0"/>
          <a:chOff x="0" y="0"/>
          <a:chExt cx="0" cy="0"/>
        </a:xfrm>
      </p:grpSpPr>
      <p:sp>
        <p:nvSpPr>
          <p:cNvPr id="142" name="Google Shape;142;p10"/>
          <p:cNvSpPr txBox="1">
            <a:spLocks noGrp="1"/>
          </p:cNvSpPr>
          <p:nvPr>
            <p:ph type="title"/>
          </p:nvPr>
        </p:nvSpPr>
        <p:spPr>
          <a:xfrm>
            <a:off x="1440000" y="772410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8608268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2"/>
        </a:solidFill>
        <a:effectLst/>
      </p:bgPr>
    </p:bg>
    <p:spTree>
      <p:nvGrpSpPr>
        <p:cNvPr id="1" name="Shape 143"/>
        <p:cNvGrpSpPr/>
        <p:nvPr/>
      </p:nvGrpSpPr>
      <p:grpSpPr>
        <a:xfrm>
          <a:off x="0" y="0"/>
          <a:ext cx="0" cy="0"/>
          <a:chOff x="0" y="0"/>
          <a:chExt cx="0" cy="0"/>
        </a:xfrm>
      </p:grpSpPr>
      <p:sp>
        <p:nvSpPr>
          <p:cNvPr id="144" name="Google Shape;144;p11"/>
          <p:cNvSpPr txBox="1">
            <a:spLocks noGrp="1"/>
          </p:cNvSpPr>
          <p:nvPr>
            <p:ph type="title" hasCustomPrompt="1"/>
          </p:nvPr>
        </p:nvSpPr>
        <p:spPr>
          <a:xfrm>
            <a:off x="2568000" y="2774600"/>
            <a:ext cx="13152000" cy="4200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9800">
                <a:solidFill>
                  <a:srgbClr val="101122"/>
                </a:solidFill>
              </a:defRPr>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145" name="Google Shape;145;p11"/>
          <p:cNvSpPr txBox="1">
            <a:spLocks noGrp="1"/>
          </p:cNvSpPr>
          <p:nvPr>
            <p:ph type="subTitle" idx="1"/>
          </p:nvPr>
        </p:nvSpPr>
        <p:spPr>
          <a:xfrm>
            <a:off x="2568000" y="6518150"/>
            <a:ext cx="131520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800"/>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Tree>
    <p:extLst>
      <p:ext uri="{BB962C8B-B14F-4D97-AF65-F5344CB8AC3E}">
        <p14:creationId xmlns:p14="http://schemas.microsoft.com/office/powerpoint/2010/main" val="17548087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6"/>
        <p:cNvGrpSpPr/>
        <p:nvPr/>
      </p:nvGrpSpPr>
      <p:grpSpPr>
        <a:xfrm>
          <a:off x="0" y="0"/>
          <a:ext cx="0" cy="0"/>
          <a:chOff x="0" y="0"/>
          <a:chExt cx="0" cy="0"/>
        </a:xfrm>
      </p:grpSpPr>
    </p:spTree>
    <p:extLst>
      <p:ext uri="{BB962C8B-B14F-4D97-AF65-F5344CB8AC3E}">
        <p14:creationId xmlns:p14="http://schemas.microsoft.com/office/powerpoint/2010/main" val="648341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2"/>
        </a:solidFill>
        <a:effectLst/>
      </p:bgPr>
    </p:bg>
    <p:spTree>
      <p:nvGrpSpPr>
        <p:cNvPr id="1" name="Shape 147"/>
        <p:cNvGrpSpPr/>
        <p:nvPr/>
      </p:nvGrpSpPr>
      <p:grpSpPr>
        <a:xfrm>
          <a:off x="0" y="0"/>
          <a:ext cx="0" cy="0"/>
          <a:chOff x="0" y="0"/>
          <a:chExt cx="0" cy="0"/>
        </a:xfrm>
      </p:grpSpPr>
      <p:sp>
        <p:nvSpPr>
          <p:cNvPr id="148" name="Google Shape;148;p1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13"/>
          <p:cNvSpPr txBox="1">
            <a:spLocks noGrp="1"/>
          </p:cNvSpPr>
          <p:nvPr>
            <p:ph type="title" idx="2"/>
          </p:nvPr>
        </p:nvSpPr>
        <p:spPr>
          <a:xfrm>
            <a:off x="1440000" y="336570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50" name="Google Shape;150;p13"/>
          <p:cNvSpPr txBox="1">
            <a:spLocks noGrp="1"/>
          </p:cNvSpPr>
          <p:nvPr>
            <p:ph type="subTitle" idx="1"/>
          </p:nvPr>
        </p:nvSpPr>
        <p:spPr>
          <a:xfrm>
            <a:off x="1440000" y="4538750"/>
            <a:ext cx="46110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51" name="Google Shape;151;p13"/>
          <p:cNvSpPr txBox="1">
            <a:spLocks noGrp="1"/>
          </p:cNvSpPr>
          <p:nvPr>
            <p:ph type="title" idx="3"/>
          </p:nvPr>
        </p:nvSpPr>
        <p:spPr>
          <a:xfrm>
            <a:off x="6838538" y="336570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52" name="Google Shape;152;p13"/>
          <p:cNvSpPr txBox="1">
            <a:spLocks noGrp="1"/>
          </p:cNvSpPr>
          <p:nvPr>
            <p:ph type="subTitle" idx="4"/>
          </p:nvPr>
        </p:nvSpPr>
        <p:spPr>
          <a:xfrm>
            <a:off x="6838538" y="4538750"/>
            <a:ext cx="46110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53" name="Google Shape;153;p13"/>
          <p:cNvSpPr txBox="1">
            <a:spLocks noGrp="1"/>
          </p:cNvSpPr>
          <p:nvPr>
            <p:ph type="title" idx="5"/>
          </p:nvPr>
        </p:nvSpPr>
        <p:spPr>
          <a:xfrm>
            <a:off x="1440000" y="623250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54" name="Google Shape;154;p13"/>
          <p:cNvSpPr txBox="1">
            <a:spLocks noGrp="1"/>
          </p:cNvSpPr>
          <p:nvPr>
            <p:ph type="subTitle" idx="6"/>
          </p:nvPr>
        </p:nvSpPr>
        <p:spPr>
          <a:xfrm>
            <a:off x="1440000" y="7405550"/>
            <a:ext cx="46110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55" name="Google Shape;155;p13"/>
          <p:cNvSpPr txBox="1">
            <a:spLocks noGrp="1"/>
          </p:cNvSpPr>
          <p:nvPr>
            <p:ph type="title" idx="7"/>
          </p:nvPr>
        </p:nvSpPr>
        <p:spPr>
          <a:xfrm>
            <a:off x="6838538" y="623250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56" name="Google Shape;156;p13"/>
          <p:cNvSpPr txBox="1">
            <a:spLocks noGrp="1"/>
          </p:cNvSpPr>
          <p:nvPr>
            <p:ph type="subTitle" idx="8"/>
          </p:nvPr>
        </p:nvSpPr>
        <p:spPr>
          <a:xfrm>
            <a:off x="6838538" y="7405550"/>
            <a:ext cx="46110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57" name="Google Shape;157;p13"/>
          <p:cNvSpPr txBox="1">
            <a:spLocks noGrp="1"/>
          </p:cNvSpPr>
          <p:nvPr>
            <p:ph type="title" idx="9"/>
          </p:nvPr>
        </p:nvSpPr>
        <p:spPr>
          <a:xfrm>
            <a:off x="12237090" y="336570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58" name="Google Shape;158;p13"/>
          <p:cNvSpPr txBox="1">
            <a:spLocks noGrp="1"/>
          </p:cNvSpPr>
          <p:nvPr>
            <p:ph type="subTitle" idx="13"/>
          </p:nvPr>
        </p:nvSpPr>
        <p:spPr>
          <a:xfrm>
            <a:off x="12237090" y="4538750"/>
            <a:ext cx="46110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59" name="Google Shape;159;p13"/>
          <p:cNvSpPr txBox="1">
            <a:spLocks noGrp="1"/>
          </p:cNvSpPr>
          <p:nvPr>
            <p:ph type="title" idx="14"/>
          </p:nvPr>
        </p:nvSpPr>
        <p:spPr>
          <a:xfrm>
            <a:off x="12237090" y="623250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0" name="Google Shape;160;p13"/>
          <p:cNvSpPr txBox="1">
            <a:spLocks noGrp="1"/>
          </p:cNvSpPr>
          <p:nvPr>
            <p:ph type="subTitle" idx="15"/>
          </p:nvPr>
        </p:nvSpPr>
        <p:spPr>
          <a:xfrm>
            <a:off x="12237090" y="7405550"/>
            <a:ext cx="46110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0408055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4623600" y="2378200"/>
            <a:ext cx="9040800" cy="39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63" name="Google Shape;163;p14"/>
          <p:cNvSpPr txBox="1">
            <a:spLocks noGrp="1"/>
          </p:cNvSpPr>
          <p:nvPr>
            <p:ph type="subTitle" idx="1"/>
          </p:nvPr>
        </p:nvSpPr>
        <p:spPr>
          <a:xfrm>
            <a:off x="4317100" y="6307000"/>
            <a:ext cx="9745800" cy="160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40936186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164"/>
        <p:cNvGrpSpPr/>
        <p:nvPr/>
      </p:nvGrpSpPr>
      <p:grpSpPr>
        <a:xfrm>
          <a:off x="0" y="0"/>
          <a:ext cx="0" cy="0"/>
          <a:chOff x="0" y="0"/>
          <a:chExt cx="0" cy="0"/>
        </a:xfrm>
      </p:grpSpPr>
      <p:sp>
        <p:nvSpPr>
          <p:cNvPr id="165" name="Google Shape;165;p15"/>
          <p:cNvSpPr txBox="1">
            <a:spLocks noGrp="1"/>
          </p:cNvSpPr>
          <p:nvPr>
            <p:ph type="title"/>
          </p:nvPr>
        </p:nvSpPr>
        <p:spPr>
          <a:xfrm>
            <a:off x="7114800" y="6200576"/>
            <a:ext cx="8720400" cy="106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166" name="Google Shape;166;p15"/>
          <p:cNvSpPr txBox="1">
            <a:spLocks noGrp="1"/>
          </p:cNvSpPr>
          <p:nvPr>
            <p:ph type="subTitle" idx="1"/>
          </p:nvPr>
        </p:nvSpPr>
        <p:spPr>
          <a:xfrm>
            <a:off x="2452800" y="3022626"/>
            <a:ext cx="13382400" cy="295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6000"/>
            </a:lvl1pPr>
            <a:lvl2pPr lvl="1" algn="ctr" rtl="0">
              <a:lnSpc>
                <a:spcPct val="100000"/>
              </a:lnSpc>
              <a:spcBef>
                <a:spcPts val="0"/>
              </a:spcBef>
              <a:spcAft>
                <a:spcPts val="0"/>
              </a:spcAft>
              <a:buSzPts val="3000"/>
              <a:buNone/>
              <a:defRPr sz="6000"/>
            </a:lvl2pPr>
            <a:lvl3pPr lvl="2" algn="ctr" rtl="0">
              <a:lnSpc>
                <a:spcPct val="100000"/>
              </a:lnSpc>
              <a:spcBef>
                <a:spcPts val="3200"/>
              </a:spcBef>
              <a:spcAft>
                <a:spcPts val="0"/>
              </a:spcAft>
              <a:buSzPts val="3000"/>
              <a:buNone/>
              <a:defRPr sz="6000"/>
            </a:lvl3pPr>
            <a:lvl4pPr lvl="3" algn="ctr" rtl="0">
              <a:lnSpc>
                <a:spcPct val="100000"/>
              </a:lnSpc>
              <a:spcBef>
                <a:spcPts val="3200"/>
              </a:spcBef>
              <a:spcAft>
                <a:spcPts val="0"/>
              </a:spcAft>
              <a:buSzPts val="3000"/>
              <a:buNone/>
              <a:defRPr sz="6000"/>
            </a:lvl4pPr>
            <a:lvl5pPr lvl="4" algn="ctr" rtl="0">
              <a:lnSpc>
                <a:spcPct val="100000"/>
              </a:lnSpc>
              <a:spcBef>
                <a:spcPts val="3200"/>
              </a:spcBef>
              <a:spcAft>
                <a:spcPts val="0"/>
              </a:spcAft>
              <a:buSzPts val="3000"/>
              <a:buNone/>
              <a:defRPr sz="6000"/>
            </a:lvl5pPr>
            <a:lvl6pPr lvl="5" algn="ctr" rtl="0">
              <a:lnSpc>
                <a:spcPct val="100000"/>
              </a:lnSpc>
              <a:spcBef>
                <a:spcPts val="3200"/>
              </a:spcBef>
              <a:spcAft>
                <a:spcPts val="0"/>
              </a:spcAft>
              <a:buSzPts val="3000"/>
              <a:buNone/>
              <a:defRPr sz="6000"/>
            </a:lvl6pPr>
            <a:lvl7pPr lvl="6" algn="ctr" rtl="0">
              <a:lnSpc>
                <a:spcPct val="100000"/>
              </a:lnSpc>
              <a:spcBef>
                <a:spcPts val="3200"/>
              </a:spcBef>
              <a:spcAft>
                <a:spcPts val="0"/>
              </a:spcAft>
              <a:buSzPts val="3000"/>
              <a:buNone/>
              <a:defRPr sz="6000"/>
            </a:lvl7pPr>
            <a:lvl8pPr lvl="7" algn="ctr" rtl="0">
              <a:lnSpc>
                <a:spcPct val="100000"/>
              </a:lnSpc>
              <a:spcBef>
                <a:spcPts val="3200"/>
              </a:spcBef>
              <a:spcAft>
                <a:spcPts val="0"/>
              </a:spcAft>
              <a:buSzPts val="3000"/>
              <a:buNone/>
              <a:defRPr sz="6000"/>
            </a:lvl8pPr>
            <a:lvl9pPr lvl="8" algn="ctr" rtl="0">
              <a:lnSpc>
                <a:spcPct val="100000"/>
              </a:lnSpc>
              <a:spcBef>
                <a:spcPts val="3200"/>
              </a:spcBef>
              <a:spcAft>
                <a:spcPts val="3200"/>
              </a:spcAft>
              <a:buSzPts val="3000"/>
              <a:buNone/>
              <a:defRPr sz="6000"/>
            </a:lvl9pPr>
          </a:lstStyle>
          <a:p>
            <a:endParaRPr/>
          </a:p>
        </p:txBody>
      </p:sp>
    </p:spTree>
    <p:extLst>
      <p:ext uri="{BB962C8B-B14F-4D97-AF65-F5344CB8AC3E}">
        <p14:creationId xmlns:p14="http://schemas.microsoft.com/office/powerpoint/2010/main" val="39166715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2"/>
        </a:solidFill>
        <a:effectLst/>
      </p:bgPr>
    </p:bg>
    <p:spTree>
      <p:nvGrpSpPr>
        <p:cNvPr id="1" name="Shape 167"/>
        <p:cNvGrpSpPr/>
        <p:nvPr/>
      </p:nvGrpSpPr>
      <p:grpSpPr>
        <a:xfrm>
          <a:off x="0" y="0"/>
          <a:ext cx="0" cy="0"/>
          <a:chOff x="0" y="0"/>
          <a:chExt cx="0" cy="0"/>
        </a:xfrm>
      </p:grpSpPr>
      <p:sp>
        <p:nvSpPr>
          <p:cNvPr id="168" name="Google Shape;168;p16"/>
          <p:cNvSpPr txBox="1">
            <a:spLocks noGrp="1"/>
          </p:cNvSpPr>
          <p:nvPr>
            <p:ph type="title"/>
          </p:nvPr>
        </p:nvSpPr>
        <p:spPr>
          <a:xfrm>
            <a:off x="1440000" y="587220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16"/>
          <p:cNvSpPr txBox="1">
            <a:spLocks noGrp="1"/>
          </p:cNvSpPr>
          <p:nvPr>
            <p:ph type="subTitle" idx="1"/>
          </p:nvPr>
        </p:nvSpPr>
        <p:spPr>
          <a:xfrm>
            <a:off x="1440000" y="7017600"/>
            <a:ext cx="85896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9685242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70"/>
        <p:cNvGrpSpPr/>
        <p:nvPr/>
      </p:nvGrpSpPr>
      <p:grpSpPr>
        <a:xfrm>
          <a:off x="0" y="0"/>
          <a:ext cx="0" cy="0"/>
          <a:chOff x="0" y="0"/>
          <a:chExt cx="0" cy="0"/>
        </a:xfrm>
      </p:grpSpPr>
      <p:sp>
        <p:nvSpPr>
          <p:cNvPr id="171" name="Google Shape;171;p17"/>
          <p:cNvSpPr txBox="1">
            <a:spLocks noGrp="1"/>
          </p:cNvSpPr>
          <p:nvPr>
            <p:ph type="title"/>
          </p:nvPr>
        </p:nvSpPr>
        <p:spPr>
          <a:xfrm>
            <a:off x="1440000" y="890050"/>
            <a:ext cx="85896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17"/>
          <p:cNvSpPr txBox="1">
            <a:spLocks noGrp="1"/>
          </p:cNvSpPr>
          <p:nvPr>
            <p:ph type="subTitle" idx="1"/>
          </p:nvPr>
        </p:nvSpPr>
        <p:spPr>
          <a:xfrm>
            <a:off x="1440000" y="4430100"/>
            <a:ext cx="5151000" cy="21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4073847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9859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2"/>
        </a:solidFill>
        <a:effectLst/>
      </p:bgPr>
    </p:bg>
    <p:spTree>
      <p:nvGrpSpPr>
        <p:cNvPr id="1" name="Shape 181"/>
        <p:cNvGrpSpPr/>
        <p:nvPr/>
      </p:nvGrpSpPr>
      <p:grpSpPr>
        <a:xfrm>
          <a:off x="0" y="0"/>
          <a:ext cx="0" cy="0"/>
          <a:chOff x="0" y="0"/>
          <a:chExt cx="0" cy="0"/>
        </a:xfrm>
      </p:grpSpPr>
      <p:sp>
        <p:nvSpPr>
          <p:cNvPr id="182" name="Google Shape;182;p19"/>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3" name="Google Shape;183;p19"/>
          <p:cNvSpPr txBox="1">
            <a:spLocks noGrp="1"/>
          </p:cNvSpPr>
          <p:nvPr>
            <p:ph type="title" idx="2"/>
          </p:nvPr>
        </p:nvSpPr>
        <p:spPr>
          <a:xfrm>
            <a:off x="1875400" y="4199500"/>
            <a:ext cx="4350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84" name="Google Shape;184;p19"/>
          <p:cNvSpPr txBox="1">
            <a:spLocks noGrp="1"/>
          </p:cNvSpPr>
          <p:nvPr>
            <p:ph type="subTitle" idx="1"/>
          </p:nvPr>
        </p:nvSpPr>
        <p:spPr>
          <a:xfrm>
            <a:off x="1875400" y="4987850"/>
            <a:ext cx="43506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85" name="Google Shape;185;p19"/>
          <p:cNvSpPr txBox="1">
            <a:spLocks noGrp="1"/>
          </p:cNvSpPr>
          <p:nvPr>
            <p:ph type="title" idx="3"/>
          </p:nvPr>
        </p:nvSpPr>
        <p:spPr>
          <a:xfrm>
            <a:off x="6968838" y="4199500"/>
            <a:ext cx="4350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86" name="Google Shape;186;p19"/>
          <p:cNvSpPr txBox="1">
            <a:spLocks noGrp="1"/>
          </p:cNvSpPr>
          <p:nvPr>
            <p:ph type="subTitle" idx="4"/>
          </p:nvPr>
        </p:nvSpPr>
        <p:spPr>
          <a:xfrm>
            <a:off x="6968842" y="4987850"/>
            <a:ext cx="43506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87" name="Google Shape;187;p19"/>
          <p:cNvSpPr txBox="1">
            <a:spLocks noGrp="1"/>
          </p:cNvSpPr>
          <p:nvPr>
            <p:ph type="title" idx="5"/>
          </p:nvPr>
        </p:nvSpPr>
        <p:spPr>
          <a:xfrm>
            <a:off x="12062292" y="4199500"/>
            <a:ext cx="43506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88" name="Google Shape;188;p19"/>
          <p:cNvSpPr txBox="1">
            <a:spLocks noGrp="1"/>
          </p:cNvSpPr>
          <p:nvPr>
            <p:ph type="subTitle" idx="6"/>
          </p:nvPr>
        </p:nvSpPr>
        <p:spPr>
          <a:xfrm>
            <a:off x="12062298" y="4987850"/>
            <a:ext cx="43506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9191586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89"/>
        <p:cNvGrpSpPr/>
        <p:nvPr/>
      </p:nvGrpSpPr>
      <p:grpSpPr>
        <a:xfrm>
          <a:off x="0" y="0"/>
          <a:ext cx="0" cy="0"/>
          <a:chOff x="0" y="0"/>
          <a:chExt cx="0" cy="0"/>
        </a:xfrm>
      </p:grpSpPr>
      <p:sp>
        <p:nvSpPr>
          <p:cNvPr id="190" name="Google Shape;190;p20"/>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1" name="Google Shape;191;p20"/>
          <p:cNvSpPr txBox="1">
            <a:spLocks noGrp="1"/>
          </p:cNvSpPr>
          <p:nvPr>
            <p:ph type="title" idx="2"/>
          </p:nvPr>
        </p:nvSpPr>
        <p:spPr>
          <a:xfrm>
            <a:off x="4849700" y="3236500"/>
            <a:ext cx="39564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92" name="Google Shape;192;p20"/>
          <p:cNvSpPr txBox="1">
            <a:spLocks noGrp="1"/>
          </p:cNvSpPr>
          <p:nvPr>
            <p:ph type="subTitle" idx="1"/>
          </p:nvPr>
        </p:nvSpPr>
        <p:spPr>
          <a:xfrm>
            <a:off x="4849700" y="4409550"/>
            <a:ext cx="3956400" cy="13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93" name="Google Shape;193;p20"/>
          <p:cNvSpPr txBox="1">
            <a:spLocks noGrp="1"/>
          </p:cNvSpPr>
          <p:nvPr>
            <p:ph type="title" idx="3"/>
          </p:nvPr>
        </p:nvSpPr>
        <p:spPr>
          <a:xfrm>
            <a:off x="9481916" y="3236500"/>
            <a:ext cx="39564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94" name="Google Shape;194;p20"/>
          <p:cNvSpPr txBox="1">
            <a:spLocks noGrp="1"/>
          </p:cNvSpPr>
          <p:nvPr>
            <p:ph type="subTitle" idx="4"/>
          </p:nvPr>
        </p:nvSpPr>
        <p:spPr>
          <a:xfrm>
            <a:off x="9481908" y="4409550"/>
            <a:ext cx="3956400" cy="13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95" name="Google Shape;195;p20"/>
          <p:cNvSpPr txBox="1">
            <a:spLocks noGrp="1"/>
          </p:cNvSpPr>
          <p:nvPr>
            <p:ph type="title" idx="5"/>
          </p:nvPr>
        </p:nvSpPr>
        <p:spPr>
          <a:xfrm>
            <a:off x="4849700" y="6103300"/>
            <a:ext cx="39564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96" name="Google Shape;196;p20"/>
          <p:cNvSpPr txBox="1">
            <a:spLocks noGrp="1"/>
          </p:cNvSpPr>
          <p:nvPr>
            <p:ph type="subTitle" idx="6"/>
          </p:nvPr>
        </p:nvSpPr>
        <p:spPr>
          <a:xfrm>
            <a:off x="4849700" y="7276350"/>
            <a:ext cx="3956400" cy="13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97" name="Google Shape;197;p20"/>
          <p:cNvSpPr txBox="1">
            <a:spLocks noGrp="1"/>
          </p:cNvSpPr>
          <p:nvPr>
            <p:ph type="title" idx="7"/>
          </p:nvPr>
        </p:nvSpPr>
        <p:spPr>
          <a:xfrm>
            <a:off x="9481916" y="6103300"/>
            <a:ext cx="39564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98" name="Google Shape;198;p20"/>
          <p:cNvSpPr txBox="1">
            <a:spLocks noGrp="1"/>
          </p:cNvSpPr>
          <p:nvPr>
            <p:ph type="subTitle" idx="8"/>
          </p:nvPr>
        </p:nvSpPr>
        <p:spPr>
          <a:xfrm>
            <a:off x="9481908" y="7276350"/>
            <a:ext cx="3956400" cy="13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959907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2"/>
        </a:solidFill>
        <a:effectLst/>
      </p:bgPr>
    </p:bg>
    <p:spTree>
      <p:nvGrpSpPr>
        <p:cNvPr id="1" name="Shape 199"/>
        <p:cNvGrpSpPr/>
        <p:nvPr/>
      </p:nvGrpSpPr>
      <p:grpSpPr>
        <a:xfrm>
          <a:off x="0" y="0"/>
          <a:ext cx="0" cy="0"/>
          <a:chOff x="0" y="0"/>
          <a:chExt cx="0" cy="0"/>
        </a:xfrm>
      </p:grpSpPr>
      <p:sp>
        <p:nvSpPr>
          <p:cNvPr id="200" name="Google Shape;200;p21"/>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1" name="Google Shape;201;p21"/>
          <p:cNvSpPr txBox="1">
            <a:spLocks noGrp="1"/>
          </p:cNvSpPr>
          <p:nvPr>
            <p:ph type="title" idx="2"/>
          </p:nvPr>
        </p:nvSpPr>
        <p:spPr>
          <a:xfrm>
            <a:off x="2202350" y="3365700"/>
            <a:ext cx="3972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02" name="Google Shape;202;p21"/>
          <p:cNvSpPr txBox="1">
            <a:spLocks noGrp="1"/>
          </p:cNvSpPr>
          <p:nvPr>
            <p:ph type="subTitle" idx="1"/>
          </p:nvPr>
        </p:nvSpPr>
        <p:spPr>
          <a:xfrm>
            <a:off x="2202350" y="4538750"/>
            <a:ext cx="3972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03" name="Google Shape;203;p21"/>
          <p:cNvSpPr txBox="1">
            <a:spLocks noGrp="1"/>
          </p:cNvSpPr>
          <p:nvPr>
            <p:ph type="title" idx="3"/>
          </p:nvPr>
        </p:nvSpPr>
        <p:spPr>
          <a:xfrm>
            <a:off x="7157896" y="3365700"/>
            <a:ext cx="3972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04" name="Google Shape;204;p21"/>
          <p:cNvSpPr txBox="1">
            <a:spLocks noGrp="1"/>
          </p:cNvSpPr>
          <p:nvPr>
            <p:ph type="subTitle" idx="4"/>
          </p:nvPr>
        </p:nvSpPr>
        <p:spPr>
          <a:xfrm>
            <a:off x="7157896" y="4538750"/>
            <a:ext cx="3972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05" name="Google Shape;205;p21"/>
          <p:cNvSpPr txBox="1">
            <a:spLocks noGrp="1"/>
          </p:cNvSpPr>
          <p:nvPr>
            <p:ph type="title" idx="5"/>
          </p:nvPr>
        </p:nvSpPr>
        <p:spPr>
          <a:xfrm>
            <a:off x="2202350" y="6232500"/>
            <a:ext cx="3972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06" name="Google Shape;206;p21"/>
          <p:cNvSpPr txBox="1">
            <a:spLocks noGrp="1"/>
          </p:cNvSpPr>
          <p:nvPr>
            <p:ph type="subTitle" idx="6"/>
          </p:nvPr>
        </p:nvSpPr>
        <p:spPr>
          <a:xfrm>
            <a:off x="2202350" y="7405550"/>
            <a:ext cx="3972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07" name="Google Shape;207;p21"/>
          <p:cNvSpPr txBox="1">
            <a:spLocks noGrp="1"/>
          </p:cNvSpPr>
          <p:nvPr>
            <p:ph type="title" idx="7"/>
          </p:nvPr>
        </p:nvSpPr>
        <p:spPr>
          <a:xfrm>
            <a:off x="7157896" y="6232500"/>
            <a:ext cx="3972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08" name="Google Shape;208;p21"/>
          <p:cNvSpPr txBox="1">
            <a:spLocks noGrp="1"/>
          </p:cNvSpPr>
          <p:nvPr>
            <p:ph type="subTitle" idx="8"/>
          </p:nvPr>
        </p:nvSpPr>
        <p:spPr>
          <a:xfrm>
            <a:off x="7157896" y="7405550"/>
            <a:ext cx="3972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09" name="Google Shape;209;p21"/>
          <p:cNvSpPr txBox="1">
            <a:spLocks noGrp="1"/>
          </p:cNvSpPr>
          <p:nvPr>
            <p:ph type="title" idx="9"/>
          </p:nvPr>
        </p:nvSpPr>
        <p:spPr>
          <a:xfrm>
            <a:off x="12113454" y="3365700"/>
            <a:ext cx="3972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0" name="Google Shape;210;p21"/>
          <p:cNvSpPr txBox="1">
            <a:spLocks noGrp="1"/>
          </p:cNvSpPr>
          <p:nvPr>
            <p:ph type="subTitle" idx="13"/>
          </p:nvPr>
        </p:nvSpPr>
        <p:spPr>
          <a:xfrm>
            <a:off x="12113454" y="4538750"/>
            <a:ext cx="3972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11" name="Google Shape;211;p21"/>
          <p:cNvSpPr txBox="1">
            <a:spLocks noGrp="1"/>
          </p:cNvSpPr>
          <p:nvPr>
            <p:ph type="title" idx="14"/>
          </p:nvPr>
        </p:nvSpPr>
        <p:spPr>
          <a:xfrm>
            <a:off x="12113454" y="6232500"/>
            <a:ext cx="39720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2" name="Google Shape;212;p21"/>
          <p:cNvSpPr txBox="1">
            <a:spLocks noGrp="1"/>
          </p:cNvSpPr>
          <p:nvPr>
            <p:ph type="subTitle" idx="15"/>
          </p:nvPr>
        </p:nvSpPr>
        <p:spPr>
          <a:xfrm>
            <a:off x="12113454" y="7405550"/>
            <a:ext cx="3972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2589137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2"/>
        </a:solidFill>
        <a:effectLst/>
      </p:bgPr>
    </p:bg>
    <p:spTree>
      <p:nvGrpSpPr>
        <p:cNvPr id="1" name="Shape 213"/>
        <p:cNvGrpSpPr/>
        <p:nvPr/>
      </p:nvGrpSpPr>
      <p:grpSpPr>
        <a:xfrm>
          <a:off x="0" y="0"/>
          <a:ext cx="0" cy="0"/>
          <a:chOff x="0" y="0"/>
          <a:chExt cx="0" cy="0"/>
        </a:xfrm>
      </p:grpSpPr>
      <p:sp>
        <p:nvSpPr>
          <p:cNvPr id="214" name="Google Shape;214;p22"/>
          <p:cNvSpPr txBox="1">
            <a:spLocks noGrp="1"/>
          </p:cNvSpPr>
          <p:nvPr>
            <p:ph type="title" hasCustomPrompt="1"/>
          </p:nvPr>
        </p:nvSpPr>
        <p:spPr>
          <a:xfrm>
            <a:off x="4447200" y="1340450"/>
            <a:ext cx="9393600" cy="153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15" name="Google Shape;215;p22"/>
          <p:cNvSpPr txBox="1">
            <a:spLocks noGrp="1"/>
          </p:cNvSpPr>
          <p:nvPr>
            <p:ph type="subTitle" idx="1"/>
          </p:nvPr>
        </p:nvSpPr>
        <p:spPr>
          <a:xfrm>
            <a:off x="4447200" y="2507250"/>
            <a:ext cx="9393600" cy="11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400">
                <a:solidFill>
                  <a:schemeClr val="dk1"/>
                </a:solidFill>
                <a:latin typeface="PT Sans"/>
                <a:ea typeface="PT Sans"/>
                <a:cs typeface="PT Sans"/>
                <a:sym typeface="PT Sans"/>
              </a:defRPr>
            </a:lvl1pPr>
            <a:lvl2pPr lvl="1" algn="ctr" rtl="0">
              <a:lnSpc>
                <a:spcPct val="100000"/>
              </a:lnSpc>
              <a:spcBef>
                <a:spcPts val="0"/>
              </a:spcBef>
              <a:spcAft>
                <a:spcPts val="0"/>
              </a:spcAft>
              <a:buClr>
                <a:schemeClr val="dk1"/>
              </a:buClr>
              <a:buSzPts val="2100"/>
              <a:buNone/>
              <a:defRPr sz="4200">
                <a:solidFill>
                  <a:schemeClr val="dk1"/>
                </a:solidFill>
              </a:defRPr>
            </a:lvl2pPr>
            <a:lvl3pPr lvl="2" algn="ctr" rtl="0">
              <a:lnSpc>
                <a:spcPct val="100000"/>
              </a:lnSpc>
              <a:spcBef>
                <a:spcPts val="0"/>
              </a:spcBef>
              <a:spcAft>
                <a:spcPts val="0"/>
              </a:spcAft>
              <a:buClr>
                <a:schemeClr val="dk1"/>
              </a:buClr>
              <a:buSzPts val="2100"/>
              <a:buNone/>
              <a:defRPr sz="4200">
                <a:solidFill>
                  <a:schemeClr val="dk1"/>
                </a:solidFill>
              </a:defRPr>
            </a:lvl3pPr>
            <a:lvl4pPr lvl="3"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9pPr>
          </a:lstStyle>
          <a:p>
            <a:endParaRPr/>
          </a:p>
        </p:txBody>
      </p:sp>
      <p:sp>
        <p:nvSpPr>
          <p:cNvPr id="216" name="Google Shape;216;p22"/>
          <p:cNvSpPr txBox="1">
            <a:spLocks noGrp="1"/>
          </p:cNvSpPr>
          <p:nvPr>
            <p:ph type="title" idx="2" hasCustomPrompt="1"/>
          </p:nvPr>
        </p:nvSpPr>
        <p:spPr>
          <a:xfrm>
            <a:off x="4447200" y="3908622"/>
            <a:ext cx="9393600" cy="153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17" name="Google Shape;217;p22"/>
          <p:cNvSpPr txBox="1">
            <a:spLocks noGrp="1"/>
          </p:cNvSpPr>
          <p:nvPr>
            <p:ph type="subTitle" idx="3"/>
          </p:nvPr>
        </p:nvSpPr>
        <p:spPr>
          <a:xfrm>
            <a:off x="4447200" y="5109288"/>
            <a:ext cx="9393600" cy="11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400">
                <a:solidFill>
                  <a:schemeClr val="dk1"/>
                </a:solidFill>
                <a:latin typeface="PT Sans"/>
                <a:ea typeface="PT Sans"/>
                <a:cs typeface="PT Sans"/>
                <a:sym typeface="PT Sans"/>
              </a:defRPr>
            </a:lvl1pPr>
            <a:lvl2pPr lvl="1" algn="ctr" rtl="0">
              <a:lnSpc>
                <a:spcPct val="100000"/>
              </a:lnSpc>
              <a:spcBef>
                <a:spcPts val="0"/>
              </a:spcBef>
              <a:spcAft>
                <a:spcPts val="0"/>
              </a:spcAft>
              <a:buClr>
                <a:schemeClr val="dk1"/>
              </a:buClr>
              <a:buSzPts val="2100"/>
              <a:buNone/>
              <a:defRPr sz="4200">
                <a:solidFill>
                  <a:schemeClr val="dk1"/>
                </a:solidFill>
              </a:defRPr>
            </a:lvl2pPr>
            <a:lvl3pPr lvl="2" algn="ctr" rtl="0">
              <a:lnSpc>
                <a:spcPct val="100000"/>
              </a:lnSpc>
              <a:spcBef>
                <a:spcPts val="0"/>
              </a:spcBef>
              <a:spcAft>
                <a:spcPts val="0"/>
              </a:spcAft>
              <a:buClr>
                <a:schemeClr val="dk1"/>
              </a:buClr>
              <a:buSzPts val="2100"/>
              <a:buNone/>
              <a:defRPr sz="4200">
                <a:solidFill>
                  <a:schemeClr val="dk1"/>
                </a:solidFill>
              </a:defRPr>
            </a:lvl3pPr>
            <a:lvl4pPr lvl="3"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9pPr>
          </a:lstStyle>
          <a:p>
            <a:endParaRPr/>
          </a:p>
        </p:txBody>
      </p:sp>
      <p:sp>
        <p:nvSpPr>
          <p:cNvPr id="218" name="Google Shape;218;p22"/>
          <p:cNvSpPr txBox="1">
            <a:spLocks noGrp="1"/>
          </p:cNvSpPr>
          <p:nvPr>
            <p:ph type="title" idx="4" hasCustomPrompt="1"/>
          </p:nvPr>
        </p:nvSpPr>
        <p:spPr>
          <a:xfrm>
            <a:off x="4447200" y="6531276"/>
            <a:ext cx="9393600" cy="153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19" name="Google Shape;219;p22"/>
          <p:cNvSpPr txBox="1">
            <a:spLocks noGrp="1"/>
          </p:cNvSpPr>
          <p:nvPr>
            <p:ph type="subTitle" idx="5"/>
          </p:nvPr>
        </p:nvSpPr>
        <p:spPr>
          <a:xfrm>
            <a:off x="4447200" y="7748926"/>
            <a:ext cx="9393600" cy="11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400">
                <a:solidFill>
                  <a:schemeClr val="dk1"/>
                </a:solidFill>
                <a:latin typeface="PT Sans"/>
                <a:ea typeface="PT Sans"/>
                <a:cs typeface="PT Sans"/>
                <a:sym typeface="PT Sans"/>
              </a:defRPr>
            </a:lvl1pPr>
            <a:lvl2pPr lvl="1" algn="ctr" rtl="0">
              <a:lnSpc>
                <a:spcPct val="100000"/>
              </a:lnSpc>
              <a:spcBef>
                <a:spcPts val="0"/>
              </a:spcBef>
              <a:spcAft>
                <a:spcPts val="0"/>
              </a:spcAft>
              <a:buClr>
                <a:schemeClr val="dk1"/>
              </a:buClr>
              <a:buSzPts val="2100"/>
              <a:buNone/>
              <a:defRPr sz="4200">
                <a:solidFill>
                  <a:schemeClr val="dk1"/>
                </a:solidFill>
              </a:defRPr>
            </a:lvl2pPr>
            <a:lvl3pPr lvl="2" algn="ctr" rtl="0">
              <a:lnSpc>
                <a:spcPct val="100000"/>
              </a:lnSpc>
              <a:spcBef>
                <a:spcPts val="0"/>
              </a:spcBef>
              <a:spcAft>
                <a:spcPts val="0"/>
              </a:spcAft>
              <a:buClr>
                <a:schemeClr val="dk1"/>
              </a:buClr>
              <a:buSzPts val="2100"/>
              <a:buNone/>
              <a:defRPr sz="4200">
                <a:solidFill>
                  <a:schemeClr val="dk1"/>
                </a:solidFill>
              </a:defRPr>
            </a:lvl3pPr>
            <a:lvl4pPr lvl="3"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1964742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474"/>
        <p:cNvGrpSpPr/>
        <p:nvPr/>
      </p:nvGrpSpPr>
      <p:grpSpPr>
        <a:xfrm>
          <a:off x="0" y="0"/>
          <a:ext cx="0" cy="0"/>
          <a:chOff x="0" y="0"/>
          <a:chExt cx="0" cy="0"/>
        </a:xfrm>
      </p:grpSpPr>
      <p:sp>
        <p:nvSpPr>
          <p:cNvPr id="475" name="Google Shape;475;p25"/>
          <p:cNvSpPr/>
          <p:nvPr/>
        </p:nvSpPr>
        <p:spPr>
          <a:xfrm>
            <a:off x="-37249" y="492251"/>
            <a:ext cx="18287638" cy="4125050"/>
          </a:xfrm>
          <a:custGeom>
            <a:avLst/>
            <a:gdLst/>
            <a:ahLst/>
            <a:cxnLst/>
            <a:rect l="l" t="t" r="r" b="b"/>
            <a:pathLst>
              <a:path w="150114" h="15445" extrusionOk="0">
                <a:moveTo>
                  <a:pt x="150113" y="1"/>
                </a:moveTo>
                <a:cubicBezTo>
                  <a:pt x="138714" y="3961"/>
                  <a:pt x="124174" y="6907"/>
                  <a:pt x="103131" y="6907"/>
                </a:cubicBezTo>
                <a:cubicBezTo>
                  <a:pt x="92660" y="6907"/>
                  <a:pt x="80580" y="6178"/>
                  <a:pt x="66476" y="4481"/>
                </a:cubicBezTo>
                <a:cubicBezTo>
                  <a:pt x="63847" y="4166"/>
                  <a:pt x="61158" y="4039"/>
                  <a:pt x="58381" y="4039"/>
                </a:cubicBezTo>
                <a:cubicBezTo>
                  <a:pt x="48157" y="4039"/>
                  <a:pt x="36742" y="5767"/>
                  <a:pt x="22719" y="6214"/>
                </a:cubicBezTo>
                <a:cubicBezTo>
                  <a:pt x="21930" y="6239"/>
                  <a:pt x="21159" y="6251"/>
                  <a:pt x="20407" y="6251"/>
                </a:cubicBezTo>
                <a:cubicBezTo>
                  <a:pt x="10699" y="6251"/>
                  <a:pt x="4074" y="4227"/>
                  <a:pt x="1" y="2224"/>
                </a:cubicBezTo>
                <a:lnTo>
                  <a:pt x="1" y="10790"/>
                </a:lnTo>
                <a:cubicBezTo>
                  <a:pt x="2214" y="10850"/>
                  <a:pt x="4841" y="10887"/>
                  <a:pt x="7962" y="10887"/>
                </a:cubicBezTo>
                <a:cubicBezTo>
                  <a:pt x="8900" y="10887"/>
                  <a:pt x="9882" y="10884"/>
                  <a:pt x="10911" y="10877"/>
                </a:cubicBezTo>
                <a:cubicBezTo>
                  <a:pt x="27536" y="10750"/>
                  <a:pt x="40157" y="8254"/>
                  <a:pt x="52036" y="8254"/>
                </a:cubicBezTo>
                <a:cubicBezTo>
                  <a:pt x="54457" y="8254"/>
                  <a:pt x="56848" y="8358"/>
                  <a:pt x="59235" y="8606"/>
                </a:cubicBezTo>
                <a:cubicBezTo>
                  <a:pt x="71200" y="9851"/>
                  <a:pt x="68701" y="15445"/>
                  <a:pt x="87727" y="15445"/>
                </a:cubicBezTo>
                <a:cubicBezTo>
                  <a:pt x="91123" y="15445"/>
                  <a:pt x="95204" y="15266"/>
                  <a:pt x="100175" y="14854"/>
                </a:cubicBezTo>
                <a:cubicBezTo>
                  <a:pt x="116707" y="13476"/>
                  <a:pt x="130701" y="13134"/>
                  <a:pt x="140520" y="13134"/>
                </a:cubicBezTo>
                <a:cubicBezTo>
                  <a:pt x="144405" y="13134"/>
                  <a:pt x="147637" y="13187"/>
                  <a:pt x="150113" y="13251"/>
                </a:cubicBezTo>
                <a:lnTo>
                  <a:pt x="150113" y="8484"/>
                </a:lnTo>
                <a:cubicBezTo>
                  <a:pt x="149584" y="8480"/>
                  <a:pt x="148976" y="8477"/>
                  <a:pt x="148305" y="8477"/>
                </a:cubicBezTo>
                <a:cubicBezTo>
                  <a:pt x="143756" y="8477"/>
                  <a:pt x="136267" y="8617"/>
                  <a:pt x="130199" y="9426"/>
                </a:cubicBezTo>
                <a:cubicBezTo>
                  <a:pt x="120787" y="10677"/>
                  <a:pt x="118191" y="11884"/>
                  <a:pt x="102774" y="13265"/>
                </a:cubicBezTo>
                <a:cubicBezTo>
                  <a:pt x="101076" y="13417"/>
                  <a:pt x="99266" y="13484"/>
                  <a:pt x="97427" y="13484"/>
                </a:cubicBezTo>
                <a:cubicBezTo>
                  <a:pt x="83129" y="13484"/>
                  <a:pt x="67113" y="9408"/>
                  <a:pt x="88761" y="9408"/>
                </a:cubicBezTo>
                <a:cubicBezTo>
                  <a:pt x="89588" y="9408"/>
                  <a:pt x="90470" y="9414"/>
                  <a:pt x="91409" y="9426"/>
                </a:cubicBezTo>
                <a:cubicBezTo>
                  <a:pt x="93608" y="9455"/>
                  <a:pt x="95741" y="9469"/>
                  <a:pt x="97809" y="9469"/>
                </a:cubicBezTo>
                <a:cubicBezTo>
                  <a:pt x="124707" y="9469"/>
                  <a:pt x="140660" y="7123"/>
                  <a:pt x="150113" y="4269"/>
                </a:cubicBezTo>
                <a:lnTo>
                  <a:pt x="150113" y="1"/>
                </a:lnTo>
                <a:close/>
              </a:path>
            </a:pathLst>
          </a:custGeom>
          <a:solidFill>
            <a:srgbClr val="0E0535">
              <a:alpha val="396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5"/>
          <p:cNvSpPr/>
          <p:nvPr/>
        </p:nvSpPr>
        <p:spPr>
          <a:xfrm>
            <a:off x="-37249" y="5171478"/>
            <a:ext cx="18287638" cy="3045780"/>
          </a:xfrm>
          <a:custGeom>
            <a:avLst/>
            <a:gdLst/>
            <a:ahLst/>
            <a:cxnLst/>
            <a:rect l="l" t="t" r="r" b="b"/>
            <a:pathLst>
              <a:path w="150114" h="11404" extrusionOk="0">
                <a:moveTo>
                  <a:pt x="74035" y="1"/>
                </a:moveTo>
                <a:cubicBezTo>
                  <a:pt x="68711" y="1"/>
                  <a:pt x="63555" y="129"/>
                  <a:pt x="58514" y="446"/>
                </a:cubicBezTo>
                <a:cubicBezTo>
                  <a:pt x="36595" y="1822"/>
                  <a:pt x="17237" y="2564"/>
                  <a:pt x="1" y="2790"/>
                </a:cubicBezTo>
                <a:lnTo>
                  <a:pt x="1" y="5425"/>
                </a:lnTo>
                <a:cubicBezTo>
                  <a:pt x="3513" y="5425"/>
                  <a:pt x="7125" y="5413"/>
                  <a:pt x="10829" y="5387"/>
                </a:cubicBezTo>
                <a:cubicBezTo>
                  <a:pt x="12631" y="5374"/>
                  <a:pt x="14324" y="5368"/>
                  <a:pt x="15911" y="5368"/>
                </a:cubicBezTo>
                <a:cubicBezTo>
                  <a:pt x="56950" y="5368"/>
                  <a:pt x="27173" y="9379"/>
                  <a:pt x="1" y="9441"/>
                </a:cubicBezTo>
                <a:lnTo>
                  <a:pt x="1" y="11048"/>
                </a:lnTo>
                <a:cubicBezTo>
                  <a:pt x="6892" y="11294"/>
                  <a:pt x="12788" y="11403"/>
                  <a:pt x="17879" y="11403"/>
                </a:cubicBezTo>
                <a:cubicBezTo>
                  <a:pt x="54258" y="11403"/>
                  <a:pt x="49486" y="5812"/>
                  <a:pt x="72367" y="4566"/>
                </a:cubicBezTo>
                <a:cubicBezTo>
                  <a:pt x="76933" y="4317"/>
                  <a:pt x="81504" y="4214"/>
                  <a:pt x="86134" y="4214"/>
                </a:cubicBezTo>
                <a:cubicBezTo>
                  <a:pt x="105223" y="4214"/>
                  <a:pt x="125313" y="5975"/>
                  <a:pt x="150113" y="6611"/>
                </a:cubicBezTo>
                <a:lnTo>
                  <a:pt x="150113" y="2191"/>
                </a:lnTo>
                <a:cubicBezTo>
                  <a:pt x="148999" y="2205"/>
                  <a:pt x="147861" y="2212"/>
                  <a:pt x="146701" y="2212"/>
                </a:cubicBezTo>
                <a:cubicBezTo>
                  <a:pt x="145240" y="2212"/>
                  <a:pt x="143742" y="2200"/>
                  <a:pt x="142207" y="2173"/>
                </a:cubicBezTo>
                <a:cubicBezTo>
                  <a:pt x="115403" y="1727"/>
                  <a:pt x="93581" y="1"/>
                  <a:pt x="74035" y="1"/>
                </a:cubicBezTo>
                <a:close/>
              </a:path>
            </a:pathLst>
          </a:custGeom>
          <a:solidFill>
            <a:srgbClr val="0E0535">
              <a:alpha val="396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5"/>
          <p:cNvSpPr/>
          <p:nvPr/>
        </p:nvSpPr>
        <p:spPr>
          <a:xfrm>
            <a:off x="10122157" y="2073333"/>
            <a:ext cx="5364262" cy="5370202"/>
          </a:xfrm>
          <a:custGeom>
            <a:avLst/>
            <a:gdLst/>
            <a:ahLst/>
            <a:cxnLst/>
            <a:rect l="l" t="t" r="r" b="b"/>
            <a:pathLst>
              <a:path w="27995" h="28026" extrusionOk="0">
                <a:moveTo>
                  <a:pt x="14013" y="1"/>
                </a:moveTo>
                <a:cubicBezTo>
                  <a:pt x="6262" y="1"/>
                  <a:pt x="0" y="6293"/>
                  <a:pt x="0" y="14013"/>
                </a:cubicBezTo>
                <a:cubicBezTo>
                  <a:pt x="0" y="21764"/>
                  <a:pt x="6262" y="28025"/>
                  <a:pt x="14013" y="28025"/>
                </a:cubicBezTo>
                <a:cubicBezTo>
                  <a:pt x="21733" y="28025"/>
                  <a:pt x="27995" y="21764"/>
                  <a:pt x="27995" y="14013"/>
                </a:cubicBezTo>
                <a:cubicBezTo>
                  <a:pt x="27995" y="6293"/>
                  <a:pt x="21733" y="1"/>
                  <a:pt x="14013" y="1"/>
                </a:cubicBezTo>
                <a:close/>
              </a:path>
            </a:pathLst>
          </a:custGeom>
          <a:solidFill>
            <a:schemeClr val="dk2"/>
          </a:solidFill>
          <a:ln>
            <a:noFill/>
          </a:ln>
          <a:effectLst>
            <a:outerShdw blurRad="285750" algn="bl" rotWithShape="0">
              <a:schemeClr val="dk2">
                <a:alpha val="75000"/>
              </a:schemeClr>
            </a:outerShdw>
          </a:effectLst>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25"/>
          <p:cNvSpPr/>
          <p:nvPr/>
        </p:nvSpPr>
        <p:spPr>
          <a:xfrm>
            <a:off x="681497" y="8505487"/>
            <a:ext cx="1995826" cy="252874"/>
          </a:xfrm>
          <a:custGeom>
            <a:avLst/>
            <a:gdLst/>
            <a:ahLst/>
            <a:cxnLst/>
            <a:rect l="l" t="t" r="r" b="b"/>
            <a:pathLst>
              <a:path w="35990" h="4560" extrusionOk="0">
                <a:moveTo>
                  <a:pt x="153" y="0"/>
                </a:moveTo>
                <a:lnTo>
                  <a:pt x="1" y="2432"/>
                </a:lnTo>
                <a:lnTo>
                  <a:pt x="35229" y="4560"/>
                </a:lnTo>
                <a:lnTo>
                  <a:pt x="35989" y="2280"/>
                </a:lnTo>
                <a:lnTo>
                  <a:pt x="153"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25"/>
          <p:cNvSpPr/>
          <p:nvPr/>
        </p:nvSpPr>
        <p:spPr>
          <a:xfrm>
            <a:off x="4061035" y="8599872"/>
            <a:ext cx="101206" cy="1464844"/>
          </a:xfrm>
          <a:custGeom>
            <a:avLst/>
            <a:gdLst/>
            <a:ahLst/>
            <a:cxnLst/>
            <a:rect l="l" t="t" r="r" b="b"/>
            <a:pathLst>
              <a:path w="1825" h="26415" extrusionOk="0">
                <a:moveTo>
                  <a:pt x="152" y="0"/>
                </a:moveTo>
                <a:lnTo>
                  <a:pt x="0" y="26414"/>
                </a:lnTo>
                <a:lnTo>
                  <a:pt x="0" y="26414"/>
                </a:lnTo>
                <a:lnTo>
                  <a:pt x="1672" y="25989"/>
                </a:lnTo>
                <a:lnTo>
                  <a:pt x="1824"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5"/>
          <p:cNvSpPr/>
          <p:nvPr/>
        </p:nvSpPr>
        <p:spPr>
          <a:xfrm>
            <a:off x="4330712" y="8611683"/>
            <a:ext cx="139968" cy="1471554"/>
          </a:xfrm>
          <a:custGeom>
            <a:avLst/>
            <a:gdLst/>
            <a:ahLst/>
            <a:cxnLst/>
            <a:rect l="l" t="t" r="r" b="b"/>
            <a:pathLst>
              <a:path w="2524" h="26536" extrusionOk="0">
                <a:moveTo>
                  <a:pt x="1" y="0"/>
                </a:moveTo>
                <a:lnTo>
                  <a:pt x="852" y="26536"/>
                </a:lnTo>
                <a:lnTo>
                  <a:pt x="2524" y="26110"/>
                </a:lnTo>
                <a:lnTo>
                  <a:pt x="1703"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5"/>
          <p:cNvSpPr/>
          <p:nvPr/>
        </p:nvSpPr>
        <p:spPr>
          <a:xfrm>
            <a:off x="4632443" y="8647065"/>
            <a:ext cx="210730" cy="1444602"/>
          </a:xfrm>
          <a:custGeom>
            <a:avLst/>
            <a:gdLst/>
            <a:ahLst/>
            <a:cxnLst/>
            <a:rect l="l" t="t" r="r" b="b"/>
            <a:pathLst>
              <a:path w="3800" h="26050" extrusionOk="0">
                <a:moveTo>
                  <a:pt x="2128" y="0"/>
                </a:moveTo>
                <a:lnTo>
                  <a:pt x="1" y="26049"/>
                </a:lnTo>
                <a:lnTo>
                  <a:pt x="1" y="26049"/>
                </a:lnTo>
                <a:lnTo>
                  <a:pt x="1703" y="25624"/>
                </a:lnTo>
                <a:lnTo>
                  <a:pt x="3800"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5"/>
          <p:cNvSpPr/>
          <p:nvPr/>
        </p:nvSpPr>
        <p:spPr>
          <a:xfrm>
            <a:off x="1724883" y="8655492"/>
            <a:ext cx="148398" cy="1468172"/>
          </a:xfrm>
          <a:custGeom>
            <a:avLst/>
            <a:gdLst/>
            <a:ahLst/>
            <a:cxnLst/>
            <a:rect l="l" t="t" r="r" b="b"/>
            <a:pathLst>
              <a:path w="2676" h="26475" extrusionOk="0">
                <a:moveTo>
                  <a:pt x="1" y="0"/>
                </a:moveTo>
                <a:lnTo>
                  <a:pt x="1004" y="26475"/>
                </a:lnTo>
                <a:lnTo>
                  <a:pt x="2675" y="26049"/>
                </a:lnTo>
                <a:lnTo>
                  <a:pt x="1672"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5"/>
          <p:cNvSpPr/>
          <p:nvPr/>
        </p:nvSpPr>
        <p:spPr>
          <a:xfrm>
            <a:off x="1979422" y="8679116"/>
            <a:ext cx="198972" cy="1456360"/>
          </a:xfrm>
          <a:custGeom>
            <a:avLst/>
            <a:gdLst/>
            <a:ahLst/>
            <a:cxnLst/>
            <a:rect l="l" t="t" r="r" b="b"/>
            <a:pathLst>
              <a:path w="3588" h="26262" extrusionOk="0">
                <a:moveTo>
                  <a:pt x="1915" y="0"/>
                </a:moveTo>
                <a:lnTo>
                  <a:pt x="0" y="26262"/>
                </a:lnTo>
                <a:lnTo>
                  <a:pt x="1703" y="25836"/>
                </a:lnTo>
                <a:lnTo>
                  <a:pt x="3587"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5"/>
          <p:cNvSpPr/>
          <p:nvPr/>
        </p:nvSpPr>
        <p:spPr>
          <a:xfrm>
            <a:off x="2394059" y="8699302"/>
            <a:ext cx="101206" cy="1463180"/>
          </a:xfrm>
          <a:custGeom>
            <a:avLst/>
            <a:gdLst/>
            <a:ahLst/>
            <a:cxnLst/>
            <a:rect l="l" t="t" r="r" b="b"/>
            <a:pathLst>
              <a:path w="1825" h="26385" extrusionOk="0">
                <a:moveTo>
                  <a:pt x="153" y="1"/>
                </a:moveTo>
                <a:lnTo>
                  <a:pt x="1" y="26384"/>
                </a:lnTo>
                <a:lnTo>
                  <a:pt x="1673" y="25959"/>
                </a:lnTo>
                <a:lnTo>
                  <a:pt x="1824" y="1"/>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5"/>
          <p:cNvSpPr/>
          <p:nvPr/>
        </p:nvSpPr>
        <p:spPr>
          <a:xfrm>
            <a:off x="7696942" y="8112754"/>
            <a:ext cx="1990724" cy="414692"/>
          </a:xfrm>
          <a:custGeom>
            <a:avLst/>
            <a:gdLst/>
            <a:ahLst/>
            <a:cxnLst/>
            <a:rect l="l" t="t" r="r" b="b"/>
            <a:pathLst>
              <a:path w="35898" h="7478" extrusionOk="0">
                <a:moveTo>
                  <a:pt x="35533" y="0"/>
                </a:moveTo>
                <a:lnTo>
                  <a:pt x="1" y="5259"/>
                </a:lnTo>
                <a:lnTo>
                  <a:pt x="973" y="7477"/>
                </a:lnTo>
                <a:lnTo>
                  <a:pt x="35898" y="2401"/>
                </a:lnTo>
                <a:lnTo>
                  <a:pt x="35533"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5"/>
          <p:cNvSpPr/>
          <p:nvPr/>
        </p:nvSpPr>
        <p:spPr>
          <a:xfrm>
            <a:off x="9456696" y="8217233"/>
            <a:ext cx="222540" cy="1458078"/>
          </a:xfrm>
          <a:custGeom>
            <a:avLst/>
            <a:gdLst/>
            <a:ahLst/>
            <a:cxnLst/>
            <a:rect l="l" t="t" r="r" b="b"/>
            <a:pathLst>
              <a:path w="4013" h="26293" extrusionOk="0">
                <a:moveTo>
                  <a:pt x="1673" y="1"/>
                </a:moveTo>
                <a:lnTo>
                  <a:pt x="1" y="153"/>
                </a:lnTo>
                <a:lnTo>
                  <a:pt x="2311" y="26019"/>
                </a:lnTo>
                <a:lnTo>
                  <a:pt x="4013" y="26293"/>
                </a:lnTo>
                <a:lnTo>
                  <a:pt x="1673" y="1"/>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5"/>
          <p:cNvSpPr/>
          <p:nvPr/>
        </p:nvSpPr>
        <p:spPr>
          <a:xfrm>
            <a:off x="9195449" y="8250949"/>
            <a:ext cx="170302" cy="1469890"/>
          </a:xfrm>
          <a:custGeom>
            <a:avLst/>
            <a:gdLst/>
            <a:ahLst/>
            <a:cxnLst/>
            <a:rect l="l" t="t" r="r" b="b"/>
            <a:pathLst>
              <a:path w="3071" h="26506" extrusionOk="0">
                <a:moveTo>
                  <a:pt x="1672" y="1"/>
                </a:moveTo>
                <a:lnTo>
                  <a:pt x="0" y="153"/>
                </a:lnTo>
                <a:lnTo>
                  <a:pt x="1368" y="26232"/>
                </a:lnTo>
                <a:lnTo>
                  <a:pt x="3070" y="26505"/>
                </a:lnTo>
                <a:lnTo>
                  <a:pt x="1672" y="1"/>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5"/>
          <p:cNvSpPr/>
          <p:nvPr/>
        </p:nvSpPr>
        <p:spPr>
          <a:xfrm>
            <a:off x="8782474" y="8321764"/>
            <a:ext cx="330456" cy="1429408"/>
          </a:xfrm>
          <a:custGeom>
            <a:avLst/>
            <a:gdLst/>
            <a:ahLst/>
            <a:cxnLst/>
            <a:rect l="l" t="t" r="r" b="b"/>
            <a:pathLst>
              <a:path w="5959" h="25776" extrusionOk="0">
                <a:moveTo>
                  <a:pt x="1672" y="0"/>
                </a:moveTo>
                <a:lnTo>
                  <a:pt x="0" y="122"/>
                </a:lnTo>
                <a:lnTo>
                  <a:pt x="4225" y="25502"/>
                </a:lnTo>
                <a:lnTo>
                  <a:pt x="5958" y="25776"/>
                </a:lnTo>
                <a:lnTo>
                  <a:pt x="1672"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5"/>
          <p:cNvSpPr/>
          <p:nvPr/>
        </p:nvSpPr>
        <p:spPr>
          <a:xfrm>
            <a:off x="8554943" y="8348716"/>
            <a:ext cx="160154" cy="1466508"/>
          </a:xfrm>
          <a:custGeom>
            <a:avLst/>
            <a:gdLst/>
            <a:ahLst/>
            <a:cxnLst/>
            <a:rect l="l" t="t" r="r" b="b"/>
            <a:pathLst>
              <a:path w="2888" h="26445" extrusionOk="0">
                <a:moveTo>
                  <a:pt x="1672" y="0"/>
                </a:moveTo>
                <a:lnTo>
                  <a:pt x="0" y="122"/>
                </a:lnTo>
                <a:lnTo>
                  <a:pt x="1216" y="26171"/>
                </a:lnTo>
                <a:lnTo>
                  <a:pt x="2888" y="26445"/>
                </a:lnTo>
                <a:lnTo>
                  <a:pt x="1672"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5"/>
          <p:cNvSpPr/>
          <p:nvPr/>
        </p:nvSpPr>
        <p:spPr>
          <a:xfrm>
            <a:off x="8199254" y="8402674"/>
            <a:ext cx="320308" cy="1441220"/>
          </a:xfrm>
          <a:custGeom>
            <a:avLst/>
            <a:gdLst/>
            <a:ahLst/>
            <a:cxnLst/>
            <a:rect l="l" t="t" r="r" b="b"/>
            <a:pathLst>
              <a:path w="5776" h="25989" extrusionOk="0">
                <a:moveTo>
                  <a:pt x="1672" y="0"/>
                </a:moveTo>
                <a:lnTo>
                  <a:pt x="1" y="122"/>
                </a:lnTo>
                <a:lnTo>
                  <a:pt x="4013" y="25715"/>
                </a:lnTo>
                <a:lnTo>
                  <a:pt x="5776" y="25988"/>
                </a:lnTo>
                <a:lnTo>
                  <a:pt x="5776" y="25988"/>
                </a:lnTo>
                <a:lnTo>
                  <a:pt x="1672"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5"/>
          <p:cNvSpPr/>
          <p:nvPr/>
        </p:nvSpPr>
        <p:spPr>
          <a:xfrm>
            <a:off x="7884048" y="8448147"/>
            <a:ext cx="224260" cy="1458078"/>
          </a:xfrm>
          <a:custGeom>
            <a:avLst/>
            <a:gdLst/>
            <a:ahLst/>
            <a:cxnLst/>
            <a:rect l="l" t="t" r="r" b="b"/>
            <a:pathLst>
              <a:path w="4044" h="26293" extrusionOk="0">
                <a:moveTo>
                  <a:pt x="1672" y="1"/>
                </a:moveTo>
                <a:lnTo>
                  <a:pt x="1" y="153"/>
                </a:lnTo>
                <a:lnTo>
                  <a:pt x="2341" y="26019"/>
                </a:lnTo>
                <a:lnTo>
                  <a:pt x="4043" y="26293"/>
                </a:lnTo>
                <a:lnTo>
                  <a:pt x="1672" y="1"/>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5"/>
          <p:cNvSpPr/>
          <p:nvPr/>
        </p:nvSpPr>
        <p:spPr>
          <a:xfrm>
            <a:off x="3395299" y="1739534"/>
            <a:ext cx="1181690" cy="3703284"/>
          </a:xfrm>
          <a:custGeom>
            <a:avLst/>
            <a:gdLst/>
            <a:ahLst/>
            <a:cxnLst/>
            <a:rect l="l" t="t" r="r" b="b"/>
            <a:pathLst>
              <a:path w="21309" h="66780" extrusionOk="0">
                <a:moveTo>
                  <a:pt x="10700" y="0"/>
                </a:moveTo>
                <a:lnTo>
                  <a:pt x="1" y="1429"/>
                </a:lnTo>
                <a:lnTo>
                  <a:pt x="2584" y="66779"/>
                </a:lnTo>
                <a:lnTo>
                  <a:pt x="21308" y="64105"/>
                </a:lnTo>
                <a:lnTo>
                  <a:pt x="10700"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5"/>
          <p:cNvSpPr/>
          <p:nvPr/>
        </p:nvSpPr>
        <p:spPr>
          <a:xfrm>
            <a:off x="2183385" y="6464245"/>
            <a:ext cx="6438990" cy="3892054"/>
          </a:xfrm>
          <a:custGeom>
            <a:avLst/>
            <a:gdLst/>
            <a:ahLst/>
            <a:cxnLst/>
            <a:rect l="l" t="t" r="r" b="b"/>
            <a:pathLst>
              <a:path w="116112" h="70184" extrusionOk="0">
                <a:moveTo>
                  <a:pt x="91491" y="0"/>
                </a:moveTo>
                <a:lnTo>
                  <a:pt x="12189" y="10943"/>
                </a:lnTo>
                <a:lnTo>
                  <a:pt x="0" y="69728"/>
                </a:lnTo>
                <a:lnTo>
                  <a:pt x="116112" y="70184"/>
                </a:lnTo>
                <a:lnTo>
                  <a:pt x="91491"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5"/>
          <p:cNvSpPr/>
          <p:nvPr/>
        </p:nvSpPr>
        <p:spPr>
          <a:xfrm>
            <a:off x="2151332" y="5435997"/>
            <a:ext cx="6037884" cy="2090210"/>
          </a:xfrm>
          <a:custGeom>
            <a:avLst/>
            <a:gdLst/>
            <a:ahLst/>
            <a:cxnLst/>
            <a:rect l="l" t="t" r="r" b="b"/>
            <a:pathLst>
              <a:path w="108879" h="37692" extrusionOk="0">
                <a:moveTo>
                  <a:pt x="92464" y="1"/>
                </a:moveTo>
                <a:lnTo>
                  <a:pt x="14864" y="9667"/>
                </a:lnTo>
                <a:lnTo>
                  <a:pt x="1" y="37691"/>
                </a:lnTo>
                <a:lnTo>
                  <a:pt x="108878" y="25138"/>
                </a:lnTo>
                <a:lnTo>
                  <a:pt x="9246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5"/>
          <p:cNvSpPr/>
          <p:nvPr/>
        </p:nvSpPr>
        <p:spPr>
          <a:xfrm>
            <a:off x="3289102" y="3431855"/>
            <a:ext cx="3765672" cy="2653190"/>
          </a:xfrm>
          <a:custGeom>
            <a:avLst/>
            <a:gdLst/>
            <a:ahLst/>
            <a:cxnLst/>
            <a:rect l="l" t="t" r="r" b="b"/>
            <a:pathLst>
              <a:path w="67905" h="47844" extrusionOk="0">
                <a:moveTo>
                  <a:pt x="61066" y="1"/>
                </a:moveTo>
                <a:lnTo>
                  <a:pt x="913" y="10031"/>
                </a:lnTo>
                <a:lnTo>
                  <a:pt x="1" y="47843"/>
                </a:lnTo>
                <a:lnTo>
                  <a:pt x="1" y="47843"/>
                </a:lnTo>
                <a:lnTo>
                  <a:pt x="67905" y="40092"/>
                </a:lnTo>
                <a:lnTo>
                  <a:pt x="61066"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5"/>
          <p:cNvSpPr/>
          <p:nvPr/>
        </p:nvSpPr>
        <p:spPr>
          <a:xfrm>
            <a:off x="2732888" y="2951447"/>
            <a:ext cx="4549472" cy="1340126"/>
          </a:xfrm>
          <a:custGeom>
            <a:avLst/>
            <a:gdLst/>
            <a:ahLst/>
            <a:cxnLst/>
            <a:rect l="l" t="t" r="r" b="b"/>
            <a:pathLst>
              <a:path w="82039" h="24166" extrusionOk="0">
                <a:moveTo>
                  <a:pt x="73831" y="1"/>
                </a:moveTo>
                <a:lnTo>
                  <a:pt x="8207" y="7296"/>
                </a:lnTo>
                <a:lnTo>
                  <a:pt x="0" y="24165"/>
                </a:lnTo>
                <a:lnTo>
                  <a:pt x="0" y="24165"/>
                </a:lnTo>
                <a:lnTo>
                  <a:pt x="82038" y="18238"/>
                </a:lnTo>
                <a:lnTo>
                  <a:pt x="7383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5"/>
          <p:cNvSpPr/>
          <p:nvPr/>
        </p:nvSpPr>
        <p:spPr>
          <a:xfrm>
            <a:off x="5842805" y="1667055"/>
            <a:ext cx="896762" cy="1591226"/>
          </a:xfrm>
          <a:custGeom>
            <a:avLst/>
            <a:gdLst/>
            <a:ahLst/>
            <a:cxnLst/>
            <a:rect l="l" t="t" r="r" b="b"/>
            <a:pathLst>
              <a:path w="16171" h="28694" extrusionOk="0">
                <a:moveTo>
                  <a:pt x="14074" y="0"/>
                </a:moveTo>
                <a:lnTo>
                  <a:pt x="0" y="2280"/>
                </a:lnTo>
                <a:lnTo>
                  <a:pt x="851" y="28177"/>
                </a:lnTo>
                <a:lnTo>
                  <a:pt x="16171" y="28694"/>
                </a:lnTo>
                <a:lnTo>
                  <a:pt x="1407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5"/>
          <p:cNvSpPr/>
          <p:nvPr/>
        </p:nvSpPr>
        <p:spPr>
          <a:xfrm>
            <a:off x="5601743" y="21"/>
            <a:ext cx="1387318" cy="1899666"/>
          </a:xfrm>
          <a:custGeom>
            <a:avLst/>
            <a:gdLst/>
            <a:ahLst/>
            <a:cxnLst/>
            <a:rect l="l" t="t" r="r" b="b"/>
            <a:pathLst>
              <a:path w="25017" h="34256" extrusionOk="0">
                <a:moveTo>
                  <a:pt x="14955" y="0"/>
                </a:moveTo>
                <a:lnTo>
                  <a:pt x="5198" y="8845"/>
                </a:lnTo>
                <a:lnTo>
                  <a:pt x="4530" y="20517"/>
                </a:lnTo>
                <a:lnTo>
                  <a:pt x="1" y="34256"/>
                </a:lnTo>
                <a:lnTo>
                  <a:pt x="25016" y="31460"/>
                </a:lnTo>
                <a:lnTo>
                  <a:pt x="16506" y="19301"/>
                </a:lnTo>
                <a:lnTo>
                  <a:pt x="13740" y="7477"/>
                </a:lnTo>
                <a:lnTo>
                  <a:pt x="16354" y="3465"/>
                </a:lnTo>
                <a:lnTo>
                  <a:pt x="21734" y="3648"/>
                </a:lnTo>
                <a:lnTo>
                  <a:pt x="20153" y="8511"/>
                </a:lnTo>
                <a:lnTo>
                  <a:pt x="24500" y="4863"/>
                </a:lnTo>
                <a:lnTo>
                  <a:pt x="24864" y="517"/>
                </a:lnTo>
                <a:lnTo>
                  <a:pt x="14955"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5"/>
          <p:cNvSpPr/>
          <p:nvPr/>
        </p:nvSpPr>
        <p:spPr>
          <a:xfrm>
            <a:off x="4571832" y="2543577"/>
            <a:ext cx="1008060" cy="1053534"/>
          </a:xfrm>
          <a:custGeom>
            <a:avLst/>
            <a:gdLst/>
            <a:ahLst/>
            <a:cxnLst/>
            <a:rect l="l" t="t" r="r" b="b"/>
            <a:pathLst>
              <a:path w="18178" h="18998" extrusionOk="0">
                <a:moveTo>
                  <a:pt x="14652" y="0"/>
                </a:moveTo>
                <a:lnTo>
                  <a:pt x="1" y="1945"/>
                </a:lnTo>
                <a:lnTo>
                  <a:pt x="153" y="18997"/>
                </a:lnTo>
                <a:lnTo>
                  <a:pt x="18178" y="16383"/>
                </a:lnTo>
                <a:lnTo>
                  <a:pt x="14652"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5"/>
          <p:cNvSpPr/>
          <p:nvPr/>
        </p:nvSpPr>
        <p:spPr>
          <a:xfrm>
            <a:off x="4384783" y="1865971"/>
            <a:ext cx="1186682" cy="898426"/>
          </a:xfrm>
          <a:custGeom>
            <a:avLst/>
            <a:gdLst/>
            <a:ahLst/>
            <a:cxnLst/>
            <a:rect l="l" t="t" r="r" b="b"/>
            <a:pathLst>
              <a:path w="21399" h="16201" extrusionOk="0">
                <a:moveTo>
                  <a:pt x="14225" y="0"/>
                </a:moveTo>
                <a:lnTo>
                  <a:pt x="3830" y="1125"/>
                </a:lnTo>
                <a:lnTo>
                  <a:pt x="0" y="16201"/>
                </a:lnTo>
                <a:lnTo>
                  <a:pt x="21399" y="12888"/>
                </a:lnTo>
                <a:lnTo>
                  <a:pt x="14225" y="0"/>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5"/>
          <p:cNvSpPr/>
          <p:nvPr/>
        </p:nvSpPr>
        <p:spPr>
          <a:xfrm>
            <a:off x="4423544" y="1302936"/>
            <a:ext cx="962532" cy="794004"/>
          </a:xfrm>
          <a:custGeom>
            <a:avLst/>
            <a:gdLst/>
            <a:ahLst/>
            <a:cxnLst/>
            <a:rect l="l" t="t" r="r" b="b"/>
            <a:pathLst>
              <a:path w="17357" h="14318" extrusionOk="0">
                <a:moveTo>
                  <a:pt x="7265" y="1"/>
                </a:moveTo>
                <a:lnTo>
                  <a:pt x="0" y="14317"/>
                </a:lnTo>
                <a:lnTo>
                  <a:pt x="17356" y="11642"/>
                </a:lnTo>
                <a:lnTo>
                  <a:pt x="7265" y="1"/>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5"/>
          <p:cNvSpPr/>
          <p:nvPr/>
        </p:nvSpPr>
        <p:spPr>
          <a:xfrm>
            <a:off x="2958756" y="778720"/>
            <a:ext cx="1252452" cy="1151356"/>
          </a:xfrm>
          <a:custGeom>
            <a:avLst/>
            <a:gdLst/>
            <a:ahLst/>
            <a:cxnLst/>
            <a:rect l="l" t="t" r="r" b="b"/>
            <a:pathLst>
              <a:path w="22585" h="20762" extrusionOk="0">
                <a:moveTo>
                  <a:pt x="9332" y="1"/>
                </a:moveTo>
                <a:lnTo>
                  <a:pt x="3496" y="974"/>
                </a:lnTo>
                <a:lnTo>
                  <a:pt x="0" y="5685"/>
                </a:lnTo>
                <a:lnTo>
                  <a:pt x="2462" y="12038"/>
                </a:lnTo>
                <a:lnTo>
                  <a:pt x="2341" y="6141"/>
                </a:lnTo>
                <a:lnTo>
                  <a:pt x="6019" y="4986"/>
                </a:lnTo>
                <a:lnTo>
                  <a:pt x="7812" y="8603"/>
                </a:lnTo>
                <a:lnTo>
                  <a:pt x="5532" y="20761"/>
                </a:lnTo>
                <a:lnTo>
                  <a:pt x="5532" y="20761"/>
                </a:lnTo>
                <a:lnTo>
                  <a:pt x="22584" y="18360"/>
                </a:lnTo>
                <a:lnTo>
                  <a:pt x="17052" y="4773"/>
                </a:lnTo>
                <a:lnTo>
                  <a:pt x="9332"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5"/>
          <p:cNvSpPr/>
          <p:nvPr/>
        </p:nvSpPr>
        <p:spPr>
          <a:xfrm>
            <a:off x="3147526" y="7625583"/>
            <a:ext cx="377648" cy="493938"/>
          </a:xfrm>
          <a:custGeom>
            <a:avLst/>
            <a:gdLst/>
            <a:ahLst/>
            <a:cxnLst/>
            <a:rect l="l" t="t" r="r" b="b"/>
            <a:pathLst>
              <a:path w="6810" h="8907" extrusionOk="0">
                <a:moveTo>
                  <a:pt x="6809" y="1"/>
                </a:moveTo>
                <a:lnTo>
                  <a:pt x="1186" y="457"/>
                </a:lnTo>
                <a:lnTo>
                  <a:pt x="1" y="8907"/>
                </a:lnTo>
                <a:lnTo>
                  <a:pt x="6627" y="8907"/>
                </a:lnTo>
                <a:cubicBezTo>
                  <a:pt x="6748" y="5958"/>
                  <a:pt x="6809" y="2980"/>
                  <a:pt x="6809"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5"/>
          <p:cNvSpPr/>
          <p:nvPr/>
        </p:nvSpPr>
        <p:spPr>
          <a:xfrm>
            <a:off x="3638025" y="7578391"/>
            <a:ext cx="480462" cy="541130"/>
          </a:xfrm>
          <a:custGeom>
            <a:avLst/>
            <a:gdLst/>
            <a:ahLst/>
            <a:cxnLst/>
            <a:rect l="l" t="t" r="r" b="b"/>
            <a:pathLst>
              <a:path w="8664" h="9758" extrusionOk="0">
                <a:moveTo>
                  <a:pt x="8664" y="1"/>
                </a:moveTo>
                <a:lnTo>
                  <a:pt x="183" y="669"/>
                </a:lnTo>
                <a:cubicBezTo>
                  <a:pt x="183" y="3709"/>
                  <a:pt x="122" y="6749"/>
                  <a:pt x="1" y="9758"/>
                </a:cubicBezTo>
                <a:lnTo>
                  <a:pt x="8086" y="9758"/>
                </a:lnTo>
                <a:lnTo>
                  <a:pt x="8664"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5"/>
          <p:cNvSpPr/>
          <p:nvPr/>
        </p:nvSpPr>
        <p:spPr>
          <a:xfrm>
            <a:off x="3058188" y="8242520"/>
            <a:ext cx="450128" cy="512460"/>
          </a:xfrm>
          <a:custGeom>
            <a:avLst/>
            <a:gdLst/>
            <a:ahLst/>
            <a:cxnLst/>
            <a:rect l="l" t="t" r="r" b="b"/>
            <a:pathLst>
              <a:path w="8117" h="9241" extrusionOk="0">
                <a:moveTo>
                  <a:pt x="1308" y="1"/>
                </a:moveTo>
                <a:lnTo>
                  <a:pt x="1" y="9180"/>
                </a:lnTo>
                <a:cubicBezTo>
                  <a:pt x="2402" y="9180"/>
                  <a:pt x="4803" y="9210"/>
                  <a:pt x="7204" y="9241"/>
                </a:cubicBezTo>
                <a:cubicBezTo>
                  <a:pt x="7235" y="9028"/>
                  <a:pt x="7265" y="8846"/>
                  <a:pt x="7296" y="8633"/>
                </a:cubicBezTo>
                <a:cubicBezTo>
                  <a:pt x="7691" y="5776"/>
                  <a:pt x="7964" y="2888"/>
                  <a:pt x="8116"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5"/>
          <p:cNvSpPr/>
          <p:nvPr/>
        </p:nvSpPr>
        <p:spPr>
          <a:xfrm>
            <a:off x="3580740" y="8242520"/>
            <a:ext cx="498984" cy="524272"/>
          </a:xfrm>
          <a:custGeom>
            <a:avLst/>
            <a:gdLst/>
            <a:ahLst/>
            <a:cxnLst/>
            <a:rect l="l" t="t" r="r" b="b"/>
            <a:pathLst>
              <a:path w="8998" h="9454" extrusionOk="0">
                <a:moveTo>
                  <a:pt x="912" y="1"/>
                </a:moveTo>
                <a:cubicBezTo>
                  <a:pt x="760" y="2675"/>
                  <a:pt x="547" y="5381"/>
                  <a:pt x="183" y="8025"/>
                </a:cubicBezTo>
                <a:cubicBezTo>
                  <a:pt x="122" y="8451"/>
                  <a:pt x="61" y="8876"/>
                  <a:pt x="0" y="9271"/>
                </a:cubicBezTo>
                <a:cubicBezTo>
                  <a:pt x="2827" y="9332"/>
                  <a:pt x="5624" y="9393"/>
                  <a:pt x="8450" y="9454"/>
                </a:cubicBezTo>
                <a:lnTo>
                  <a:pt x="8997"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5"/>
          <p:cNvSpPr/>
          <p:nvPr/>
        </p:nvSpPr>
        <p:spPr>
          <a:xfrm>
            <a:off x="2984045" y="8874597"/>
            <a:ext cx="455174" cy="419794"/>
          </a:xfrm>
          <a:custGeom>
            <a:avLst/>
            <a:gdLst/>
            <a:ahLst/>
            <a:cxnLst/>
            <a:rect l="l" t="t" r="r" b="b"/>
            <a:pathLst>
              <a:path w="8208" h="7570" extrusionOk="0">
                <a:moveTo>
                  <a:pt x="1034" y="1"/>
                </a:moveTo>
                <a:lnTo>
                  <a:pt x="0" y="7448"/>
                </a:lnTo>
                <a:lnTo>
                  <a:pt x="7143" y="7569"/>
                </a:lnTo>
                <a:cubicBezTo>
                  <a:pt x="7478" y="5077"/>
                  <a:pt x="7842" y="2585"/>
                  <a:pt x="8207" y="62"/>
                </a:cubicBezTo>
                <a:cubicBezTo>
                  <a:pt x="5836" y="31"/>
                  <a:pt x="3435" y="1"/>
                  <a:pt x="1034"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5"/>
          <p:cNvSpPr/>
          <p:nvPr/>
        </p:nvSpPr>
        <p:spPr>
          <a:xfrm>
            <a:off x="3494784" y="8879696"/>
            <a:ext cx="546176" cy="426504"/>
          </a:xfrm>
          <a:custGeom>
            <a:avLst/>
            <a:gdLst/>
            <a:ahLst/>
            <a:cxnLst/>
            <a:rect l="l" t="t" r="r" b="b"/>
            <a:pathLst>
              <a:path w="9849" h="7691" extrusionOk="0">
                <a:moveTo>
                  <a:pt x="1216" y="0"/>
                </a:moveTo>
                <a:cubicBezTo>
                  <a:pt x="790" y="2523"/>
                  <a:pt x="334" y="5015"/>
                  <a:pt x="0" y="7508"/>
                </a:cubicBezTo>
                <a:lnTo>
                  <a:pt x="9423" y="7690"/>
                </a:lnTo>
                <a:lnTo>
                  <a:pt x="9848" y="182"/>
                </a:lnTo>
                <a:cubicBezTo>
                  <a:pt x="6961" y="122"/>
                  <a:pt x="4104" y="61"/>
                  <a:pt x="1216"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5"/>
          <p:cNvSpPr/>
          <p:nvPr/>
        </p:nvSpPr>
        <p:spPr>
          <a:xfrm>
            <a:off x="7054719" y="7387902"/>
            <a:ext cx="423178" cy="495656"/>
          </a:xfrm>
          <a:custGeom>
            <a:avLst/>
            <a:gdLst/>
            <a:ahLst/>
            <a:cxnLst/>
            <a:rect l="l" t="t" r="r" b="b"/>
            <a:pathLst>
              <a:path w="7631" h="8938" extrusionOk="0">
                <a:moveTo>
                  <a:pt x="5654" y="1"/>
                </a:moveTo>
                <a:lnTo>
                  <a:pt x="1" y="92"/>
                </a:lnTo>
                <a:cubicBezTo>
                  <a:pt x="305" y="3041"/>
                  <a:pt x="609" y="5989"/>
                  <a:pt x="1034" y="8937"/>
                </a:cubicBezTo>
                <a:lnTo>
                  <a:pt x="7630" y="8329"/>
                </a:lnTo>
                <a:lnTo>
                  <a:pt x="5654"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5"/>
          <p:cNvSpPr/>
          <p:nvPr/>
        </p:nvSpPr>
        <p:spPr>
          <a:xfrm>
            <a:off x="6461407" y="7394669"/>
            <a:ext cx="527654" cy="542794"/>
          </a:xfrm>
          <a:custGeom>
            <a:avLst/>
            <a:gdLst/>
            <a:ahLst/>
            <a:cxnLst/>
            <a:rect l="l" t="t" r="r" b="b"/>
            <a:pathLst>
              <a:path w="9515" h="9788" extrusionOk="0">
                <a:moveTo>
                  <a:pt x="8481" y="1"/>
                </a:moveTo>
                <a:lnTo>
                  <a:pt x="1" y="122"/>
                </a:lnTo>
                <a:lnTo>
                  <a:pt x="1490" y="9788"/>
                </a:lnTo>
                <a:lnTo>
                  <a:pt x="9514" y="9028"/>
                </a:lnTo>
                <a:cubicBezTo>
                  <a:pt x="9119" y="6019"/>
                  <a:pt x="8785" y="3010"/>
                  <a:pt x="8481"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5"/>
          <p:cNvSpPr/>
          <p:nvPr/>
        </p:nvSpPr>
        <p:spPr>
          <a:xfrm>
            <a:off x="7128919" y="7969459"/>
            <a:ext cx="495602" cy="541130"/>
          </a:xfrm>
          <a:custGeom>
            <a:avLst/>
            <a:gdLst/>
            <a:ahLst/>
            <a:cxnLst/>
            <a:rect l="l" t="t" r="r" b="b"/>
            <a:pathLst>
              <a:path w="8937" h="9758" extrusionOk="0">
                <a:moveTo>
                  <a:pt x="6809" y="0"/>
                </a:moveTo>
                <a:lnTo>
                  <a:pt x="0" y="669"/>
                </a:lnTo>
                <a:cubicBezTo>
                  <a:pt x="456" y="3496"/>
                  <a:pt x="973" y="6353"/>
                  <a:pt x="1642" y="9150"/>
                </a:cubicBezTo>
                <a:cubicBezTo>
                  <a:pt x="1702" y="9362"/>
                  <a:pt x="1763" y="9575"/>
                  <a:pt x="1794" y="9757"/>
                </a:cubicBezTo>
                <a:cubicBezTo>
                  <a:pt x="4164" y="9514"/>
                  <a:pt x="6566" y="9241"/>
                  <a:pt x="8937" y="9028"/>
                </a:cubicBezTo>
                <a:lnTo>
                  <a:pt x="6809"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5"/>
          <p:cNvSpPr/>
          <p:nvPr/>
        </p:nvSpPr>
        <p:spPr>
          <a:xfrm>
            <a:off x="6562556" y="8016651"/>
            <a:ext cx="544512" cy="561370"/>
          </a:xfrm>
          <a:custGeom>
            <a:avLst/>
            <a:gdLst/>
            <a:ahLst/>
            <a:cxnLst/>
            <a:rect l="l" t="t" r="r" b="b"/>
            <a:pathLst>
              <a:path w="9819" h="10123" extrusionOk="0">
                <a:moveTo>
                  <a:pt x="8025" y="1"/>
                </a:moveTo>
                <a:lnTo>
                  <a:pt x="0" y="760"/>
                </a:lnTo>
                <a:lnTo>
                  <a:pt x="1429" y="10122"/>
                </a:lnTo>
                <a:cubicBezTo>
                  <a:pt x="4225" y="9788"/>
                  <a:pt x="7022" y="9454"/>
                  <a:pt x="9818" y="9150"/>
                </a:cubicBezTo>
                <a:cubicBezTo>
                  <a:pt x="9697" y="8754"/>
                  <a:pt x="9605" y="8329"/>
                  <a:pt x="9514" y="7934"/>
                </a:cubicBezTo>
                <a:cubicBezTo>
                  <a:pt x="8906" y="5320"/>
                  <a:pt x="8420" y="2675"/>
                  <a:pt x="8025"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25"/>
          <p:cNvSpPr/>
          <p:nvPr/>
        </p:nvSpPr>
        <p:spPr>
          <a:xfrm>
            <a:off x="7258683" y="8591442"/>
            <a:ext cx="490554" cy="450128"/>
          </a:xfrm>
          <a:custGeom>
            <a:avLst/>
            <a:gdLst/>
            <a:ahLst/>
            <a:cxnLst/>
            <a:rect l="l" t="t" r="r" b="b"/>
            <a:pathLst>
              <a:path w="8846" h="8117" extrusionOk="0">
                <a:moveTo>
                  <a:pt x="7113" y="0"/>
                </a:moveTo>
                <a:cubicBezTo>
                  <a:pt x="4742" y="213"/>
                  <a:pt x="2372" y="456"/>
                  <a:pt x="1" y="730"/>
                </a:cubicBezTo>
                <a:cubicBezTo>
                  <a:pt x="609" y="3192"/>
                  <a:pt x="1186" y="5654"/>
                  <a:pt x="1764" y="8116"/>
                </a:cubicBezTo>
                <a:lnTo>
                  <a:pt x="8846" y="7295"/>
                </a:lnTo>
                <a:lnTo>
                  <a:pt x="7113"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5"/>
          <p:cNvSpPr/>
          <p:nvPr/>
        </p:nvSpPr>
        <p:spPr>
          <a:xfrm>
            <a:off x="6660322" y="8645400"/>
            <a:ext cx="581556" cy="466932"/>
          </a:xfrm>
          <a:custGeom>
            <a:avLst/>
            <a:gdLst/>
            <a:ahLst/>
            <a:cxnLst/>
            <a:rect l="l" t="t" r="r" b="b"/>
            <a:pathLst>
              <a:path w="10487" h="8420" extrusionOk="0">
                <a:moveTo>
                  <a:pt x="8602" y="0"/>
                </a:moveTo>
                <a:cubicBezTo>
                  <a:pt x="5715" y="304"/>
                  <a:pt x="2857" y="638"/>
                  <a:pt x="0" y="1003"/>
                </a:cubicBezTo>
                <a:lnTo>
                  <a:pt x="1125" y="8420"/>
                </a:lnTo>
                <a:lnTo>
                  <a:pt x="10487" y="7356"/>
                </a:lnTo>
                <a:cubicBezTo>
                  <a:pt x="9909" y="4894"/>
                  <a:pt x="9241" y="2432"/>
                  <a:pt x="8602"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5"/>
          <p:cNvSpPr/>
          <p:nvPr/>
        </p:nvSpPr>
        <p:spPr>
          <a:xfrm>
            <a:off x="4042568" y="4316805"/>
            <a:ext cx="365836" cy="648990"/>
          </a:xfrm>
          <a:custGeom>
            <a:avLst/>
            <a:gdLst/>
            <a:ahLst/>
            <a:cxnLst/>
            <a:rect l="l" t="t" r="r" b="b"/>
            <a:pathLst>
              <a:path w="6597" h="11703" extrusionOk="0">
                <a:moveTo>
                  <a:pt x="5350" y="0"/>
                </a:moveTo>
                <a:lnTo>
                  <a:pt x="1" y="912"/>
                </a:lnTo>
                <a:cubicBezTo>
                  <a:pt x="335" y="2402"/>
                  <a:pt x="730" y="3891"/>
                  <a:pt x="913" y="5411"/>
                </a:cubicBezTo>
                <a:cubicBezTo>
                  <a:pt x="1156" y="7478"/>
                  <a:pt x="1247" y="9605"/>
                  <a:pt x="1277" y="11703"/>
                </a:cubicBezTo>
                <a:cubicBezTo>
                  <a:pt x="3040" y="11611"/>
                  <a:pt x="4834" y="11581"/>
                  <a:pt x="6597" y="11520"/>
                </a:cubicBezTo>
                <a:lnTo>
                  <a:pt x="5350"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5"/>
          <p:cNvSpPr/>
          <p:nvPr/>
        </p:nvSpPr>
        <p:spPr>
          <a:xfrm>
            <a:off x="3573974" y="4389284"/>
            <a:ext cx="402936" cy="605180"/>
          </a:xfrm>
          <a:custGeom>
            <a:avLst/>
            <a:gdLst/>
            <a:ahLst/>
            <a:cxnLst/>
            <a:rect l="l" t="t" r="r" b="b"/>
            <a:pathLst>
              <a:path w="7266" h="10913" extrusionOk="0">
                <a:moveTo>
                  <a:pt x="6080" y="0"/>
                </a:moveTo>
                <a:lnTo>
                  <a:pt x="1" y="1003"/>
                </a:lnTo>
                <a:lnTo>
                  <a:pt x="487" y="10912"/>
                </a:lnTo>
                <a:cubicBezTo>
                  <a:pt x="2554" y="10730"/>
                  <a:pt x="4621" y="10608"/>
                  <a:pt x="6688" y="10517"/>
                </a:cubicBezTo>
                <a:cubicBezTo>
                  <a:pt x="6870" y="10517"/>
                  <a:pt x="7083" y="10487"/>
                  <a:pt x="7265" y="10487"/>
                </a:cubicBezTo>
                <a:cubicBezTo>
                  <a:pt x="7265" y="8207"/>
                  <a:pt x="7174" y="5927"/>
                  <a:pt x="6840" y="3648"/>
                </a:cubicBezTo>
                <a:cubicBezTo>
                  <a:pt x="6657" y="2402"/>
                  <a:pt x="6353" y="1216"/>
                  <a:pt x="6080"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5"/>
          <p:cNvSpPr/>
          <p:nvPr/>
        </p:nvSpPr>
        <p:spPr>
          <a:xfrm>
            <a:off x="4111667" y="5092177"/>
            <a:ext cx="359126" cy="490554"/>
          </a:xfrm>
          <a:custGeom>
            <a:avLst/>
            <a:gdLst/>
            <a:ahLst/>
            <a:cxnLst/>
            <a:rect l="l" t="t" r="r" b="b"/>
            <a:pathLst>
              <a:path w="6476" h="8846" extrusionOk="0">
                <a:moveTo>
                  <a:pt x="5624" y="0"/>
                </a:moveTo>
                <a:cubicBezTo>
                  <a:pt x="3770" y="31"/>
                  <a:pt x="1886" y="91"/>
                  <a:pt x="31" y="183"/>
                </a:cubicBezTo>
                <a:cubicBezTo>
                  <a:pt x="31" y="639"/>
                  <a:pt x="31" y="1094"/>
                  <a:pt x="31" y="1550"/>
                </a:cubicBezTo>
                <a:cubicBezTo>
                  <a:pt x="1" y="3982"/>
                  <a:pt x="153" y="6414"/>
                  <a:pt x="396" y="8845"/>
                </a:cubicBezTo>
                <a:lnTo>
                  <a:pt x="6475" y="7660"/>
                </a:lnTo>
                <a:lnTo>
                  <a:pt x="562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5"/>
          <p:cNvSpPr/>
          <p:nvPr/>
        </p:nvSpPr>
        <p:spPr>
          <a:xfrm>
            <a:off x="3607690" y="5107316"/>
            <a:ext cx="389460" cy="571464"/>
          </a:xfrm>
          <a:custGeom>
            <a:avLst/>
            <a:gdLst/>
            <a:ahLst/>
            <a:cxnLst/>
            <a:rect l="l" t="t" r="r" b="b"/>
            <a:pathLst>
              <a:path w="7023" h="10305" extrusionOk="0">
                <a:moveTo>
                  <a:pt x="6657" y="1"/>
                </a:moveTo>
                <a:cubicBezTo>
                  <a:pt x="6475" y="1"/>
                  <a:pt x="6262" y="31"/>
                  <a:pt x="6080" y="31"/>
                </a:cubicBezTo>
                <a:cubicBezTo>
                  <a:pt x="4074" y="122"/>
                  <a:pt x="2037" y="244"/>
                  <a:pt x="1" y="426"/>
                </a:cubicBezTo>
                <a:lnTo>
                  <a:pt x="487" y="10305"/>
                </a:lnTo>
                <a:lnTo>
                  <a:pt x="7022" y="9028"/>
                </a:lnTo>
                <a:cubicBezTo>
                  <a:pt x="6779" y="6718"/>
                  <a:pt x="6657" y="4378"/>
                  <a:pt x="6657" y="2037"/>
                </a:cubicBezTo>
                <a:cubicBezTo>
                  <a:pt x="6657" y="1369"/>
                  <a:pt x="6657" y="700"/>
                  <a:pt x="6657"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5"/>
          <p:cNvSpPr/>
          <p:nvPr/>
        </p:nvSpPr>
        <p:spPr>
          <a:xfrm>
            <a:off x="6316447" y="4117888"/>
            <a:ext cx="335502" cy="487172"/>
          </a:xfrm>
          <a:custGeom>
            <a:avLst/>
            <a:gdLst/>
            <a:ahLst/>
            <a:cxnLst/>
            <a:rect l="l" t="t" r="r" b="b"/>
            <a:pathLst>
              <a:path w="6050" h="8785" extrusionOk="0">
                <a:moveTo>
                  <a:pt x="4985" y="1"/>
                </a:moveTo>
                <a:lnTo>
                  <a:pt x="1" y="548"/>
                </a:lnTo>
                <a:cubicBezTo>
                  <a:pt x="244" y="3283"/>
                  <a:pt x="608" y="6019"/>
                  <a:pt x="1034" y="8785"/>
                </a:cubicBezTo>
                <a:cubicBezTo>
                  <a:pt x="2706" y="8724"/>
                  <a:pt x="4378" y="8633"/>
                  <a:pt x="6049" y="8542"/>
                </a:cubicBezTo>
                <a:lnTo>
                  <a:pt x="4985"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5"/>
          <p:cNvSpPr/>
          <p:nvPr/>
        </p:nvSpPr>
        <p:spPr>
          <a:xfrm>
            <a:off x="5884950" y="4165080"/>
            <a:ext cx="343876" cy="450128"/>
          </a:xfrm>
          <a:custGeom>
            <a:avLst/>
            <a:gdLst/>
            <a:ahLst/>
            <a:cxnLst/>
            <a:rect l="l" t="t" r="r" b="b"/>
            <a:pathLst>
              <a:path w="6201" h="8117" extrusionOk="0">
                <a:moveTo>
                  <a:pt x="5198" y="1"/>
                </a:moveTo>
                <a:lnTo>
                  <a:pt x="0" y="578"/>
                </a:lnTo>
                <a:lnTo>
                  <a:pt x="578" y="8116"/>
                </a:lnTo>
                <a:cubicBezTo>
                  <a:pt x="2462" y="8116"/>
                  <a:pt x="4316" y="8086"/>
                  <a:pt x="6201" y="8025"/>
                </a:cubicBezTo>
                <a:cubicBezTo>
                  <a:pt x="5745" y="5350"/>
                  <a:pt x="5411" y="2675"/>
                  <a:pt x="5198"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5"/>
          <p:cNvSpPr/>
          <p:nvPr/>
        </p:nvSpPr>
        <p:spPr>
          <a:xfrm>
            <a:off x="5928761" y="4753347"/>
            <a:ext cx="399554" cy="563034"/>
          </a:xfrm>
          <a:custGeom>
            <a:avLst/>
            <a:gdLst/>
            <a:ahLst/>
            <a:cxnLst/>
            <a:rect l="l" t="t" r="r" b="b"/>
            <a:pathLst>
              <a:path w="7205" h="10153" extrusionOk="0">
                <a:moveTo>
                  <a:pt x="5837" y="1"/>
                </a:moveTo>
                <a:cubicBezTo>
                  <a:pt x="4378" y="69"/>
                  <a:pt x="2919" y="103"/>
                  <a:pt x="1460" y="103"/>
                </a:cubicBezTo>
                <a:cubicBezTo>
                  <a:pt x="973" y="103"/>
                  <a:pt x="487" y="99"/>
                  <a:pt x="1" y="92"/>
                </a:cubicBezTo>
                <a:lnTo>
                  <a:pt x="1" y="92"/>
                </a:lnTo>
                <a:lnTo>
                  <a:pt x="760" y="9849"/>
                </a:lnTo>
                <a:lnTo>
                  <a:pt x="7204" y="10153"/>
                </a:lnTo>
                <a:cubicBezTo>
                  <a:pt x="6718" y="6779"/>
                  <a:pt x="6384" y="3405"/>
                  <a:pt x="5837"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5"/>
          <p:cNvSpPr/>
          <p:nvPr/>
        </p:nvSpPr>
        <p:spPr>
          <a:xfrm>
            <a:off x="6395692" y="4734825"/>
            <a:ext cx="347260" cy="601798"/>
          </a:xfrm>
          <a:custGeom>
            <a:avLst/>
            <a:gdLst/>
            <a:ahLst/>
            <a:cxnLst/>
            <a:rect l="l" t="t" r="r" b="b"/>
            <a:pathLst>
              <a:path w="6262" h="10852" extrusionOk="0">
                <a:moveTo>
                  <a:pt x="4924" y="0"/>
                </a:moveTo>
                <a:cubicBezTo>
                  <a:pt x="3283" y="92"/>
                  <a:pt x="1642" y="183"/>
                  <a:pt x="0" y="244"/>
                </a:cubicBezTo>
                <a:cubicBezTo>
                  <a:pt x="517" y="3709"/>
                  <a:pt x="851" y="7174"/>
                  <a:pt x="1398" y="10608"/>
                </a:cubicBezTo>
                <a:lnTo>
                  <a:pt x="6262" y="10852"/>
                </a:lnTo>
                <a:lnTo>
                  <a:pt x="492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5"/>
          <p:cNvSpPr/>
          <p:nvPr/>
        </p:nvSpPr>
        <p:spPr>
          <a:xfrm>
            <a:off x="3150909" y="3035739"/>
            <a:ext cx="3067826" cy="409646"/>
          </a:xfrm>
          <a:custGeom>
            <a:avLst/>
            <a:gdLst/>
            <a:ahLst/>
            <a:cxnLst/>
            <a:rect l="l" t="t" r="r" b="b"/>
            <a:pathLst>
              <a:path w="55321" h="7387" extrusionOk="0">
                <a:moveTo>
                  <a:pt x="55321" y="1"/>
                </a:moveTo>
                <a:lnTo>
                  <a:pt x="669" y="5776"/>
                </a:lnTo>
                <a:lnTo>
                  <a:pt x="0" y="7387"/>
                </a:lnTo>
                <a:lnTo>
                  <a:pt x="55321" y="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5"/>
          <p:cNvSpPr/>
          <p:nvPr/>
        </p:nvSpPr>
        <p:spPr>
          <a:xfrm>
            <a:off x="2732888" y="3271700"/>
            <a:ext cx="4168496" cy="1019872"/>
          </a:xfrm>
          <a:custGeom>
            <a:avLst/>
            <a:gdLst/>
            <a:ahLst/>
            <a:cxnLst/>
            <a:rect l="l" t="t" r="r" b="b"/>
            <a:pathLst>
              <a:path w="75169" h="18391" extrusionOk="0">
                <a:moveTo>
                  <a:pt x="55351" y="13831"/>
                </a:moveTo>
                <a:lnTo>
                  <a:pt x="55381" y="3010"/>
                </a:lnTo>
                <a:lnTo>
                  <a:pt x="53679" y="13953"/>
                </a:lnTo>
                <a:lnTo>
                  <a:pt x="47630" y="14287"/>
                </a:lnTo>
                <a:lnTo>
                  <a:pt x="48086" y="2858"/>
                </a:lnTo>
                <a:lnTo>
                  <a:pt x="45959" y="14409"/>
                </a:lnTo>
                <a:lnTo>
                  <a:pt x="39879" y="14743"/>
                </a:lnTo>
                <a:lnTo>
                  <a:pt x="39727" y="6293"/>
                </a:lnTo>
                <a:lnTo>
                  <a:pt x="38238" y="14864"/>
                </a:lnTo>
                <a:lnTo>
                  <a:pt x="32189" y="15199"/>
                </a:lnTo>
                <a:lnTo>
                  <a:pt x="33527" y="1"/>
                </a:lnTo>
                <a:lnTo>
                  <a:pt x="30518" y="15320"/>
                </a:lnTo>
                <a:lnTo>
                  <a:pt x="24499" y="15655"/>
                </a:lnTo>
                <a:lnTo>
                  <a:pt x="26232" y="2402"/>
                </a:lnTo>
                <a:lnTo>
                  <a:pt x="22797" y="15776"/>
                </a:lnTo>
                <a:lnTo>
                  <a:pt x="16779" y="16111"/>
                </a:lnTo>
                <a:lnTo>
                  <a:pt x="18937" y="2250"/>
                </a:lnTo>
                <a:lnTo>
                  <a:pt x="15107" y="16232"/>
                </a:lnTo>
                <a:lnTo>
                  <a:pt x="9058" y="16567"/>
                </a:lnTo>
                <a:lnTo>
                  <a:pt x="11642" y="2098"/>
                </a:lnTo>
                <a:lnTo>
                  <a:pt x="7386" y="16688"/>
                </a:lnTo>
                <a:lnTo>
                  <a:pt x="3283" y="16931"/>
                </a:lnTo>
                <a:lnTo>
                  <a:pt x="8207" y="1521"/>
                </a:lnTo>
                <a:lnTo>
                  <a:pt x="0" y="18390"/>
                </a:lnTo>
                <a:lnTo>
                  <a:pt x="75169" y="12676"/>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5"/>
          <p:cNvSpPr/>
          <p:nvPr/>
        </p:nvSpPr>
        <p:spPr>
          <a:xfrm>
            <a:off x="3267198" y="1255745"/>
            <a:ext cx="389460" cy="2063258"/>
          </a:xfrm>
          <a:custGeom>
            <a:avLst/>
            <a:gdLst/>
            <a:ahLst/>
            <a:cxnLst/>
            <a:rect l="l" t="t" r="r" b="b"/>
            <a:pathLst>
              <a:path w="7023" h="37206" extrusionOk="0">
                <a:moveTo>
                  <a:pt x="6505" y="10214"/>
                </a:moveTo>
                <a:lnTo>
                  <a:pt x="7022" y="37205"/>
                </a:lnTo>
                <a:lnTo>
                  <a:pt x="3283" y="37205"/>
                </a:lnTo>
                <a:lnTo>
                  <a:pt x="2311" y="11977"/>
                </a:lnTo>
                <a:cubicBezTo>
                  <a:pt x="3679" y="11308"/>
                  <a:pt x="5077" y="10731"/>
                  <a:pt x="6505" y="10214"/>
                </a:cubicBezTo>
                <a:close/>
                <a:moveTo>
                  <a:pt x="3040" y="8907"/>
                </a:moveTo>
                <a:lnTo>
                  <a:pt x="2250" y="1"/>
                </a:lnTo>
                <a:lnTo>
                  <a:pt x="1" y="11977"/>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5"/>
          <p:cNvSpPr/>
          <p:nvPr/>
        </p:nvSpPr>
        <p:spPr>
          <a:xfrm>
            <a:off x="4826370" y="1302936"/>
            <a:ext cx="56" cy="56"/>
          </a:xfrm>
          <a:custGeom>
            <a:avLst/>
            <a:gdLst/>
            <a:ahLst/>
            <a:cxnLst/>
            <a:rect l="l" t="t" r="r" b="b"/>
            <a:pathLst>
              <a:path w="1" h="1" extrusionOk="0">
                <a:moveTo>
                  <a:pt x="1" y="1"/>
                </a:moveTo>
                <a:close/>
              </a:path>
            </a:pathLst>
          </a:custGeom>
          <a:solidFill>
            <a:srgbClr val="3D4057"/>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5"/>
          <p:cNvSpPr/>
          <p:nvPr/>
        </p:nvSpPr>
        <p:spPr>
          <a:xfrm>
            <a:off x="4384782" y="1302937"/>
            <a:ext cx="441644" cy="1913198"/>
          </a:xfrm>
          <a:custGeom>
            <a:avLst/>
            <a:gdLst/>
            <a:ahLst/>
            <a:cxnLst/>
            <a:rect l="l" t="t" r="r" b="b"/>
            <a:pathLst>
              <a:path w="7964" h="34500" extrusionOk="0">
                <a:moveTo>
                  <a:pt x="699" y="14317"/>
                </a:moveTo>
                <a:lnTo>
                  <a:pt x="7964" y="1"/>
                </a:lnTo>
                <a:lnTo>
                  <a:pt x="7204" y="13375"/>
                </a:lnTo>
                <a:close/>
                <a:moveTo>
                  <a:pt x="0" y="26354"/>
                </a:moveTo>
                <a:lnTo>
                  <a:pt x="6292" y="24773"/>
                </a:lnTo>
                <a:lnTo>
                  <a:pt x="5927" y="14652"/>
                </a:lnTo>
                <a:lnTo>
                  <a:pt x="3009" y="14712"/>
                </a:lnTo>
                <a:close/>
                <a:moveTo>
                  <a:pt x="3465" y="34318"/>
                </a:moveTo>
                <a:lnTo>
                  <a:pt x="6231" y="34500"/>
                </a:lnTo>
                <a:lnTo>
                  <a:pt x="6231" y="28238"/>
                </a:lnTo>
                <a:lnTo>
                  <a:pt x="3435" y="27266"/>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5"/>
          <p:cNvSpPr/>
          <p:nvPr/>
        </p:nvSpPr>
        <p:spPr>
          <a:xfrm>
            <a:off x="5601742" y="21"/>
            <a:ext cx="829384" cy="3071154"/>
          </a:xfrm>
          <a:custGeom>
            <a:avLst/>
            <a:gdLst/>
            <a:ahLst/>
            <a:cxnLst/>
            <a:rect l="l" t="t" r="r" b="b"/>
            <a:pathLst>
              <a:path w="14956" h="55381" extrusionOk="0">
                <a:moveTo>
                  <a:pt x="4530" y="20517"/>
                </a:moveTo>
                <a:lnTo>
                  <a:pt x="5198" y="8845"/>
                </a:lnTo>
                <a:lnTo>
                  <a:pt x="14955" y="0"/>
                </a:lnTo>
                <a:lnTo>
                  <a:pt x="9028" y="8572"/>
                </a:lnTo>
                <a:lnTo>
                  <a:pt x="9119" y="18754"/>
                </a:lnTo>
                <a:lnTo>
                  <a:pt x="11217" y="32615"/>
                </a:lnTo>
                <a:lnTo>
                  <a:pt x="1" y="34256"/>
                </a:lnTo>
                <a:close/>
                <a:moveTo>
                  <a:pt x="12828" y="47873"/>
                </a:moveTo>
                <a:cubicBezTo>
                  <a:pt x="12159" y="47995"/>
                  <a:pt x="11490" y="47691"/>
                  <a:pt x="11308" y="47022"/>
                </a:cubicBezTo>
                <a:cubicBezTo>
                  <a:pt x="11126" y="46414"/>
                  <a:pt x="11521" y="45624"/>
                  <a:pt x="12159" y="45502"/>
                </a:cubicBezTo>
                <a:cubicBezTo>
                  <a:pt x="12341" y="45472"/>
                  <a:pt x="12524" y="45442"/>
                  <a:pt x="12706" y="45381"/>
                </a:cubicBezTo>
                <a:lnTo>
                  <a:pt x="12129" y="42584"/>
                </a:lnTo>
                <a:lnTo>
                  <a:pt x="9180" y="42584"/>
                </a:lnTo>
                <a:cubicBezTo>
                  <a:pt x="7569" y="42584"/>
                  <a:pt x="7569" y="40122"/>
                  <a:pt x="9180" y="40122"/>
                </a:cubicBezTo>
                <a:lnTo>
                  <a:pt x="11612" y="40122"/>
                </a:lnTo>
                <a:lnTo>
                  <a:pt x="10852" y="36444"/>
                </a:lnTo>
                <a:lnTo>
                  <a:pt x="4560" y="36171"/>
                </a:lnTo>
                <a:lnTo>
                  <a:pt x="4925" y="55381"/>
                </a:lnTo>
                <a:lnTo>
                  <a:pt x="14500" y="54104"/>
                </a:lnTo>
                <a:lnTo>
                  <a:pt x="13193" y="47782"/>
                </a:lnTo>
                <a:cubicBezTo>
                  <a:pt x="13071" y="47812"/>
                  <a:pt x="12949" y="47843"/>
                  <a:pt x="12828" y="47873"/>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5"/>
          <p:cNvSpPr/>
          <p:nvPr/>
        </p:nvSpPr>
        <p:spPr>
          <a:xfrm>
            <a:off x="2151333" y="5692254"/>
            <a:ext cx="4664098" cy="1833952"/>
          </a:xfrm>
          <a:custGeom>
            <a:avLst/>
            <a:gdLst/>
            <a:ahLst/>
            <a:cxnLst/>
            <a:rect l="l" t="t" r="r" b="b"/>
            <a:pathLst>
              <a:path w="84106" h="33071" extrusionOk="0">
                <a:moveTo>
                  <a:pt x="14864" y="5046"/>
                </a:moveTo>
                <a:lnTo>
                  <a:pt x="1" y="33070"/>
                </a:lnTo>
                <a:lnTo>
                  <a:pt x="60275" y="26353"/>
                </a:lnTo>
                <a:lnTo>
                  <a:pt x="84106" y="23070"/>
                </a:lnTo>
                <a:lnTo>
                  <a:pt x="79729" y="21611"/>
                </a:lnTo>
                <a:lnTo>
                  <a:pt x="73528" y="8967"/>
                </a:lnTo>
                <a:lnTo>
                  <a:pt x="78027" y="21490"/>
                </a:lnTo>
                <a:lnTo>
                  <a:pt x="73406" y="21854"/>
                </a:lnTo>
                <a:lnTo>
                  <a:pt x="65382" y="6687"/>
                </a:lnTo>
                <a:lnTo>
                  <a:pt x="69637" y="23070"/>
                </a:lnTo>
                <a:lnTo>
                  <a:pt x="61127" y="22949"/>
                </a:lnTo>
                <a:lnTo>
                  <a:pt x="56628" y="6930"/>
                </a:lnTo>
                <a:lnTo>
                  <a:pt x="58695" y="24043"/>
                </a:lnTo>
                <a:lnTo>
                  <a:pt x="47296" y="24043"/>
                </a:lnTo>
                <a:lnTo>
                  <a:pt x="44135" y="6687"/>
                </a:lnTo>
                <a:lnTo>
                  <a:pt x="36232" y="7173"/>
                </a:lnTo>
                <a:lnTo>
                  <a:pt x="35503" y="25867"/>
                </a:lnTo>
                <a:lnTo>
                  <a:pt x="33679" y="6930"/>
                </a:lnTo>
                <a:lnTo>
                  <a:pt x="25290" y="7660"/>
                </a:lnTo>
                <a:lnTo>
                  <a:pt x="18603" y="26110"/>
                </a:lnTo>
                <a:lnTo>
                  <a:pt x="22615" y="8024"/>
                </a:lnTo>
                <a:lnTo>
                  <a:pt x="16688" y="6809"/>
                </a:lnTo>
                <a:lnTo>
                  <a:pt x="58330" y="0"/>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5"/>
          <p:cNvSpPr/>
          <p:nvPr/>
        </p:nvSpPr>
        <p:spPr>
          <a:xfrm>
            <a:off x="2183385" y="7544674"/>
            <a:ext cx="826002" cy="2788056"/>
          </a:xfrm>
          <a:custGeom>
            <a:avLst/>
            <a:gdLst/>
            <a:ahLst/>
            <a:cxnLst/>
            <a:rect l="l" t="t" r="r" b="b"/>
            <a:pathLst>
              <a:path w="14895" h="50276" extrusionOk="0">
                <a:moveTo>
                  <a:pt x="10396" y="487"/>
                </a:moveTo>
                <a:lnTo>
                  <a:pt x="14894" y="1"/>
                </a:lnTo>
                <a:lnTo>
                  <a:pt x="9301" y="50275"/>
                </a:lnTo>
                <a:lnTo>
                  <a:pt x="0" y="50245"/>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5"/>
          <p:cNvSpPr/>
          <p:nvPr/>
        </p:nvSpPr>
        <p:spPr>
          <a:xfrm>
            <a:off x="4496024" y="7689633"/>
            <a:ext cx="237680" cy="2651526"/>
          </a:xfrm>
          <a:custGeom>
            <a:avLst/>
            <a:gdLst/>
            <a:ahLst/>
            <a:cxnLst/>
            <a:rect l="l" t="t" r="r" b="b"/>
            <a:pathLst>
              <a:path w="4286" h="47814" extrusionOk="0">
                <a:moveTo>
                  <a:pt x="0" y="274"/>
                </a:moveTo>
                <a:lnTo>
                  <a:pt x="274" y="47722"/>
                </a:lnTo>
                <a:lnTo>
                  <a:pt x="4286" y="47813"/>
                </a:lnTo>
                <a:lnTo>
                  <a:pt x="1277" y="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5"/>
          <p:cNvSpPr/>
          <p:nvPr/>
        </p:nvSpPr>
        <p:spPr>
          <a:xfrm>
            <a:off x="3445875" y="4240943"/>
            <a:ext cx="900146" cy="1505270"/>
          </a:xfrm>
          <a:custGeom>
            <a:avLst/>
            <a:gdLst/>
            <a:ahLst/>
            <a:cxnLst/>
            <a:rect l="l" t="t" r="r" b="b"/>
            <a:pathLst>
              <a:path w="16232" h="27144" extrusionOk="0">
                <a:moveTo>
                  <a:pt x="16232" y="0"/>
                </a:moveTo>
                <a:lnTo>
                  <a:pt x="1" y="2159"/>
                </a:lnTo>
                <a:lnTo>
                  <a:pt x="1885" y="27144"/>
                </a:lnTo>
                <a:lnTo>
                  <a:pt x="1034" y="2949"/>
                </a:lnTo>
                <a:lnTo>
                  <a:pt x="16232" y="0"/>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5"/>
          <p:cNvSpPr/>
          <p:nvPr/>
        </p:nvSpPr>
        <p:spPr>
          <a:xfrm>
            <a:off x="5938853" y="8109372"/>
            <a:ext cx="148398" cy="2236832"/>
          </a:xfrm>
          <a:custGeom>
            <a:avLst/>
            <a:gdLst/>
            <a:ahLst/>
            <a:cxnLst/>
            <a:rect l="l" t="t" r="r" b="b"/>
            <a:pathLst>
              <a:path w="2676" h="40336" extrusionOk="0">
                <a:moveTo>
                  <a:pt x="852" y="40214"/>
                </a:moveTo>
                <a:lnTo>
                  <a:pt x="1" y="0"/>
                </a:lnTo>
                <a:lnTo>
                  <a:pt x="2676" y="40335"/>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5"/>
          <p:cNvSpPr/>
          <p:nvPr/>
        </p:nvSpPr>
        <p:spPr>
          <a:xfrm>
            <a:off x="5718087" y="4244325"/>
            <a:ext cx="338830" cy="1171542"/>
          </a:xfrm>
          <a:custGeom>
            <a:avLst/>
            <a:gdLst/>
            <a:ahLst/>
            <a:cxnLst/>
            <a:rect l="l" t="t" r="r" b="b"/>
            <a:pathLst>
              <a:path w="6110" h="21126" extrusionOk="0">
                <a:moveTo>
                  <a:pt x="790" y="0"/>
                </a:moveTo>
                <a:lnTo>
                  <a:pt x="1885" y="19849"/>
                </a:lnTo>
                <a:lnTo>
                  <a:pt x="6110" y="21125"/>
                </a:lnTo>
                <a:lnTo>
                  <a:pt x="1094" y="20213"/>
                </a:lnTo>
                <a:lnTo>
                  <a:pt x="0" y="304"/>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5"/>
          <p:cNvSpPr/>
          <p:nvPr/>
        </p:nvSpPr>
        <p:spPr>
          <a:xfrm>
            <a:off x="2958756" y="778721"/>
            <a:ext cx="595032" cy="315262"/>
          </a:xfrm>
          <a:custGeom>
            <a:avLst/>
            <a:gdLst/>
            <a:ahLst/>
            <a:cxnLst/>
            <a:rect l="l" t="t" r="r" b="b"/>
            <a:pathLst>
              <a:path w="10730" h="5685" extrusionOk="0">
                <a:moveTo>
                  <a:pt x="0" y="5685"/>
                </a:moveTo>
                <a:lnTo>
                  <a:pt x="4681" y="1977"/>
                </a:lnTo>
                <a:lnTo>
                  <a:pt x="10730" y="882"/>
                </a:lnTo>
                <a:lnTo>
                  <a:pt x="9332" y="1"/>
                </a:lnTo>
                <a:lnTo>
                  <a:pt x="3496" y="974"/>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5"/>
          <p:cNvSpPr/>
          <p:nvPr/>
        </p:nvSpPr>
        <p:spPr>
          <a:xfrm>
            <a:off x="3201485" y="6105172"/>
            <a:ext cx="455174" cy="1011444"/>
          </a:xfrm>
          <a:custGeom>
            <a:avLst/>
            <a:gdLst/>
            <a:ahLst/>
            <a:cxnLst/>
            <a:rect l="l" t="t" r="r" b="b"/>
            <a:pathLst>
              <a:path w="8208" h="18239" extrusionOk="0">
                <a:moveTo>
                  <a:pt x="6353" y="214"/>
                </a:moveTo>
                <a:lnTo>
                  <a:pt x="8207" y="1"/>
                </a:lnTo>
                <a:lnTo>
                  <a:pt x="0" y="18238"/>
                </a:lnTo>
                <a:close/>
              </a:path>
            </a:pathLst>
          </a:custGeom>
          <a:solidFill>
            <a:srgbClr val="9E9F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5"/>
          <p:cNvSpPr/>
          <p:nvPr/>
        </p:nvSpPr>
        <p:spPr>
          <a:xfrm>
            <a:off x="2992475" y="3291941"/>
            <a:ext cx="1565938" cy="864766"/>
          </a:xfrm>
          <a:custGeom>
            <a:avLst/>
            <a:gdLst/>
            <a:ahLst/>
            <a:cxnLst/>
            <a:rect l="l" t="t" r="r" b="b"/>
            <a:pathLst>
              <a:path w="28238" h="15594" extrusionOk="0">
                <a:moveTo>
                  <a:pt x="17569" y="14803"/>
                </a:moveTo>
                <a:lnTo>
                  <a:pt x="12918" y="15016"/>
                </a:lnTo>
                <a:lnTo>
                  <a:pt x="14925" y="2098"/>
                </a:lnTo>
                <a:lnTo>
                  <a:pt x="20609" y="1460"/>
                </a:lnTo>
                <a:close/>
                <a:moveTo>
                  <a:pt x="7569" y="2736"/>
                </a:moveTo>
                <a:lnTo>
                  <a:pt x="5411" y="15381"/>
                </a:lnTo>
                <a:lnTo>
                  <a:pt x="10213" y="15107"/>
                </a:lnTo>
                <a:lnTo>
                  <a:pt x="13526" y="2128"/>
                </a:lnTo>
                <a:close/>
                <a:moveTo>
                  <a:pt x="25624" y="13952"/>
                </a:moveTo>
                <a:lnTo>
                  <a:pt x="28238" y="1"/>
                </a:lnTo>
                <a:lnTo>
                  <a:pt x="22280" y="1156"/>
                </a:lnTo>
                <a:lnTo>
                  <a:pt x="20730" y="14074"/>
                </a:lnTo>
                <a:close/>
                <a:moveTo>
                  <a:pt x="0" y="15472"/>
                </a:moveTo>
                <a:lnTo>
                  <a:pt x="2553" y="15594"/>
                </a:lnTo>
                <a:lnTo>
                  <a:pt x="5958" y="2980"/>
                </a:lnTo>
                <a:lnTo>
                  <a:pt x="3131" y="3283"/>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5"/>
          <p:cNvSpPr/>
          <p:nvPr/>
        </p:nvSpPr>
        <p:spPr>
          <a:xfrm>
            <a:off x="4563458" y="3207649"/>
            <a:ext cx="834376" cy="851290"/>
          </a:xfrm>
          <a:custGeom>
            <a:avLst/>
            <a:gdLst/>
            <a:ahLst/>
            <a:cxnLst/>
            <a:rect l="l" t="t" r="r" b="b"/>
            <a:pathLst>
              <a:path w="15046" h="15351" extrusionOk="0">
                <a:moveTo>
                  <a:pt x="0" y="15108"/>
                </a:moveTo>
                <a:lnTo>
                  <a:pt x="1277" y="1673"/>
                </a:lnTo>
                <a:lnTo>
                  <a:pt x="6839" y="761"/>
                </a:lnTo>
                <a:lnTo>
                  <a:pt x="7021" y="2341"/>
                </a:lnTo>
                <a:lnTo>
                  <a:pt x="8632" y="578"/>
                </a:lnTo>
                <a:lnTo>
                  <a:pt x="15046" y="1"/>
                </a:lnTo>
                <a:lnTo>
                  <a:pt x="12249" y="14925"/>
                </a:lnTo>
                <a:lnTo>
                  <a:pt x="7690" y="15016"/>
                </a:lnTo>
                <a:lnTo>
                  <a:pt x="6930" y="3861"/>
                </a:lnTo>
                <a:lnTo>
                  <a:pt x="4833" y="1535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5"/>
          <p:cNvSpPr/>
          <p:nvPr/>
        </p:nvSpPr>
        <p:spPr>
          <a:xfrm>
            <a:off x="4120096" y="6083269"/>
            <a:ext cx="126492" cy="1043442"/>
          </a:xfrm>
          <a:custGeom>
            <a:avLst/>
            <a:gdLst/>
            <a:ahLst/>
            <a:cxnLst/>
            <a:rect l="l" t="t" r="r" b="b"/>
            <a:pathLst>
              <a:path w="2281" h="18816" extrusionOk="0">
                <a:moveTo>
                  <a:pt x="730" y="122"/>
                </a:moveTo>
                <a:lnTo>
                  <a:pt x="1" y="18816"/>
                </a:lnTo>
                <a:lnTo>
                  <a:pt x="2281" y="1"/>
                </a:lnTo>
                <a:close/>
              </a:path>
            </a:pathLst>
          </a:custGeom>
          <a:solidFill>
            <a:srgbClr val="9E9F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5"/>
          <p:cNvSpPr/>
          <p:nvPr/>
        </p:nvSpPr>
        <p:spPr>
          <a:xfrm>
            <a:off x="3702077" y="6157467"/>
            <a:ext cx="160210" cy="1006342"/>
          </a:xfrm>
          <a:custGeom>
            <a:avLst/>
            <a:gdLst/>
            <a:ahLst/>
            <a:cxnLst/>
            <a:rect l="l" t="t" r="r" b="b"/>
            <a:pathLst>
              <a:path w="2889" h="18147" extrusionOk="0">
                <a:moveTo>
                  <a:pt x="2463" y="0"/>
                </a:moveTo>
                <a:lnTo>
                  <a:pt x="1" y="18146"/>
                </a:lnTo>
                <a:lnTo>
                  <a:pt x="2888" y="4560"/>
                </a:lnTo>
                <a:close/>
              </a:path>
            </a:pathLst>
          </a:custGeom>
          <a:solidFill>
            <a:srgbClr val="9E9F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5"/>
          <p:cNvSpPr/>
          <p:nvPr/>
        </p:nvSpPr>
        <p:spPr>
          <a:xfrm>
            <a:off x="3693647" y="6157466"/>
            <a:ext cx="145014" cy="846188"/>
          </a:xfrm>
          <a:custGeom>
            <a:avLst/>
            <a:gdLst/>
            <a:ahLst/>
            <a:cxnLst/>
            <a:rect l="l" t="t" r="r" b="b"/>
            <a:pathLst>
              <a:path w="2615" h="15259" extrusionOk="0">
                <a:moveTo>
                  <a:pt x="2615" y="0"/>
                </a:moveTo>
                <a:lnTo>
                  <a:pt x="1" y="7174"/>
                </a:lnTo>
                <a:lnTo>
                  <a:pt x="670" y="15259"/>
                </a:lnTo>
                <a:lnTo>
                  <a:pt x="2615" y="0"/>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5"/>
          <p:cNvSpPr/>
          <p:nvPr/>
        </p:nvSpPr>
        <p:spPr>
          <a:xfrm>
            <a:off x="2151332" y="5874258"/>
            <a:ext cx="1643520" cy="1651948"/>
          </a:xfrm>
          <a:custGeom>
            <a:avLst/>
            <a:gdLst/>
            <a:ahLst/>
            <a:cxnLst/>
            <a:rect l="l" t="t" r="r" b="b"/>
            <a:pathLst>
              <a:path w="29637" h="29789" extrusionOk="0">
                <a:moveTo>
                  <a:pt x="14864" y="1764"/>
                </a:moveTo>
                <a:lnTo>
                  <a:pt x="1" y="29788"/>
                </a:lnTo>
                <a:lnTo>
                  <a:pt x="16019" y="2463"/>
                </a:lnTo>
                <a:lnTo>
                  <a:pt x="29637" y="1"/>
                </a:lnTo>
                <a:close/>
              </a:path>
            </a:pathLst>
          </a:custGeom>
          <a:solidFill>
            <a:srgbClr val="9E9F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5"/>
          <p:cNvSpPr/>
          <p:nvPr/>
        </p:nvSpPr>
        <p:spPr>
          <a:xfrm>
            <a:off x="5291582" y="6076559"/>
            <a:ext cx="114680" cy="949002"/>
          </a:xfrm>
          <a:custGeom>
            <a:avLst/>
            <a:gdLst/>
            <a:ahLst/>
            <a:cxnLst/>
            <a:rect l="l" t="t" r="r" b="b"/>
            <a:pathLst>
              <a:path w="2068" h="17113" extrusionOk="0">
                <a:moveTo>
                  <a:pt x="1" y="0"/>
                </a:moveTo>
                <a:lnTo>
                  <a:pt x="2068" y="17113"/>
                </a:lnTo>
                <a:lnTo>
                  <a:pt x="1247" y="4347"/>
                </a:lnTo>
                <a:close/>
              </a:path>
            </a:pathLst>
          </a:custGeom>
          <a:solidFill>
            <a:srgbClr val="9E9F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5"/>
          <p:cNvSpPr/>
          <p:nvPr/>
        </p:nvSpPr>
        <p:spPr>
          <a:xfrm>
            <a:off x="5283152" y="6076558"/>
            <a:ext cx="116400" cy="942292"/>
          </a:xfrm>
          <a:custGeom>
            <a:avLst/>
            <a:gdLst/>
            <a:ahLst/>
            <a:cxnLst/>
            <a:rect l="l" t="t" r="r" b="b"/>
            <a:pathLst>
              <a:path w="2099" h="16992" extrusionOk="0">
                <a:moveTo>
                  <a:pt x="153" y="0"/>
                </a:moveTo>
                <a:lnTo>
                  <a:pt x="1" y="7386"/>
                </a:lnTo>
                <a:lnTo>
                  <a:pt x="2098" y="16991"/>
                </a:lnTo>
                <a:close/>
              </a:path>
            </a:pathLst>
          </a:custGeom>
          <a:solidFill>
            <a:srgbClr val="9E9F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5"/>
          <p:cNvSpPr/>
          <p:nvPr/>
        </p:nvSpPr>
        <p:spPr>
          <a:xfrm>
            <a:off x="4954473" y="6076558"/>
            <a:ext cx="215830" cy="950720"/>
          </a:xfrm>
          <a:custGeom>
            <a:avLst/>
            <a:gdLst/>
            <a:ahLst/>
            <a:cxnLst/>
            <a:rect l="l" t="t" r="r" b="b"/>
            <a:pathLst>
              <a:path w="3892" h="17144" extrusionOk="0">
                <a:moveTo>
                  <a:pt x="1" y="0"/>
                </a:moveTo>
                <a:lnTo>
                  <a:pt x="1581" y="7721"/>
                </a:lnTo>
                <a:lnTo>
                  <a:pt x="3223" y="10152"/>
                </a:lnTo>
                <a:lnTo>
                  <a:pt x="3861" y="17143"/>
                </a:lnTo>
                <a:lnTo>
                  <a:pt x="3891" y="10092"/>
                </a:lnTo>
                <a:lnTo>
                  <a:pt x="2281" y="7326"/>
                </a:lnTo>
                <a:close/>
              </a:path>
            </a:pathLst>
          </a:custGeom>
          <a:solidFill>
            <a:srgbClr val="9E9F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5"/>
          <p:cNvSpPr/>
          <p:nvPr/>
        </p:nvSpPr>
        <p:spPr>
          <a:xfrm>
            <a:off x="5785465" y="6057981"/>
            <a:ext cx="406318" cy="817574"/>
          </a:xfrm>
          <a:custGeom>
            <a:avLst/>
            <a:gdLst/>
            <a:ahLst/>
            <a:cxnLst/>
            <a:rect l="l" t="t" r="r" b="b"/>
            <a:pathLst>
              <a:path w="7327" h="14743" extrusionOk="0">
                <a:moveTo>
                  <a:pt x="1" y="1"/>
                </a:moveTo>
                <a:lnTo>
                  <a:pt x="7326" y="14743"/>
                </a:lnTo>
                <a:lnTo>
                  <a:pt x="2828" y="3040"/>
                </a:lnTo>
                <a:close/>
              </a:path>
            </a:pathLst>
          </a:custGeom>
          <a:solidFill>
            <a:srgbClr val="9E9F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5"/>
          <p:cNvSpPr/>
          <p:nvPr/>
        </p:nvSpPr>
        <p:spPr>
          <a:xfrm>
            <a:off x="6203540" y="5992266"/>
            <a:ext cx="355688" cy="831048"/>
          </a:xfrm>
          <a:custGeom>
            <a:avLst/>
            <a:gdLst/>
            <a:ahLst/>
            <a:cxnLst/>
            <a:rect l="l" t="t" r="r" b="b"/>
            <a:pathLst>
              <a:path w="6414" h="14986" extrusionOk="0">
                <a:moveTo>
                  <a:pt x="0" y="0"/>
                </a:moveTo>
                <a:lnTo>
                  <a:pt x="6414" y="14985"/>
                </a:lnTo>
                <a:lnTo>
                  <a:pt x="2948" y="3283"/>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5"/>
          <p:cNvSpPr/>
          <p:nvPr/>
        </p:nvSpPr>
        <p:spPr>
          <a:xfrm>
            <a:off x="6559172" y="5943354"/>
            <a:ext cx="300068" cy="773764"/>
          </a:xfrm>
          <a:custGeom>
            <a:avLst/>
            <a:gdLst/>
            <a:ahLst/>
            <a:cxnLst/>
            <a:rect l="l" t="t" r="r" b="b"/>
            <a:pathLst>
              <a:path w="5411" h="13953" extrusionOk="0">
                <a:moveTo>
                  <a:pt x="1" y="1"/>
                </a:moveTo>
                <a:lnTo>
                  <a:pt x="5411" y="13953"/>
                </a:lnTo>
                <a:lnTo>
                  <a:pt x="3830" y="6293"/>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5"/>
          <p:cNvSpPr/>
          <p:nvPr/>
        </p:nvSpPr>
        <p:spPr>
          <a:xfrm>
            <a:off x="6828851" y="5918123"/>
            <a:ext cx="268070" cy="662466"/>
          </a:xfrm>
          <a:custGeom>
            <a:avLst/>
            <a:gdLst/>
            <a:ahLst/>
            <a:cxnLst/>
            <a:rect l="l" t="t" r="r" b="b"/>
            <a:pathLst>
              <a:path w="4834" h="11946" extrusionOk="0">
                <a:moveTo>
                  <a:pt x="1" y="0"/>
                </a:moveTo>
                <a:lnTo>
                  <a:pt x="4834" y="11946"/>
                </a:lnTo>
                <a:cubicBezTo>
                  <a:pt x="4834" y="11946"/>
                  <a:pt x="3253" y="5167"/>
                  <a:pt x="3132" y="4833"/>
                </a:cubicBezTo>
                <a:cubicBezTo>
                  <a:pt x="3040" y="4499"/>
                  <a:pt x="1" y="0"/>
                  <a:pt x="1" y="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5"/>
          <p:cNvSpPr/>
          <p:nvPr/>
        </p:nvSpPr>
        <p:spPr>
          <a:xfrm>
            <a:off x="5954049" y="5437717"/>
            <a:ext cx="2209882" cy="1373786"/>
          </a:xfrm>
          <a:custGeom>
            <a:avLst/>
            <a:gdLst/>
            <a:ahLst/>
            <a:cxnLst/>
            <a:rect l="l" t="t" r="r" b="b"/>
            <a:pathLst>
              <a:path w="39850" h="24773" extrusionOk="0">
                <a:moveTo>
                  <a:pt x="23770" y="0"/>
                </a:moveTo>
                <a:lnTo>
                  <a:pt x="0" y="3496"/>
                </a:lnTo>
                <a:lnTo>
                  <a:pt x="22980" y="2250"/>
                </a:lnTo>
                <a:lnTo>
                  <a:pt x="39849" y="24773"/>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5"/>
          <p:cNvSpPr/>
          <p:nvPr/>
        </p:nvSpPr>
        <p:spPr>
          <a:xfrm>
            <a:off x="4399922" y="6170943"/>
            <a:ext cx="94440" cy="876578"/>
          </a:xfrm>
          <a:custGeom>
            <a:avLst/>
            <a:gdLst/>
            <a:ahLst/>
            <a:cxnLst/>
            <a:rect l="l" t="t" r="r" b="b"/>
            <a:pathLst>
              <a:path w="1703" h="15807" extrusionOk="0">
                <a:moveTo>
                  <a:pt x="1703" y="0"/>
                </a:moveTo>
                <a:lnTo>
                  <a:pt x="1" y="15806"/>
                </a:lnTo>
                <a:lnTo>
                  <a:pt x="1" y="15806"/>
                </a:lnTo>
                <a:lnTo>
                  <a:pt x="1520" y="10304"/>
                </a:lnTo>
                <a:lnTo>
                  <a:pt x="1703" y="0"/>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5"/>
          <p:cNvSpPr/>
          <p:nvPr/>
        </p:nvSpPr>
        <p:spPr>
          <a:xfrm>
            <a:off x="4410071" y="6170943"/>
            <a:ext cx="136586" cy="864766"/>
          </a:xfrm>
          <a:custGeom>
            <a:avLst/>
            <a:gdLst/>
            <a:ahLst/>
            <a:cxnLst/>
            <a:rect l="l" t="t" r="r" b="b"/>
            <a:pathLst>
              <a:path w="2463" h="15594" extrusionOk="0">
                <a:moveTo>
                  <a:pt x="1520" y="0"/>
                </a:moveTo>
                <a:lnTo>
                  <a:pt x="1337" y="10304"/>
                </a:lnTo>
                <a:lnTo>
                  <a:pt x="0" y="15593"/>
                </a:lnTo>
                <a:lnTo>
                  <a:pt x="2462" y="10122"/>
                </a:lnTo>
                <a:close/>
              </a:path>
            </a:pathLst>
          </a:custGeom>
          <a:solidFill>
            <a:srgbClr val="9E9F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5"/>
          <p:cNvSpPr/>
          <p:nvPr/>
        </p:nvSpPr>
        <p:spPr>
          <a:xfrm>
            <a:off x="2786790" y="6243422"/>
            <a:ext cx="320364" cy="903528"/>
          </a:xfrm>
          <a:custGeom>
            <a:avLst/>
            <a:gdLst/>
            <a:ahLst/>
            <a:cxnLst/>
            <a:rect l="l" t="t" r="r" b="b"/>
            <a:pathLst>
              <a:path w="5777" h="16293" extrusionOk="0">
                <a:moveTo>
                  <a:pt x="5776" y="0"/>
                </a:moveTo>
                <a:lnTo>
                  <a:pt x="1369" y="7052"/>
                </a:lnTo>
                <a:lnTo>
                  <a:pt x="2463" y="8572"/>
                </a:lnTo>
                <a:lnTo>
                  <a:pt x="1" y="12037"/>
                </a:lnTo>
                <a:lnTo>
                  <a:pt x="548" y="16292"/>
                </a:lnTo>
                <a:lnTo>
                  <a:pt x="730" y="11946"/>
                </a:lnTo>
                <a:lnTo>
                  <a:pt x="3496" y="8177"/>
                </a:lnTo>
                <a:lnTo>
                  <a:pt x="2919" y="6505"/>
                </a:lnTo>
                <a:lnTo>
                  <a:pt x="5776" y="0"/>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5"/>
          <p:cNvSpPr/>
          <p:nvPr/>
        </p:nvSpPr>
        <p:spPr>
          <a:xfrm>
            <a:off x="2817181" y="6243422"/>
            <a:ext cx="289974" cy="903528"/>
          </a:xfrm>
          <a:custGeom>
            <a:avLst/>
            <a:gdLst/>
            <a:ahLst/>
            <a:cxnLst/>
            <a:rect l="l" t="t" r="r" b="b"/>
            <a:pathLst>
              <a:path w="5229" h="16293" extrusionOk="0">
                <a:moveTo>
                  <a:pt x="5228" y="0"/>
                </a:moveTo>
                <a:lnTo>
                  <a:pt x="2371" y="6505"/>
                </a:lnTo>
                <a:lnTo>
                  <a:pt x="2948" y="8177"/>
                </a:lnTo>
                <a:lnTo>
                  <a:pt x="182" y="11946"/>
                </a:lnTo>
                <a:lnTo>
                  <a:pt x="0" y="16292"/>
                </a:lnTo>
                <a:lnTo>
                  <a:pt x="1155" y="11703"/>
                </a:lnTo>
                <a:lnTo>
                  <a:pt x="3708" y="7934"/>
                </a:lnTo>
                <a:lnTo>
                  <a:pt x="3344" y="5958"/>
                </a:lnTo>
                <a:close/>
              </a:path>
            </a:pathLst>
          </a:custGeom>
          <a:solidFill>
            <a:srgbClr val="9E9F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5"/>
          <p:cNvSpPr/>
          <p:nvPr/>
        </p:nvSpPr>
        <p:spPr>
          <a:xfrm>
            <a:off x="3150909" y="6177653"/>
            <a:ext cx="102870" cy="708050"/>
          </a:xfrm>
          <a:custGeom>
            <a:avLst/>
            <a:gdLst/>
            <a:ahLst/>
            <a:cxnLst/>
            <a:rect l="l" t="t" r="r" b="b"/>
            <a:pathLst>
              <a:path w="1855" h="12768" extrusionOk="0">
                <a:moveTo>
                  <a:pt x="1520" y="1"/>
                </a:moveTo>
                <a:lnTo>
                  <a:pt x="0" y="12767"/>
                </a:lnTo>
                <a:lnTo>
                  <a:pt x="1855" y="2980"/>
                </a:lnTo>
                <a:close/>
              </a:path>
            </a:pathLst>
          </a:custGeom>
          <a:solidFill>
            <a:srgbClr val="9E9F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5"/>
          <p:cNvSpPr/>
          <p:nvPr/>
        </p:nvSpPr>
        <p:spPr>
          <a:xfrm>
            <a:off x="3150908" y="6177653"/>
            <a:ext cx="84348" cy="708050"/>
          </a:xfrm>
          <a:custGeom>
            <a:avLst/>
            <a:gdLst/>
            <a:ahLst/>
            <a:cxnLst/>
            <a:rect l="l" t="t" r="r" b="b"/>
            <a:pathLst>
              <a:path w="1521" h="12768" extrusionOk="0">
                <a:moveTo>
                  <a:pt x="1520" y="1"/>
                </a:moveTo>
                <a:lnTo>
                  <a:pt x="61" y="5229"/>
                </a:lnTo>
                <a:lnTo>
                  <a:pt x="0" y="12767"/>
                </a:lnTo>
                <a:lnTo>
                  <a:pt x="1520" y="1"/>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5"/>
          <p:cNvSpPr/>
          <p:nvPr/>
        </p:nvSpPr>
        <p:spPr>
          <a:xfrm>
            <a:off x="5470259" y="6027647"/>
            <a:ext cx="337222" cy="945674"/>
          </a:xfrm>
          <a:custGeom>
            <a:avLst/>
            <a:gdLst/>
            <a:ahLst/>
            <a:cxnLst/>
            <a:rect l="l" t="t" r="r" b="b"/>
            <a:pathLst>
              <a:path w="6081" h="17053" extrusionOk="0">
                <a:moveTo>
                  <a:pt x="1" y="1"/>
                </a:moveTo>
                <a:lnTo>
                  <a:pt x="3223" y="6293"/>
                </a:lnTo>
                <a:lnTo>
                  <a:pt x="2706" y="10244"/>
                </a:lnTo>
                <a:lnTo>
                  <a:pt x="5077" y="16931"/>
                </a:lnTo>
                <a:lnTo>
                  <a:pt x="6080" y="17053"/>
                </a:lnTo>
                <a:lnTo>
                  <a:pt x="3557" y="9575"/>
                </a:lnTo>
                <a:lnTo>
                  <a:pt x="4104" y="6019"/>
                </a:lnTo>
                <a:close/>
              </a:path>
            </a:pathLst>
          </a:custGeom>
          <a:solidFill>
            <a:srgbClr val="9E9F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5"/>
          <p:cNvSpPr/>
          <p:nvPr/>
        </p:nvSpPr>
        <p:spPr>
          <a:xfrm>
            <a:off x="5551166" y="5793348"/>
            <a:ext cx="524272" cy="367556"/>
          </a:xfrm>
          <a:custGeom>
            <a:avLst/>
            <a:gdLst/>
            <a:ahLst/>
            <a:cxnLst/>
            <a:rect l="l" t="t" r="r" b="b"/>
            <a:pathLst>
              <a:path w="9454" h="6628" extrusionOk="0">
                <a:moveTo>
                  <a:pt x="1" y="1"/>
                </a:moveTo>
                <a:lnTo>
                  <a:pt x="5472" y="1065"/>
                </a:lnTo>
                <a:lnTo>
                  <a:pt x="9454" y="6627"/>
                </a:lnTo>
                <a:lnTo>
                  <a:pt x="6202" y="335"/>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5"/>
          <p:cNvSpPr/>
          <p:nvPr/>
        </p:nvSpPr>
        <p:spPr>
          <a:xfrm>
            <a:off x="4708418" y="7735162"/>
            <a:ext cx="271396" cy="2528416"/>
          </a:xfrm>
          <a:custGeom>
            <a:avLst/>
            <a:gdLst/>
            <a:ahLst/>
            <a:cxnLst/>
            <a:rect l="l" t="t" r="r" b="b"/>
            <a:pathLst>
              <a:path w="4894" h="45594" extrusionOk="0">
                <a:moveTo>
                  <a:pt x="3891" y="45594"/>
                </a:moveTo>
                <a:lnTo>
                  <a:pt x="0" y="0"/>
                </a:lnTo>
                <a:lnTo>
                  <a:pt x="4894" y="45594"/>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5"/>
          <p:cNvSpPr/>
          <p:nvPr/>
        </p:nvSpPr>
        <p:spPr>
          <a:xfrm>
            <a:off x="4863470" y="7861598"/>
            <a:ext cx="416412" cy="640560"/>
          </a:xfrm>
          <a:custGeom>
            <a:avLst/>
            <a:gdLst/>
            <a:ahLst/>
            <a:cxnLst/>
            <a:rect l="l" t="t" r="r" b="b"/>
            <a:pathLst>
              <a:path w="7509" h="11551" extrusionOk="0">
                <a:moveTo>
                  <a:pt x="5897" y="243"/>
                </a:moveTo>
                <a:lnTo>
                  <a:pt x="0" y="0"/>
                </a:lnTo>
                <a:lnTo>
                  <a:pt x="760" y="11550"/>
                </a:lnTo>
                <a:lnTo>
                  <a:pt x="7508" y="11216"/>
                </a:lnTo>
                <a:lnTo>
                  <a:pt x="1611" y="10882"/>
                </a:lnTo>
                <a:lnTo>
                  <a:pt x="852" y="760"/>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5"/>
          <p:cNvSpPr/>
          <p:nvPr/>
        </p:nvSpPr>
        <p:spPr>
          <a:xfrm>
            <a:off x="5030334" y="7993083"/>
            <a:ext cx="202356" cy="362454"/>
          </a:xfrm>
          <a:custGeom>
            <a:avLst/>
            <a:gdLst/>
            <a:ahLst/>
            <a:cxnLst/>
            <a:rect l="l" t="t" r="r" b="b"/>
            <a:pathLst>
              <a:path w="3649" h="6536" extrusionOk="0">
                <a:moveTo>
                  <a:pt x="61" y="0"/>
                </a:moveTo>
                <a:lnTo>
                  <a:pt x="2979" y="638"/>
                </a:lnTo>
                <a:lnTo>
                  <a:pt x="3162" y="5988"/>
                </a:lnTo>
                <a:lnTo>
                  <a:pt x="1" y="6535"/>
                </a:lnTo>
                <a:lnTo>
                  <a:pt x="3648" y="6535"/>
                </a:lnTo>
                <a:lnTo>
                  <a:pt x="3648" y="6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5"/>
          <p:cNvSpPr/>
          <p:nvPr/>
        </p:nvSpPr>
        <p:spPr>
          <a:xfrm>
            <a:off x="5409590" y="7844740"/>
            <a:ext cx="416412" cy="642224"/>
          </a:xfrm>
          <a:custGeom>
            <a:avLst/>
            <a:gdLst/>
            <a:ahLst/>
            <a:cxnLst/>
            <a:rect l="l" t="t" r="r" b="b"/>
            <a:pathLst>
              <a:path w="7509" h="11581" extrusionOk="0">
                <a:moveTo>
                  <a:pt x="5928" y="274"/>
                </a:moveTo>
                <a:lnTo>
                  <a:pt x="1" y="0"/>
                </a:lnTo>
                <a:lnTo>
                  <a:pt x="761" y="11581"/>
                </a:lnTo>
                <a:lnTo>
                  <a:pt x="7508" y="11247"/>
                </a:lnTo>
                <a:lnTo>
                  <a:pt x="1612" y="10912"/>
                </a:lnTo>
                <a:lnTo>
                  <a:pt x="852" y="760"/>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25"/>
          <p:cNvSpPr/>
          <p:nvPr/>
        </p:nvSpPr>
        <p:spPr>
          <a:xfrm>
            <a:off x="5576455" y="7977889"/>
            <a:ext cx="204018" cy="362454"/>
          </a:xfrm>
          <a:custGeom>
            <a:avLst/>
            <a:gdLst/>
            <a:ahLst/>
            <a:cxnLst/>
            <a:rect l="l" t="t" r="r" b="b"/>
            <a:pathLst>
              <a:path w="3679" h="6536" extrusionOk="0">
                <a:moveTo>
                  <a:pt x="62" y="0"/>
                </a:moveTo>
                <a:lnTo>
                  <a:pt x="2980" y="639"/>
                </a:lnTo>
                <a:lnTo>
                  <a:pt x="3162" y="5958"/>
                </a:lnTo>
                <a:lnTo>
                  <a:pt x="1" y="6535"/>
                </a:lnTo>
                <a:lnTo>
                  <a:pt x="3679" y="6535"/>
                </a:lnTo>
                <a:lnTo>
                  <a:pt x="3679" y="6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25"/>
          <p:cNvSpPr/>
          <p:nvPr/>
        </p:nvSpPr>
        <p:spPr>
          <a:xfrm>
            <a:off x="4976376" y="8620112"/>
            <a:ext cx="416412" cy="640560"/>
          </a:xfrm>
          <a:custGeom>
            <a:avLst/>
            <a:gdLst/>
            <a:ahLst/>
            <a:cxnLst/>
            <a:rect l="l" t="t" r="r" b="b"/>
            <a:pathLst>
              <a:path w="7509" h="11551" extrusionOk="0">
                <a:moveTo>
                  <a:pt x="5898" y="243"/>
                </a:moveTo>
                <a:lnTo>
                  <a:pt x="1" y="0"/>
                </a:lnTo>
                <a:lnTo>
                  <a:pt x="761" y="11550"/>
                </a:lnTo>
                <a:lnTo>
                  <a:pt x="7509" y="11216"/>
                </a:lnTo>
                <a:lnTo>
                  <a:pt x="1582" y="10882"/>
                </a:lnTo>
                <a:lnTo>
                  <a:pt x="822" y="760"/>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25"/>
          <p:cNvSpPr/>
          <p:nvPr/>
        </p:nvSpPr>
        <p:spPr>
          <a:xfrm>
            <a:off x="5143296" y="8751597"/>
            <a:ext cx="202300" cy="362454"/>
          </a:xfrm>
          <a:custGeom>
            <a:avLst/>
            <a:gdLst/>
            <a:ahLst/>
            <a:cxnLst/>
            <a:rect l="l" t="t" r="r" b="b"/>
            <a:pathLst>
              <a:path w="3648" h="6536" extrusionOk="0">
                <a:moveTo>
                  <a:pt x="61" y="0"/>
                </a:moveTo>
                <a:lnTo>
                  <a:pt x="2979" y="638"/>
                </a:lnTo>
                <a:lnTo>
                  <a:pt x="3131" y="5988"/>
                </a:lnTo>
                <a:lnTo>
                  <a:pt x="0" y="6535"/>
                </a:lnTo>
                <a:lnTo>
                  <a:pt x="3648" y="6535"/>
                </a:lnTo>
                <a:lnTo>
                  <a:pt x="3648" y="6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5"/>
          <p:cNvSpPr/>
          <p:nvPr/>
        </p:nvSpPr>
        <p:spPr>
          <a:xfrm>
            <a:off x="5441644" y="8601534"/>
            <a:ext cx="416356" cy="640616"/>
          </a:xfrm>
          <a:custGeom>
            <a:avLst/>
            <a:gdLst/>
            <a:ahLst/>
            <a:cxnLst/>
            <a:rect l="l" t="t" r="r" b="b"/>
            <a:pathLst>
              <a:path w="7508" h="11552" extrusionOk="0">
                <a:moveTo>
                  <a:pt x="5897" y="244"/>
                </a:moveTo>
                <a:lnTo>
                  <a:pt x="0" y="1"/>
                </a:lnTo>
                <a:lnTo>
                  <a:pt x="760" y="11551"/>
                </a:lnTo>
                <a:lnTo>
                  <a:pt x="7508" y="11217"/>
                </a:lnTo>
                <a:lnTo>
                  <a:pt x="1581" y="10882"/>
                </a:lnTo>
                <a:lnTo>
                  <a:pt x="821" y="76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5"/>
          <p:cNvSpPr/>
          <p:nvPr/>
        </p:nvSpPr>
        <p:spPr>
          <a:xfrm>
            <a:off x="5608508" y="8733019"/>
            <a:ext cx="202300" cy="362454"/>
          </a:xfrm>
          <a:custGeom>
            <a:avLst/>
            <a:gdLst/>
            <a:ahLst/>
            <a:cxnLst/>
            <a:rect l="l" t="t" r="r" b="b"/>
            <a:pathLst>
              <a:path w="3648" h="6536" extrusionOk="0">
                <a:moveTo>
                  <a:pt x="61" y="1"/>
                </a:moveTo>
                <a:lnTo>
                  <a:pt x="2979" y="639"/>
                </a:lnTo>
                <a:lnTo>
                  <a:pt x="3131" y="5989"/>
                </a:lnTo>
                <a:lnTo>
                  <a:pt x="0" y="6536"/>
                </a:lnTo>
                <a:lnTo>
                  <a:pt x="3648" y="6536"/>
                </a:lnTo>
                <a:lnTo>
                  <a:pt x="3648" y="6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5"/>
          <p:cNvSpPr/>
          <p:nvPr/>
        </p:nvSpPr>
        <p:spPr>
          <a:xfrm>
            <a:off x="5069096" y="9346572"/>
            <a:ext cx="416412" cy="642280"/>
          </a:xfrm>
          <a:custGeom>
            <a:avLst/>
            <a:gdLst/>
            <a:ahLst/>
            <a:cxnLst/>
            <a:rect l="l" t="t" r="r" b="b"/>
            <a:pathLst>
              <a:path w="7509" h="11582" extrusionOk="0">
                <a:moveTo>
                  <a:pt x="5928" y="274"/>
                </a:moveTo>
                <a:lnTo>
                  <a:pt x="1" y="1"/>
                </a:lnTo>
                <a:lnTo>
                  <a:pt x="761" y="11581"/>
                </a:lnTo>
                <a:lnTo>
                  <a:pt x="7508" y="11247"/>
                </a:lnTo>
                <a:lnTo>
                  <a:pt x="1612" y="10913"/>
                </a:lnTo>
                <a:lnTo>
                  <a:pt x="852" y="76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5"/>
          <p:cNvSpPr/>
          <p:nvPr/>
        </p:nvSpPr>
        <p:spPr>
          <a:xfrm>
            <a:off x="5235961" y="9479721"/>
            <a:ext cx="204018" cy="362454"/>
          </a:xfrm>
          <a:custGeom>
            <a:avLst/>
            <a:gdLst/>
            <a:ahLst/>
            <a:cxnLst/>
            <a:rect l="l" t="t" r="r" b="b"/>
            <a:pathLst>
              <a:path w="3679" h="6536" extrusionOk="0">
                <a:moveTo>
                  <a:pt x="62" y="1"/>
                </a:moveTo>
                <a:lnTo>
                  <a:pt x="2980" y="609"/>
                </a:lnTo>
                <a:lnTo>
                  <a:pt x="3162" y="5958"/>
                </a:lnTo>
                <a:lnTo>
                  <a:pt x="1" y="6536"/>
                </a:lnTo>
                <a:lnTo>
                  <a:pt x="3679" y="6536"/>
                </a:lnTo>
                <a:lnTo>
                  <a:pt x="3679" y="62"/>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5"/>
          <p:cNvSpPr/>
          <p:nvPr/>
        </p:nvSpPr>
        <p:spPr>
          <a:xfrm>
            <a:off x="5500648" y="9328050"/>
            <a:ext cx="416356" cy="642280"/>
          </a:xfrm>
          <a:custGeom>
            <a:avLst/>
            <a:gdLst/>
            <a:ahLst/>
            <a:cxnLst/>
            <a:rect l="l" t="t" r="r" b="b"/>
            <a:pathLst>
              <a:path w="7508" h="11582" extrusionOk="0">
                <a:moveTo>
                  <a:pt x="5897" y="243"/>
                </a:moveTo>
                <a:lnTo>
                  <a:pt x="0" y="0"/>
                </a:lnTo>
                <a:lnTo>
                  <a:pt x="760" y="11581"/>
                </a:lnTo>
                <a:lnTo>
                  <a:pt x="7508" y="11247"/>
                </a:lnTo>
                <a:lnTo>
                  <a:pt x="1611" y="10882"/>
                </a:lnTo>
                <a:lnTo>
                  <a:pt x="851" y="760"/>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5"/>
          <p:cNvSpPr/>
          <p:nvPr/>
        </p:nvSpPr>
        <p:spPr>
          <a:xfrm>
            <a:off x="5667512" y="9461199"/>
            <a:ext cx="202300" cy="362454"/>
          </a:xfrm>
          <a:custGeom>
            <a:avLst/>
            <a:gdLst/>
            <a:ahLst/>
            <a:cxnLst/>
            <a:rect l="l" t="t" r="r" b="b"/>
            <a:pathLst>
              <a:path w="3648" h="6536" extrusionOk="0">
                <a:moveTo>
                  <a:pt x="61" y="1"/>
                </a:moveTo>
                <a:lnTo>
                  <a:pt x="2979" y="608"/>
                </a:lnTo>
                <a:lnTo>
                  <a:pt x="3161" y="5958"/>
                </a:lnTo>
                <a:lnTo>
                  <a:pt x="0" y="6536"/>
                </a:lnTo>
                <a:lnTo>
                  <a:pt x="3648" y="6536"/>
                </a:lnTo>
                <a:lnTo>
                  <a:pt x="3648" y="6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5"/>
          <p:cNvSpPr/>
          <p:nvPr/>
        </p:nvSpPr>
        <p:spPr>
          <a:xfrm>
            <a:off x="4870235" y="6088370"/>
            <a:ext cx="197254" cy="920332"/>
          </a:xfrm>
          <a:custGeom>
            <a:avLst/>
            <a:gdLst/>
            <a:ahLst/>
            <a:cxnLst/>
            <a:rect l="l" t="t" r="r" b="b"/>
            <a:pathLst>
              <a:path w="3557" h="16596" extrusionOk="0">
                <a:moveTo>
                  <a:pt x="0" y="0"/>
                </a:moveTo>
                <a:lnTo>
                  <a:pt x="851" y="16505"/>
                </a:lnTo>
                <a:lnTo>
                  <a:pt x="3556" y="16596"/>
                </a:lnTo>
                <a:lnTo>
                  <a:pt x="1581" y="10638"/>
                </a:lnTo>
                <a:close/>
              </a:path>
            </a:pathLst>
          </a:custGeom>
          <a:solidFill>
            <a:srgbClr val="9E9F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5"/>
          <p:cNvSpPr/>
          <p:nvPr/>
        </p:nvSpPr>
        <p:spPr>
          <a:xfrm>
            <a:off x="6066955" y="6202941"/>
            <a:ext cx="303506" cy="632186"/>
          </a:xfrm>
          <a:custGeom>
            <a:avLst/>
            <a:gdLst/>
            <a:ahLst/>
            <a:cxnLst/>
            <a:rect l="l" t="t" r="r" b="b"/>
            <a:pathLst>
              <a:path w="5473" h="11400" extrusionOk="0">
                <a:moveTo>
                  <a:pt x="3557" y="11399"/>
                </a:moveTo>
                <a:lnTo>
                  <a:pt x="1" y="1"/>
                </a:lnTo>
                <a:lnTo>
                  <a:pt x="5472" y="11247"/>
                </a:lnTo>
                <a:close/>
              </a:path>
            </a:pathLst>
          </a:custGeom>
          <a:solidFill>
            <a:srgbClr val="9E9F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5"/>
          <p:cNvSpPr/>
          <p:nvPr/>
        </p:nvSpPr>
        <p:spPr>
          <a:xfrm>
            <a:off x="6914861" y="5736064"/>
            <a:ext cx="411310" cy="954104"/>
          </a:xfrm>
          <a:custGeom>
            <a:avLst/>
            <a:gdLst/>
            <a:ahLst/>
            <a:cxnLst/>
            <a:rect l="l" t="t" r="r" b="b"/>
            <a:pathLst>
              <a:path w="7417" h="17205" extrusionOk="0">
                <a:moveTo>
                  <a:pt x="0" y="0"/>
                </a:moveTo>
                <a:lnTo>
                  <a:pt x="7417" y="17204"/>
                </a:lnTo>
                <a:lnTo>
                  <a:pt x="3465" y="5380"/>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5"/>
          <p:cNvSpPr/>
          <p:nvPr/>
        </p:nvSpPr>
        <p:spPr>
          <a:xfrm>
            <a:off x="3617840" y="4306657"/>
            <a:ext cx="940572" cy="1409222"/>
          </a:xfrm>
          <a:custGeom>
            <a:avLst/>
            <a:gdLst/>
            <a:ahLst/>
            <a:cxnLst/>
            <a:rect l="l" t="t" r="r" b="b"/>
            <a:pathLst>
              <a:path w="16961" h="25412" extrusionOk="0">
                <a:moveTo>
                  <a:pt x="13435" y="1"/>
                </a:moveTo>
                <a:lnTo>
                  <a:pt x="16049" y="21795"/>
                </a:lnTo>
                <a:lnTo>
                  <a:pt x="0" y="25412"/>
                </a:lnTo>
                <a:lnTo>
                  <a:pt x="16961" y="22220"/>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5"/>
          <p:cNvSpPr/>
          <p:nvPr/>
        </p:nvSpPr>
        <p:spPr>
          <a:xfrm>
            <a:off x="6179916" y="4119551"/>
            <a:ext cx="654092" cy="1269310"/>
          </a:xfrm>
          <a:custGeom>
            <a:avLst/>
            <a:gdLst/>
            <a:ahLst/>
            <a:cxnLst/>
            <a:rect l="l" t="t" r="r" b="b"/>
            <a:pathLst>
              <a:path w="11795" h="22889" extrusionOk="0">
                <a:moveTo>
                  <a:pt x="7934" y="1"/>
                </a:moveTo>
                <a:lnTo>
                  <a:pt x="11034" y="22372"/>
                </a:lnTo>
                <a:lnTo>
                  <a:pt x="0" y="22554"/>
                </a:lnTo>
                <a:lnTo>
                  <a:pt x="11794" y="22889"/>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5"/>
          <p:cNvSpPr/>
          <p:nvPr/>
        </p:nvSpPr>
        <p:spPr>
          <a:xfrm>
            <a:off x="3472824" y="3460525"/>
            <a:ext cx="106252" cy="662466"/>
          </a:xfrm>
          <a:custGeom>
            <a:avLst/>
            <a:gdLst/>
            <a:ahLst/>
            <a:cxnLst/>
            <a:rect l="l" t="t" r="r" b="b"/>
            <a:pathLst>
              <a:path w="1916" h="11946" extrusionOk="0">
                <a:moveTo>
                  <a:pt x="1916" y="0"/>
                </a:moveTo>
                <a:lnTo>
                  <a:pt x="1" y="6687"/>
                </a:lnTo>
                <a:lnTo>
                  <a:pt x="761" y="11946"/>
                </a:lnTo>
                <a:lnTo>
                  <a:pt x="457" y="6657"/>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5"/>
          <p:cNvSpPr/>
          <p:nvPr/>
        </p:nvSpPr>
        <p:spPr>
          <a:xfrm>
            <a:off x="3889180" y="3436901"/>
            <a:ext cx="72536" cy="590042"/>
          </a:xfrm>
          <a:custGeom>
            <a:avLst/>
            <a:gdLst/>
            <a:ahLst/>
            <a:cxnLst/>
            <a:rect l="l" t="t" r="r" b="b"/>
            <a:pathLst>
              <a:path w="1308" h="10640" extrusionOk="0">
                <a:moveTo>
                  <a:pt x="852" y="1"/>
                </a:moveTo>
                <a:lnTo>
                  <a:pt x="1" y="10639"/>
                </a:lnTo>
                <a:lnTo>
                  <a:pt x="1308" y="3466"/>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5"/>
          <p:cNvSpPr/>
          <p:nvPr/>
        </p:nvSpPr>
        <p:spPr>
          <a:xfrm>
            <a:off x="4308920" y="3367802"/>
            <a:ext cx="80964" cy="679324"/>
          </a:xfrm>
          <a:custGeom>
            <a:avLst/>
            <a:gdLst/>
            <a:ahLst/>
            <a:cxnLst/>
            <a:rect l="l" t="t" r="r" b="b"/>
            <a:pathLst>
              <a:path w="1460" h="12250" extrusionOk="0">
                <a:moveTo>
                  <a:pt x="1459" y="4438"/>
                </a:moveTo>
                <a:lnTo>
                  <a:pt x="1034" y="5472"/>
                </a:lnTo>
                <a:lnTo>
                  <a:pt x="943" y="1"/>
                </a:lnTo>
                <a:close/>
                <a:moveTo>
                  <a:pt x="730" y="6201"/>
                </a:moveTo>
                <a:lnTo>
                  <a:pt x="0" y="12250"/>
                </a:lnTo>
                <a:lnTo>
                  <a:pt x="912" y="8086"/>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5"/>
          <p:cNvSpPr/>
          <p:nvPr/>
        </p:nvSpPr>
        <p:spPr>
          <a:xfrm>
            <a:off x="4764039" y="3337468"/>
            <a:ext cx="25342" cy="332120"/>
          </a:xfrm>
          <a:custGeom>
            <a:avLst/>
            <a:gdLst/>
            <a:ahLst/>
            <a:cxnLst/>
            <a:rect l="l" t="t" r="r" b="b"/>
            <a:pathLst>
              <a:path w="457" h="5989" extrusionOk="0">
                <a:moveTo>
                  <a:pt x="61" y="0"/>
                </a:moveTo>
                <a:lnTo>
                  <a:pt x="0" y="5988"/>
                </a:lnTo>
                <a:lnTo>
                  <a:pt x="456" y="4833"/>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5"/>
          <p:cNvSpPr/>
          <p:nvPr/>
        </p:nvSpPr>
        <p:spPr>
          <a:xfrm>
            <a:off x="4742078" y="3586907"/>
            <a:ext cx="80964" cy="480462"/>
          </a:xfrm>
          <a:custGeom>
            <a:avLst/>
            <a:gdLst/>
            <a:ahLst/>
            <a:cxnLst/>
            <a:rect l="l" t="t" r="r" b="b"/>
            <a:pathLst>
              <a:path w="1460" h="8664" extrusionOk="0">
                <a:moveTo>
                  <a:pt x="1460" y="1"/>
                </a:moveTo>
                <a:lnTo>
                  <a:pt x="1" y="4651"/>
                </a:lnTo>
                <a:lnTo>
                  <a:pt x="31" y="8664"/>
                </a:lnTo>
                <a:lnTo>
                  <a:pt x="335" y="462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25"/>
          <p:cNvSpPr/>
          <p:nvPr/>
        </p:nvSpPr>
        <p:spPr>
          <a:xfrm>
            <a:off x="5126437" y="3217796"/>
            <a:ext cx="79246" cy="763616"/>
          </a:xfrm>
          <a:custGeom>
            <a:avLst/>
            <a:gdLst/>
            <a:ahLst/>
            <a:cxnLst/>
            <a:rect l="l" t="t" r="r" b="b"/>
            <a:pathLst>
              <a:path w="1429" h="13770" extrusionOk="0">
                <a:moveTo>
                  <a:pt x="487" y="183"/>
                </a:moveTo>
                <a:lnTo>
                  <a:pt x="0" y="13770"/>
                </a:lnTo>
                <a:lnTo>
                  <a:pt x="973" y="973"/>
                </a:lnTo>
                <a:lnTo>
                  <a:pt x="1429" y="0"/>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25"/>
          <p:cNvSpPr/>
          <p:nvPr/>
        </p:nvSpPr>
        <p:spPr>
          <a:xfrm>
            <a:off x="5407927" y="3093078"/>
            <a:ext cx="1065346" cy="938908"/>
          </a:xfrm>
          <a:custGeom>
            <a:avLst/>
            <a:gdLst/>
            <a:ahLst/>
            <a:cxnLst/>
            <a:rect l="l" t="t" r="r" b="b"/>
            <a:pathLst>
              <a:path w="19211" h="16931" extrusionOk="0">
                <a:moveTo>
                  <a:pt x="730" y="2128"/>
                </a:moveTo>
                <a:lnTo>
                  <a:pt x="0" y="16930"/>
                </a:lnTo>
                <a:lnTo>
                  <a:pt x="4894" y="16535"/>
                </a:lnTo>
                <a:lnTo>
                  <a:pt x="6657" y="4347"/>
                </a:lnTo>
                <a:lnTo>
                  <a:pt x="7660" y="3982"/>
                </a:lnTo>
                <a:lnTo>
                  <a:pt x="8724" y="15927"/>
                </a:lnTo>
                <a:lnTo>
                  <a:pt x="15654" y="15532"/>
                </a:lnTo>
                <a:lnTo>
                  <a:pt x="14985" y="2827"/>
                </a:lnTo>
                <a:lnTo>
                  <a:pt x="15867" y="3252"/>
                </a:lnTo>
                <a:lnTo>
                  <a:pt x="19210" y="0"/>
                </a:lnTo>
                <a:lnTo>
                  <a:pt x="7204" y="1003"/>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25"/>
          <p:cNvSpPr/>
          <p:nvPr/>
        </p:nvSpPr>
        <p:spPr>
          <a:xfrm>
            <a:off x="6019762" y="3232937"/>
            <a:ext cx="118064" cy="669230"/>
          </a:xfrm>
          <a:custGeom>
            <a:avLst/>
            <a:gdLst/>
            <a:ahLst/>
            <a:cxnLst/>
            <a:rect l="l" t="t" r="r" b="b"/>
            <a:pathLst>
              <a:path w="2129" h="12068" extrusionOk="0">
                <a:moveTo>
                  <a:pt x="1" y="1"/>
                </a:moveTo>
                <a:lnTo>
                  <a:pt x="335" y="5138"/>
                </a:lnTo>
                <a:lnTo>
                  <a:pt x="1186" y="5685"/>
                </a:lnTo>
                <a:lnTo>
                  <a:pt x="1399" y="12068"/>
                </a:lnTo>
                <a:lnTo>
                  <a:pt x="2129" y="5259"/>
                </a:lnTo>
                <a:lnTo>
                  <a:pt x="1004" y="4347"/>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25"/>
          <p:cNvSpPr/>
          <p:nvPr/>
        </p:nvSpPr>
        <p:spPr>
          <a:xfrm>
            <a:off x="5573126" y="3222844"/>
            <a:ext cx="104532" cy="723188"/>
          </a:xfrm>
          <a:custGeom>
            <a:avLst/>
            <a:gdLst/>
            <a:ahLst/>
            <a:cxnLst/>
            <a:rect l="l" t="t" r="r" b="b"/>
            <a:pathLst>
              <a:path w="1885" h="13041" extrusionOk="0">
                <a:moveTo>
                  <a:pt x="699" y="1"/>
                </a:moveTo>
                <a:lnTo>
                  <a:pt x="0" y="13040"/>
                </a:lnTo>
                <a:lnTo>
                  <a:pt x="1094" y="1490"/>
                </a:lnTo>
                <a:lnTo>
                  <a:pt x="1885" y="122"/>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25"/>
          <p:cNvSpPr/>
          <p:nvPr/>
        </p:nvSpPr>
        <p:spPr>
          <a:xfrm>
            <a:off x="3486357" y="2091838"/>
            <a:ext cx="195590" cy="106252"/>
          </a:xfrm>
          <a:custGeom>
            <a:avLst/>
            <a:gdLst/>
            <a:ahLst/>
            <a:cxnLst/>
            <a:rect l="l" t="t" r="r" b="b"/>
            <a:pathLst>
              <a:path w="3527" h="1916" extrusionOk="0">
                <a:moveTo>
                  <a:pt x="2493" y="0"/>
                </a:moveTo>
                <a:lnTo>
                  <a:pt x="0" y="1915"/>
                </a:lnTo>
                <a:lnTo>
                  <a:pt x="2675" y="486"/>
                </a:lnTo>
                <a:lnTo>
                  <a:pt x="3526" y="91"/>
                </a:lnTo>
                <a:lnTo>
                  <a:pt x="2493"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25"/>
          <p:cNvSpPr/>
          <p:nvPr/>
        </p:nvSpPr>
        <p:spPr>
          <a:xfrm>
            <a:off x="3525119" y="2471097"/>
            <a:ext cx="207346" cy="64106"/>
          </a:xfrm>
          <a:custGeom>
            <a:avLst/>
            <a:gdLst/>
            <a:ahLst/>
            <a:cxnLst/>
            <a:rect l="l" t="t" r="r" b="b"/>
            <a:pathLst>
              <a:path w="3739" h="1156" extrusionOk="0">
                <a:moveTo>
                  <a:pt x="3739" y="0"/>
                </a:moveTo>
                <a:lnTo>
                  <a:pt x="2158" y="274"/>
                </a:lnTo>
                <a:lnTo>
                  <a:pt x="0" y="1155"/>
                </a:lnTo>
                <a:lnTo>
                  <a:pt x="2128" y="608"/>
                </a:lnTo>
                <a:lnTo>
                  <a:pt x="3739"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25"/>
          <p:cNvSpPr/>
          <p:nvPr/>
        </p:nvSpPr>
        <p:spPr>
          <a:xfrm>
            <a:off x="3491402" y="2256985"/>
            <a:ext cx="187160" cy="121446"/>
          </a:xfrm>
          <a:custGeom>
            <a:avLst/>
            <a:gdLst/>
            <a:ahLst/>
            <a:cxnLst/>
            <a:rect l="l" t="t" r="r" b="b"/>
            <a:pathLst>
              <a:path w="3375" h="2190" extrusionOk="0">
                <a:moveTo>
                  <a:pt x="3374" y="1"/>
                </a:moveTo>
                <a:lnTo>
                  <a:pt x="2614" y="1612"/>
                </a:lnTo>
                <a:lnTo>
                  <a:pt x="0" y="2189"/>
                </a:lnTo>
                <a:lnTo>
                  <a:pt x="2706" y="2068"/>
                </a:lnTo>
                <a:lnTo>
                  <a:pt x="337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25"/>
          <p:cNvSpPr/>
          <p:nvPr/>
        </p:nvSpPr>
        <p:spPr>
          <a:xfrm>
            <a:off x="3472824" y="1982261"/>
            <a:ext cx="139968" cy="171966"/>
          </a:xfrm>
          <a:custGeom>
            <a:avLst/>
            <a:gdLst/>
            <a:ahLst/>
            <a:cxnLst/>
            <a:rect l="l" t="t" r="r" b="b"/>
            <a:pathLst>
              <a:path w="2524" h="3101" extrusionOk="0">
                <a:moveTo>
                  <a:pt x="183" y="3101"/>
                </a:moveTo>
                <a:lnTo>
                  <a:pt x="275" y="1459"/>
                </a:lnTo>
                <a:lnTo>
                  <a:pt x="2524" y="0"/>
                </a:lnTo>
                <a:lnTo>
                  <a:pt x="1" y="1216"/>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25"/>
          <p:cNvSpPr/>
          <p:nvPr/>
        </p:nvSpPr>
        <p:spPr>
          <a:xfrm>
            <a:off x="3629597" y="2095166"/>
            <a:ext cx="172022" cy="30444"/>
          </a:xfrm>
          <a:custGeom>
            <a:avLst/>
            <a:gdLst/>
            <a:ahLst/>
            <a:cxnLst/>
            <a:rect l="l" t="t" r="r" b="b"/>
            <a:pathLst>
              <a:path w="3102" h="549" extrusionOk="0">
                <a:moveTo>
                  <a:pt x="92" y="426"/>
                </a:moveTo>
                <a:lnTo>
                  <a:pt x="3101" y="548"/>
                </a:lnTo>
                <a:lnTo>
                  <a:pt x="1" y="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25"/>
          <p:cNvSpPr/>
          <p:nvPr/>
        </p:nvSpPr>
        <p:spPr>
          <a:xfrm>
            <a:off x="3639744" y="2342995"/>
            <a:ext cx="141632" cy="28670"/>
          </a:xfrm>
          <a:custGeom>
            <a:avLst/>
            <a:gdLst/>
            <a:ahLst/>
            <a:cxnLst/>
            <a:rect l="l" t="t" r="r" b="b"/>
            <a:pathLst>
              <a:path w="2554" h="517" extrusionOk="0">
                <a:moveTo>
                  <a:pt x="0" y="0"/>
                </a:moveTo>
                <a:lnTo>
                  <a:pt x="31" y="517"/>
                </a:lnTo>
                <a:lnTo>
                  <a:pt x="2553" y="122"/>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25"/>
          <p:cNvSpPr/>
          <p:nvPr/>
        </p:nvSpPr>
        <p:spPr>
          <a:xfrm>
            <a:off x="3636363" y="2482853"/>
            <a:ext cx="197254" cy="27062"/>
          </a:xfrm>
          <a:custGeom>
            <a:avLst/>
            <a:gdLst/>
            <a:ahLst/>
            <a:cxnLst/>
            <a:rect l="l" t="t" r="r" b="b"/>
            <a:pathLst>
              <a:path w="3557" h="488" extrusionOk="0">
                <a:moveTo>
                  <a:pt x="0" y="62"/>
                </a:moveTo>
                <a:lnTo>
                  <a:pt x="122" y="487"/>
                </a:lnTo>
                <a:lnTo>
                  <a:pt x="3557" y="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25"/>
          <p:cNvSpPr/>
          <p:nvPr/>
        </p:nvSpPr>
        <p:spPr>
          <a:xfrm>
            <a:off x="3476209" y="2381758"/>
            <a:ext cx="40538" cy="139912"/>
          </a:xfrm>
          <a:custGeom>
            <a:avLst/>
            <a:gdLst/>
            <a:ahLst/>
            <a:cxnLst/>
            <a:rect l="l" t="t" r="r" b="b"/>
            <a:pathLst>
              <a:path w="731" h="2523" extrusionOk="0">
                <a:moveTo>
                  <a:pt x="730" y="2523"/>
                </a:moveTo>
                <a:lnTo>
                  <a:pt x="214" y="0"/>
                </a:lnTo>
                <a:lnTo>
                  <a:pt x="1" y="0"/>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25"/>
          <p:cNvSpPr/>
          <p:nvPr/>
        </p:nvSpPr>
        <p:spPr>
          <a:xfrm>
            <a:off x="3499831" y="2224987"/>
            <a:ext cx="89394" cy="75918"/>
          </a:xfrm>
          <a:custGeom>
            <a:avLst/>
            <a:gdLst/>
            <a:ahLst/>
            <a:cxnLst/>
            <a:rect l="l" t="t" r="r" b="b"/>
            <a:pathLst>
              <a:path w="1612" h="1369" extrusionOk="0">
                <a:moveTo>
                  <a:pt x="61" y="0"/>
                </a:moveTo>
                <a:lnTo>
                  <a:pt x="183" y="578"/>
                </a:lnTo>
                <a:lnTo>
                  <a:pt x="1611" y="395"/>
                </a:lnTo>
                <a:lnTo>
                  <a:pt x="183" y="760"/>
                </a:lnTo>
                <a:lnTo>
                  <a:pt x="31" y="1368"/>
                </a:lnTo>
                <a:lnTo>
                  <a:pt x="0" y="730"/>
                </a:lnTo>
                <a:lnTo>
                  <a:pt x="122" y="669"/>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5"/>
          <p:cNvSpPr/>
          <p:nvPr/>
        </p:nvSpPr>
        <p:spPr>
          <a:xfrm>
            <a:off x="3467778" y="2558715"/>
            <a:ext cx="114680" cy="123110"/>
          </a:xfrm>
          <a:custGeom>
            <a:avLst/>
            <a:gdLst/>
            <a:ahLst/>
            <a:cxnLst/>
            <a:rect l="l" t="t" r="r" b="b"/>
            <a:pathLst>
              <a:path w="2068" h="2220" extrusionOk="0">
                <a:moveTo>
                  <a:pt x="730" y="1"/>
                </a:moveTo>
                <a:lnTo>
                  <a:pt x="821" y="1885"/>
                </a:lnTo>
                <a:lnTo>
                  <a:pt x="1" y="2220"/>
                </a:lnTo>
                <a:lnTo>
                  <a:pt x="882" y="2037"/>
                </a:lnTo>
                <a:lnTo>
                  <a:pt x="2068" y="2128"/>
                </a:lnTo>
                <a:lnTo>
                  <a:pt x="1004" y="1916"/>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5"/>
          <p:cNvSpPr/>
          <p:nvPr/>
        </p:nvSpPr>
        <p:spPr>
          <a:xfrm>
            <a:off x="3464450" y="2558715"/>
            <a:ext cx="48912" cy="123110"/>
          </a:xfrm>
          <a:custGeom>
            <a:avLst/>
            <a:gdLst/>
            <a:ahLst/>
            <a:cxnLst/>
            <a:rect l="l" t="t" r="r" b="b"/>
            <a:pathLst>
              <a:path w="882" h="2220" extrusionOk="0">
                <a:moveTo>
                  <a:pt x="790" y="1"/>
                </a:moveTo>
                <a:lnTo>
                  <a:pt x="790" y="1672"/>
                </a:lnTo>
                <a:lnTo>
                  <a:pt x="0" y="2220"/>
                </a:lnTo>
                <a:lnTo>
                  <a:pt x="0" y="2220"/>
                </a:lnTo>
                <a:lnTo>
                  <a:pt x="881" y="1885"/>
                </a:lnTo>
                <a:lnTo>
                  <a:pt x="790" y="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5"/>
          <p:cNvSpPr/>
          <p:nvPr/>
        </p:nvSpPr>
        <p:spPr>
          <a:xfrm>
            <a:off x="3643072" y="2486235"/>
            <a:ext cx="163592" cy="37154"/>
          </a:xfrm>
          <a:custGeom>
            <a:avLst/>
            <a:gdLst/>
            <a:ahLst/>
            <a:cxnLst/>
            <a:rect l="l" t="t" r="r" b="b"/>
            <a:pathLst>
              <a:path w="2950" h="670" extrusionOk="0">
                <a:moveTo>
                  <a:pt x="1" y="426"/>
                </a:moveTo>
                <a:lnTo>
                  <a:pt x="62" y="669"/>
                </a:lnTo>
                <a:lnTo>
                  <a:pt x="2949" y="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5"/>
          <p:cNvSpPr/>
          <p:nvPr/>
        </p:nvSpPr>
        <p:spPr>
          <a:xfrm>
            <a:off x="3636363" y="2353088"/>
            <a:ext cx="148398" cy="45584"/>
          </a:xfrm>
          <a:custGeom>
            <a:avLst/>
            <a:gdLst/>
            <a:ahLst/>
            <a:cxnLst/>
            <a:rect l="l" t="t" r="r" b="b"/>
            <a:pathLst>
              <a:path w="2676" h="822" extrusionOk="0">
                <a:moveTo>
                  <a:pt x="0" y="396"/>
                </a:moveTo>
                <a:lnTo>
                  <a:pt x="92" y="821"/>
                </a:lnTo>
                <a:lnTo>
                  <a:pt x="2675" y="0"/>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5"/>
          <p:cNvSpPr/>
          <p:nvPr/>
        </p:nvSpPr>
        <p:spPr>
          <a:xfrm>
            <a:off x="3823467" y="2144078"/>
            <a:ext cx="111298" cy="236016"/>
          </a:xfrm>
          <a:custGeom>
            <a:avLst/>
            <a:gdLst/>
            <a:ahLst/>
            <a:cxnLst/>
            <a:rect l="l" t="t" r="r" b="b"/>
            <a:pathLst>
              <a:path w="2007" h="4256" extrusionOk="0">
                <a:moveTo>
                  <a:pt x="973" y="0"/>
                </a:moveTo>
                <a:lnTo>
                  <a:pt x="1520" y="3283"/>
                </a:lnTo>
                <a:lnTo>
                  <a:pt x="0" y="4256"/>
                </a:lnTo>
                <a:lnTo>
                  <a:pt x="2006" y="3435"/>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5"/>
          <p:cNvSpPr/>
          <p:nvPr/>
        </p:nvSpPr>
        <p:spPr>
          <a:xfrm>
            <a:off x="3808273" y="2553668"/>
            <a:ext cx="256258" cy="190544"/>
          </a:xfrm>
          <a:custGeom>
            <a:avLst/>
            <a:gdLst/>
            <a:ahLst/>
            <a:cxnLst/>
            <a:rect l="l" t="t" r="r" b="b"/>
            <a:pathLst>
              <a:path w="4621" h="3436" extrusionOk="0">
                <a:moveTo>
                  <a:pt x="2220" y="0"/>
                </a:moveTo>
                <a:lnTo>
                  <a:pt x="2736" y="2371"/>
                </a:lnTo>
                <a:lnTo>
                  <a:pt x="1" y="3435"/>
                </a:lnTo>
                <a:lnTo>
                  <a:pt x="2980" y="2645"/>
                </a:lnTo>
                <a:lnTo>
                  <a:pt x="4621" y="2766"/>
                </a:lnTo>
                <a:lnTo>
                  <a:pt x="3071" y="231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5"/>
          <p:cNvSpPr/>
          <p:nvPr/>
        </p:nvSpPr>
        <p:spPr>
          <a:xfrm>
            <a:off x="3757696" y="2830113"/>
            <a:ext cx="165256" cy="111298"/>
          </a:xfrm>
          <a:custGeom>
            <a:avLst/>
            <a:gdLst/>
            <a:ahLst/>
            <a:cxnLst/>
            <a:rect l="l" t="t" r="r" b="b"/>
            <a:pathLst>
              <a:path w="2980" h="2007" extrusionOk="0">
                <a:moveTo>
                  <a:pt x="2980" y="0"/>
                </a:moveTo>
                <a:lnTo>
                  <a:pt x="366" y="487"/>
                </a:lnTo>
                <a:lnTo>
                  <a:pt x="1" y="2006"/>
                </a:lnTo>
                <a:lnTo>
                  <a:pt x="122" y="213"/>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5"/>
          <p:cNvSpPr/>
          <p:nvPr/>
        </p:nvSpPr>
        <p:spPr>
          <a:xfrm>
            <a:off x="3843709" y="1933348"/>
            <a:ext cx="138250" cy="119728"/>
          </a:xfrm>
          <a:custGeom>
            <a:avLst/>
            <a:gdLst/>
            <a:ahLst/>
            <a:cxnLst/>
            <a:rect l="l" t="t" r="r" b="b"/>
            <a:pathLst>
              <a:path w="2493" h="2159" extrusionOk="0">
                <a:moveTo>
                  <a:pt x="0" y="1"/>
                </a:moveTo>
                <a:lnTo>
                  <a:pt x="2067" y="670"/>
                </a:lnTo>
                <a:lnTo>
                  <a:pt x="2492" y="2159"/>
                </a:lnTo>
                <a:lnTo>
                  <a:pt x="2280" y="548"/>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5"/>
          <p:cNvSpPr/>
          <p:nvPr/>
        </p:nvSpPr>
        <p:spPr>
          <a:xfrm>
            <a:off x="3437445" y="1712582"/>
            <a:ext cx="740046" cy="59004"/>
          </a:xfrm>
          <a:custGeom>
            <a:avLst/>
            <a:gdLst/>
            <a:ahLst/>
            <a:cxnLst/>
            <a:rect l="l" t="t" r="r" b="b"/>
            <a:pathLst>
              <a:path w="13345" h="1064" extrusionOk="0">
                <a:moveTo>
                  <a:pt x="61" y="638"/>
                </a:moveTo>
                <a:lnTo>
                  <a:pt x="1" y="0"/>
                </a:lnTo>
                <a:lnTo>
                  <a:pt x="13344" y="1064"/>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5"/>
          <p:cNvSpPr/>
          <p:nvPr/>
        </p:nvSpPr>
        <p:spPr>
          <a:xfrm>
            <a:off x="4659507" y="1651858"/>
            <a:ext cx="145014" cy="80964"/>
          </a:xfrm>
          <a:custGeom>
            <a:avLst/>
            <a:gdLst/>
            <a:ahLst/>
            <a:cxnLst/>
            <a:rect l="l" t="t" r="r" b="b"/>
            <a:pathLst>
              <a:path w="2615" h="1460" extrusionOk="0">
                <a:moveTo>
                  <a:pt x="2615" y="1"/>
                </a:moveTo>
                <a:lnTo>
                  <a:pt x="1" y="1460"/>
                </a:lnTo>
                <a:lnTo>
                  <a:pt x="1" y="1460"/>
                </a:lnTo>
                <a:lnTo>
                  <a:pt x="2615" y="487"/>
                </a:lnTo>
                <a:lnTo>
                  <a:pt x="2615" y="1"/>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5"/>
          <p:cNvSpPr/>
          <p:nvPr/>
        </p:nvSpPr>
        <p:spPr>
          <a:xfrm>
            <a:off x="4804467" y="1651859"/>
            <a:ext cx="279882" cy="27062"/>
          </a:xfrm>
          <a:custGeom>
            <a:avLst/>
            <a:gdLst/>
            <a:ahLst/>
            <a:cxnLst/>
            <a:rect l="l" t="t" r="r" b="b"/>
            <a:pathLst>
              <a:path w="5047" h="488" extrusionOk="0">
                <a:moveTo>
                  <a:pt x="1" y="1"/>
                </a:moveTo>
                <a:lnTo>
                  <a:pt x="5046" y="274"/>
                </a:lnTo>
                <a:lnTo>
                  <a:pt x="1" y="487"/>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5"/>
          <p:cNvSpPr/>
          <p:nvPr/>
        </p:nvSpPr>
        <p:spPr>
          <a:xfrm>
            <a:off x="4536452" y="2307559"/>
            <a:ext cx="224260" cy="180450"/>
          </a:xfrm>
          <a:custGeom>
            <a:avLst/>
            <a:gdLst/>
            <a:ahLst/>
            <a:cxnLst/>
            <a:rect l="l" t="t" r="r" b="b"/>
            <a:pathLst>
              <a:path w="4044" h="3254" extrusionOk="0">
                <a:moveTo>
                  <a:pt x="3709" y="1"/>
                </a:moveTo>
                <a:lnTo>
                  <a:pt x="396" y="487"/>
                </a:lnTo>
                <a:lnTo>
                  <a:pt x="396" y="487"/>
                </a:lnTo>
                <a:lnTo>
                  <a:pt x="3648" y="457"/>
                </a:lnTo>
                <a:lnTo>
                  <a:pt x="3679" y="2250"/>
                </a:lnTo>
                <a:lnTo>
                  <a:pt x="1" y="3253"/>
                </a:lnTo>
                <a:lnTo>
                  <a:pt x="4043" y="2645"/>
                </a:lnTo>
                <a:lnTo>
                  <a:pt x="3709"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5"/>
          <p:cNvSpPr/>
          <p:nvPr/>
        </p:nvSpPr>
        <p:spPr>
          <a:xfrm>
            <a:off x="4720174" y="2297467"/>
            <a:ext cx="237736" cy="37154"/>
          </a:xfrm>
          <a:custGeom>
            <a:avLst/>
            <a:gdLst/>
            <a:ahLst/>
            <a:cxnLst/>
            <a:rect l="l" t="t" r="r" b="b"/>
            <a:pathLst>
              <a:path w="4287" h="670" extrusionOk="0">
                <a:moveTo>
                  <a:pt x="1" y="244"/>
                </a:moveTo>
                <a:lnTo>
                  <a:pt x="1" y="669"/>
                </a:lnTo>
                <a:lnTo>
                  <a:pt x="4287" y="0"/>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5"/>
          <p:cNvSpPr/>
          <p:nvPr/>
        </p:nvSpPr>
        <p:spPr>
          <a:xfrm>
            <a:off x="4723556" y="2439043"/>
            <a:ext cx="318644" cy="25342"/>
          </a:xfrm>
          <a:custGeom>
            <a:avLst/>
            <a:gdLst/>
            <a:ahLst/>
            <a:cxnLst/>
            <a:rect l="l" t="t" r="r" b="b"/>
            <a:pathLst>
              <a:path w="5746" h="457" extrusionOk="0">
                <a:moveTo>
                  <a:pt x="1" y="1"/>
                </a:moveTo>
                <a:lnTo>
                  <a:pt x="61" y="457"/>
                </a:lnTo>
                <a:lnTo>
                  <a:pt x="5745" y="305"/>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5"/>
          <p:cNvSpPr/>
          <p:nvPr/>
        </p:nvSpPr>
        <p:spPr>
          <a:xfrm>
            <a:off x="4780896" y="1945161"/>
            <a:ext cx="605180" cy="101206"/>
          </a:xfrm>
          <a:custGeom>
            <a:avLst/>
            <a:gdLst/>
            <a:ahLst/>
            <a:cxnLst/>
            <a:rect l="l" t="t" r="r" b="b"/>
            <a:pathLst>
              <a:path w="10913" h="1825" extrusionOk="0">
                <a:moveTo>
                  <a:pt x="91" y="1824"/>
                </a:moveTo>
                <a:lnTo>
                  <a:pt x="10912" y="1"/>
                </a:lnTo>
                <a:lnTo>
                  <a:pt x="0" y="1399"/>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5"/>
          <p:cNvSpPr/>
          <p:nvPr/>
        </p:nvSpPr>
        <p:spPr>
          <a:xfrm>
            <a:off x="3405447" y="1393993"/>
            <a:ext cx="375930" cy="50630"/>
          </a:xfrm>
          <a:custGeom>
            <a:avLst/>
            <a:gdLst/>
            <a:ahLst/>
            <a:cxnLst/>
            <a:rect l="l" t="t" r="r" b="b"/>
            <a:pathLst>
              <a:path w="6779" h="913" extrusionOk="0">
                <a:moveTo>
                  <a:pt x="31" y="304"/>
                </a:moveTo>
                <a:lnTo>
                  <a:pt x="0" y="0"/>
                </a:lnTo>
                <a:lnTo>
                  <a:pt x="6778" y="912"/>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5"/>
          <p:cNvSpPr/>
          <p:nvPr/>
        </p:nvSpPr>
        <p:spPr>
          <a:xfrm>
            <a:off x="3418922" y="1560856"/>
            <a:ext cx="485508" cy="21960"/>
          </a:xfrm>
          <a:custGeom>
            <a:avLst/>
            <a:gdLst/>
            <a:ahLst/>
            <a:cxnLst/>
            <a:rect l="l" t="t" r="r" b="b"/>
            <a:pathLst>
              <a:path w="8755" h="396" extrusionOk="0">
                <a:moveTo>
                  <a:pt x="61" y="365"/>
                </a:moveTo>
                <a:lnTo>
                  <a:pt x="0" y="0"/>
                </a:lnTo>
                <a:lnTo>
                  <a:pt x="8754" y="396"/>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5"/>
          <p:cNvSpPr/>
          <p:nvPr/>
        </p:nvSpPr>
        <p:spPr>
          <a:xfrm>
            <a:off x="3361583" y="1560856"/>
            <a:ext cx="60778" cy="59060"/>
          </a:xfrm>
          <a:custGeom>
            <a:avLst/>
            <a:gdLst/>
            <a:ahLst/>
            <a:cxnLst/>
            <a:rect l="l" t="t" r="r" b="b"/>
            <a:pathLst>
              <a:path w="1096" h="1065" extrusionOk="0">
                <a:moveTo>
                  <a:pt x="1034" y="0"/>
                </a:moveTo>
                <a:lnTo>
                  <a:pt x="1" y="1064"/>
                </a:lnTo>
                <a:lnTo>
                  <a:pt x="1" y="1064"/>
                </a:lnTo>
                <a:lnTo>
                  <a:pt x="1095" y="365"/>
                </a:lnTo>
                <a:lnTo>
                  <a:pt x="103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5"/>
          <p:cNvSpPr/>
          <p:nvPr/>
        </p:nvSpPr>
        <p:spPr>
          <a:xfrm>
            <a:off x="3368349" y="1393992"/>
            <a:ext cx="37154" cy="82628"/>
          </a:xfrm>
          <a:custGeom>
            <a:avLst/>
            <a:gdLst/>
            <a:ahLst/>
            <a:cxnLst/>
            <a:rect l="l" t="t" r="r" b="b"/>
            <a:pathLst>
              <a:path w="670" h="1490" extrusionOk="0">
                <a:moveTo>
                  <a:pt x="639" y="0"/>
                </a:moveTo>
                <a:lnTo>
                  <a:pt x="0" y="1490"/>
                </a:lnTo>
                <a:lnTo>
                  <a:pt x="669" y="243"/>
                </a:lnTo>
                <a:lnTo>
                  <a:pt x="639"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5"/>
          <p:cNvSpPr/>
          <p:nvPr/>
        </p:nvSpPr>
        <p:spPr>
          <a:xfrm>
            <a:off x="3359918" y="1013019"/>
            <a:ext cx="472032" cy="160210"/>
          </a:xfrm>
          <a:custGeom>
            <a:avLst/>
            <a:gdLst/>
            <a:ahLst/>
            <a:cxnLst/>
            <a:rect l="l" t="t" r="r" b="b"/>
            <a:pathLst>
              <a:path w="8512" h="2889" extrusionOk="0">
                <a:moveTo>
                  <a:pt x="0" y="2889"/>
                </a:moveTo>
                <a:lnTo>
                  <a:pt x="6384" y="1977"/>
                </a:lnTo>
                <a:lnTo>
                  <a:pt x="8511" y="1"/>
                </a:lnTo>
                <a:lnTo>
                  <a:pt x="6475" y="2554"/>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5"/>
          <p:cNvSpPr/>
          <p:nvPr/>
        </p:nvSpPr>
        <p:spPr>
          <a:xfrm>
            <a:off x="3294205" y="997878"/>
            <a:ext cx="301730" cy="177012"/>
          </a:xfrm>
          <a:custGeom>
            <a:avLst/>
            <a:gdLst/>
            <a:ahLst/>
            <a:cxnLst/>
            <a:rect l="l" t="t" r="r" b="b"/>
            <a:pathLst>
              <a:path w="5441" h="3192" extrusionOk="0">
                <a:moveTo>
                  <a:pt x="0" y="1034"/>
                </a:moveTo>
                <a:lnTo>
                  <a:pt x="5441" y="0"/>
                </a:lnTo>
                <a:lnTo>
                  <a:pt x="1094" y="3192"/>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5"/>
          <p:cNvSpPr/>
          <p:nvPr/>
        </p:nvSpPr>
        <p:spPr>
          <a:xfrm>
            <a:off x="3032901" y="960779"/>
            <a:ext cx="554606" cy="158490"/>
          </a:xfrm>
          <a:custGeom>
            <a:avLst/>
            <a:gdLst/>
            <a:ahLst/>
            <a:cxnLst/>
            <a:rect l="l" t="t" r="r" b="b"/>
            <a:pathLst>
              <a:path w="10001" h="2858" extrusionOk="0">
                <a:moveTo>
                  <a:pt x="973" y="2858"/>
                </a:moveTo>
                <a:lnTo>
                  <a:pt x="1" y="2341"/>
                </a:lnTo>
                <a:lnTo>
                  <a:pt x="4104" y="1"/>
                </a:lnTo>
                <a:lnTo>
                  <a:pt x="10001" y="578"/>
                </a:lnTo>
                <a:lnTo>
                  <a:pt x="4651" y="1733"/>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5"/>
          <p:cNvSpPr/>
          <p:nvPr/>
        </p:nvSpPr>
        <p:spPr>
          <a:xfrm>
            <a:off x="3904377" y="1043407"/>
            <a:ext cx="303450" cy="780474"/>
          </a:xfrm>
          <a:custGeom>
            <a:avLst/>
            <a:gdLst/>
            <a:ahLst/>
            <a:cxnLst/>
            <a:rect l="l" t="t" r="r" b="b"/>
            <a:pathLst>
              <a:path w="5472" h="14074" extrusionOk="0">
                <a:moveTo>
                  <a:pt x="1794" y="14073"/>
                </a:moveTo>
                <a:lnTo>
                  <a:pt x="4833" y="13253"/>
                </a:lnTo>
                <a:lnTo>
                  <a:pt x="0" y="0"/>
                </a:lnTo>
                <a:lnTo>
                  <a:pt x="5472" y="13526"/>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5"/>
          <p:cNvSpPr/>
          <p:nvPr/>
        </p:nvSpPr>
        <p:spPr>
          <a:xfrm>
            <a:off x="4930902" y="2823346"/>
            <a:ext cx="298404" cy="153444"/>
          </a:xfrm>
          <a:custGeom>
            <a:avLst/>
            <a:gdLst/>
            <a:ahLst/>
            <a:cxnLst/>
            <a:rect l="l" t="t" r="r" b="b"/>
            <a:pathLst>
              <a:path w="5381" h="2767" extrusionOk="0">
                <a:moveTo>
                  <a:pt x="0" y="1"/>
                </a:moveTo>
                <a:lnTo>
                  <a:pt x="608" y="2767"/>
                </a:lnTo>
                <a:lnTo>
                  <a:pt x="5380" y="1885"/>
                </a:lnTo>
                <a:lnTo>
                  <a:pt x="943" y="2402"/>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5"/>
          <p:cNvSpPr/>
          <p:nvPr/>
        </p:nvSpPr>
        <p:spPr>
          <a:xfrm>
            <a:off x="5187105" y="2715486"/>
            <a:ext cx="89394" cy="72536"/>
          </a:xfrm>
          <a:custGeom>
            <a:avLst/>
            <a:gdLst/>
            <a:ahLst/>
            <a:cxnLst/>
            <a:rect l="l" t="t" r="r" b="b"/>
            <a:pathLst>
              <a:path w="1612" h="1308" extrusionOk="0">
                <a:moveTo>
                  <a:pt x="639" y="0"/>
                </a:moveTo>
                <a:lnTo>
                  <a:pt x="760" y="1095"/>
                </a:lnTo>
                <a:lnTo>
                  <a:pt x="0" y="1307"/>
                </a:lnTo>
                <a:lnTo>
                  <a:pt x="1611" y="1277"/>
                </a:lnTo>
                <a:lnTo>
                  <a:pt x="912" y="1095"/>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5"/>
          <p:cNvSpPr/>
          <p:nvPr/>
        </p:nvSpPr>
        <p:spPr>
          <a:xfrm>
            <a:off x="4587026" y="2144079"/>
            <a:ext cx="116344" cy="124774"/>
          </a:xfrm>
          <a:custGeom>
            <a:avLst/>
            <a:gdLst/>
            <a:ahLst/>
            <a:cxnLst/>
            <a:rect l="l" t="t" r="r" b="b"/>
            <a:pathLst>
              <a:path w="2098" h="2250" extrusionOk="0">
                <a:moveTo>
                  <a:pt x="1703" y="0"/>
                </a:moveTo>
                <a:lnTo>
                  <a:pt x="1764" y="1490"/>
                </a:lnTo>
                <a:lnTo>
                  <a:pt x="1" y="2250"/>
                </a:lnTo>
                <a:lnTo>
                  <a:pt x="2098" y="1642"/>
                </a:lnTo>
                <a:lnTo>
                  <a:pt x="1703"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5"/>
          <p:cNvSpPr/>
          <p:nvPr/>
        </p:nvSpPr>
        <p:spPr>
          <a:xfrm>
            <a:off x="4637603" y="1766485"/>
            <a:ext cx="123110" cy="133202"/>
          </a:xfrm>
          <a:custGeom>
            <a:avLst/>
            <a:gdLst/>
            <a:ahLst/>
            <a:cxnLst/>
            <a:rect l="l" t="t" r="r" b="b"/>
            <a:pathLst>
              <a:path w="2220" h="2402" extrusionOk="0">
                <a:moveTo>
                  <a:pt x="2219" y="1"/>
                </a:moveTo>
                <a:lnTo>
                  <a:pt x="1703" y="2037"/>
                </a:lnTo>
                <a:lnTo>
                  <a:pt x="0" y="2402"/>
                </a:lnTo>
                <a:lnTo>
                  <a:pt x="1946" y="2280"/>
                </a:lnTo>
                <a:lnTo>
                  <a:pt x="2219" y="1"/>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5"/>
          <p:cNvSpPr/>
          <p:nvPr/>
        </p:nvSpPr>
        <p:spPr>
          <a:xfrm>
            <a:off x="4705034" y="1515329"/>
            <a:ext cx="72536" cy="109634"/>
          </a:xfrm>
          <a:custGeom>
            <a:avLst/>
            <a:gdLst/>
            <a:ahLst/>
            <a:cxnLst/>
            <a:rect l="l" t="t" r="r" b="b"/>
            <a:pathLst>
              <a:path w="1308" h="1977" extrusionOk="0">
                <a:moveTo>
                  <a:pt x="1307" y="1"/>
                </a:moveTo>
                <a:lnTo>
                  <a:pt x="1095" y="1156"/>
                </a:lnTo>
                <a:lnTo>
                  <a:pt x="0" y="1977"/>
                </a:lnTo>
                <a:lnTo>
                  <a:pt x="1246" y="1217"/>
                </a:lnTo>
                <a:lnTo>
                  <a:pt x="1307" y="1"/>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5"/>
          <p:cNvSpPr/>
          <p:nvPr/>
        </p:nvSpPr>
        <p:spPr>
          <a:xfrm>
            <a:off x="4512883" y="2538474"/>
            <a:ext cx="123110" cy="116400"/>
          </a:xfrm>
          <a:custGeom>
            <a:avLst/>
            <a:gdLst/>
            <a:ahLst/>
            <a:cxnLst/>
            <a:rect l="l" t="t" r="r" b="b"/>
            <a:pathLst>
              <a:path w="2220" h="2099" extrusionOk="0">
                <a:moveTo>
                  <a:pt x="2067" y="1"/>
                </a:moveTo>
                <a:lnTo>
                  <a:pt x="2037" y="1399"/>
                </a:lnTo>
                <a:lnTo>
                  <a:pt x="0" y="2098"/>
                </a:lnTo>
                <a:lnTo>
                  <a:pt x="0" y="2098"/>
                </a:lnTo>
                <a:lnTo>
                  <a:pt x="2219" y="1521"/>
                </a:lnTo>
                <a:lnTo>
                  <a:pt x="2067" y="1"/>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25"/>
          <p:cNvSpPr/>
          <p:nvPr/>
        </p:nvSpPr>
        <p:spPr>
          <a:xfrm>
            <a:off x="4644367" y="1771530"/>
            <a:ext cx="99486" cy="104588"/>
          </a:xfrm>
          <a:custGeom>
            <a:avLst/>
            <a:gdLst/>
            <a:ahLst/>
            <a:cxnLst/>
            <a:rect l="l" t="t" r="r" b="b"/>
            <a:pathLst>
              <a:path w="1794" h="1886" extrusionOk="0">
                <a:moveTo>
                  <a:pt x="1793" y="1"/>
                </a:moveTo>
                <a:lnTo>
                  <a:pt x="365" y="518"/>
                </a:lnTo>
                <a:lnTo>
                  <a:pt x="0" y="1885"/>
                </a:lnTo>
                <a:lnTo>
                  <a:pt x="213" y="426"/>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25"/>
          <p:cNvSpPr/>
          <p:nvPr/>
        </p:nvSpPr>
        <p:spPr>
          <a:xfrm>
            <a:off x="4479166" y="2538475"/>
            <a:ext cx="139968" cy="60778"/>
          </a:xfrm>
          <a:custGeom>
            <a:avLst/>
            <a:gdLst/>
            <a:ahLst/>
            <a:cxnLst/>
            <a:rect l="l" t="t" r="r" b="b"/>
            <a:pathLst>
              <a:path w="2524" h="1096" extrusionOk="0">
                <a:moveTo>
                  <a:pt x="2523" y="1"/>
                </a:moveTo>
                <a:lnTo>
                  <a:pt x="639" y="487"/>
                </a:lnTo>
                <a:lnTo>
                  <a:pt x="0" y="1095"/>
                </a:lnTo>
                <a:lnTo>
                  <a:pt x="608" y="335"/>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5"/>
          <p:cNvSpPr/>
          <p:nvPr/>
        </p:nvSpPr>
        <p:spPr>
          <a:xfrm>
            <a:off x="5023624" y="2123836"/>
            <a:ext cx="178676" cy="129876"/>
          </a:xfrm>
          <a:custGeom>
            <a:avLst/>
            <a:gdLst/>
            <a:ahLst/>
            <a:cxnLst/>
            <a:rect l="l" t="t" r="r" b="b"/>
            <a:pathLst>
              <a:path w="3222" h="2342" extrusionOk="0">
                <a:moveTo>
                  <a:pt x="0" y="2341"/>
                </a:moveTo>
                <a:lnTo>
                  <a:pt x="334" y="548"/>
                </a:lnTo>
                <a:lnTo>
                  <a:pt x="3222" y="1"/>
                </a:lnTo>
                <a:lnTo>
                  <a:pt x="122" y="365"/>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5"/>
          <p:cNvSpPr/>
          <p:nvPr/>
        </p:nvSpPr>
        <p:spPr>
          <a:xfrm>
            <a:off x="4937613" y="1771531"/>
            <a:ext cx="97822" cy="168638"/>
          </a:xfrm>
          <a:custGeom>
            <a:avLst/>
            <a:gdLst/>
            <a:ahLst/>
            <a:cxnLst/>
            <a:rect l="l" t="t" r="r" b="b"/>
            <a:pathLst>
              <a:path w="1764" h="3041" extrusionOk="0">
                <a:moveTo>
                  <a:pt x="1764" y="1"/>
                </a:moveTo>
                <a:lnTo>
                  <a:pt x="214" y="1399"/>
                </a:lnTo>
                <a:lnTo>
                  <a:pt x="62" y="3040"/>
                </a:lnTo>
                <a:lnTo>
                  <a:pt x="1" y="1247"/>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5"/>
          <p:cNvSpPr/>
          <p:nvPr/>
        </p:nvSpPr>
        <p:spPr>
          <a:xfrm>
            <a:off x="5079245" y="2342995"/>
            <a:ext cx="246110" cy="205682"/>
          </a:xfrm>
          <a:custGeom>
            <a:avLst/>
            <a:gdLst/>
            <a:ahLst/>
            <a:cxnLst/>
            <a:rect l="l" t="t" r="r" b="b"/>
            <a:pathLst>
              <a:path w="4438" h="3709" extrusionOk="0">
                <a:moveTo>
                  <a:pt x="304" y="3708"/>
                </a:moveTo>
                <a:lnTo>
                  <a:pt x="304" y="1489"/>
                </a:lnTo>
                <a:lnTo>
                  <a:pt x="2371" y="882"/>
                </a:lnTo>
                <a:lnTo>
                  <a:pt x="2766" y="1368"/>
                </a:lnTo>
                <a:lnTo>
                  <a:pt x="2736" y="790"/>
                </a:lnTo>
                <a:lnTo>
                  <a:pt x="4438" y="0"/>
                </a:lnTo>
                <a:lnTo>
                  <a:pt x="2523" y="608"/>
                </a:lnTo>
                <a:lnTo>
                  <a:pt x="0" y="1337"/>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5"/>
          <p:cNvSpPr/>
          <p:nvPr/>
        </p:nvSpPr>
        <p:spPr>
          <a:xfrm>
            <a:off x="3943138" y="3035738"/>
            <a:ext cx="187160" cy="79300"/>
          </a:xfrm>
          <a:custGeom>
            <a:avLst/>
            <a:gdLst/>
            <a:ahLst/>
            <a:cxnLst/>
            <a:rect l="l" t="t" r="r" b="b"/>
            <a:pathLst>
              <a:path w="3375" h="1430" extrusionOk="0">
                <a:moveTo>
                  <a:pt x="0" y="639"/>
                </a:moveTo>
                <a:lnTo>
                  <a:pt x="1551" y="700"/>
                </a:lnTo>
                <a:lnTo>
                  <a:pt x="1672" y="1429"/>
                </a:lnTo>
                <a:lnTo>
                  <a:pt x="1824" y="730"/>
                </a:lnTo>
                <a:lnTo>
                  <a:pt x="3374" y="1"/>
                </a:lnTo>
                <a:lnTo>
                  <a:pt x="1733" y="578"/>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5"/>
          <p:cNvSpPr/>
          <p:nvPr/>
        </p:nvSpPr>
        <p:spPr>
          <a:xfrm>
            <a:off x="3720653" y="1061928"/>
            <a:ext cx="424786" cy="665848"/>
          </a:xfrm>
          <a:custGeom>
            <a:avLst/>
            <a:gdLst/>
            <a:ahLst/>
            <a:cxnLst/>
            <a:rect l="l" t="t" r="r" b="b"/>
            <a:pathLst>
              <a:path w="7660" h="12007" extrusionOk="0">
                <a:moveTo>
                  <a:pt x="2280" y="0"/>
                </a:moveTo>
                <a:lnTo>
                  <a:pt x="0" y="2614"/>
                </a:lnTo>
                <a:lnTo>
                  <a:pt x="7660" y="12007"/>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5"/>
          <p:cNvSpPr/>
          <p:nvPr/>
        </p:nvSpPr>
        <p:spPr>
          <a:xfrm>
            <a:off x="5876522" y="1147884"/>
            <a:ext cx="370884" cy="165256"/>
          </a:xfrm>
          <a:custGeom>
            <a:avLst/>
            <a:gdLst/>
            <a:ahLst/>
            <a:cxnLst/>
            <a:rect l="l" t="t" r="r" b="b"/>
            <a:pathLst>
              <a:path w="6688" h="2980" extrusionOk="0">
                <a:moveTo>
                  <a:pt x="6687" y="1"/>
                </a:moveTo>
                <a:lnTo>
                  <a:pt x="4438" y="305"/>
                </a:lnTo>
                <a:lnTo>
                  <a:pt x="0" y="2979"/>
                </a:lnTo>
                <a:lnTo>
                  <a:pt x="4560" y="730"/>
                </a:lnTo>
                <a:lnTo>
                  <a:pt x="6687" y="1"/>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5"/>
          <p:cNvSpPr/>
          <p:nvPr/>
        </p:nvSpPr>
        <p:spPr>
          <a:xfrm>
            <a:off x="5964141" y="987731"/>
            <a:ext cx="180450" cy="13586"/>
          </a:xfrm>
          <a:custGeom>
            <a:avLst/>
            <a:gdLst/>
            <a:ahLst/>
            <a:cxnLst/>
            <a:rect l="l" t="t" r="r" b="b"/>
            <a:pathLst>
              <a:path w="3254" h="245" extrusionOk="0">
                <a:moveTo>
                  <a:pt x="2584" y="1"/>
                </a:moveTo>
                <a:lnTo>
                  <a:pt x="1" y="244"/>
                </a:lnTo>
                <a:lnTo>
                  <a:pt x="1" y="244"/>
                </a:lnTo>
                <a:lnTo>
                  <a:pt x="2645" y="183"/>
                </a:lnTo>
                <a:lnTo>
                  <a:pt x="3253" y="153"/>
                </a:lnTo>
                <a:lnTo>
                  <a:pt x="2584" y="1"/>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5"/>
          <p:cNvSpPr/>
          <p:nvPr/>
        </p:nvSpPr>
        <p:spPr>
          <a:xfrm>
            <a:off x="5886614" y="1417562"/>
            <a:ext cx="414692" cy="45584"/>
          </a:xfrm>
          <a:custGeom>
            <a:avLst/>
            <a:gdLst/>
            <a:ahLst/>
            <a:cxnLst/>
            <a:rect l="l" t="t" r="r" b="b"/>
            <a:pathLst>
              <a:path w="7478" h="822" extrusionOk="0">
                <a:moveTo>
                  <a:pt x="7478" y="1"/>
                </a:moveTo>
                <a:lnTo>
                  <a:pt x="5016" y="214"/>
                </a:lnTo>
                <a:lnTo>
                  <a:pt x="1" y="761"/>
                </a:lnTo>
                <a:lnTo>
                  <a:pt x="5138" y="822"/>
                </a:lnTo>
                <a:lnTo>
                  <a:pt x="7478" y="1"/>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5"/>
          <p:cNvSpPr/>
          <p:nvPr/>
        </p:nvSpPr>
        <p:spPr>
          <a:xfrm>
            <a:off x="5954048" y="460187"/>
            <a:ext cx="271452" cy="25342"/>
          </a:xfrm>
          <a:custGeom>
            <a:avLst/>
            <a:gdLst/>
            <a:ahLst/>
            <a:cxnLst/>
            <a:rect l="l" t="t" r="r" b="b"/>
            <a:pathLst>
              <a:path w="4895" h="457" extrusionOk="0">
                <a:moveTo>
                  <a:pt x="2858" y="0"/>
                </a:moveTo>
                <a:lnTo>
                  <a:pt x="0" y="456"/>
                </a:lnTo>
                <a:lnTo>
                  <a:pt x="2675" y="213"/>
                </a:lnTo>
                <a:lnTo>
                  <a:pt x="4894" y="426"/>
                </a:lnTo>
                <a:lnTo>
                  <a:pt x="2858" y="0"/>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5"/>
          <p:cNvSpPr/>
          <p:nvPr/>
        </p:nvSpPr>
        <p:spPr>
          <a:xfrm>
            <a:off x="5969242" y="711342"/>
            <a:ext cx="214112" cy="55676"/>
          </a:xfrm>
          <a:custGeom>
            <a:avLst/>
            <a:gdLst/>
            <a:ahLst/>
            <a:cxnLst/>
            <a:rect l="l" t="t" r="r" b="b"/>
            <a:pathLst>
              <a:path w="3861" h="1004" extrusionOk="0">
                <a:moveTo>
                  <a:pt x="2462" y="0"/>
                </a:moveTo>
                <a:lnTo>
                  <a:pt x="0" y="1003"/>
                </a:lnTo>
                <a:lnTo>
                  <a:pt x="2401" y="334"/>
                </a:lnTo>
                <a:lnTo>
                  <a:pt x="3860" y="182"/>
                </a:lnTo>
                <a:lnTo>
                  <a:pt x="2462" y="0"/>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5"/>
          <p:cNvSpPr/>
          <p:nvPr/>
        </p:nvSpPr>
        <p:spPr>
          <a:xfrm>
            <a:off x="6105773" y="2398617"/>
            <a:ext cx="198918" cy="30390"/>
          </a:xfrm>
          <a:custGeom>
            <a:avLst/>
            <a:gdLst/>
            <a:ahLst/>
            <a:cxnLst/>
            <a:rect l="l" t="t" r="r" b="b"/>
            <a:pathLst>
              <a:path w="3587" h="548" extrusionOk="0">
                <a:moveTo>
                  <a:pt x="3587" y="0"/>
                </a:moveTo>
                <a:lnTo>
                  <a:pt x="3192" y="91"/>
                </a:lnTo>
                <a:lnTo>
                  <a:pt x="0" y="547"/>
                </a:lnTo>
                <a:lnTo>
                  <a:pt x="0" y="547"/>
                </a:lnTo>
                <a:lnTo>
                  <a:pt x="3222" y="274"/>
                </a:lnTo>
                <a:lnTo>
                  <a:pt x="3587" y="0"/>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5"/>
          <p:cNvSpPr/>
          <p:nvPr/>
        </p:nvSpPr>
        <p:spPr>
          <a:xfrm>
            <a:off x="6114202" y="2787967"/>
            <a:ext cx="156772" cy="111298"/>
          </a:xfrm>
          <a:custGeom>
            <a:avLst/>
            <a:gdLst/>
            <a:ahLst/>
            <a:cxnLst/>
            <a:rect l="l" t="t" r="r" b="b"/>
            <a:pathLst>
              <a:path w="2827" h="2007" extrusionOk="0">
                <a:moveTo>
                  <a:pt x="2827" y="0"/>
                </a:moveTo>
                <a:lnTo>
                  <a:pt x="2249" y="1794"/>
                </a:lnTo>
                <a:lnTo>
                  <a:pt x="0" y="2007"/>
                </a:lnTo>
                <a:lnTo>
                  <a:pt x="2523" y="2007"/>
                </a:lnTo>
                <a:lnTo>
                  <a:pt x="2827" y="0"/>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5"/>
          <p:cNvSpPr/>
          <p:nvPr/>
        </p:nvSpPr>
        <p:spPr>
          <a:xfrm>
            <a:off x="6110819" y="2781200"/>
            <a:ext cx="150062" cy="80964"/>
          </a:xfrm>
          <a:custGeom>
            <a:avLst/>
            <a:gdLst/>
            <a:ahLst/>
            <a:cxnLst/>
            <a:rect l="l" t="t" r="r" b="b"/>
            <a:pathLst>
              <a:path w="2706" h="1460" extrusionOk="0">
                <a:moveTo>
                  <a:pt x="2705" y="153"/>
                </a:moveTo>
                <a:lnTo>
                  <a:pt x="395" y="244"/>
                </a:lnTo>
                <a:lnTo>
                  <a:pt x="0" y="1460"/>
                </a:lnTo>
                <a:lnTo>
                  <a:pt x="335" y="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5"/>
          <p:cNvSpPr/>
          <p:nvPr/>
        </p:nvSpPr>
        <p:spPr>
          <a:xfrm>
            <a:off x="6009669" y="2482852"/>
            <a:ext cx="134922" cy="106252"/>
          </a:xfrm>
          <a:custGeom>
            <a:avLst/>
            <a:gdLst/>
            <a:ahLst/>
            <a:cxnLst/>
            <a:rect l="l" t="t" r="r" b="b"/>
            <a:pathLst>
              <a:path w="2433" h="1916" extrusionOk="0">
                <a:moveTo>
                  <a:pt x="2159" y="1"/>
                </a:moveTo>
                <a:lnTo>
                  <a:pt x="2189" y="1460"/>
                </a:lnTo>
                <a:lnTo>
                  <a:pt x="1" y="1916"/>
                </a:lnTo>
                <a:lnTo>
                  <a:pt x="2432" y="1581"/>
                </a:lnTo>
                <a:lnTo>
                  <a:pt x="2159" y="1"/>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5"/>
          <p:cNvSpPr/>
          <p:nvPr/>
        </p:nvSpPr>
        <p:spPr>
          <a:xfrm>
            <a:off x="6006287" y="2482853"/>
            <a:ext cx="121446" cy="99542"/>
          </a:xfrm>
          <a:custGeom>
            <a:avLst/>
            <a:gdLst/>
            <a:ahLst/>
            <a:cxnLst/>
            <a:rect l="l" t="t" r="r" b="b"/>
            <a:pathLst>
              <a:path w="2190" h="1795" extrusionOk="0">
                <a:moveTo>
                  <a:pt x="2189" y="1"/>
                </a:moveTo>
                <a:lnTo>
                  <a:pt x="153" y="609"/>
                </a:lnTo>
                <a:lnTo>
                  <a:pt x="122" y="1794"/>
                </a:lnTo>
                <a:lnTo>
                  <a:pt x="1" y="426"/>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5"/>
          <p:cNvSpPr/>
          <p:nvPr/>
        </p:nvSpPr>
        <p:spPr>
          <a:xfrm>
            <a:off x="6500168" y="2465994"/>
            <a:ext cx="126492" cy="118064"/>
          </a:xfrm>
          <a:custGeom>
            <a:avLst/>
            <a:gdLst/>
            <a:ahLst/>
            <a:cxnLst/>
            <a:rect l="l" t="t" r="r" b="b"/>
            <a:pathLst>
              <a:path w="2281" h="2129" extrusionOk="0">
                <a:moveTo>
                  <a:pt x="1885" y="1"/>
                </a:moveTo>
                <a:lnTo>
                  <a:pt x="2037" y="1490"/>
                </a:lnTo>
                <a:lnTo>
                  <a:pt x="1" y="2129"/>
                </a:lnTo>
                <a:lnTo>
                  <a:pt x="2280" y="155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5"/>
          <p:cNvSpPr/>
          <p:nvPr/>
        </p:nvSpPr>
        <p:spPr>
          <a:xfrm>
            <a:off x="5933807" y="1576052"/>
            <a:ext cx="150062" cy="153444"/>
          </a:xfrm>
          <a:custGeom>
            <a:avLst/>
            <a:gdLst/>
            <a:ahLst/>
            <a:cxnLst/>
            <a:rect l="l" t="t" r="r" b="b"/>
            <a:pathLst>
              <a:path w="2706" h="2767" extrusionOk="0">
                <a:moveTo>
                  <a:pt x="2159" y="0"/>
                </a:moveTo>
                <a:lnTo>
                  <a:pt x="2372" y="2067"/>
                </a:lnTo>
                <a:lnTo>
                  <a:pt x="1" y="2766"/>
                </a:lnTo>
                <a:lnTo>
                  <a:pt x="2706" y="2219"/>
                </a:lnTo>
                <a:lnTo>
                  <a:pt x="2159" y="0"/>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5"/>
          <p:cNvSpPr/>
          <p:nvPr/>
        </p:nvSpPr>
        <p:spPr>
          <a:xfrm>
            <a:off x="5868092" y="1576052"/>
            <a:ext cx="175348" cy="153444"/>
          </a:xfrm>
          <a:custGeom>
            <a:avLst/>
            <a:gdLst/>
            <a:ahLst/>
            <a:cxnLst/>
            <a:rect l="l" t="t" r="r" b="b"/>
            <a:pathLst>
              <a:path w="3162" h="2767" extrusionOk="0">
                <a:moveTo>
                  <a:pt x="3161" y="0"/>
                </a:moveTo>
                <a:lnTo>
                  <a:pt x="608" y="851"/>
                </a:lnTo>
                <a:lnTo>
                  <a:pt x="0" y="2766"/>
                </a:lnTo>
                <a:lnTo>
                  <a:pt x="426" y="669"/>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5"/>
          <p:cNvSpPr/>
          <p:nvPr/>
        </p:nvSpPr>
        <p:spPr>
          <a:xfrm>
            <a:off x="5866375" y="1316466"/>
            <a:ext cx="123110" cy="57340"/>
          </a:xfrm>
          <a:custGeom>
            <a:avLst/>
            <a:gdLst/>
            <a:ahLst/>
            <a:cxnLst/>
            <a:rect l="l" t="t" r="r" b="b"/>
            <a:pathLst>
              <a:path w="2220" h="1034" extrusionOk="0">
                <a:moveTo>
                  <a:pt x="1" y="1034"/>
                </a:moveTo>
                <a:lnTo>
                  <a:pt x="335" y="334"/>
                </a:lnTo>
                <a:lnTo>
                  <a:pt x="2220" y="0"/>
                </a:lnTo>
                <a:lnTo>
                  <a:pt x="426" y="456"/>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5"/>
          <p:cNvSpPr/>
          <p:nvPr/>
        </p:nvSpPr>
        <p:spPr>
          <a:xfrm>
            <a:off x="5874802" y="1318130"/>
            <a:ext cx="151780" cy="82628"/>
          </a:xfrm>
          <a:custGeom>
            <a:avLst/>
            <a:gdLst/>
            <a:ahLst/>
            <a:cxnLst/>
            <a:rect l="l" t="t" r="r" b="b"/>
            <a:pathLst>
              <a:path w="2737" h="1490" extrusionOk="0">
                <a:moveTo>
                  <a:pt x="2129" y="1"/>
                </a:moveTo>
                <a:lnTo>
                  <a:pt x="2372" y="1156"/>
                </a:lnTo>
                <a:lnTo>
                  <a:pt x="1" y="1490"/>
                </a:lnTo>
                <a:lnTo>
                  <a:pt x="1" y="1490"/>
                </a:lnTo>
                <a:lnTo>
                  <a:pt x="2736" y="1308"/>
                </a:lnTo>
                <a:lnTo>
                  <a:pt x="2129" y="1"/>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5"/>
          <p:cNvSpPr/>
          <p:nvPr/>
        </p:nvSpPr>
        <p:spPr>
          <a:xfrm>
            <a:off x="5933806" y="1058546"/>
            <a:ext cx="106252" cy="84348"/>
          </a:xfrm>
          <a:custGeom>
            <a:avLst/>
            <a:gdLst/>
            <a:ahLst/>
            <a:cxnLst/>
            <a:rect l="l" t="t" r="r" b="b"/>
            <a:pathLst>
              <a:path w="1916" h="1521" extrusionOk="0">
                <a:moveTo>
                  <a:pt x="31" y="1520"/>
                </a:moveTo>
                <a:lnTo>
                  <a:pt x="153" y="487"/>
                </a:lnTo>
                <a:lnTo>
                  <a:pt x="1916" y="1"/>
                </a:lnTo>
                <a:lnTo>
                  <a:pt x="1" y="396"/>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5"/>
          <p:cNvSpPr/>
          <p:nvPr/>
        </p:nvSpPr>
        <p:spPr>
          <a:xfrm>
            <a:off x="5945619" y="2061451"/>
            <a:ext cx="148398" cy="86066"/>
          </a:xfrm>
          <a:custGeom>
            <a:avLst/>
            <a:gdLst/>
            <a:ahLst/>
            <a:cxnLst/>
            <a:rect l="l" t="t" r="r" b="b"/>
            <a:pathLst>
              <a:path w="2676" h="1552" extrusionOk="0">
                <a:moveTo>
                  <a:pt x="274" y="1551"/>
                </a:moveTo>
                <a:lnTo>
                  <a:pt x="244" y="457"/>
                </a:lnTo>
                <a:lnTo>
                  <a:pt x="2675" y="1"/>
                </a:lnTo>
                <a:lnTo>
                  <a:pt x="0" y="335"/>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5"/>
          <p:cNvSpPr/>
          <p:nvPr/>
        </p:nvSpPr>
        <p:spPr>
          <a:xfrm>
            <a:off x="5969242" y="2083410"/>
            <a:ext cx="153444" cy="80964"/>
          </a:xfrm>
          <a:custGeom>
            <a:avLst/>
            <a:gdLst/>
            <a:ahLst/>
            <a:cxnLst/>
            <a:rect l="l" t="t" r="r" b="b"/>
            <a:pathLst>
              <a:path w="2767" h="1460" extrusionOk="0">
                <a:moveTo>
                  <a:pt x="2432" y="0"/>
                </a:moveTo>
                <a:lnTo>
                  <a:pt x="2584" y="1216"/>
                </a:lnTo>
                <a:lnTo>
                  <a:pt x="0" y="1307"/>
                </a:lnTo>
                <a:lnTo>
                  <a:pt x="2766" y="1459"/>
                </a:lnTo>
                <a:lnTo>
                  <a:pt x="2766" y="1459"/>
                </a:lnTo>
                <a:lnTo>
                  <a:pt x="2432" y="0"/>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5"/>
          <p:cNvSpPr/>
          <p:nvPr/>
        </p:nvSpPr>
        <p:spPr>
          <a:xfrm>
            <a:off x="6164720" y="1429374"/>
            <a:ext cx="284928" cy="33772"/>
          </a:xfrm>
          <a:custGeom>
            <a:avLst/>
            <a:gdLst/>
            <a:ahLst/>
            <a:cxnLst/>
            <a:rect l="l" t="t" r="r" b="b"/>
            <a:pathLst>
              <a:path w="5138" h="609" extrusionOk="0">
                <a:moveTo>
                  <a:pt x="1" y="1"/>
                </a:moveTo>
                <a:lnTo>
                  <a:pt x="123" y="609"/>
                </a:lnTo>
                <a:lnTo>
                  <a:pt x="5138" y="153"/>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5"/>
          <p:cNvSpPr/>
          <p:nvPr/>
        </p:nvSpPr>
        <p:spPr>
          <a:xfrm>
            <a:off x="6125958" y="1159696"/>
            <a:ext cx="234352" cy="43864"/>
          </a:xfrm>
          <a:custGeom>
            <a:avLst/>
            <a:gdLst/>
            <a:ahLst/>
            <a:cxnLst/>
            <a:rect l="l" t="t" r="r" b="b"/>
            <a:pathLst>
              <a:path w="4226" h="791" extrusionOk="0">
                <a:moveTo>
                  <a:pt x="1" y="0"/>
                </a:moveTo>
                <a:lnTo>
                  <a:pt x="62" y="517"/>
                </a:lnTo>
                <a:lnTo>
                  <a:pt x="4226" y="79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25"/>
          <p:cNvSpPr/>
          <p:nvPr/>
        </p:nvSpPr>
        <p:spPr>
          <a:xfrm>
            <a:off x="6104055" y="987731"/>
            <a:ext cx="161874" cy="25342"/>
          </a:xfrm>
          <a:custGeom>
            <a:avLst/>
            <a:gdLst/>
            <a:ahLst/>
            <a:cxnLst/>
            <a:rect l="l" t="t" r="r" b="b"/>
            <a:pathLst>
              <a:path w="2919" h="457" extrusionOk="0">
                <a:moveTo>
                  <a:pt x="61" y="1"/>
                </a:moveTo>
                <a:lnTo>
                  <a:pt x="1" y="335"/>
                </a:lnTo>
                <a:lnTo>
                  <a:pt x="2919" y="457"/>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25"/>
          <p:cNvSpPr/>
          <p:nvPr/>
        </p:nvSpPr>
        <p:spPr>
          <a:xfrm>
            <a:off x="6360257" y="402847"/>
            <a:ext cx="623758" cy="1348554"/>
          </a:xfrm>
          <a:custGeom>
            <a:avLst/>
            <a:gdLst/>
            <a:ahLst/>
            <a:cxnLst/>
            <a:rect l="l" t="t" r="r" b="b"/>
            <a:pathLst>
              <a:path w="11248" h="24318" extrusionOk="0">
                <a:moveTo>
                  <a:pt x="11247" y="24074"/>
                </a:moveTo>
                <a:lnTo>
                  <a:pt x="10062" y="24317"/>
                </a:lnTo>
                <a:lnTo>
                  <a:pt x="2311" y="11977"/>
                </a:lnTo>
                <a:lnTo>
                  <a:pt x="1" y="1"/>
                </a:lnTo>
                <a:lnTo>
                  <a:pt x="2828" y="11916"/>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5"/>
          <p:cNvSpPr/>
          <p:nvPr/>
        </p:nvSpPr>
        <p:spPr>
          <a:xfrm>
            <a:off x="4934286" y="4642105"/>
            <a:ext cx="225924" cy="197254"/>
          </a:xfrm>
          <a:custGeom>
            <a:avLst/>
            <a:gdLst/>
            <a:ahLst/>
            <a:cxnLst/>
            <a:rect l="l" t="t" r="r" b="b"/>
            <a:pathLst>
              <a:path w="4074" h="3557" extrusionOk="0">
                <a:moveTo>
                  <a:pt x="547" y="3557"/>
                </a:moveTo>
                <a:lnTo>
                  <a:pt x="578" y="852"/>
                </a:lnTo>
                <a:lnTo>
                  <a:pt x="4073" y="1"/>
                </a:lnTo>
                <a:lnTo>
                  <a:pt x="0" y="548"/>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25"/>
          <p:cNvSpPr/>
          <p:nvPr/>
        </p:nvSpPr>
        <p:spPr>
          <a:xfrm>
            <a:off x="4920755" y="5110698"/>
            <a:ext cx="566418" cy="166920"/>
          </a:xfrm>
          <a:custGeom>
            <a:avLst/>
            <a:gdLst/>
            <a:ahLst/>
            <a:cxnLst/>
            <a:rect l="l" t="t" r="r" b="b"/>
            <a:pathLst>
              <a:path w="10214" h="3010" extrusionOk="0">
                <a:moveTo>
                  <a:pt x="4773" y="3010"/>
                </a:moveTo>
                <a:lnTo>
                  <a:pt x="4074" y="1156"/>
                </a:lnTo>
                <a:lnTo>
                  <a:pt x="1" y="1247"/>
                </a:lnTo>
                <a:lnTo>
                  <a:pt x="10214" y="1"/>
                </a:lnTo>
                <a:lnTo>
                  <a:pt x="4651" y="1064"/>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25"/>
          <p:cNvSpPr/>
          <p:nvPr/>
        </p:nvSpPr>
        <p:spPr>
          <a:xfrm>
            <a:off x="4912327" y="4220701"/>
            <a:ext cx="514178" cy="102870"/>
          </a:xfrm>
          <a:custGeom>
            <a:avLst/>
            <a:gdLst/>
            <a:ahLst/>
            <a:cxnLst/>
            <a:rect l="l" t="t" r="r" b="b"/>
            <a:pathLst>
              <a:path w="9272" h="1855" extrusionOk="0">
                <a:moveTo>
                  <a:pt x="335" y="1855"/>
                </a:moveTo>
                <a:lnTo>
                  <a:pt x="548" y="1369"/>
                </a:lnTo>
                <a:lnTo>
                  <a:pt x="5442" y="761"/>
                </a:lnTo>
                <a:lnTo>
                  <a:pt x="6019" y="1642"/>
                </a:lnTo>
                <a:lnTo>
                  <a:pt x="5898" y="730"/>
                </a:lnTo>
                <a:lnTo>
                  <a:pt x="9272" y="1"/>
                </a:lnTo>
                <a:lnTo>
                  <a:pt x="1" y="1186"/>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25"/>
          <p:cNvSpPr/>
          <p:nvPr/>
        </p:nvSpPr>
        <p:spPr>
          <a:xfrm>
            <a:off x="3634643" y="9582590"/>
            <a:ext cx="622038" cy="237680"/>
          </a:xfrm>
          <a:custGeom>
            <a:avLst/>
            <a:gdLst/>
            <a:ahLst/>
            <a:cxnLst/>
            <a:rect l="l" t="t" r="r" b="b"/>
            <a:pathLst>
              <a:path w="11217" h="4286" extrusionOk="0">
                <a:moveTo>
                  <a:pt x="11217" y="0"/>
                </a:moveTo>
                <a:lnTo>
                  <a:pt x="4804" y="1793"/>
                </a:lnTo>
                <a:lnTo>
                  <a:pt x="4560" y="4286"/>
                </a:lnTo>
                <a:lnTo>
                  <a:pt x="4165" y="1641"/>
                </a:lnTo>
                <a:lnTo>
                  <a:pt x="1" y="912"/>
                </a:lnTo>
                <a:lnTo>
                  <a:pt x="4682" y="1125"/>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25"/>
          <p:cNvSpPr/>
          <p:nvPr/>
        </p:nvSpPr>
        <p:spPr>
          <a:xfrm>
            <a:off x="6348499" y="9560628"/>
            <a:ext cx="364118" cy="379312"/>
          </a:xfrm>
          <a:custGeom>
            <a:avLst/>
            <a:gdLst/>
            <a:ahLst/>
            <a:cxnLst/>
            <a:rect l="l" t="t" r="r" b="b"/>
            <a:pathLst>
              <a:path w="6566" h="6840" extrusionOk="0">
                <a:moveTo>
                  <a:pt x="6566" y="1"/>
                </a:moveTo>
                <a:lnTo>
                  <a:pt x="821" y="1004"/>
                </a:lnTo>
                <a:lnTo>
                  <a:pt x="912" y="6840"/>
                </a:lnTo>
                <a:lnTo>
                  <a:pt x="0" y="518"/>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25"/>
          <p:cNvSpPr/>
          <p:nvPr/>
        </p:nvSpPr>
        <p:spPr>
          <a:xfrm>
            <a:off x="7144056" y="9707308"/>
            <a:ext cx="655756" cy="333784"/>
          </a:xfrm>
          <a:custGeom>
            <a:avLst/>
            <a:gdLst/>
            <a:ahLst/>
            <a:cxnLst/>
            <a:rect l="l" t="t" r="r" b="b"/>
            <a:pathLst>
              <a:path w="11825" h="6019" extrusionOk="0">
                <a:moveTo>
                  <a:pt x="5168" y="0"/>
                </a:moveTo>
                <a:lnTo>
                  <a:pt x="6080" y="4408"/>
                </a:lnTo>
                <a:lnTo>
                  <a:pt x="1" y="6019"/>
                </a:lnTo>
                <a:lnTo>
                  <a:pt x="6475" y="4894"/>
                </a:lnTo>
                <a:lnTo>
                  <a:pt x="11825" y="5168"/>
                </a:lnTo>
                <a:lnTo>
                  <a:pt x="6566" y="4225"/>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25"/>
          <p:cNvSpPr/>
          <p:nvPr/>
        </p:nvSpPr>
        <p:spPr>
          <a:xfrm>
            <a:off x="3221725" y="9853931"/>
            <a:ext cx="375930" cy="182114"/>
          </a:xfrm>
          <a:custGeom>
            <a:avLst/>
            <a:gdLst/>
            <a:ahLst/>
            <a:cxnLst/>
            <a:rect l="l" t="t" r="r" b="b"/>
            <a:pathLst>
              <a:path w="6779" h="3284" extrusionOk="0">
                <a:moveTo>
                  <a:pt x="0" y="426"/>
                </a:moveTo>
                <a:lnTo>
                  <a:pt x="2644" y="973"/>
                </a:lnTo>
                <a:lnTo>
                  <a:pt x="2766" y="3283"/>
                </a:lnTo>
                <a:lnTo>
                  <a:pt x="3131" y="1034"/>
                </a:lnTo>
                <a:lnTo>
                  <a:pt x="6778" y="1"/>
                </a:lnTo>
                <a:lnTo>
                  <a:pt x="2857" y="578"/>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25"/>
          <p:cNvSpPr/>
          <p:nvPr/>
        </p:nvSpPr>
        <p:spPr>
          <a:xfrm>
            <a:off x="7243542" y="5789967"/>
            <a:ext cx="300068" cy="814246"/>
          </a:xfrm>
          <a:custGeom>
            <a:avLst/>
            <a:gdLst/>
            <a:ahLst/>
            <a:cxnLst/>
            <a:rect l="l" t="t" r="r" b="b"/>
            <a:pathLst>
              <a:path w="5411" h="14683" extrusionOk="0">
                <a:moveTo>
                  <a:pt x="0" y="1"/>
                </a:moveTo>
                <a:lnTo>
                  <a:pt x="5411" y="14682"/>
                </a:lnTo>
                <a:lnTo>
                  <a:pt x="2523" y="5168"/>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5"/>
          <p:cNvSpPr/>
          <p:nvPr/>
        </p:nvSpPr>
        <p:spPr>
          <a:xfrm>
            <a:off x="-537294" y="4040360"/>
            <a:ext cx="4753436" cy="5886104"/>
          </a:xfrm>
          <a:custGeom>
            <a:avLst/>
            <a:gdLst/>
            <a:ahLst/>
            <a:cxnLst/>
            <a:rect l="l" t="t" r="r" b="b"/>
            <a:pathLst>
              <a:path w="85717" h="106142" extrusionOk="0">
                <a:moveTo>
                  <a:pt x="55534" y="101674"/>
                </a:moveTo>
                <a:cubicBezTo>
                  <a:pt x="54987" y="100549"/>
                  <a:pt x="54440" y="99424"/>
                  <a:pt x="53923" y="98300"/>
                </a:cubicBezTo>
                <a:cubicBezTo>
                  <a:pt x="52859" y="96020"/>
                  <a:pt x="51826" y="93710"/>
                  <a:pt x="50853" y="91400"/>
                </a:cubicBezTo>
                <a:cubicBezTo>
                  <a:pt x="50579" y="90731"/>
                  <a:pt x="50306" y="90062"/>
                  <a:pt x="50032" y="89363"/>
                </a:cubicBezTo>
                <a:cubicBezTo>
                  <a:pt x="49911" y="89120"/>
                  <a:pt x="49941" y="88938"/>
                  <a:pt x="50154" y="88725"/>
                </a:cubicBezTo>
                <a:cubicBezTo>
                  <a:pt x="52981" y="86111"/>
                  <a:pt x="55838" y="83558"/>
                  <a:pt x="58847" y="81096"/>
                </a:cubicBezTo>
                <a:cubicBezTo>
                  <a:pt x="59698" y="80397"/>
                  <a:pt x="60276" y="79394"/>
                  <a:pt x="60762" y="78512"/>
                </a:cubicBezTo>
                <a:cubicBezTo>
                  <a:pt x="61218" y="77813"/>
                  <a:pt x="61613" y="77084"/>
                  <a:pt x="62069" y="76384"/>
                </a:cubicBezTo>
                <a:cubicBezTo>
                  <a:pt x="62099" y="76293"/>
                  <a:pt x="62160" y="76232"/>
                  <a:pt x="62221" y="76202"/>
                </a:cubicBezTo>
                <a:cubicBezTo>
                  <a:pt x="62768" y="76111"/>
                  <a:pt x="63315" y="76020"/>
                  <a:pt x="63862" y="75929"/>
                </a:cubicBezTo>
                <a:cubicBezTo>
                  <a:pt x="63923" y="75929"/>
                  <a:pt x="63984" y="75959"/>
                  <a:pt x="64014" y="75989"/>
                </a:cubicBezTo>
                <a:cubicBezTo>
                  <a:pt x="64470" y="76658"/>
                  <a:pt x="65260" y="76871"/>
                  <a:pt x="65929" y="77236"/>
                </a:cubicBezTo>
                <a:cubicBezTo>
                  <a:pt x="66264" y="77418"/>
                  <a:pt x="66568" y="77661"/>
                  <a:pt x="66841" y="77904"/>
                </a:cubicBezTo>
                <a:cubicBezTo>
                  <a:pt x="67327" y="78299"/>
                  <a:pt x="67753" y="78755"/>
                  <a:pt x="68270" y="79120"/>
                </a:cubicBezTo>
                <a:cubicBezTo>
                  <a:pt x="68726" y="79454"/>
                  <a:pt x="69242" y="79576"/>
                  <a:pt x="69789" y="79181"/>
                </a:cubicBezTo>
                <a:cubicBezTo>
                  <a:pt x="69911" y="79090"/>
                  <a:pt x="70185" y="79120"/>
                  <a:pt x="70367" y="79120"/>
                </a:cubicBezTo>
                <a:cubicBezTo>
                  <a:pt x="70944" y="79181"/>
                  <a:pt x="71522" y="79272"/>
                  <a:pt x="72100" y="79302"/>
                </a:cubicBezTo>
                <a:cubicBezTo>
                  <a:pt x="72707" y="79333"/>
                  <a:pt x="72981" y="78968"/>
                  <a:pt x="73224" y="78543"/>
                </a:cubicBezTo>
                <a:cubicBezTo>
                  <a:pt x="73437" y="78147"/>
                  <a:pt x="73650" y="77752"/>
                  <a:pt x="73923" y="77357"/>
                </a:cubicBezTo>
                <a:cubicBezTo>
                  <a:pt x="74136" y="77053"/>
                  <a:pt x="74410" y="77023"/>
                  <a:pt x="74805" y="77205"/>
                </a:cubicBezTo>
                <a:cubicBezTo>
                  <a:pt x="75413" y="77539"/>
                  <a:pt x="76051" y="77631"/>
                  <a:pt x="76720" y="77296"/>
                </a:cubicBezTo>
                <a:cubicBezTo>
                  <a:pt x="75990" y="77479"/>
                  <a:pt x="75382" y="77266"/>
                  <a:pt x="74774" y="76871"/>
                </a:cubicBezTo>
                <a:cubicBezTo>
                  <a:pt x="74440" y="76628"/>
                  <a:pt x="74014" y="76658"/>
                  <a:pt x="73741" y="76932"/>
                </a:cubicBezTo>
                <a:cubicBezTo>
                  <a:pt x="73315" y="77327"/>
                  <a:pt x="72920" y="77783"/>
                  <a:pt x="72586" y="78239"/>
                </a:cubicBezTo>
                <a:cubicBezTo>
                  <a:pt x="72373" y="78512"/>
                  <a:pt x="72130" y="78603"/>
                  <a:pt x="71796" y="78512"/>
                </a:cubicBezTo>
                <a:cubicBezTo>
                  <a:pt x="71340" y="78391"/>
                  <a:pt x="70914" y="78239"/>
                  <a:pt x="70489" y="78178"/>
                </a:cubicBezTo>
                <a:cubicBezTo>
                  <a:pt x="70093" y="78117"/>
                  <a:pt x="69698" y="78147"/>
                  <a:pt x="69303" y="78117"/>
                </a:cubicBezTo>
                <a:cubicBezTo>
                  <a:pt x="69151" y="78087"/>
                  <a:pt x="68938" y="78087"/>
                  <a:pt x="68847" y="77995"/>
                </a:cubicBezTo>
                <a:cubicBezTo>
                  <a:pt x="68574" y="77691"/>
                  <a:pt x="68270" y="77388"/>
                  <a:pt x="68087" y="77053"/>
                </a:cubicBezTo>
                <a:cubicBezTo>
                  <a:pt x="67753" y="76415"/>
                  <a:pt x="67206" y="76050"/>
                  <a:pt x="66628" y="75716"/>
                </a:cubicBezTo>
                <a:cubicBezTo>
                  <a:pt x="66172" y="75442"/>
                  <a:pt x="65777" y="75229"/>
                  <a:pt x="65625" y="74713"/>
                </a:cubicBezTo>
                <a:cubicBezTo>
                  <a:pt x="65473" y="74257"/>
                  <a:pt x="64987" y="74074"/>
                  <a:pt x="64531" y="73983"/>
                </a:cubicBezTo>
                <a:cubicBezTo>
                  <a:pt x="64257" y="73922"/>
                  <a:pt x="64014" y="73892"/>
                  <a:pt x="63680" y="73831"/>
                </a:cubicBezTo>
                <a:cubicBezTo>
                  <a:pt x="63984" y="73345"/>
                  <a:pt x="64349" y="72950"/>
                  <a:pt x="64531" y="72463"/>
                </a:cubicBezTo>
                <a:cubicBezTo>
                  <a:pt x="64987" y="71339"/>
                  <a:pt x="66051" y="71156"/>
                  <a:pt x="67115" y="70913"/>
                </a:cubicBezTo>
                <a:cubicBezTo>
                  <a:pt x="71005" y="70001"/>
                  <a:pt x="74896" y="69120"/>
                  <a:pt x="78787" y="68238"/>
                </a:cubicBezTo>
                <a:cubicBezTo>
                  <a:pt x="78878" y="68238"/>
                  <a:pt x="78969" y="68208"/>
                  <a:pt x="79060" y="68117"/>
                </a:cubicBezTo>
                <a:cubicBezTo>
                  <a:pt x="74714" y="68512"/>
                  <a:pt x="70337" y="68877"/>
                  <a:pt x="65960" y="69272"/>
                </a:cubicBezTo>
                <a:cubicBezTo>
                  <a:pt x="66203" y="68816"/>
                  <a:pt x="66416" y="68451"/>
                  <a:pt x="66598" y="68086"/>
                </a:cubicBezTo>
                <a:cubicBezTo>
                  <a:pt x="67115" y="67235"/>
                  <a:pt x="67631" y="66384"/>
                  <a:pt x="68148" y="65533"/>
                </a:cubicBezTo>
                <a:cubicBezTo>
                  <a:pt x="68300" y="65290"/>
                  <a:pt x="68300" y="65077"/>
                  <a:pt x="68209" y="64773"/>
                </a:cubicBezTo>
                <a:cubicBezTo>
                  <a:pt x="67723" y="63345"/>
                  <a:pt x="67267" y="61916"/>
                  <a:pt x="66841" y="60488"/>
                </a:cubicBezTo>
                <a:cubicBezTo>
                  <a:pt x="66780" y="60336"/>
                  <a:pt x="66750" y="60214"/>
                  <a:pt x="66628" y="60062"/>
                </a:cubicBezTo>
                <a:cubicBezTo>
                  <a:pt x="66932" y="61612"/>
                  <a:pt x="67267" y="63162"/>
                  <a:pt x="67631" y="64682"/>
                </a:cubicBezTo>
                <a:cubicBezTo>
                  <a:pt x="67723" y="64956"/>
                  <a:pt x="67692" y="65138"/>
                  <a:pt x="67510" y="65381"/>
                </a:cubicBezTo>
                <a:cubicBezTo>
                  <a:pt x="66568" y="66597"/>
                  <a:pt x="65625" y="67843"/>
                  <a:pt x="64713" y="69059"/>
                </a:cubicBezTo>
                <a:cubicBezTo>
                  <a:pt x="64592" y="69242"/>
                  <a:pt x="64349" y="69302"/>
                  <a:pt x="64166" y="69424"/>
                </a:cubicBezTo>
                <a:cubicBezTo>
                  <a:pt x="64045" y="69485"/>
                  <a:pt x="63893" y="69545"/>
                  <a:pt x="63801" y="69637"/>
                </a:cubicBezTo>
                <a:cubicBezTo>
                  <a:pt x="61583" y="71764"/>
                  <a:pt x="59425" y="73983"/>
                  <a:pt x="57327" y="76202"/>
                </a:cubicBezTo>
                <a:cubicBezTo>
                  <a:pt x="57327" y="76232"/>
                  <a:pt x="57297" y="76232"/>
                  <a:pt x="57266" y="76263"/>
                </a:cubicBezTo>
                <a:cubicBezTo>
                  <a:pt x="57114" y="75777"/>
                  <a:pt x="56932" y="75290"/>
                  <a:pt x="56780" y="74804"/>
                </a:cubicBezTo>
                <a:cubicBezTo>
                  <a:pt x="56598" y="74044"/>
                  <a:pt x="56871" y="73375"/>
                  <a:pt x="57145" y="72676"/>
                </a:cubicBezTo>
                <a:cubicBezTo>
                  <a:pt x="57449" y="71856"/>
                  <a:pt x="57783" y="71004"/>
                  <a:pt x="57753" y="70123"/>
                </a:cubicBezTo>
                <a:cubicBezTo>
                  <a:pt x="57753" y="68846"/>
                  <a:pt x="56993" y="67661"/>
                  <a:pt x="55686" y="66931"/>
                </a:cubicBezTo>
                <a:cubicBezTo>
                  <a:pt x="54683" y="66354"/>
                  <a:pt x="53558" y="65837"/>
                  <a:pt x="52464" y="65412"/>
                </a:cubicBezTo>
                <a:cubicBezTo>
                  <a:pt x="52950" y="65776"/>
                  <a:pt x="53467" y="66172"/>
                  <a:pt x="53953" y="66536"/>
                </a:cubicBezTo>
                <a:cubicBezTo>
                  <a:pt x="54379" y="66871"/>
                  <a:pt x="54835" y="67175"/>
                  <a:pt x="55260" y="67539"/>
                </a:cubicBezTo>
                <a:cubicBezTo>
                  <a:pt x="56476" y="68573"/>
                  <a:pt x="56598" y="70001"/>
                  <a:pt x="55807" y="71248"/>
                </a:cubicBezTo>
                <a:cubicBezTo>
                  <a:pt x="55321" y="72008"/>
                  <a:pt x="54926" y="72859"/>
                  <a:pt x="54531" y="73679"/>
                </a:cubicBezTo>
                <a:cubicBezTo>
                  <a:pt x="54257" y="74257"/>
                  <a:pt x="54288" y="74895"/>
                  <a:pt x="54409" y="75533"/>
                </a:cubicBezTo>
                <a:cubicBezTo>
                  <a:pt x="54592" y="76567"/>
                  <a:pt x="54288" y="77509"/>
                  <a:pt x="54166" y="78482"/>
                </a:cubicBezTo>
                <a:cubicBezTo>
                  <a:pt x="54166" y="78573"/>
                  <a:pt x="54044" y="78634"/>
                  <a:pt x="53953" y="78695"/>
                </a:cubicBezTo>
                <a:cubicBezTo>
                  <a:pt x="51856" y="80002"/>
                  <a:pt x="49759" y="81309"/>
                  <a:pt x="47692" y="82676"/>
                </a:cubicBezTo>
                <a:cubicBezTo>
                  <a:pt x="47692" y="82068"/>
                  <a:pt x="47722" y="81521"/>
                  <a:pt x="47631" y="81005"/>
                </a:cubicBezTo>
                <a:cubicBezTo>
                  <a:pt x="47205" y="78421"/>
                  <a:pt x="46841" y="75837"/>
                  <a:pt x="46506" y="73254"/>
                </a:cubicBezTo>
                <a:cubicBezTo>
                  <a:pt x="46354" y="71977"/>
                  <a:pt x="46202" y="70731"/>
                  <a:pt x="46050" y="69454"/>
                </a:cubicBezTo>
                <a:cubicBezTo>
                  <a:pt x="46020" y="69211"/>
                  <a:pt x="45898" y="68968"/>
                  <a:pt x="45746" y="68786"/>
                </a:cubicBezTo>
                <a:cubicBezTo>
                  <a:pt x="45169" y="68026"/>
                  <a:pt x="44591" y="67296"/>
                  <a:pt x="44014" y="66567"/>
                </a:cubicBezTo>
                <a:cubicBezTo>
                  <a:pt x="43771" y="66293"/>
                  <a:pt x="43771" y="66111"/>
                  <a:pt x="44044" y="65868"/>
                </a:cubicBezTo>
                <a:cubicBezTo>
                  <a:pt x="44713" y="65199"/>
                  <a:pt x="45351" y="64530"/>
                  <a:pt x="45990" y="63831"/>
                </a:cubicBezTo>
                <a:cubicBezTo>
                  <a:pt x="46263" y="63558"/>
                  <a:pt x="46537" y="63375"/>
                  <a:pt x="46962" y="63345"/>
                </a:cubicBezTo>
                <a:cubicBezTo>
                  <a:pt x="48512" y="63223"/>
                  <a:pt x="50093" y="63071"/>
                  <a:pt x="51674" y="62950"/>
                </a:cubicBezTo>
                <a:cubicBezTo>
                  <a:pt x="52160" y="62919"/>
                  <a:pt x="52525" y="62737"/>
                  <a:pt x="52889" y="62433"/>
                </a:cubicBezTo>
                <a:cubicBezTo>
                  <a:pt x="54136" y="61278"/>
                  <a:pt x="55382" y="60153"/>
                  <a:pt x="56719" y="59089"/>
                </a:cubicBezTo>
                <a:cubicBezTo>
                  <a:pt x="57753" y="58299"/>
                  <a:pt x="58847" y="57570"/>
                  <a:pt x="59941" y="56810"/>
                </a:cubicBezTo>
                <a:cubicBezTo>
                  <a:pt x="61157" y="55989"/>
                  <a:pt x="62373" y="55168"/>
                  <a:pt x="63619" y="54348"/>
                </a:cubicBezTo>
                <a:cubicBezTo>
                  <a:pt x="63741" y="54256"/>
                  <a:pt x="63953" y="54196"/>
                  <a:pt x="64136" y="54196"/>
                </a:cubicBezTo>
                <a:cubicBezTo>
                  <a:pt x="65808" y="54256"/>
                  <a:pt x="67479" y="54287"/>
                  <a:pt x="69121" y="54317"/>
                </a:cubicBezTo>
                <a:cubicBezTo>
                  <a:pt x="69394" y="54317"/>
                  <a:pt x="69455" y="54408"/>
                  <a:pt x="69577" y="54621"/>
                </a:cubicBezTo>
                <a:cubicBezTo>
                  <a:pt x="69881" y="55108"/>
                  <a:pt x="70276" y="55563"/>
                  <a:pt x="70701" y="56019"/>
                </a:cubicBezTo>
                <a:cubicBezTo>
                  <a:pt x="71036" y="56354"/>
                  <a:pt x="71188" y="56719"/>
                  <a:pt x="71370" y="57144"/>
                </a:cubicBezTo>
                <a:cubicBezTo>
                  <a:pt x="71583" y="57661"/>
                  <a:pt x="71856" y="58208"/>
                  <a:pt x="72191" y="58694"/>
                </a:cubicBezTo>
                <a:cubicBezTo>
                  <a:pt x="72373" y="58998"/>
                  <a:pt x="72707" y="59059"/>
                  <a:pt x="73133" y="59029"/>
                </a:cubicBezTo>
                <a:cubicBezTo>
                  <a:pt x="73407" y="58998"/>
                  <a:pt x="73741" y="59120"/>
                  <a:pt x="74014" y="59241"/>
                </a:cubicBezTo>
                <a:cubicBezTo>
                  <a:pt x="74379" y="59424"/>
                  <a:pt x="74714" y="59637"/>
                  <a:pt x="75078" y="59819"/>
                </a:cubicBezTo>
                <a:cubicBezTo>
                  <a:pt x="75869" y="60184"/>
                  <a:pt x="76142" y="60123"/>
                  <a:pt x="76841" y="59576"/>
                </a:cubicBezTo>
                <a:cubicBezTo>
                  <a:pt x="77176" y="59333"/>
                  <a:pt x="77510" y="59089"/>
                  <a:pt x="77905" y="58877"/>
                </a:cubicBezTo>
                <a:cubicBezTo>
                  <a:pt x="78361" y="58633"/>
                  <a:pt x="78604" y="58725"/>
                  <a:pt x="78969" y="59059"/>
                </a:cubicBezTo>
                <a:cubicBezTo>
                  <a:pt x="79273" y="59333"/>
                  <a:pt x="79638" y="59545"/>
                  <a:pt x="80002" y="59728"/>
                </a:cubicBezTo>
                <a:cubicBezTo>
                  <a:pt x="79668" y="59424"/>
                  <a:pt x="79303" y="59120"/>
                  <a:pt x="78969" y="58816"/>
                </a:cubicBezTo>
                <a:cubicBezTo>
                  <a:pt x="78695" y="58603"/>
                  <a:pt x="78391" y="58481"/>
                  <a:pt x="78057" y="58603"/>
                </a:cubicBezTo>
                <a:cubicBezTo>
                  <a:pt x="77601" y="58785"/>
                  <a:pt x="77145" y="58998"/>
                  <a:pt x="76750" y="59241"/>
                </a:cubicBezTo>
                <a:cubicBezTo>
                  <a:pt x="75929" y="59788"/>
                  <a:pt x="75808" y="59788"/>
                  <a:pt x="74987" y="59272"/>
                </a:cubicBezTo>
                <a:cubicBezTo>
                  <a:pt x="74653" y="59059"/>
                  <a:pt x="74318" y="58846"/>
                  <a:pt x="73984" y="58664"/>
                </a:cubicBezTo>
                <a:cubicBezTo>
                  <a:pt x="73741" y="58542"/>
                  <a:pt x="73467" y="58421"/>
                  <a:pt x="73224" y="58451"/>
                </a:cubicBezTo>
                <a:cubicBezTo>
                  <a:pt x="72829" y="58512"/>
                  <a:pt x="72647" y="58329"/>
                  <a:pt x="72555" y="58056"/>
                </a:cubicBezTo>
                <a:cubicBezTo>
                  <a:pt x="72373" y="57661"/>
                  <a:pt x="72191" y="57266"/>
                  <a:pt x="72100" y="56840"/>
                </a:cubicBezTo>
                <a:cubicBezTo>
                  <a:pt x="72008" y="56171"/>
                  <a:pt x="71552" y="55685"/>
                  <a:pt x="71127" y="55168"/>
                </a:cubicBezTo>
                <a:cubicBezTo>
                  <a:pt x="70914" y="54956"/>
                  <a:pt x="70732" y="54712"/>
                  <a:pt x="70519" y="54408"/>
                </a:cubicBezTo>
                <a:cubicBezTo>
                  <a:pt x="71248" y="54408"/>
                  <a:pt x="71856" y="54408"/>
                  <a:pt x="72464" y="54408"/>
                </a:cubicBezTo>
                <a:cubicBezTo>
                  <a:pt x="72647" y="54378"/>
                  <a:pt x="72859" y="54317"/>
                  <a:pt x="72981" y="54226"/>
                </a:cubicBezTo>
                <a:cubicBezTo>
                  <a:pt x="73923" y="53375"/>
                  <a:pt x="74866" y="52524"/>
                  <a:pt x="75838" y="51673"/>
                </a:cubicBezTo>
                <a:cubicBezTo>
                  <a:pt x="75990" y="51582"/>
                  <a:pt x="76203" y="51460"/>
                  <a:pt x="76385" y="51430"/>
                </a:cubicBezTo>
                <a:cubicBezTo>
                  <a:pt x="77510" y="51247"/>
                  <a:pt x="78635" y="51095"/>
                  <a:pt x="79759" y="50913"/>
                </a:cubicBezTo>
                <a:cubicBezTo>
                  <a:pt x="79911" y="50883"/>
                  <a:pt x="80094" y="50791"/>
                  <a:pt x="80185" y="50670"/>
                </a:cubicBezTo>
                <a:cubicBezTo>
                  <a:pt x="80702" y="50183"/>
                  <a:pt x="81188" y="49697"/>
                  <a:pt x="81978" y="49454"/>
                </a:cubicBezTo>
                <a:cubicBezTo>
                  <a:pt x="82252" y="49393"/>
                  <a:pt x="82525" y="49211"/>
                  <a:pt x="82768" y="49089"/>
                </a:cubicBezTo>
                <a:cubicBezTo>
                  <a:pt x="83771" y="48542"/>
                  <a:pt x="84744" y="47995"/>
                  <a:pt x="85717" y="47417"/>
                </a:cubicBezTo>
                <a:cubicBezTo>
                  <a:pt x="84227" y="48025"/>
                  <a:pt x="82768" y="48603"/>
                  <a:pt x="81279" y="49211"/>
                </a:cubicBezTo>
                <a:cubicBezTo>
                  <a:pt x="81249" y="49180"/>
                  <a:pt x="81218" y="49150"/>
                  <a:pt x="81157" y="49120"/>
                </a:cubicBezTo>
                <a:cubicBezTo>
                  <a:pt x="81613" y="48208"/>
                  <a:pt x="82221" y="47326"/>
                  <a:pt x="81796" y="46354"/>
                </a:cubicBezTo>
                <a:cubicBezTo>
                  <a:pt x="81796" y="46323"/>
                  <a:pt x="81765" y="46354"/>
                  <a:pt x="81796" y="46384"/>
                </a:cubicBezTo>
                <a:cubicBezTo>
                  <a:pt x="81978" y="47417"/>
                  <a:pt x="81188" y="48603"/>
                  <a:pt x="80489" y="49424"/>
                </a:cubicBezTo>
                <a:cubicBezTo>
                  <a:pt x="80185" y="49849"/>
                  <a:pt x="79668" y="50275"/>
                  <a:pt x="78908" y="50214"/>
                </a:cubicBezTo>
                <a:cubicBezTo>
                  <a:pt x="78179" y="50183"/>
                  <a:pt x="77449" y="50275"/>
                  <a:pt x="76659" y="50305"/>
                </a:cubicBezTo>
                <a:cubicBezTo>
                  <a:pt x="76477" y="49515"/>
                  <a:pt x="76264" y="48724"/>
                  <a:pt x="76112" y="47934"/>
                </a:cubicBezTo>
                <a:cubicBezTo>
                  <a:pt x="76081" y="47843"/>
                  <a:pt x="76203" y="47721"/>
                  <a:pt x="76294" y="47661"/>
                </a:cubicBezTo>
                <a:cubicBezTo>
                  <a:pt x="77145" y="47144"/>
                  <a:pt x="77996" y="46658"/>
                  <a:pt x="78817" y="46171"/>
                </a:cubicBezTo>
                <a:cubicBezTo>
                  <a:pt x="78939" y="46110"/>
                  <a:pt x="79060" y="45989"/>
                  <a:pt x="79060" y="45867"/>
                </a:cubicBezTo>
                <a:cubicBezTo>
                  <a:pt x="79121" y="45259"/>
                  <a:pt x="79151" y="44651"/>
                  <a:pt x="79121" y="44013"/>
                </a:cubicBezTo>
                <a:cubicBezTo>
                  <a:pt x="79060" y="44104"/>
                  <a:pt x="79030" y="44165"/>
                  <a:pt x="78999" y="44256"/>
                </a:cubicBezTo>
                <a:cubicBezTo>
                  <a:pt x="78939" y="44560"/>
                  <a:pt x="78878" y="44864"/>
                  <a:pt x="78878" y="45168"/>
                </a:cubicBezTo>
                <a:cubicBezTo>
                  <a:pt x="78878" y="45715"/>
                  <a:pt x="78543" y="46019"/>
                  <a:pt x="77966" y="46232"/>
                </a:cubicBezTo>
                <a:cubicBezTo>
                  <a:pt x="77176" y="46566"/>
                  <a:pt x="76385" y="46992"/>
                  <a:pt x="75595" y="47387"/>
                </a:cubicBezTo>
                <a:cubicBezTo>
                  <a:pt x="75413" y="47478"/>
                  <a:pt x="75352" y="47569"/>
                  <a:pt x="75382" y="47782"/>
                </a:cubicBezTo>
                <a:cubicBezTo>
                  <a:pt x="75504" y="48451"/>
                  <a:pt x="75565" y="49120"/>
                  <a:pt x="75686" y="49758"/>
                </a:cubicBezTo>
                <a:cubicBezTo>
                  <a:pt x="75747" y="50062"/>
                  <a:pt x="75625" y="50275"/>
                  <a:pt x="75382" y="50427"/>
                </a:cubicBezTo>
                <a:cubicBezTo>
                  <a:pt x="74349" y="51156"/>
                  <a:pt x="73346" y="51855"/>
                  <a:pt x="72312" y="52585"/>
                </a:cubicBezTo>
                <a:cubicBezTo>
                  <a:pt x="72191" y="52676"/>
                  <a:pt x="72008" y="52706"/>
                  <a:pt x="71856" y="52676"/>
                </a:cubicBezTo>
                <a:cubicBezTo>
                  <a:pt x="69060" y="52342"/>
                  <a:pt x="66233" y="51946"/>
                  <a:pt x="63437" y="51582"/>
                </a:cubicBezTo>
                <a:cubicBezTo>
                  <a:pt x="63224" y="51551"/>
                  <a:pt x="62981" y="51642"/>
                  <a:pt x="62768" y="51734"/>
                </a:cubicBezTo>
                <a:cubicBezTo>
                  <a:pt x="62373" y="51886"/>
                  <a:pt x="61978" y="52068"/>
                  <a:pt x="61491" y="52311"/>
                </a:cubicBezTo>
                <a:cubicBezTo>
                  <a:pt x="61613" y="51551"/>
                  <a:pt x="61704" y="50883"/>
                  <a:pt x="61826" y="50244"/>
                </a:cubicBezTo>
                <a:cubicBezTo>
                  <a:pt x="61978" y="49241"/>
                  <a:pt x="62160" y="48269"/>
                  <a:pt x="62434" y="47296"/>
                </a:cubicBezTo>
                <a:cubicBezTo>
                  <a:pt x="62555" y="46718"/>
                  <a:pt x="62829" y="46171"/>
                  <a:pt x="63042" y="45594"/>
                </a:cubicBezTo>
                <a:cubicBezTo>
                  <a:pt x="63467" y="44530"/>
                  <a:pt x="63862" y="43436"/>
                  <a:pt x="64288" y="42341"/>
                </a:cubicBezTo>
                <a:cubicBezTo>
                  <a:pt x="64531" y="41673"/>
                  <a:pt x="64744" y="41004"/>
                  <a:pt x="64987" y="40335"/>
                </a:cubicBezTo>
                <a:cubicBezTo>
                  <a:pt x="65048" y="40183"/>
                  <a:pt x="65230" y="40031"/>
                  <a:pt x="65382" y="39971"/>
                </a:cubicBezTo>
                <a:cubicBezTo>
                  <a:pt x="65716" y="39788"/>
                  <a:pt x="66081" y="39667"/>
                  <a:pt x="66446" y="39515"/>
                </a:cubicBezTo>
                <a:cubicBezTo>
                  <a:pt x="66902" y="39363"/>
                  <a:pt x="67267" y="39271"/>
                  <a:pt x="67692" y="39667"/>
                </a:cubicBezTo>
                <a:cubicBezTo>
                  <a:pt x="67966" y="39940"/>
                  <a:pt x="68482" y="40062"/>
                  <a:pt x="68908" y="40123"/>
                </a:cubicBezTo>
                <a:cubicBezTo>
                  <a:pt x="69668" y="40275"/>
                  <a:pt x="70337" y="40487"/>
                  <a:pt x="70944" y="40943"/>
                </a:cubicBezTo>
                <a:cubicBezTo>
                  <a:pt x="71400" y="41278"/>
                  <a:pt x="71978" y="41490"/>
                  <a:pt x="72495" y="41703"/>
                </a:cubicBezTo>
                <a:cubicBezTo>
                  <a:pt x="72829" y="41825"/>
                  <a:pt x="73103" y="41703"/>
                  <a:pt x="73376" y="41521"/>
                </a:cubicBezTo>
                <a:cubicBezTo>
                  <a:pt x="73680" y="41338"/>
                  <a:pt x="74075" y="41278"/>
                  <a:pt x="74440" y="41217"/>
                </a:cubicBezTo>
                <a:cubicBezTo>
                  <a:pt x="74866" y="41156"/>
                  <a:pt x="75321" y="41186"/>
                  <a:pt x="75777" y="41126"/>
                </a:cubicBezTo>
                <a:cubicBezTo>
                  <a:pt x="76233" y="41095"/>
                  <a:pt x="76537" y="40913"/>
                  <a:pt x="76689" y="40518"/>
                </a:cubicBezTo>
                <a:cubicBezTo>
                  <a:pt x="76811" y="40092"/>
                  <a:pt x="76963" y="39697"/>
                  <a:pt x="77115" y="39302"/>
                </a:cubicBezTo>
                <a:cubicBezTo>
                  <a:pt x="77388" y="38633"/>
                  <a:pt x="77723" y="38481"/>
                  <a:pt x="78483" y="38694"/>
                </a:cubicBezTo>
                <a:cubicBezTo>
                  <a:pt x="78939" y="38816"/>
                  <a:pt x="79364" y="38755"/>
                  <a:pt x="79790" y="38603"/>
                </a:cubicBezTo>
                <a:cubicBezTo>
                  <a:pt x="79243" y="38724"/>
                  <a:pt x="78726" y="38633"/>
                  <a:pt x="78209" y="38451"/>
                </a:cubicBezTo>
                <a:cubicBezTo>
                  <a:pt x="77784" y="38299"/>
                  <a:pt x="77388" y="38420"/>
                  <a:pt x="77176" y="38755"/>
                </a:cubicBezTo>
                <a:cubicBezTo>
                  <a:pt x="76872" y="39211"/>
                  <a:pt x="76659" y="39697"/>
                  <a:pt x="76416" y="40183"/>
                </a:cubicBezTo>
                <a:cubicBezTo>
                  <a:pt x="76173" y="40700"/>
                  <a:pt x="76081" y="40761"/>
                  <a:pt x="75473" y="40761"/>
                </a:cubicBezTo>
                <a:cubicBezTo>
                  <a:pt x="74987" y="40761"/>
                  <a:pt x="74501" y="40700"/>
                  <a:pt x="74014" y="40730"/>
                </a:cubicBezTo>
                <a:cubicBezTo>
                  <a:pt x="73650" y="40791"/>
                  <a:pt x="73285" y="40974"/>
                  <a:pt x="72920" y="41065"/>
                </a:cubicBezTo>
                <a:cubicBezTo>
                  <a:pt x="72799" y="41095"/>
                  <a:pt x="72616" y="41126"/>
                  <a:pt x="72525" y="41065"/>
                </a:cubicBezTo>
                <a:cubicBezTo>
                  <a:pt x="72100" y="40822"/>
                  <a:pt x="71644" y="40609"/>
                  <a:pt x="71309" y="40275"/>
                </a:cubicBezTo>
                <a:cubicBezTo>
                  <a:pt x="70793" y="39758"/>
                  <a:pt x="70093" y="39545"/>
                  <a:pt x="69394" y="39363"/>
                </a:cubicBezTo>
                <a:cubicBezTo>
                  <a:pt x="68878" y="39211"/>
                  <a:pt x="68361" y="39119"/>
                  <a:pt x="68057" y="38603"/>
                </a:cubicBezTo>
                <a:cubicBezTo>
                  <a:pt x="67875" y="38208"/>
                  <a:pt x="67358" y="38299"/>
                  <a:pt x="66963" y="38329"/>
                </a:cubicBezTo>
                <a:cubicBezTo>
                  <a:pt x="66568" y="38390"/>
                  <a:pt x="66233" y="38481"/>
                  <a:pt x="65868" y="38572"/>
                </a:cubicBezTo>
                <a:lnTo>
                  <a:pt x="65777" y="38481"/>
                </a:lnTo>
                <a:cubicBezTo>
                  <a:pt x="66081" y="38147"/>
                  <a:pt x="66416" y="37812"/>
                  <a:pt x="66719" y="37509"/>
                </a:cubicBezTo>
                <a:cubicBezTo>
                  <a:pt x="67297" y="36931"/>
                  <a:pt x="67875" y="36353"/>
                  <a:pt x="68482" y="35837"/>
                </a:cubicBezTo>
                <a:cubicBezTo>
                  <a:pt x="68878" y="35533"/>
                  <a:pt x="69334" y="35290"/>
                  <a:pt x="69759" y="35016"/>
                </a:cubicBezTo>
                <a:cubicBezTo>
                  <a:pt x="70610" y="34378"/>
                  <a:pt x="71461" y="33709"/>
                  <a:pt x="72343" y="33132"/>
                </a:cubicBezTo>
                <a:cubicBezTo>
                  <a:pt x="73710" y="32280"/>
                  <a:pt x="75078" y="31460"/>
                  <a:pt x="76477" y="30639"/>
                </a:cubicBezTo>
                <a:cubicBezTo>
                  <a:pt x="77054" y="30274"/>
                  <a:pt x="77571" y="29818"/>
                  <a:pt x="78087" y="29363"/>
                </a:cubicBezTo>
                <a:cubicBezTo>
                  <a:pt x="78817" y="28694"/>
                  <a:pt x="79516" y="27995"/>
                  <a:pt x="80246" y="27326"/>
                </a:cubicBezTo>
                <a:cubicBezTo>
                  <a:pt x="80276" y="27265"/>
                  <a:pt x="80306" y="27235"/>
                  <a:pt x="80306" y="27144"/>
                </a:cubicBezTo>
                <a:cubicBezTo>
                  <a:pt x="79364" y="27843"/>
                  <a:pt x="78422" y="28603"/>
                  <a:pt x="77480" y="29332"/>
                </a:cubicBezTo>
                <a:cubicBezTo>
                  <a:pt x="77571" y="28937"/>
                  <a:pt x="77662" y="28633"/>
                  <a:pt x="77662" y="28359"/>
                </a:cubicBezTo>
                <a:cubicBezTo>
                  <a:pt x="77692" y="28207"/>
                  <a:pt x="77632" y="28025"/>
                  <a:pt x="77510" y="27904"/>
                </a:cubicBezTo>
                <a:cubicBezTo>
                  <a:pt x="77176" y="27600"/>
                  <a:pt x="76841" y="27265"/>
                  <a:pt x="76477" y="26961"/>
                </a:cubicBezTo>
                <a:cubicBezTo>
                  <a:pt x="76325" y="26870"/>
                  <a:pt x="76173" y="26779"/>
                  <a:pt x="75990" y="26688"/>
                </a:cubicBezTo>
                <a:cubicBezTo>
                  <a:pt x="76142" y="26445"/>
                  <a:pt x="76294" y="26171"/>
                  <a:pt x="76416" y="25897"/>
                </a:cubicBezTo>
                <a:cubicBezTo>
                  <a:pt x="76416" y="25897"/>
                  <a:pt x="76385" y="25867"/>
                  <a:pt x="76355" y="25867"/>
                </a:cubicBezTo>
                <a:cubicBezTo>
                  <a:pt x="76233" y="26019"/>
                  <a:pt x="76142" y="26171"/>
                  <a:pt x="76021" y="26323"/>
                </a:cubicBezTo>
                <a:cubicBezTo>
                  <a:pt x="75838" y="26597"/>
                  <a:pt x="75625" y="26779"/>
                  <a:pt x="76112" y="27052"/>
                </a:cubicBezTo>
                <a:cubicBezTo>
                  <a:pt x="76568" y="27296"/>
                  <a:pt x="76841" y="27782"/>
                  <a:pt x="77176" y="28177"/>
                </a:cubicBezTo>
                <a:cubicBezTo>
                  <a:pt x="77236" y="28238"/>
                  <a:pt x="77176" y="28390"/>
                  <a:pt x="77145" y="28481"/>
                </a:cubicBezTo>
                <a:cubicBezTo>
                  <a:pt x="77054" y="28785"/>
                  <a:pt x="76902" y="29089"/>
                  <a:pt x="76841" y="29393"/>
                </a:cubicBezTo>
                <a:cubicBezTo>
                  <a:pt x="76750" y="29818"/>
                  <a:pt x="76446" y="30031"/>
                  <a:pt x="76021" y="30214"/>
                </a:cubicBezTo>
                <a:cubicBezTo>
                  <a:pt x="74531" y="30852"/>
                  <a:pt x="73072" y="31581"/>
                  <a:pt x="71583" y="32280"/>
                </a:cubicBezTo>
                <a:cubicBezTo>
                  <a:pt x="71613" y="31916"/>
                  <a:pt x="71613" y="31521"/>
                  <a:pt x="71704" y="31186"/>
                </a:cubicBezTo>
                <a:cubicBezTo>
                  <a:pt x="71856" y="30487"/>
                  <a:pt x="71735" y="29940"/>
                  <a:pt x="71248" y="29393"/>
                </a:cubicBezTo>
                <a:cubicBezTo>
                  <a:pt x="70671" y="28785"/>
                  <a:pt x="70245" y="28025"/>
                  <a:pt x="69759" y="27326"/>
                </a:cubicBezTo>
                <a:cubicBezTo>
                  <a:pt x="69729" y="27265"/>
                  <a:pt x="69668" y="27144"/>
                  <a:pt x="69607" y="27144"/>
                </a:cubicBezTo>
                <a:cubicBezTo>
                  <a:pt x="68938" y="26961"/>
                  <a:pt x="69182" y="26566"/>
                  <a:pt x="69334" y="26201"/>
                </a:cubicBezTo>
                <a:cubicBezTo>
                  <a:pt x="69394" y="26110"/>
                  <a:pt x="69394" y="25989"/>
                  <a:pt x="69394" y="25867"/>
                </a:cubicBezTo>
                <a:cubicBezTo>
                  <a:pt x="69364" y="25867"/>
                  <a:pt x="69334" y="25867"/>
                  <a:pt x="69273" y="25867"/>
                </a:cubicBezTo>
                <a:cubicBezTo>
                  <a:pt x="69182" y="26019"/>
                  <a:pt x="69090" y="26171"/>
                  <a:pt x="68999" y="26323"/>
                </a:cubicBezTo>
                <a:cubicBezTo>
                  <a:pt x="68634" y="26870"/>
                  <a:pt x="68665" y="26992"/>
                  <a:pt x="69212" y="27356"/>
                </a:cubicBezTo>
                <a:cubicBezTo>
                  <a:pt x="69242" y="27387"/>
                  <a:pt x="69273" y="27448"/>
                  <a:pt x="69303" y="27508"/>
                </a:cubicBezTo>
                <a:cubicBezTo>
                  <a:pt x="68300" y="27113"/>
                  <a:pt x="67327" y="26566"/>
                  <a:pt x="66172" y="26931"/>
                </a:cubicBezTo>
                <a:cubicBezTo>
                  <a:pt x="66142" y="26931"/>
                  <a:pt x="66142" y="26931"/>
                  <a:pt x="66172" y="26931"/>
                </a:cubicBezTo>
                <a:cubicBezTo>
                  <a:pt x="67479" y="26809"/>
                  <a:pt x="68452" y="27478"/>
                  <a:pt x="69455" y="28025"/>
                </a:cubicBezTo>
                <a:cubicBezTo>
                  <a:pt x="69546" y="28086"/>
                  <a:pt x="69637" y="28177"/>
                  <a:pt x="69698" y="28268"/>
                </a:cubicBezTo>
                <a:cubicBezTo>
                  <a:pt x="70093" y="28876"/>
                  <a:pt x="70458" y="29484"/>
                  <a:pt x="70823" y="30122"/>
                </a:cubicBezTo>
                <a:cubicBezTo>
                  <a:pt x="70884" y="30244"/>
                  <a:pt x="70914" y="30396"/>
                  <a:pt x="70884" y="30548"/>
                </a:cubicBezTo>
                <a:cubicBezTo>
                  <a:pt x="70732" y="31338"/>
                  <a:pt x="70549" y="32129"/>
                  <a:pt x="70367" y="32919"/>
                </a:cubicBezTo>
                <a:cubicBezTo>
                  <a:pt x="70337" y="33040"/>
                  <a:pt x="70245" y="33192"/>
                  <a:pt x="70124" y="33253"/>
                </a:cubicBezTo>
                <a:cubicBezTo>
                  <a:pt x="69668" y="33496"/>
                  <a:pt x="69212" y="33770"/>
                  <a:pt x="68726" y="33983"/>
                </a:cubicBezTo>
                <a:cubicBezTo>
                  <a:pt x="67540" y="34469"/>
                  <a:pt x="66598" y="35381"/>
                  <a:pt x="65625" y="36110"/>
                </a:cubicBezTo>
                <a:cubicBezTo>
                  <a:pt x="64653" y="36718"/>
                  <a:pt x="63801" y="37752"/>
                  <a:pt x="63376" y="38664"/>
                </a:cubicBezTo>
                <a:cubicBezTo>
                  <a:pt x="62829" y="39727"/>
                  <a:pt x="62312" y="40761"/>
                  <a:pt x="61826" y="41825"/>
                </a:cubicBezTo>
                <a:cubicBezTo>
                  <a:pt x="61795" y="41916"/>
                  <a:pt x="61735" y="42007"/>
                  <a:pt x="61643" y="42189"/>
                </a:cubicBezTo>
                <a:cubicBezTo>
                  <a:pt x="61218" y="41612"/>
                  <a:pt x="60823" y="41065"/>
                  <a:pt x="60458" y="40518"/>
                </a:cubicBezTo>
                <a:cubicBezTo>
                  <a:pt x="60428" y="40457"/>
                  <a:pt x="60458" y="40305"/>
                  <a:pt x="60458" y="40214"/>
                </a:cubicBezTo>
                <a:cubicBezTo>
                  <a:pt x="60580" y="39028"/>
                  <a:pt x="60732" y="37812"/>
                  <a:pt x="60944" y="36627"/>
                </a:cubicBezTo>
                <a:cubicBezTo>
                  <a:pt x="61066" y="35989"/>
                  <a:pt x="61218" y="35350"/>
                  <a:pt x="61491" y="34743"/>
                </a:cubicBezTo>
                <a:cubicBezTo>
                  <a:pt x="61704" y="34317"/>
                  <a:pt x="62099" y="33983"/>
                  <a:pt x="62373" y="33587"/>
                </a:cubicBezTo>
                <a:cubicBezTo>
                  <a:pt x="62099" y="33800"/>
                  <a:pt x="61795" y="34013"/>
                  <a:pt x="61552" y="34256"/>
                </a:cubicBezTo>
                <a:cubicBezTo>
                  <a:pt x="61339" y="34530"/>
                  <a:pt x="61157" y="34834"/>
                  <a:pt x="61005" y="35138"/>
                </a:cubicBezTo>
                <a:cubicBezTo>
                  <a:pt x="60823" y="35442"/>
                  <a:pt x="60671" y="35776"/>
                  <a:pt x="60488" y="36141"/>
                </a:cubicBezTo>
                <a:cubicBezTo>
                  <a:pt x="59698" y="35259"/>
                  <a:pt x="58938" y="34317"/>
                  <a:pt x="58209" y="33405"/>
                </a:cubicBezTo>
                <a:cubicBezTo>
                  <a:pt x="58178" y="33436"/>
                  <a:pt x="58148" y="33436"/>
                  <a:pt x="58148" y="33466"/>
                </a:cubicBezTo>
                <a:cubicBezTo>
                  <a:pt x="58604" y="34287"/>
                  <a:pt x="59029" y="35138"/>
                  <a:pt x="59576" y="35928"/>
                </a:cubicBezTo>
                <a:cubicBezTo>
                  <a:pt x="60032" y="36597"/>
                  <a:pt x="60093" y="37235"/>
                  <a:pt x="59789" y="37995"/>
                </a:cubicBezTo>
                <a:cubicBezTo>
                  <a:pt x="59455" y="38785"/>
                  <a:pt x="59242" y="39636"/>
                  <a:pt x="59029" y="40457"/>
                </a:cubicBezTo>
                <a:cubicBezTo>
                  <a:pt x="58969" y="40609"/>
                  <a:pt x="58999" y="40822"/>
                  <a:pt x="59060" y="40974"/>
                </a:cubicBezTo>
                <a:cubicBezTo>
                  <a:pt x="59516" y="41916"/>
                  <a:pt x="60002" y="42858"/>
                  <a:pt x="60458" y="43800"/>
                </a:cubicBezTo>
                <a:cubicBezTo>
                  <a:pt x="60549" y="43983"/>
                  <a:pt x="60580" y="44256"/>
                  <a:pt x="60488" y="44378"/>
                </a:cubicBezTo>
                <a:cubicBezTo>
                  <a:pt x="59364" y="46475"/>
                  <a:pt x="58725" y="48573"/>
                  <a:pt x="58148" y="50791"/>
                </a:cubicBezTo>
                <a:cubicBezTo>
                  <a:pt x="57905" y="51855"/>
                  <a:pt x="57449" y="52980"/>
                  <a:pt x="56932" y="53983"/>
                </a:cubicBezTo>
                <a:cubicBezTo>
                  <a:pt x="56871" y="54105"/>
                  <a:pt x="56750" y="54196"/>
                  <a:pt x="56628" y="54256"/>
                </a:cubicBezTo>
                <a:cubicBezTo>
                  <a:pt x="54652" y="55472"/>
                  <a:pt x="52677" y="56719"/>
                  <a:pt x="50701" y="57995"/>
                </a:cubicBezTo>
                <a:cubicBezTo>
                  <a:pt x="50579" y="58056"/>
                  <a:pt x="50367" y="58086"/>
                  <a:pt x="50215" y="58086"/>
                </a:cubicBezTo>
                <a:cubicBezTo>
                  <a:pt x="48360" y="58056"/>
                  <a:pt x="46476" y="57965"/>
                  <a:pt x="44591" y="57934"/>
                </a:cubicBezTo>
                <a:cubicBezTo>
                  <a:pt x="44348" y="57934"/>
                  <a:pt x="44044" y="58056"/>
                  <a:pt x="43862" y="58208"/>
                </a:cubicBezTo>
                <a:cubicBezTo>
                  <a:pt x="42889" y="58907"/>
                  <a:pt x="41977" y="59667"/>
                  <a:pt x="41066" y="60396"/>
                </a:cubicBezTo>
                <a:cubicBezTo>
                  <a:pt x="40974" y="60488"/>
                  <a:pt x="40731" y="60457"/>
                  <a:pt x="40640" y="60396"/>
                </a:cubicBezTo>
                <a:cubicBezTo>
                  <a:pt x="39546" y="59576"/>
                  <a:pt x="38451" y="58755"/>
                  <a:pt x="37418" y="57874"/>
                </a:cubicBezTo>
                <a:cubicBezTo>
                  <a:pt x="37144" y="57661"/>
                  <a:pt x="36992" y="57266"/>
                  <a:pt x="36871" y="56901"/>
                </a:cubicBezTo>
                <a:cubicBezTo>
                  <a:pt x="36537" y="55928"/>
                  <a:pt x="36233" y="54925"/>
                  <a:pt x="35959" y="53922"/>
                </a:cubicBezTo>
                <a:cubicBezTo>
                  <a:pt x="35837" y="53436"/>
                  <a:pt x="35777" y="52949"/>
                  <a:pt x="35746" y="52463"/>
                </a:cubicBezTo>
                <a:cubicBezTo>
                  <a:pt x="35685" y="50791"/>
                  <a:pt x="35655" y="49120"/>
                  <a:pt x="35655" y="47417"/>
                </a:cubicBezTo>
                <a:cubicBezTo>
                  <a:pt x="35655" y="46779"/>
                  <a:pt x="35868" y="46566"/>
                  <a:pt x="36476" y="46597"/>
                </a:cubicBezTo>
                <a:cubicBezTo>
                  <a:pt x="37813" y="46688"/>
                  <a:pt x="38968" y="46019"/>
                  <a:pt x="39576" y="45077"/>
                </a:cubicBezTo>
                <a:cubicBezTo>
                  <a:pt x="40002" y="44408"/>
                  <a:pt x="40640" y="43861"/>
                  <a:pt x="41187" y="43253"/>
                </a:cubicBezTo>
                <a:cubicBezTo>
                  <a:pt x="41430" y="43010"/>
                  <a:pt x="41643" y="43041"/>
                  <a:pt x="42008" y="43071"/>
                </a:cubicBezTo>
                <a:cubicBezTo>
                  <a:pt x="43102" y="43162"/>
                  <a:pt x="43710" y="43983"/>
                  <a:pt x="44470" y="44591"/>
                </a:cubicBezTo>
                <a:cubicBezTo>
                  <a:pt x="45047" y="45047"/>
                  <a:pt x="45564" y="45563"/>
                  <a:pt x="46142" y="46019"/>
                </a:cubicBezTo>
                <a:cubicBezTo>
                  <a:pt x="46263" y="46141"/>
                  <a:pt x="46537" y="46171"/>
                  <a:pt x="46719" y="46141"/>
                </a:cubicBezTo>
                <a:cubicBezTo>
                  <a:pt x="47145" y="46080"/>
                  <a:pt x="47601" y="45958"/>
                  <a:pt x="48057" y="45837"/>
                </a:cubicBezTo>
                <a:cubicBezTo>
                  <a:pt x="48208" y="46536"/>
                  <a:pt x="48330" y="47235"/>
                  <a:pt x="48482" y="47873"/>
                </a:cubicBezTo>
                <a:cubicBezTo>
                  <a:pt x="48543" y="48056"/>
                  <a:pt x="48695" y="48238"/>
                  <a:pt x="48847" y="48299"/>
                </a:cubicBezTo>
                <a:cubicBezTo>
                  <a:pt x="49181" y="48481"/>
                  <a:pt x="49546" y="48573"/>
                  <a:pt x="49941" y="48633"/>
                </a:cubicBezTo>
                <a:cubicBezTo>
                  <a:pt x="49637" y="48481"/>
                  <a:pt x="49303" y="48390"/>
                  <a:pt x="49029" y="48208"/>
                </a:cubicBezTo>
                <a:cubicBezTo>
                  <a:pt x="48877" y="48117"/>
                  <a:pt x="48725" y="47934"/>
                  <a:pt x="48695" y="47782"/>
                </a:cubicBezTo>
                <a:cubicBezTo>
                  <a:pt x="48604" y="47114"/>
                  <a:pt x="48543" y="46445"/>
                  <a:pt x="48452" y="45746"/>
                </a:cubicBezTo>
                <a:cubicBezTo>
                  <a:pt x="49090" y="45563"/>
                  <a:pt x="49698" y="45411"/>
                  <a:pt x="50306" y="45290"/>
                </a:cubicBezTo>
                <a:cubicBezTo>
                  <a:pt x="50427" y="45259"/>
                  <a:pt x="50549" y="45351"/>
                  <a:pt x="50671" y="45381"/>
                </a:cubicBezTo>
                <a:cubicBezTo>
                  <a:pt x="51522" y="45807"/>
                  <a:pt x="52342" y="46232"/>
                  <a:pt x="53224" y="46627"/>
                </a:cubicBezTo>
                <a:cubicBezTo>
                  <a:pt x="53254" y="46658"/>
                  <a:pt x="53345" y="46688"/>
                  <a:pt x="53437" y="46658"/>
                </a:cubicBezTo>
                <a:cubicBezTo>
                  <a:pt x="52707" y="46171"/>
                  <a:pt x="51947" y="45746"/>
                  <a:pt x="51309" y="45168"/>
                </a:cubicBezTo>
                <a:cubicBezTo>
                  <a:pt x="50488" y="44439"/>
                  <a:pt x="49576" y="44773"/>
                  <a:pt x="48664" y="44834"/>
                </a:cubicBezTo>
                <a:cubicBezTo>
                  <a:pt x="48117" y="44864"/>
                  <a:pt x="47540" y="44925"/>
                  <a:pt x="46993" y="44986"/>
                </a:cubicBezTo>
                <a:cubicBezTo>
                  <a:pt x="46841" y="44986"/>
                  <a:pt x="46689" y="44925"/>
                  <a:pt x="46598" y="44803"/>
                </a:cubicBezTo>
                <a:cubicBezTo>
                  <a:pt x="46081" y="44256"/>
                  <a:pt x="45594" y="43679"/>
                  <a:pt x="45139" y="43101"/>
                </a:cubicBezTo>
                <a:cubicBezTo>
                  <a:pt x="45655" y="42949"/>
                  <a:pt x="46233" y="42828"/>
                  <a:pt x="46810" y="42645"/>
                </a:cubicBezTo>
                <a:cubicBezTo>
                  <a:pt x="47023" y="42585"/>
                  <a:pt x="47236" y="42433"/>
                  <a:pt x="47418" y="42281"/>
                </a:cubicBezTo>
                <a:cubicBezTo>
                  <a:pt x="48300" y="41551"/>
                  <a:pt x="49181" y="40791"/>
                  <a:pt x="50123" y="40123"/>
                </a:cubicBezTo>
                <a:cubicBezTo>
                  <a:pt x="50488" y="39849"/>
                  <a:pt x="51005" y="39849"/>
                  <a:pt x="51370" y="39575"/>
                </a:cubicBezTo>
                <a:cubicBezTo>
                  <a:pt x="52069" y="39059"/>
                  <a:pt x="52707" y="38481"/>
                  <a:pt x="53345" y="37904"/>
                </a:cubicBezTo>
                <a:cubicBezTo>
                  <a:pt x="53437" y="37812"/>
                  <a:pt x="53497" y="37661"/>
                  <a:pt x="53497" y="37539"/>
                </a:cubicBezTo>
                <a:cubicBezTo>
                  <a:pt x="53558" y="36171"/>
                  <a:pt x="53649" y="34773"/>
                  <a:pt x="53741" y="33405"/>
                </a:cubicBezTo>
                <a:cubicBezTo>
                  <a:pt x="53741" y="33071"/>
                  <a:pt x="53862" y="32828"/>
                  <a:pt x="54075" y="32584"/>
                </a:cubicBezTo>
                <a:cubicBezTo>
                  <a:pt x="55169" y="31490"/>
                  <a:pt x="56233" y="30396"/>
                  <a:pt x="57327" y="29302"/>
                </a:cubicBezTo>
                <a:cubicBezTo>
                  <a:pt x="57358" y="29332"/>
                  <a:pt x="57388" y="29363"/>
                  <a:pt x="57388" y="29393"/>
                </a:cubicBezTo>
                <a:cubicBezTo>
                  <a:pt x="56659" y="29879"/>
                  <a:pt x="55899" y="30335"/>
                  <a:pt x="55169" y="30852"/>
                </a:cubicBezTo>
                <a:cubicBezTo>
                  <a:pt x="54622" y="31277"/>
                  <a:pt x="54105" y="31764"/>
                  <a:pt x="53528" y="32159"/>
                </a:cubicBezTo>
                <a:cubicBezTo>
                  <a:pt x="53102" y="32463"/>
                  <a:pt x="52920" y="32828"/>
                  <a:pt x="52859" y="33314"/>
                </a:cubicBezTo>
                <a:cubicBezTo>
                  <a:pt x="52859" y="33466"/>
                  <a:pt x="52798" y="33587"/>
                  <a:pt x="52768" y="33739"/>
                </a:cubicBezTo>
                <a:cubicBezTo>
                  <a:pt x="52130" y="33223"/>
                  <a:pt x="51947" y="32736"/>
                  <a:pt x="52008" y="31977"/>
                </a:cubicBezTo>
                <a:cubicBezTo>
                  <a:pt x="52069" y="31338"/>
                  <a:pt x="52130" y="30730"/>
                  <a:pt x="52190" y="30092"/>
                </a:cubicBezTo>
                <a:cubicBezTo>
                  <a:pt x="52190" y="30001"/>
                  <a:pt x="52190" y="29879"/>
                  <a:pt x="52221" y="29818"/>
                </a:cubicBezTo>
                <a:cubicBezTo>
                  <a:pt x="52555" y="29363"/>
                  <a:pt x="52373" y="29059"/>
                  <a:pt x="51978" y="28815"/>
                </a:cubicBezTo>
                <a:cubicBezTo>
                  <a:pt x="51795" y="28663"/>
                  <a:pt x="51613" y="28481"/>
                  <a:pt x="51339" y="28359"/>
                </a:cubicBezTo>
                <a:cubicBezTo>
                  <a:pt x="51582" y="28633"/>
                  <a:pt x="51826" y="28876"/>
                  <a:pt x="52038" y="29119"/>
                </a:cubicBezTo>
                <a:cubicBezTo>
                  <a:pt x="52099" y="29211"/>
                  <a:pt x="52160" y="29332"/>
                  <a:pt x="52130" y="29423"/>
                </a:cubicBezTo>
                <a:cubicBezTo>
                  <a:pt x="52038" y="29910"/>
                  <a:pt x="51886" y="30366"/>
                  <a:pt x="51795" y="30852"/>
                </a:cubicBezTo>
                <a:cubicBezTo>
                  <a:pt x="51643" y="31399"/>
                  <a:pt x="51522" y="31977"/>
                  <a:pt x="51461" y="32554"/>
                </a:cubicBezTo>
                <a:cubicBezTo>
                  <a:pt x="51430" y="32736"/>
                  <a:pt x="51461" y="32949"/>
                  <a:pt x="51552" y="33132"/>
                </a:cubicBezTo>
                <a:cubicBezTo>
                  <a:pt x="51674" y="33405"/>
                  <a:pt x="51826" y="33648"/>
                  <a:pt x="52008" y="33891"/>
                </a:cubicBezTo>
                <a:cubicBezTo>
                  <a:pt x="52433" y="34439"/>
                  <a:pt x="52646" y="35016"/>
                  <a:pt x="52373" y="35746"/>
                </a:cubicBezTo>
                <a:cubicBezTo>
                  <a:pt x="52312" y="35898"/>
                  <a:pt x="52312" y="36050"/>
                  <a:pt x="52282" y="36232"/>
                </a:cubicBezTo>
                <a:cubicBezTo>
                  <a:pt x="52221" y="36779"/>
                  <a:pt x="52130" y="37265"/>
                  <a:pt x="51522" y="37569"/>
                </a:cubicBezTo>
                <a:cubicBezTo>
                  <a:pt x="51035" y="37782"/>
                  <a:pt x="50610" y="38147"/>
                  <a:pt x="50002" y="38208"/>
                </a:cubicBezTo>
                <a:cubicBezTo>
                  <a:pt x="49576" y="38238"/>
                  <a:pt x="49090" y="38451"/>
                  <a:pt x="48695" y="38664"/>
                </a:cubicBezTo>
                <a:cubicBezTo>
                  <a:pt x="47905" y="39089"/>
                  <a:pt x="47145" y="39636"/>
                  <a:pt x="46354" y="40092"/>
                </a:cubicBezTo>
                <a:cubicBezTo>
                  <a:pt x="46142" y="40244"/>
                  <a:pt x="45838" y="40335"/>
                  <a:pt x="45564" y="40366"/>
                </a:cubicBezTo>
                <a:cubicBezTo>
                  <a:pt x="45169" y="40396"/>
                  <a:pt x="44774" y="40396"/>
                  <a:pt x="44348" y="40426"/>
                </a:cubicBezTo>
                <a:cubicBezTo>
                  <a:pt x="43862" y="40426"/>
                  <a:pt x="43406" y="40335"/>
                  <a:pt x="42980" y="40001"/>
                </a:cubicBezTo>
                <a:cubicBezTo>
                  <a:pt x="42251" y="39423"/>
                  <a:pt x="41400" y="39484"/>
                  <a:pt x="40549" y="39819"/>
                </a:cubicBezTo>
                <a:cubicBezTo>
                  <a:pt x="39181" y="40366"/>
                  <a:pt x="38148" y="41338"/>
                  <a:pt x="37144" y="42220"/>
                </a:cubicBezTo>
                <a:cubicBezTo>
                  <a:pt x="37053" y="42311"/>
                  <a:pt x="36901" y="42372"/>
                  <a:pt x="36780" y="42463"/>
                </a:cubicBezTo>
                <a:lnTo>
                  <a:pt x="36689" y="42402"/>
                </a:lnTo>
                <a:cubicBezTo>
                  <a:pt x="36719" y="42250"/>
                  <a:pt x="36749" y="42129"/>
                  <a:pt x="36780" y="41977"/>
                </a:cubicBezTo>
                <a:cubicBezTo>
                  <a:pt x="37053" y="41186"/>
                  <a:pt x="37327" y="40426"/>
                  <a:pt x="37570" y="39606"/>
                </a:cubicBezTo>
                <a:cubicBezTo>
                  <a:pt x="37631" y="39423"/>
                  <a:pt x="37631" y="39180"/>
                  <a:pt x="37570" y="38998"/>
                </a:cubicBezTo>
                <a:cubicBezTo>
                  <a:pt x="37114" y="37509"/>
                  <a:pt x="36658" y="36050"/>
                  <a:pt x="36233" y="34560"/>
                </a:cubicBezTo>
                <a:cubicBezTo>
                  <a:pt x="36020" y="33952"/>
                  <a:pt x="36263" y="33405"/>
                  <a:pt x="36354" y="32797"/>
                </a:cubicBezTo>
                <a:cubicBezTo>
                  <a:pt x="36476" y="32159"/>
                  <a:pt x="36628" y="31521"/>
                  <a:pt x="36780" y="30882"/>
                </a:cubicBezTo>
                <a:cubicBezTo>
                  <a:pt x="36841" y="30730"/>
                  <a:pt x="37023" y="30518"/>
                  <a:pt x="37175" y="30457"/>
                </a:cubicBezTo>
                <a:cubicBezTo>
                  <a:pt x="39120" y="29727"/>
                  <a:pt x="41035" y="28998"/>
                  <a:pt x="43011" y="28299"/>
                </a:cubicBezTo>
                <a:cubicBezTo>
                  <a:pt x="44044" y="27934"/>
                  <a:pt x="44804" y="27144"/>
                  <a:pt x="45746" y="26627"/>
                </a:cubicBezTo>
                <a:cubicBezTo>
                  <a:pt x="46446" y="26232"/>
                  <a:pt x="46871" y="25563"/>
                  <a:pt x="47236" y="24894"/>
                </a:cubicBezTo>
                <a:cubicBezTo>
                  <a:pt x="47722" y="24104"/>
                  <a:pt x="48421" y="23618"/>
                  <a:pt x="49151" y="23101"/>
                </a:cubicBezTo>
                <a:cubicBezTo>
                  <a:pt x="49637" y="22767"/>
                  <a:pt x="50093" y="22372"/>
                  <a:pt x="50640" y="22128"/>
                </a:cubicBezTo>
                <a:cubicBezTo>
                  <a:pt x="51400" y="21733"/>
                  <a:pt x="52190" y="21429"/>
                  <a:pt x="52981" y="21125"/>
                </a:cubicBezTo>
                <a:cubicBezTo>
                  <a:pt x="53315" y="20973"/>
                  <a:pt x="53619" y="20821"/>
                  <a:pt x="53892" y="20517"/>
                </a:cubicBezTo>
                <a:cubicBezTo>
                  <a:pt x="54622" y="19606"/>
                  <a:pt x="55443" y="18724"/>
                  <a:pt x="56203" y="17812"/>
                </a:cubicBezTo>
                <a:cubicBezTo>
                  <a:pt x="56841" y="17022"/>
                  <a:pt x="57418" y="16171"/>
                  <a:pt x="57905" y="15289"/>
                </a:cubicBezTo>
                <a:cubicBezTo>
                  <a:pt x="58209" y="14742"/>
                  <a:pt x="58209" y="14043"/>
                  <a:pt x="58421" y="13435"/>
                </a:cubicBezTo>
                <a:cubicBezTo>
                  <a:pt x="58634" y="12827"/>
                  <a:pt x="58908" y="12250"/>
                  <a:pt x="59181" y="11703"/>
                </a:cubicBezTo>
                <a:cubicBezTo>
                  <a:pt x="59212" y="11611"/>
                  <a:pt x="59333" y="11520"/>
                  <a:pt x="59425" y="11490"/>
                </a:cubicBezTo>
                <a:cubicBezTo>
                  <a:pt x="59668" y="11368"/>
                  <a:pt x="59941" y="11308"/>
                  <a:pt x="60154" y="11186"/>
                </a:cubicBezTo>
                <a:cubicBezTo>
                  <a:pt x="60792" y="10882"/>
                  <a:pt x="61370" y="10943"/>
                  <a:pt x="62008" y="11125"/>
                </a:cubicBezTo>
                <a:cubicBezTo>
                  <a:pt x="61218" y="10548"/>
                  <a:pt x="60397" y="10882"/>
                  <a:pt x="59607" y="11125"/>
                </a:cubicBezTo>
                <a:cubicBezTo>
                  <a:pt x="59759" y="10365"/>
                  <a:pt x="59880" y="9636"/>
                  <a:pt x="60002" y="8845"/>
                </a:cubicBezTo>
                <a:cubicBezTo>
                  <a:pt x="59941" y="8906"/>
                  <a:pt x="59941" y="8906"/>
                  <a:pt x="59941" y="8937"/>
                </a:cubicBezTo>
                <a:cubicBezTo>
                  <a:pt x="59759" y="10031"/>
                  <a:pt x="59151" y="11247"/>
                  <a:pt x="58482" y="12189"/>
                </a:cubicBezTo>
                <a:cubicBezTo>
                  <a:pt x="57996" y="12949"/>
                  <a:pt x="57783" y="13861"/>
                  <a:pt x="57418" y="14712"/>
                </a:cubicBezTo>
                <a:cubicBezTo>
                  <a:pt x="57266" y="15046"/>
                  <a:pt x="56993" y="15381"/>
                  <a:pt x="56780" y="15715"/>
                </a:cubicBezTo>
                <a:lnTo>
                  <a:pt x="56628" y="15654"/>
                </a:lnTo>
                <a:cubicBezTo>
                  <a:pt x="56719" y="15350"/>
                  <a:pt x="56780" y="15046"/>
                  <a:pt x="56871" y="14742"/>
                </a:cubicBezTo>
                <a:cubicBezTo>
                  <a:pt x="57084" y="14286"/>
                  <a:pt x="56993" y="13891"/>
                  <a:pt x="56810" y="13466"/>
                </a:cubicBezTo>
                <a:cubicBezTo>
                  <a:pt x="56476" y="12767"/>
                  <a:pt x="56233" y="12037"/>
                  <a:pt x="55959" y="11308"/>
                </a:cubicBezTo>
                <a:cubicBezTo>
                  <a:pt x="55868" y="11095"/>
                  <a:pt x="55655" y="10912"/>
                  <a:pt x="55503" y="10730"/>
                </a:cubicBezTo>
                <a:cubicBezTo>
                  <a:pt x="55473" y="10730"/>
                  <a:pt x="55412" y="10760"/>
                  <a:pt x="55382" y="10791"/>
                </a:cubicBezTo>
                <a:cubicBezTo>
                  <a:pt x="55868" y="11368"/>
                  <a:pt x="55807" y="12159"/>
                  <a:pt x="56111" y="12797"/>
                </a:cubicBezTo>
                <a:cubicBezTo>
                  <a:pt x="56203" y="12979"/>
                  <a:pt x="56233" y="13192"/>
                  <a:pt x="56324" y="13405"/>
                </a:cubicBezTo>
                <a:cubicBezTo>
                  <a:pt x="56537" y="13891"/>
                  <a:pt x="56598" y="14377"/>
                  <a:pt x="56355" y="14894"/>
                </a:cubicBezTo>
                <a:cubicBezTo>
                  <a:pt x="56233" y="15137"/>
                  <a:pt x="56142" y="15411"/>
                  <a:pt x="56111" y="15684"/>
                </a:cubicBezTo>
                <a:cubicBezTo>
                  <a:pt x="55959" y="16688"/>
                  <a:pt x="55412" y="17447"/>
                  <a:pt x="54622" y="18086"/>
                </a:cubicBezTo>
                <a:cubicBezTo>
                  <a:pt x="54257" y="18420"/>
                  <a:pt x="53923" y="18754"/>
                  <a:pt x="53589" y="19119"/>
                </a:cubicBezTo>
                <a:cubicBezTo>
                  <a:pt x="53163" y="19545"/>
                  <a:pt x="52707" y="19909"/>
                  <a:pt x="52099" y="20001"/>
                </a:cubicBezTo>
                <a:cubicBezTo>
                  <a:pt x="51674" y="20061"/>
                  <a:pt x="51248" y="20213"/>
                  <a:pt x="50792" y="20335"/>
                </a:cubicBezTo>
                <a:cubicBezTo>
                  <a:pt x="50792" y="20183"/>
                  <a:pt x="50823" y="20031"/>
                  <a:pt x="50823" y="19909"/>
                </a:cubicBezTo>
                <a:cubicBezTo>
                  <a:pt x="51066" y="18694"/>
                  <a:pt x="51278" y="17508"/>
                  <a:pt x="51522" y="16323"/>
                </a:cubicBezTo>
                <a:cubicBezTo>
                  <a:pt x="51552" y="16140"/>
                  <a:pt x="51522" y="15928"/>
                  <a:pt x="51461" y="15776"/>
                </a:cubicBezTo>
                <a:cubicBezTo>
                  <a:pt x="50883" y="14347"/>
                  <a:pt x="50306" y="12949"/>
                  <a:pt x="49759" y="11551"/>
                </a:cubicBezTo>
                <a:cubicBezTo>
                  <a:pt x="49698" y="11399"/>
                  <a:pt x="49607" y="11277"/>
                  <a:pt x="49485" y="11216"/>
                </a:cubicBezTo>
                <a:cubicBezTo>
                  <a:pt x="49151" y="11004"/>
                  <a:pt x="49120" y="10760"/>
                  <a:pt x="49303" y="10365"/>
                </a:cubicBezTo>
                <a:cubicBezTo>
                  <a:pt x="49789" y="9362"/>
                  <a:pt x="50215" y="8329"/>
                  <a:pt x="50610" y="7295"/>
                </a:cubicBezTo>
                <a:cubicBezTo>
                  <a:pt x="50002" y="8359"/>
                  <a:pt x="49424" y="9423"/>
                  <a:pt x="48847" y="10487"/>
                </a:cubicBezTo>
                <a:cubicBezTo>
                  <a:pt x="48634" y="10882"/>
                  <a:pt x="48786" y="11186"/>
                  <a:pt x="48999" y="11490"/>
                </a:cubicBezTo>
                <a:cubicBezTo>
                  <a:pt x="49120" y="11642"/>
                  <a:pt x="49242" y="11824"/>
                  <a:pt x="49303" y="12037"/>
                </a:cubicBezTo>
                <a:cubicBezTo>
                  <a:pt x="49698" y="13314"/>
                  <a:pt x="50093" y="14621"/>
                  <a:pt x="50488" y="15928"/>
                </a:cubicBezTo>
                <a:cubicBezTo>
                  <a:pt x="50549" y="16110"/>
                  <a:pt x="50549" y="16323"/>
                  <a:pt x="50488" y="16536"/>
                </a:cubicBezTo>
                <a:cubicBezTo>
                  <a:pt x="50063" y="17964"/>
                  <a:pt x="49667" y="19423"/>
                  <a:pt x="49242" y="20852"/>
                </a:cubicBezTo>
                <a:cubicBezTo>
                  <a:pt x="49181" y="21034"/>
                  <a:pt x="49029" y="21216"/>
                  <a:pt x="48877" y="21308"/>
                </a:cubicBezTo>
                <a:cubicBezTo>
                  <a:pt x="48208" y="21703"/>
                  <a:pt x="47509" y="22037"/>
                  <a:pt x="46871" y="22463"/>
                </a:cubicBezTo>
                <a:cubicBezTo>
                  <a:pt x="46537" y="22675"/>
                  <a:pt x="46263" y="23010"/>
                  <a:pt x="46020" y="23344"/>
                </a:cubicBezTo>
                <a:cubicBezTo>
                  <a:pt x="44987" y="24742"/>
                  <a:pt x="43345" y="25745"/>
                  <a:pt x="41430" y="26171"/>
                </a:cubicBezTo>
                <a:cubicBezTo>
                  <a:pt x="41491" y="24742"/>
                  <a:pt x="41552" y="23375"/>
                  <a:pt x="41704" y="21946"/>
                </a:cubicBezTo>
                <a:cubicBezTo>
                  <a:pt x="41765" y="21368"/>
                  <a:pt x="42221" y="20852"/>
                  <a:pt x="42373" y="20274"/>
                </a:cubicBezTo>
                <a:cubicBezTo>
                  <a:pt x="42555" y="19271"/>
                  <a:pt x="43558" y="18268"/>
                  <a:pt x="44531" y="17691"/>
                </a:cubicBezTo>
                <a:cubicBezTo>
                  <a:pt x="45169" y="17235"/>
                  <a:pt x="45807" y="16779"/>
                  <a:pt x="46385" y="16232"/>
                </a:cubicBezTo>
                <a:cubicBezTo>
                  <a:pt x="45473" y="16748"/>
                  <a:pt x="44561" y="17295"/>
                  <a:pt x="43619" y="17751"/>
                </a:cubicBezTo>
                <a:cubicBezTo>
                  <a:pt x="42768" y="18147"/>
                  <a:pt x="42160" y="18785"/>
                  <a:pt x="41643" y="19636"/>
                </a:cubicBezTo>
                <a:cubicBezTo>
                  <a:pt x="41582" y="18420"/>
                  <a:pt x="41035" y="17265"/>
                  <a:pt x="40032" y="16353"/>
                </a:cubicBezTo>
                <a:cubicBezTo>
                  <a:pt x="40093" y="16475"/>
                  <a:pt x="40123" y="16596"/>
                  <a:pt x="40184" y="16718"/>
                </a:cubicBezTo>
                <a:cubicBezTo>
                  <a:pt x="40792" y="17539"/>
                  <a:pt x="41005" y="18754"/>
                  <a:pt x="40914" y="19697"/>
                </a:cubicBezTo>
                <a:cubicBezTo>
                  <a:pt x="40914" y="19849"/>
                  <a:pt x="40914" y="19970"/>
                  <a:pt x="40944" y="20092"/>
                </a:cubicBezTo>
                <a:cubicBezTo>
                  <a:pt x="41035" y="20487"/>
                  <a:pt x="40853" y="20821"/>
                  <a:pt x="40670" y="21186"/>
                </a:cubicBezTo>
                <a:cubicBezTo>
                  <a:pt x="40427" y="21703"/>
                  <a:pt x="40306" y="22280"/>
                  <a:pt x="40184" y="22827"/>
                </a:cubicBezTo>
                <a:cubicBezTo>
                  <a:pt x="39941" y="23982"/>
                  <a:pt x="39758" y="25168"/>
                  <a:pt x="39576" y="26353"/>
                </a:cubicBezTo>
                <a:cubicBezTo>
                  <a:pt x="39546" y="26597"/>
                  <a:pt x="39455" y="26718"/>
                  <a:pt x="39211" y="26779"/>
                </a:cubicBezTo>
                <a:cubicBezTo>
                  <a:pt x="37935" y="27052"/>
                  <a:pt x="36689" y="27387"/>
                  <a:pt x="35442" y="27691"/>
                </a:cubicBezTo>
                <a:cubicBezTo>
                  <a:pt x="35290" y="26779"/>
                  <a:pt x="35078" y="25897"/>
                  <a:pt x="35078" y="25016"/>
                </a:cubicBezTo>
                <a:cubicBezTo>
                  <a:pt x="35108" y="24074"/>
                  <a:pt x="35351" y="23101"/>
                  <a:pt x="35503" y="22128"/>
                </a:cubicBezTo>
                <a:cubicBezTo>
                  <a:pt x="35533" y="21946"/>
                  <a:pt x="35503" y="21703"/>
                  <a:pt x="35473" y="21520"/>
                </a:cubicBezTo>
                <a:cubicBezTo>
                  <a:pt x="35199" y="20274"/>
                  <a:pt x="34926" y="19028"/>
                  <a:pt x="34652" y="17782"/>
                </a:cubicBezTo>
                <a:cubicBezTo>
                  <a:pt x="34622" y="17691"/>
                  <a:pt x="34591" y="17599"/>
                  <a:pt x="34561" y="17508"/>
                </a:cubicBezTo>
                <a:cubicBezTo>
                  <a:pt x="34409" y="17052"/>
                  <a:pt x="34561" y="16748"/>
                  <a:pt x="34926" y="16444"/>
                </a:cubicBezTo>
                <a:cubicBezTo>
                  <a:pt x="35321" y="16110"/>
                  <a:pt x="35746" y="15745"/>
                  <a:pt x="35959" y="15289"/>
                </a:cubicBezTo>
                <a:cubicBezTo>
                  <a:pt x="36415" y="14317"/>
                  <a:pt x="37357" y="13314"/>
                  <a:pt x="38330" y="12645"/>
                </a:cubicBezTo>
                <a:cubicBezTo>
                  <a:pt x="38664" y="12432"/>
                  <a:pt x="38907" y="12098"/>
                  <a:pt x="39181" y="11824"/>
                </a:cubicBezTo>
                <a:cubicBezTo>
                  <a:pt x="39515" y="11429"/>
                  <a:pt x="39698" y="11004"/>
                  <a:pt x="39485" y="10517"/>
                </a:cubicBezTo>
                <a:cubicBezTo>
                  <a:pt x="39394" y="10365"/>
                  <a:pt x="39455" y="10092"/>
                  <a:pt x="39515" y="9879"/>
                </a:cubicBezTo>
                <a:cubicBezTo>
                  <a:pt x="39728" y="9180"/>
                  <a:pt x="40002" y="8481"/>
                  <a:pt x="40245" y="7782"/>
                </a:cubicBezTo>
                <a:cubicBezTo>
                  <a:pt x="40458" y="7204"/>
                  <a:pt x="40397" y="6748"/>
                  <a:pt x="39971" y="6353"/>
                </a:cubicBezTo>
                <a:cubicBezTo>
                  <a:pt x="39607" y="6079"/>
                  <a:pt x="39272" y="5776"/>
                  <a:pt x="38968" y="5441"/>
                </a:cubicBezTo>
                <a:cubicBezTo>
                  <a:pt x="38451" y="4864"/>
                  <a:pt x="38482" y="4469"/>
                  <a:pt x="38968" y="3739"/>
                </a:cubicBezTo>
                <a:cubicBezTo>
                  <a:pt x="39242" y="3344"/>
                  <a:pt x="39424" y="2888"/>
                  <a:pt x="39607" y="2462"/>
                </a:cubicBezTo>
                <a:cubicBezTo>
                  <a:pt x="39242" y="2979"/>
                  <a:pt x="38877" y="3496"/>
                  <a:pt x="38512" y="4043"/>
                </a:cubicBezTo>
                <a:cubicBezTo>
                  <a:pt x="38208" y="4529"/>
                  <a:pt x="38299" y="5016"/>
                  <a:pt x="38573" y="5380"/>
                </a:cubicBezTo>
                <a:cubicBezTo>
                  <a:pt x="38877" y="5806"/>
                  <a:pt x="39211" y="6201"/>
                  <a:pt x="39576" y="6566"/>
                </a:cubicBezTo>
                <a:cubicBezTo>
                  <a:pt x="39910" y="6900"/>
                  <a:pt x="40002" y="7265"/>
                  <a:pt x="39789" y="7751"/>
                </a:cubicBezTo>
                <a:cubicBezTo>
                  <a:pt x="39546" y="8268"/>
                  <a:pt x="39333" y="8754"/>
                  <a:pt x="39120" y="9271"/>
                </a:cubicBezTo>
                <a:cubicBezTo>
                  <a:pt x="38877" y="9818"/>
                  <a:pt x="38634" y="10365"/>
                  <a:pt x="38877" y="10943"/>
                </a:cubicBezTo>
                <a:cubicBezTo>
                  <a:pt x="38907" y="11004"/>
                  <a:pt x="38786" y="11247"/>
                  <a:pt x="38695" y="11338"/>
                </a:cubicBezTo>
                <a:cubicBezTo>
                  <a:pt x="38148" y="11794"/>
                  <a:pt x="37661" y="12280"/>
                  <a:pt x="37053" y="12615"/>
                </a:cubicBezTo>
                <a:cubicBezTo>
                  <a:pt x="36354" y="13040"/>
                  <a:pt x="35929" y="13678"/>
                  <a:pt x="35473" y="14317"/>
                </a:cubicBezTo>
                <a:cubicBezTo>
                  <a:pt x="35290" y="14590"/>
                  <a:pt x="35108" y="14894"/>
                  <a:pt x="34895" y="15137"/>
                </a:cubicBezTo>
                <a:cubicBezTo>
                  <a:pt x="34774" y="15289"/>
                  <a:pt x="34622" y="15381"/>
                  <a:pt x="34500" y="15472"/>
                </a:cubicBezTo>
                <a:cubicBezTo>
                  <a:pt x="34226" y="15593"/>
                  <a:pt x="33983" y="15684"/>
                  <a:pt x="33649" y="15836"/>
                </a:cubicBezTo>
                <a:cubicBezTo>
                  <a:pt x="33801" y="14681"/>
                  <a:pt x="33953" y="13496"/>
                  <a:pt x="34135" y="12311"/>
                </a:cubicBezTo>
                <a:cubicBezTo>
                  <a:pt x="33345" y="12280"/>
                  <a:pt x="32585" y="12219"/>
                  <a:pt x="31795" y="12219"/>
                </a:cubicBezTo>
                <a:cubicBezTo>
                  <a:pt x="31491" y="12219"/>
                  <a:pt x="31308" y="12128"/>
                  <a:pt x="31157" y="11885"/>
                </a:cubicBezTo>
                <a:cubicBezTo>
                  <a:pt x="30883" y="11460"/>
                  <a:pt x="30579" y="11095"/>
                  <a:pt x="30305" y="10669"/>
                </a:cubicBezTo>
                <a:cubicBezTo>
                  <a:pt x="30214" y="10578"/>
                  <a:pt x="30184" y="10396"/>
                  <a:pt x="30214" y="10274"/>
                </a:cubicBezTo>
                <a:cubicBezTo>
                  <a:pt x="30518" y="8359"/>
                  <a:pt x="30883" y="6414"/>
                  <a:pt x="31248" y="4499"/>
                </a:cubicBezTo>
                <a:cubicBezTo>
                  <a:pt x="31278" y="4317"/>
                  <a:pt x="31278" y="4073"/>
                  <a:pt x="31187" y="3952"/>
                </a:cubicBezTo>
                <a:cubicBezTo>
                  <a:pt x="30184" y="2645"/>
                  <a:pt x="29211" y="1307"/>
                  <a:pt x="28239" y="0"/>
                </a:cubicBezTo>
                <a:cubicBezTo>
                  <a:pt x="28482" y="517"/>
                  <a:pt x="28634" y="943"/>
                  <a:pt x="28877" y="1307"/>
                </a:cubicBezTo>
                <a:cubicBezTo>
                  <a:pt x="29424" y="2250"/>
                  <a:pt x="30001" y="3162"/>
                  <a:pt x="30579" y="4104"/>
                </a:cubicBezTo>
                <a:cubicBezTo>
                  <a:pt x="30640" y="4195"/>
                  <a:pt x="30731" y="4347"/>
                  <a:pt x="30701" y="4438"/>
                </a:cubicBezTo>
                <a:cubicBezTo>
                  <a:pt x="30275" y="5867"/>
                  <a:pt x="29849" y="7326"/>
                  <a:pt x="29424" y="8754"/>
                </a:cubicBezTo>
                <a:cubicBezTo>
                  <a:pt x="28725" y="8511"/>
                  <a:pt x="27904" y="8207"/>
                  <a:pt x="27083" y="7994"/>
                </a:cubicBezTo>
                <a:cubicBezTo>
                  <a:pt x="26324" y="7812"/>
                  <a:pt x="25868" y="7356"/>
                  <a:pt x="25655" y="6535"/>
                </a:cubicBezTo>
                <a:cubicBezTo>
                  <a:pt x="25442" y="5776"/>
                  <a:pt x="25108" y="5046"/>
                  <a:pt x="24834" y="4286"/>
                </a:cubicBezTo>
                <a:cubicBezTo>
                  <a:pt x="24105" y="4621"/>
                  <a:pt x="23375" y="4955"/>
                  <a:pt x="22676" y="5289"/>
                </a:cubicBezTo>
                <a:cubicBezTo>
                  <a:pt x="22676" y="5320"/>
                  <a:pt x="22676" y="5350"/>
                  <a:pt x="22676" y="5380"/>
                </a:cubicBezTo>
                <a:cubicBezTo>
                  <a:pt x="23314" y="5137"/>
                  <a:pt x="23953" y="4894"/>
                  <a:pt x="24652" y="4621"/>
                </a:cubicBezTo>
                <a:cubicBezTo>
                  <a:pt x="24834" y="5259"/>
                  <a:pt x="25077" y="5867"/>
                  <a:pt x="25138" y="6535"/>
                </a:cubicBezTo>
                <a:cubicBezTo>
                  <a:pt x="25290" y="7842"/>
                  <a:pt x="25959" y="8511"/>
                  <a:pt x="27053" y="8815"/>
                </a:cubicBezTo>
                <a:cubicBezTo>
                  <a:pt x="27752" y="8997"/>
                  <a:pt x="28390" y="9362"/>
                  <a:pt x="29029" y="9666"/>
                </a:cubicBezTo>
                <a:cubicBezTo>
                  <a:pt x="29150" y="9697"/>
                  <a:pt x="29272" y="9940"/>
                  <a:pt x="29242" y="10031"/>
                </a:cubicBezTo>
                <a:cubicBezTo>
                  <a:pt x="28968" y="10760"/>
                  <a:pt x="29242" y="11247"/>
                  <a:pt x="29576" y="11733"/>
                </a:cubicBezTo>
                <a:cubicBezTo>
                  <a:pt x="29849" y="12189"/>
                  <a:pt x="30123" y="12615"/>
                  <a:pt x="30366" y="13070"/>
                </a:cubicBezTo>
                <a:cubicBezTo>
                  <a:pt x="30518" y="13435"/>
                  <a:pt x="30792" y="13526"/>
                  <a:pt x="31157" y="13557"/>
                </a:cubicBezTo>
                <a:cubicBezTo>
                  <a:pt x="31552" y="13618"/>
                  <a:pt x="31977" y="13709"/>
                  <a:pt x="32494" y="13800"/>
                </a:cubicBezTo>
                <a:cubicBezTo>
                  <a:pt x="32312" y="14438"/>
                  <a:pt x="32160" y="15107"/>
                  <a:pt x="32008" y="15776"/>
                </a:cubicBezTo>
                <a:cubicBezTo>
                  <a:pt x="31977" y="15988"/>
                  <a:pt x="31977" y="16262"/>
                  <a:pt x="32038" y="16475"/>
                </a:cubicBezTo>
                <a:cubicBezTo>
                  <a:pt x="32251" y="17022"/>
                  <a:pt x="32555" y="17569"/>
                  <a:pt x="32737" y="18147"/>
                </a:cubicBezTo>
                <a:cubicBezTo>
                  <a:pt x="32889" y="18572"/>
                  <a:pt x="32950" y="19028"/>
                  <a:pt x="33011" y="19484"/>
                </a:cubicBezTo>
                <a:cubicBezTo>
                  <a:pt x="33132" y="20213"/>
                  <a:pt x="33223" y="20973"/>
                  <a:pt x="33315" y="21703"/>
                </a:cubicBezTo>
                <a:cubicBezTo>
                  <a:pt x="33345" y="21916"/>
                  <a:pt x="33345" y="22159"/>
                  <a:pt x="33284" y="22372"/>
                </a:cubicBezTo>
                <a:cubicBezTo>
                  <a:pt x="33102" y="23192"/>
                  <a:pt x="32889" y="23982"/>
                  <a:pt x="32737" y="24803"/>
                </a:cubicBezTo>
                <a:cubicBezTo>
                  <a:pt x="32676" y="25259"/>
                  <a:pt x="32646" y="25715"/>
                  <a:pt x="32646" y="26141"/>
                </a:cubicBezTo>
                <a:cubicBezTo>
                  <a:pt x="32676" y="26657"/>
                  <a:pt x="32707" y="27144"/>
                  <a:pt x="32798" y="27630"/>
                </a:cubicBezTo>
                <a:cubicBezTo>
                  <a:pt x="33041" y="28603"/>
                  <a:pt x="32828" y="29454"/>
                  <a:pt x="32372" y="30335"/>
                </a:cubicBezTo>
                <a:cubicBezTo>
                  <a:pt x="31673" y="31703"/>
                  <a:pt x="31096" y="33101"/>
                  <a:pt x="30518" y="34499"/>
                </a:cubicBezTo>
                <a:cubicBezTo>
                  <a:pt x="29728" y="34043"/>
                  <a:pt x="28938" y="33648"/>
                  <a:pt x="28239" y="33162"/>
                </a:cubicBezTo>
                <a:cubicBezTo>
                  <a:pt x="27995" y="33010"/>
                  <a:pt x="27874" y="32676"/>
                  <a:pt x="27722" y="32372"/>
                </a:cubicBezTo>
                <a:cubicBezTo>
                  <a:pt x="27479" y="31885"/>
                  <a:pt x="27296" y="31399"/>
                  <a:pt x="27053" y="30913"/>
                </a:cubicBezTo>
                <a:cubicBezTo>
                  <a:pt x="26840" y="30426"/>
                  <a:pt x="26840" y="30426"/>
                  <a:pt x="26324" y="30366"/>
                </a:cubicBezTo>
                <a:cubicBezTo>
                  <a:pt x="26232" y="28785"/>
                  <a:pt x="26080" y="27235"/>
                  <a:pt x="26141" y="25654"/>
                </a:cubicBezTo>
                <a:cubicBezTo>
                  <a:pt x="26232" y="24651"/>
                  <a:pt x="25898" y="23375"/>
                  <a:pt x="25169" y="22524"/>
                </a:cubicBezTo>
                <a:cubicBezTo>
                  <a:pt x="25077" y="22402"/>
                  <a:pt x="25017" y="22250"/>
                  <a:pt x="24925" y="22128"/>
                </a:cubicBezTo>
                <a:cubicBezTo>
                  <a:pt x="24348" y="21581"/>
                  <a:pt x="24409" y="20882"/>
                  <a:pt x="24621" y="20092"/>
                </a:cubicBezTo>
                <a:cubicBezTo>
                  <a:pt x="24865" y="19332"/>
                  <a:pt x="25017" y="18511"/>
                  <a:pt x="25169" y="17721"/>
                </a:cubicBezTo>
                <a:cubicBezTo>
                  <a:pt x="25260" y="17387"/>
                  <a:pt x="25412" y="17143"/>
                  <a:pt x="25655" y="16931"/>
                </a:cubicBezTo>
                <a:cubicBezTo>
                  <a:pt x="25989" y="16688"/>
                  <a:pt x="26293" y="16444"/>
                  <a:pt x="26628" y="16140"/>
                </a:cubicBezTo>
                <a:cubicBezTo>
                  <a:pt x="25928" y="16323"/>
                  <a:pt x="25138" y="17113"/>
                  <a:pt x="24895" y="17843"/>
                </a:cubicBezTo>
                <a:cubicBezTo>
                  <a:pt x="24591" y="18754"/>
                  <a:pt x="24317" y="19636"/>
                  <a:pt x="24014" y="20639"/>
                </a:cubicBezTo>
                <a:cubicBezTo>
                  <a:pt x="23831" y="20365"/>
                  <a:pt x="23710" y="20183"/>
                  <a:pt x="23558" y="19970"/>
                </a:cubicBezTo>
                <a:cubicBezTo>
                  <a:pt x="23193" y="19332"/>
                  <a:pt x="22828" y="18694"/>
                  <a:pt x="22433" y="18086"/>
                </a:cubicBezTo>
                <a:cubicBezTo>
                  <a:pt x="22372" y="17964"/>
                  <a:pt x="22251" y="17812"/>
                  <a:pt x="22099" y="17782"/>
                </a:cubicBezTo>
                <a:cubicBezTo>
                  <a:pt x="20822" y="17447"/>
                  <a:pt x="19515" y="17113"/>
                  <a:pt x="18238" y="16779"/>
                </a:cubicBezTo>
                <a:cubicBezTo>
                  <a:pt x="18178" y="16779"/>
                  <a:pt x="18117" y="16779"/>
                  <a:pt x="18056" y="16809"/>
                </a:cubicBezTo>
                <a:cubicBezTo>
                  <a:pt x="19272" y="17235"/>
                  <a:pt x="20488" y="17660"/>
                  <a:pt x="21703" y="18086"/>
                </a:cubicBezTo>
                <a:cubicBezTo>
                  <a:pt x="21886" y="18147"/>
                  <a:pt x="22068" y="18329"/>
                  <a:pt x="22159" y="18481"/>
                </a:cubicBezTo>
                <a:cubicBezTo>
                  <a:pt x="23102" y="20335"/>
                  <a:pt x="24044" y="22189"/>
                  <a:pt x="25017" y="24013"/>
                </a:cubicBezTo>
                <a:cubicBezTo>
                  <a:pt x="25138" y="24256"/>
                  <a:pt x="25138" y="24621"/>
                  <a:pt x="25138" y="24894"/>
                </a:cubicBezTo>
                <a:cubicBezTo>
                  <a:pt x="25077" y="26597"/>
                  <a:pt x="25017" y="28268"/>
                  <a:pt x="24986" y="29970"/>
                </a:cubicBezTo>
                <a:cubicBezTo>
                  <a:pt x="24986" y="30092"/>
                  <a:pt x="24956" y="30214"/>
                  <a:pt x="24956" y="30274"/>
                </a:cubicBezTo>
                <a:cubicBezTo>
                  <a:pt x="22980" y="30335"/>
                  <a:pt x="22220" y="30092"/>
                  <a:pt x="20548" y="29241"/>
                </a:cubicBezTo>
                <a:cubicBezTo>
                  <a:pt x="20396" y="29119"/>
                  <a:pt x="20275" y="28846"/>
                  <a:pt x="20184" y="28633"/>
                </a:cubicBezTo>
                <a:cubicBezTo>
                  <a:pt x="19697" y="27387"/>
                  <a:pt x="19211" y="26141"/>
                  <a:pt x="18725" y="24864"/>
                </a:cubicBezTo>
                <a:cubicBezTo>
                  <a:pt x="18664" y="24742"/>
                  <a:pt x="18573" y="24621"/>
                  <a:pt x="18481" y="24530"/>
                </a:cubicBezTo>
                <a:cubicBezTo>
                  <a:pt x="17418" y="23800"/>
                  <a:pt x="16354" y="23040"/>
                  <a:pt x="15290" y="22311"/>
                </a:cubicBezTo>
                <a:cubicBezTo>
                  <a:pt x="15047" y="22128"/>
                  <a:pt x="14956" y="21916"/>
                  <a:pt x="14956" y="21581"/>
                </a:cubicBezTo>
                <a:cubicBezTo>
                  <a:pt x="14956" y="20335"/>
                  <a:pt x="14956" y="19089"/>
                  <a:pt x="14895" y="17843"/>
                </a:cubicBezTo>
                <a:cubicBezTo>
                  <a:pt x="14834" y="18754"/>
                  <a:pt x="14743" y="19636"/>
                  <a:pt x="14652" y="20517"/>
                </a:cubicBezTo>
                <a:cubicBezTo>
                  <a:pt x="14621" y="21125"/>
                  <a:pt x="14439" y="21824"/>
                  <a:pt x="14621" y="22341"/>
                </a:cubicBezTo>
                <a:cubicBezTo>
                  <a:pt x="14804" y="22858"/>
                  <a:pt x="15320" y="23162"/>
                  <a:pt x="15685" y="23557"/>
                </a:cubicBezTo>
                <a:cubicBezTo>
                  <a:pt x="16111" y="23982"/>
                  <a:pt x="16506" y="24438"/>
                  <a:pt x="16931" y="24834"/>
                </a:cubicBezTo>
                <a:cubicBezTo>
                  <a:pt x="17478" y="25289"/>
                  <a:pt x="17752" y="25897"/>
                  <a:pt x="17934" y="26627"/>
                </a:cubicBezTo>
                <a:cubicBezTo>
                  <a:pt x="18208" y="27691"/>
                  <a:pt x="18573" y="28785"/>
                  <a:pt x="18907" y="29849"/>
                </a:cubicBezTo>
                <a:cubicBezTo>
                  <a:pt x="18968" y="30062"/>
                  <a:pt x="19029" y="30274"/>
                  <a:pt x="19089" y="30548"/>
                </a:cubicBezTo>
                <a:cubicBezTo>
                  <a:pt x="18542" y="30548"/>
                  <a:pt x="18056" y="30700"/>
                  <a:pt x="17570" y="30396"/>
                </a:cubicBezTo>
                <a:cubicBezTo>
                  <a:pt x="16415" y="29666"/>
                  <a:pt x="15260" y="28967"/>
                  <a:pt x="14074" y="28268"/>
                </a:cubicBezTo>
                <a:cubicBezTo>
                  <a:pt x="13953" y="28207"/>
                  <a:pt x="13709" y="28238"/>
                  <a:pt x="13618" y="28329"/>
                </a:cubicBezTo>
                <a:cubicBezTo>
                  <a:pt x="12372" y="29454"/>
                  <a:pt x="11156" y="30639"/>
                  <a:pt x="10031" y="31855"/>
                </a:cubicBezTo>
                <a:cubicBezTo>
                  <a:pt x="10396" y="31551"/>
                  <a:pt x="10791" y="31217"/>
                  <a:pt x="11187" y="30882"/>
                </a:cubicBezTo>
                <a:cubicBezTo>
                  <a:pt x="11946" y="30214"/>
                  <a:pt x="12737" y="29575"/>
                  <a:pt x="13527" y="28876"/>
                </a:cubicBezTo>
                <a:cubicBezTo>
                  <a:pt x="13801" y="28603"/>
                  <a:pt x="13983" y="28755"/>
                  <a:pt x="14165" y="28937"/>
                </a:cubicBezTo>
                <a:cubicBezTo>
                  <a:pt x="15168" y="29788"/>
                  <a:pt x="16202" y="30670"/>
                  <a:pt x="17235" y="31490"/>
                </a:cubicBezTo>
                <a:cubicBezTo>
                  <a:pt x="17448" y="31673"/>
                  <a:pt x="17691" y="31764"/>
                  <a:pt x="17965" y="31794"/>
                </a:cubicBezTo>
                <a:cubicBezTo>
                  <a:pt x="18755" y="31855"/>
                  <a:pt x="19576" y="31916"/>
                  <a:pt x="20396" y="31946"/>
                </a:cubicBezTo>
                <a:cubicBezTo>
                  <a:pt x="20913" y="31946"/>
                  <a:pt x="21399" y="32007"/>
                  <a:pt x="21825" y="32311"/>
                </a:cubicBezTo>
                <a:cubicBezTo>
                  <a:pt x="22068" y="32493"/>
                  <a:pt x="22433" y="32524"/>
                  <a:pt x="22767" y="32584"/>
                </a:cubicBezTo>
                <a:cubicBezTo>
                  <a:pt x="23406" y="32676"/>
                  <a:pt x="24044" y="32797"/>
                  <a:pt x="24713" y="32888"/>
                </a:cubicBezTo>
                <a:cubicBezTo>
                  <a:pt x="24986" y="32919"/>
                  <a:pt x="25169" y="33040"/>
                  <a:pt x="25260" y="33375"/>
                </a:cubicBezTo>
                <a:cubicBezTo>
                  <a:pt x="25381" y="33952"/>
                  <a:pt x="25594" y="34469"/>
                  <a:pt x="25807" y="35016"/>
                </a:cubicBezTo>
                <a:cubicBezTo>
                  <a:pt x="25868" y="35198"/>
                  <a:pt x="25989" y="35381"/>
                  <a:pt x="26141" y="35472"/>
                </a:cubicBezTo>
                <a:cubicBezTo>
                  <a:pt x="27874" y="36779"/>
                  <a:pt x="29637" y="38056"/>
                  <a:pt x="31400" y="39302"/>
                </a:cubicBezTo>
                <a:cubicBezTo>
                  <a:pt x="31582" y="39454"/>
                  <a:pt x="31734" y="39697"/>
                  <a:pt x="31825" y="39910"/>
                </a:cubicBezTo>
                <a:cubicBezTo>
                  <a:pt x="32008" y="40366"/>
                  <a:pt x="32129" y="40822"/>
                  <a:pt x="32251" y="41278"/>
                </a:cubicBezTo>
                <a:cubicBezTo>
                  <a:pt x="32312" y="41460"/>
                  <a:pt x="32281" y="41673"/>
                  <a:pt x="32220" y="41855"/>
                </a:cubicBezTo>
                <a:cubicBezTo>
                  <a:pt x="32099" y="42281"/>
                  <a:pt x="31916" y="42645"/>
                  <a:pt x="31764" y="43041"/>
                </a:cubicBezTo>
                <a:cubicBezTo>
                  <a:pt x="31035" y="45016"/>
                  <a:pt x="30701" y="47022"/>
                  <a:pt x="30093" y="49028"/>
                </a:cubicBezTo>
                <a:cubicBezTo>
                  <a:pt x="29819" y="50366"/>
                  <a:pt x="29819" y="51551"/>
                  <a:pt x="29849" y="52919"/>
                </a:cubicBezTo>
                <a:cubicBezTo>
                  <a:pt x="29849" y="53284"/>
                  <a:pt x="29789" y="53466"/>
                  <a:pt x="29394" y="53557"/>
                </a:cubicBezTo>
                <a:cubicBezTo>
                  <a:pt x="28117" y="53831"/>
                  <a:pt x="26840" y="54165"/>
                  <a:pt x="25564" y="54500"/>
                </a:cubicBezTo>
                <a:cubicBezTo>
                  <a:pt x="25442" y="54530"/>
                  <a:pt x="25260" y="54469"/>
                  <a:pt x="25169" y="54378"/>
                </a:cubicBezTo>
                <a:cubicBezTo>
                  <a:pt x="23345" y="52949"/>
                  <a:pt x="21551" y="51490"/>
                  <a:pt x="19789" y="50001"/>
                </a:cubicBezTo>
                <a:cubicBezTo>
                  <a:pt x="19454" y="49697"/>
                  <a:pt x="19211" y="49272"/>
                  <a:pt x="18937" y="48907"/>
                </a:cubicBezTo>
                <a:cubicBezTo>
                  <a:pt x="18026" y="47600"/>
                  <a:pt x="17114" y="46293"/>
                  <a:pt x="16293" y="44925"/>
                </a:cubicBezTo>
                <a:cubicBezTo>
                  <a:pt x="16080" y="44591"/>
                  <a:pt x="16080" y="44074"/>
                  <a:pt x="15959" y="43679"/>
                </a:cubicBezTo>
                <a:cubicBezTo>
                  <a:pt x="15746" y="42980"/>
                  <a:pt x="15928" y="42463"/>
                  <a:pt x="16354" y="41916"/>
                </a:cubicBezTo>
                <a:cubicBezTo>
                  <a:pt x="16688" y="41490"/>
                  <a:pt x="16931" y="40974"/>
                  <a:pt x="17235" y="40548"/>
                </a:cubicBezTo>
                <a:cubicBezTo>
                  <a:pt x="17448" y="40244"/>
                  <a:pt x="17691" y="39971"/>
                  <a:pt x="17934" y="39697"/>
                </a:cubicBezTo>
                <a:cubicBezTo>
                  <a:pt x="18117" y="39515"/>
                  <a:pt x="18208" y="39332"/>
                  <a:pt x="18086" y="39089"/>
                </a:cubicBezTo>
                <a:cubicBezTo>
                  <a:pt x="17934" y="38785"/>
                  <a:pt x="17843" y="38451"/>
                  <a:pt x="17630" y="38147"/>
                </a:cubicBezTo>
                <a:cubicBezTo>
                  <a:pt x="17722" y="38451"/>
                  <a:pt x="17782" y="38755"/>
                  <a:pt x="17904" y="39028"/>
                </a:cubicBezTo>
                <a:cubicBezTo>
                  <a:pt x="17995" y="39302"/>
                  <a:pt x="17965" y="39423"/>
                  <a:pt x="17752" y="39575"/>
                </a:cubicBezTo>
                <a:cubicBezTo>
                  <a:pt x="17539" y="39697"/>
                  <a:pt x="17387" y="39849"/>
                  <a:pt x="17235" y="40062"/>
                </a:cubicBezTo>
                <a:cubicBezTo>
                  <a:pt x="16719" y="40730"/>
                  <a:pt x="16232" y="41430"/>
                  <a:pt x="15715" y="42068"/>
                </a:cubicBezTo>
                <a:cubicBezTo>
                  <a:pt x="15442" y="42433"/>
                  <a:pt x="15260" y="42767"/>
                  <a:pt x="15381" y="43253"/>
                </a:cubicBezTo>
                <a:cubicBezTo>
                  <a:pt x="15412" y="43375"/>
                  <a:pt x="15412" y="43496"/>
                  <a:pt x="15412" y="43709"/>
                </a:cubicBezTo>
                <a:cubicBezTo>
                  <a:pt x="14621" y="42554"/>
                  <a:pt x="13831" y="41369"/>
                  <a:pt x="13041" y="40183"/>
                </a:cubicBezTo>
                <a:cubicBezTo>
                  <a:pt x="12767" y="39758"/>
                  <a:pt x="12494" y="39302"/>
                  <a:pt x="12190" y="38876"/>
                </a:cubicBezTo>
                <a:cubicBezTo>
                  <a:pt x="12038" y="38664"/>
                  <a:pt x="11825" y="38481"/>
                  <a:pt x="11582" y="38360"/>
                </a:cubicBezTo>
                <a:cubicBezTo>
                  <a:pt x="10761" y="37995"/>
                  <a:pt x="9940" y="37661"/>
                  <a:pt x="9089" y="37387"/>
                </a:cubicBezTo>
                <a:cubicBezTo>
                  <a:pt x="9515" y="37661"/>
                  <a:pt x="9940" y="37934"/>
                  <a:pt x="10396" y="38208"/>
                </a:cubicBezTo>
                <a:cubicBezTo>
                  <a:pt x="10731" y="38390"/>
                  <a:pt x="11126" y="38542"/>
                  <a:pt x="11399" y="38816"/>
                </a:cubicBezTo>
                <a:cubicBezTo>
                  <a:pt x="11703" y="39089"/>
                  <a:pt x="11916" y="39484"/>
                  <a:pt x="12098" y="39849"/>
                </a:cubicBezTo>
                <a:cubicBezTo>
                  <a:pt x="13162" y="42007"/>
                  <a:pt x="14256" y="44135"/>
                  <a:pt x="15412" y="46232"/>
                </a:cubicBezTo>
                <a:cubicBezTo>
                  <a:pt x="15472" y="46354"/>
                  <a:pt x="15503" y="46475"/>
                  <a:pt x="15624" y="46718"/>
                </a:cubicBezTo>
                <a:cubicBezTo>
                  <a:pt x="14864" y="46293"/>
                  <a:pt x="14196" y="46019"/>
                  <a:pt x="13649" y="45381"/>
                </a:cubicBezTo>
                <a:cubicBezTo>
                  <a:pt x="13193" y="44864"/>
                  <a:pt x="12554" y="44560"/>
                  <a:pt x="11977" y="44226"/>
                </a:cubicBezTo>
                <a:cubicBezTo>
                  <a:pt x="11490" y="43922"/>
                  <a:pt x="10974" y="43679"/>
                  <a:pt x="10427" y="43466"/>
                </a:cubicBezTo>
                <a:cubicBezTo>
                  <a:pt x="10183" y="43375"/>
                  <a:pt x="9880" y="43314"/>
                  <a:pt x="9606" y="43344"/>
                </a:cubicBezTo>
                <a:cubicBezTo>
                  <a:pt x="7904" y="43648"/>
                  <a:pt x="6232" y="43983"/>
                  <a:pt x="4591" y="44348"/>
                </a:cubicBezTo>
                <a:cubicBezTo>
                  <a:pt x="5290" y="44287"/>
                  <a:pt x="6019" y="44256"/>
                  <a:pt x="6718" y="44196"/>
                </a:cubicBezTo>
                <a:cubicBezTo>
                  <a:pt x="7661" y="44104"/>
                  <a:pt x="8603" y="44013"/>
                  <a:pt x="9515" y="43922"/>
                </a:cubicBezTo>
                <a:cubicBezTo>
                  <a:pt x="10183" y="43831"/>
                  <a:pt x="10639" y="44348"/>
                  <a:pt x="11187" y="44651"/>
                </a:cubicBezTo>
                <a:cubicBezTo>
                  <a:pt x="11673" y="44895"/>
                  <a:pt x="12129" y="45229"/>
                  <a:pt x="12585" y="45594"/>
                </a:cubicBezTo>
                <a:cubicBezTo>
                  <a:pt x="12767" y="45715"/>
                  <a:pt x="12889" y="45989"/>
                  <a:pt x="13071" y="46141"/>
                </a:cubicBezTo>
                <a:cubicBezTo>
                  <a:pt x="13497" y="46566"/>
                  <a:pt x="13953" y="47022"/>
                  <a:pt x="14439" y="47387"/>
                </a:cubicBezTo>
                <a:cubicBezTo>
                  <a:pt x="14925" y="47752"/>
                  <a:pt x="15442" y="48117"/>
                  <a:pt x="15989" y="48329"/>
                </a:cubicBezTo>
                <a:cubicBezTo>
                  <a:pt x="16719" y="48603"/>
                  <a:pt x="17053" y="49272"/>
                  <a:pt x="17326" y="49910"/>
                </a:cubicBezTo>
                <a:cubicBezTo>
                  <a:pt x="17934" y="51247"/>
                  <a:pt x="18968" y="52402"/>
                  <a:pt x="20032" y="53466"/>
                </a:cubicBezTo>
                <a:cubicBezTo>
                  <a:pt x="21460" y="54925"/>
                  <a:pt x="22889" y="56323"/>
                  <a:pt x="24348" y="57722"/>
                </a:cubicBezTo>
                <a:cubicBezTo>
                  <a:pt x="24500" y="57843"/>
                  <a:pt x="24773" y="57934"/>
                  <a:pt x="24956" y="57904"/>
                </a:cubicBezTo>
                <a:cubicBezTo>
                  <a:pt x="26536" y="57722"/>
                  <a:pt x="28147" y="57509"/>
                  <a:pt x="29728" y="57326"/>
                </a:cubicBezTo>
                <a:cubicBezTo>
                  <a:pt x="29849" y="57296"/>
                  <a:pt x="30032" y="57387"/>
                  <a:pt x="30123" y="57478"/>
                </a:cubicBezTo>
                <a:cubicBezTo>
                  <a:pt x="30549" y="57843"/>
                  <a:pt x="30944" y="58269"/>
                  <a:pt x="31308" y="58664"/>
                </a:cubicBezTo>
                <a:cubicBezTo>
                  <a:pt x="31430" y="58755"/>
                  <a:pt x="31491" y="58907"/>
                  <a:pt x="31552" y="59029"/>
                </a:cubicBezTo>
                <a:cubicBezTo>
                  <a:pt x="31704" y="59637"/>
                  <a:pt x="31825" y="60275"/>
                  <a:pt x="32008" y="60883"/>
                </a:cubicBezTo>
                <a:cubicBezTo>
                  <a:pt x="32068" y="61095"/>
                  <a:pt x="32190" y="61308"/>
                  <a:pt x="32342" y="61460"/>
                </a:cubicBezTo>
                <a:cubicBezTo>
                  <a:pt x="33163" y="62251"/>
                  <a:pt x="34044" y="62980"/>
                  <a:pt x="34834" y="63770"/>
                </a:cubicBezTo>
                <a:cubicBezTo>
                  <a:pt x="35412" y="64409"/>
                  <a:pt x="35868" y="65168"/>
                  <a:pt x="36354" y="65898"/>
                </a:cubicBezTo>
                <a:cubicBezTo>
                  <a:pt x="36415" y="65959"/>
                  <a:pt x="36415" y="66111"/>
                  <a:pt x="36415" y="66232"/>
                </a:cubicBezTo>
                <a:cubicBezTo>
                  <a:pt x="36506" y="67722"/>
                  <a:pt x="36597" y="69211"/>
                  <a:pt x="36689" y="70700"/>
                </a:cubicBezTo>
                <a:cubicBezTo>
                  <a:pt x="36689" y="70974"/>
                  <a:pt x="36628" y="71278"/>
                  <a:pt x="36537" y="71552"/>
                </a:cubicBezTo>
                <a:cubicBezTo>
                  <a:pt x="36081" y="72676"/>
                  <a:pt x="35625" y="73801"/>
                  <a:pt x="35199" y="74925"/>
                </a:cubicBezTo>
                <a:cubicBezTo>
                  <a:pt x="35138" y="75017"/>
                  <a:pt x="35108" y="75108"/>
                  <a:pt x="35047" y="75199"/>
                </a:cubicBezTo>
                <a:cubicBezTo>
                  <a:pt x="34318" y="75047"/>
                  <a:pt x="33588" y="74834"/>
                  <a:pt x="32859" y="74743"/>
                </a:cubicBezTo>
                <a:cubicBezTo>
                  <a:pt x="31187" y="74591"/>
                  <a:pt x="29515" y="74470"/>
                  <a:pt x="27813" y="74348"/>
                </a:cubicBezTo>
                <a:cubicBezTo>
                  <a:pt x="26688" y="74257"/>
                  <a:pt x="25564" y="74257"/>
                  <a:pt x="24439" y="74135"/>
                </a:cubicBezTo>
                <a:cubicBezTo>
                  <a:pt x="24165" y="74105"/>
                  <a:pt x="23892" y="73801"/>
                  <a:pt x="23618" y="73618"/>
                </a:cubicBezTo>
                <a:cubicBezTo>
                  <a:pt x="22463" y="72798"/>
                  <a:pt x="21673" y="71673"/>
                  <a:pt x="20792" y="70640"/>
                </a:cubicBezTo>
                <a:cubicBezTo>
                  <a:pt x="20761" y="70640"/>
                  <a:pt x="20761" y="70609"/>
                  <a:pt x="20761" y="70609"/>
                </a:cubicBezTo>
                <a:cubicBezTo>
                  <a:pt x="19880" y="69910"/>
                  <a:pt x="19667" y="68907"/>
                  <a:pt x="19637" y="67813"/>
                </a:cubicBezTo>
                <a:cubicBezTo>
                  <a:pt x="19545" y="66445"/>
                  <a:pt x="19515" y="65077"/>
                  <a:pt x="19485" y="63710"/>
                </a:cubicBezTo>
                <a:cubicBezTo>
                  <a:pt x="19454" y="63193"/>
                  <a:pt x="19393" y="62706"/>
                  <a:pt x="19150" y="62220"/>
                </a:cubicBezTo>
                <a:cubicBezTo>
                  <a:pt x="18694" y="61217"/>
                  <a:pt x="18330" y="60214"/>
                  <a:pt x="17813" y="59241"/>
                </a:cubicBezTo>
                <a:cubicBezTo>
                  <a:pt x="17539" y="58694"/>
                  <a:pt x="17083" y="58208"/>
                  <a:pt x="16597" y="57874"/>
                </a:cubicBezTo>
                <a:cubicBezTo>
                  <a:pt x="15746" y="57235"/>
                  <a:pt x="15503" y="56475"/>
                  <a:pt x="15807" y="55381"/>
                </a:cubicBezTo>
                <a:cubicBezTo>
                  <a:pt x="15989" y="54591"/>
                  <a:pt x="16050" y="53740"/>
                  <a:pt x="16111" y="52889"/>
                </a:cubicBezTo>
                <a:cubicBezTo>
                  <a:pt x="15746" y="54044"/>
                  <a:pt x="15412" y="55229"/>
                  <a:pt x="15108" y="56384"/>
                </a:cubicBezTo>
                <a:cubicBezTo>
                  <a:pt x="13983" y="55016"/>
                  <a:pt x="13162" y="53557"/>
                  <a:pt x="12098" y="52190"/>
                </a:cubicBezTo>
                <a:cubicBezTo>
                  <a:pt x="12433" y="52949"/>
                  <a:pt x="12828" y="53709"/>
                  <a:pt x="13132" y="54500"/>
                </a:cubicBezTo>
                <a:cubicBezTo>
                  <a:pt x="13740" y="56232"/>
                  <a:pt x="15016" y="57722"/>
                  <a:pt x="16111" y="59241"/>
                </a:cubicBezTo>
                <a:cubicBezTo>
                  <a:pt x="16354" y="59606"/>
                  <a:pt x="16567" y="60062"/>
                  <a:pt x="16719" y="60518"/>
                </a:cubicBezTo>
                <a:cubicBezTo>
                  <a:pt x="16901" y="60944"/>
                  <a:pt x="16962" y="61369"/>
                  <a:pt x="17114" y="61825"/>
                </a:cubicBezTo>
                <a:cubicBezTo>
                  <a:pt x="17357" y="62646"/>
                  <a:pt x="17539" y="63497"/>
                  <a:pt x="17357" y="64409"/>
                </a:cubicBezTo>
                <a:cubicBezTo>
                  <a:pt x="17205" y="65168"/>
                  <a:pt x="17144" y="65989"/>
                  <a:pt x="17053" y="66901"/>
                </a:cubicBezTo>
                <a:cubicBezTo>
                  <a:pt x="16536" y="66719"/>
                  <a:pt x="16080" y="66536"/>
                  <a:pt x="15594" y="66354"/>
                </a:cubicBezTo>
                <a:cubicBezTo>
                  <a:pt x="15533" y="66324"/>
                  <a:pt x="15442" y="66202"/>
                  <a:pt x="15442" y="66111"/>
                </a:cubicBezTo>
                <a:cubicBezTo>
                  <a:pt x="15412" y="65472"/>
                  <a:pt x="15047" y="64986"/>
                  <a:pt x="14712" y="64530"/>
                </a:cubicBezTo>
                <a:cubicBezTo>
                  <a:pt x="14348" y="64044"/>
                  <a:pt x="14074" y="63558"/>
                  <a:pt x="13953" y="62919"/>
                </a:cubicBezTo>
                <a:cubicBezTo>
                  <a:pt x="13861" y="62402"/>
                  <a:pt x="13679" y="61886"/>
                  <a:pt x="13466" y="61399"/>
                </a:cubicBezTo>
                <a:cubicBezTo>
                  <a:pt x="13284" y="61004"/>
                  <a:pt x="13041" y="60731"/>
                  <a:pt x="12585" y="60792"/>
                </a:cubicBezTo>
                <a:cubicBezTo>
                  <a:pt x="12402" y="60822"/>
                  <a:pt x="12190" y="60731"/>
                  <a:pt x="12038" y="60609"/>
                </a:cubicBezTo>
                <a:cubicBezTo>
                  <a:pt x="11673" y="60336"/>
                  <a:pt x="11339" y="60032"/>
                  <a:pt x="11004" y="59728"/>
                </a:cubicBezTo>
                <a:cubicBezTo>
                  <a:pt x="10518" y="59363"/>
                  <a:pt x="10214" y="59363"/>
                  <a:pt x="9758" y="59728"/>
                </a:cubicBezTo>
                <a:cubicBezTo>
                  <a:pt x="9424" y="60001"/>
                  <a:pt x="9089" y="60305"/>
                  <a:pt x="8755" y="60518"/>
                </a:cubicBezTo>
                <a:cubicBezTo>
                  <a:pt x="8299" y="60822"/>
                  <a:pt x="8086" y="60700"/>
                  <a:pt x="7752" y="60214"/>
                </a:cubicBezTo>
                <a:cubicBezTo>
                  <a:pt x="7539" y="59910"/>
                  <a:pt x="7296" y="59697"/>
                  <a:pt x="7022" y="59485"/>
                </a:cubicBezTo>
                <a:cubicBezTo>
                  <a:pt x="7235" y="59788"/>
                  <a:pt x="7478" y="60062"/>
                  <a:pt x="7661" y="60396"/>
                </a:cubicBezTo>
                <a:cubicBezTo>
                  <a:pt x="7965" y="60913"/>
                  <a:pt x="8208" y="61095"/>
                  <a:pt x="8724" y="60883"/>
                </a:cubicBezTo>
                <a:cubicBezTo>
                  <a:pt x="9059" y="60731"/>
                  <a:pt x="9393" y="60518"/>
                  <a:pt x="9728" y="60275"/>
                </a:cubicBezTo>
                <a:cubicBezTo>
                  <a:pt x="10335" y="59849"/>
                  <a:pt x="10396" y="59849"/>
                  <a:pt x="10974" y="60396"/>
                </a:cubicBezTo>
                <a:cubicBezTo>
                  <a:pt x="11217" y="60640"/>
                  <a:pt x="11430" y="60913"/>
                  <a:pt x="11673" y="61126"/>
                </a:cubicBezTo>
                <a:cubicBezTo>
                  <a:pt x="11916" y="61308"/>
                  <a:pt x="12159" y="61521"/>
                  <a:pt x="12402" y="61551"/>
                </a:cubicBezTo>
                <a:cubicBezTo>
                  <a:pt x="12798" y="61551"/>
                  <a:pt x="12919" y="61825"/>
                  <a:pt x="13010" y="62220"/>
                </a:cubicBezTo>
                <a:cubicBezTo>
                  <a:pt x="13071" y="62554"/>
                  <a:pt x="13193" y="62889"/>
                  <a:pt x="13193" y="63223"/>
                </a:cubicBezTo>
                <a:cubicBezTo>
                  <a:pt x="13223" y="63953"/>
                  <a:pt x="13557" y="64500"/>
                  <a:pt x="13892" y="65077"/>
                </a:cubicBezTo>
                <a:cubicBezTo>
                  <a:pt x="14165" y="65503"/>
                  <a:pt x="14408" y="65898"/>
                  <a:pt x="14408" y="66476"/>
                </a:cubicBezTo>
                <a:cubicBezTo>
                  <a:pt x="14378" y="66779"/>
                  <a:pt x="14712" y="67205"/>
                  <a:pt x="14956" y="67387"/>
                </a:cubicBezTo>
                <a:cubicBezTo>
                  <a:pt x="15472" y="67722"/>
                  <a:pt x="16050" y="67965"/>
                  <a:pt x="16627" y="68178"/>
                </a:cubicBezTo>
                <a:cubicBezTo>
                  <a:pt x="16931" y="68299"/>
                  <a:pt x="17023" y="68482"/>
                  <a:pt x="16992" y="68786"/>
                </a:cubicBezTo>
                <a:cubicBezTo>
                  <a:pt x="16962" y="69059"/>
                  <a:pt x="17023" y="69333"/>
                  <a:pt x="16962" y="69576"/>
                </a:cubicBezTo>
                <a:cubicBezTo>
                  <a:pt x="16810" y="70549"/>
                  <a:pt x="17235" y="71248"/>
                  <a:pt x="17752" y="72008"/>
                </a:cubicBezTo>
                <a:cubicBezTo>
                  <a:pt x="18299" y="72828"/>
                  <a:pt x="18816" y="73679"/>
                  <a:pt x="19302" y="74561"/>
                </a:cubicBezTo>
                <a:cubicBezTo>
                  <a:pt x="19120" y="74470"/>
                  <a:pt x="18968" y="74378"/>
                  <a:pt x="18785" y="74287"/>
                </a:cubicBezTo>
                <a:cubicBezTo>
                  <a:pt x="17053" y="73345"/>
                  <a:pt x="15381" y="72737"/>
                  <a:pt x="13253" y="72707"/>
                </a:cubicBezTo>
                <a:cubicBezTo>
                  <a:pt x="12767" y="72676"/>
                  <a:pt x="12281" y="72403"/>
                  <a:pt x="11825" y="72159"/>
                </a:cubicBezTo>
                <a:cubicBezTo>
                  <a:pt x="10761" y="71643"/>
                  <a:pt x="9728" y="71065"/>
                  <a:pt x="8664" y="70518"/>
                </a:cubicBezTo>
                <a:cubicBezTo>
                  <a:pt x="8360" y="70366"/>
                  <a:pt x="8025" y="70214"/>
                  <a:pt x="7721" y="70032"/>
                </a:cubicBezTo>
                <a:cubicBezTo>
                  <a:pt x="7083" y="69637"/>
                  <a:pt x="6901" y="68816"/>
                  <a:pt x="6536" y="68147"/>
                </a:cubicBezTo>
                <a:cubicBezTo>
                  <a:pt x="5928" y="66901"/>
                  <a:pt x="5351" y="65716"/>
                  <a:pt x="4834" y="64469"/>
                </a:cubicBezTo>
                <a:cubicBezTo>
                  <a:pt x="4469" y="63406"/>
                  <a:pt x="4226" y="62311"/>
                  <a:pt x="3983" y="61247"/>
                </a:cubicBezTo>
                <a:cubicBezTo>
                  <a:pt x="3922" y="60913"/>
                  <a:pt x="3831" y="60579"/>
                  <a:pt x="3740" y="60244"/>
                </a:cubicBezTo>
                <a:cubicBezTo>
                  <a:pt x="4044" y="62980"/>
                  <a:pt x="4743" y="65503"/>
                  <a:pt x="5898" y="68086"/>
                </a:cubicBezTo>
                <a:cubicBezTo>
                  <a:pt x="5867" y="68117"/>
                  <a:pt x="5837" y="68147"/>
                  <a:pt x="5806" y="68147"/>
                </a:cubicBezTo>
                <a:cubicBezTo>
                  <a:pt x="5715" y="68086"/>
                  <a:pt x="5624" y="67995"/>
                  <a:pt x="5533" y="67934"/>
                </a:cubicBezTo>
                <a:cubicBezTo>
                  <a:pt x="5411" y="67843"/>
                  <a:pt x="5320" y="67752"/>
                  <a:pt x="5199" y="67661"/>
                </a:cubicBezTo>
                <a:cubicBezTo>
                  <a:pt x="4803" y="67327"/>
                  <a:pt x="4378" y="67144"/>
                  <a:pt x="3892" y="67418"/>
                </a:cubicBezTo>
                <a:cubicBezTo>
                  <a:pt x="2585" y="68208"/>
                  <a:pt x="1308" y="69029"/>
                  <a:pt x="1" y="69819"/>
                </a:cubicBezTo>
                <a:cubicBezTo>
                  <a:pt x="31" y="69880"/>
                  <a:pt x="31" y="69910"/>
                  <a:pt x="62" y="69971"/>
                </a:cubicBezTo>
                <a:cubicBezTo>
                  <a:pt x="457" y="69789"/>
                  <a:pt x="822" y="69637"/>
                  <a:pt x="1217" y="69485"/>
                </a:cubicBezTo>
                <a:cubicBezTo>
                  <a:pt x="2068" y="69150"/>
                  <a:pt x="2949" y="68816"/>
                  <a:pt x="3800" y="68451"/>
                </a:cubicBezTo>
                <a:cubicBezTo>
                  <a:pt x="4256" y="68269"/>
                  <a:pt x="4591" y="68390"/>
                  <a:pt x="4895" y="68846"/>
                </a:cubicBezTo>
                <a:cubicBezTo>
                  <a:pt x="5229" y="69363"/>
                  <a:pt x="5594" y="69819"/>
                  <a:pt x="5958" y="70305"/>
                </a:cubicBezTo>
                <a:cubicBezTo>
                  <a:pt x="6597" y="71156"/>
                  <a:pt x="7296" y="71825"/>
                  <a:pt x="8147" y="72372"/>
                </a:cubicBezTo>
                <a:cubicBezTo>
                  <a:pt x="9363" y="73254"/>
                  <a:pt x="10548" y="74135"/>
                  <a:pt x="11734" y="75017"/>
                </a:cubicBezTo>
                <a:cubicBezTo>
                  <a:pt x="12311" y="75412"/>
                  <a:pt x="12949" y="75564"/>
                  <a:pt x="13618" y="75685"/>
                </a:cubicBezTo>
                <a:cubicBezTo>
                  <a:pt x="14378" y="75837"/>
                  <a:pt x="15168" y="76172"/>
                  <a:pt x="15867" y="76597"/>
                </a:cubicBezTo>
                <a:cubicBezTo>
                  <a:pt x="16749" y="77144"/>
                  <a:pt x="17600" y="77783"/>
                  <a:pt x="18360" y="78512"/>
                </a:cubicBezTo>
                <a:cubicBezTo>
                  <a:pt x="19272" y="79394"/>
                  <a:pt x="20184" y="79758"/>
                  <a:pt x="21308" y="79515"/>
                </a:cubicBezTo>
                <a:cubicBezTo>
                  <a:pt x="23558" y="79242"/>
                  <a:pt x="25442" y="79363"/>
                  <a:pt x="27600" y="79850"/>
                </a:cubicBezTo>
                <a:cubicBezTo>
                  <a:pt x="28725" y="80093"/>
                  <a:pt x="29941" y="80275"/>
                  <a:pt x="31096" y="80579"/>
                </a:cubicBezTo>
                <a:cubicBezTo>
                  <a:pt x="31704" y="80731"/>
                  <a:pt x="32312" y="81126"/>
                  <a:pt x="32919" y="81400"/>
                </a:cubicBezTo>
                <a:cubicBezTo>
                  <a:pt x="32524" y="82889"/>
                  <a:pt x="32767" y="84439"/>
                  <a:pt x="32919" y="85929"/>
                </a:cubicBezTo>
                <a:cubicBezTo>
                  <a:pt x="33102" y="88573"/>
                  <a:pt x="33375" y="91218"/>
                  <a:pt x="33679" y="93832"/>
                </a:cubicBezTo>
                <a:cubicBezTo>
                  <a:pt x="34044" y="96598"/>
                  <a:pt x="34470" y="99333"/>
                  <a:pt x="34956" y="102069"/>
                </a:cubicBezTo>
                <a:cubicBezTo>
                  <a:pt x="35199" y="103345"/>
                  <a:pt x="35442" y="104592"/>
                  <a:pt x="35685" y="105868"/>
                </a:cubicBezTo>
                <a:cubicBezTo>
                  <a:pt x="35716" y="105959"/>
                  <a:pt x="35746" y="106051"/>
                  <a:pt x="35777" y="106142"/>
                </a:cubicBezTo>
                <a:cubicBezTo>
                  <a:pt x="42373" y="104622"/>
                  <a:pt x="48968" y="103163"/>
                  <a:pt x="55534" y="101674"/>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5"/>
          <p:cNvSpPr/>
          <p:nvPr/>
        </p:nvSpPr>
        <p:spPr>
          <a:xfrm>
            <a:off x="2532197" y="4527479"/>
            <a:ext cx="50630" cy="109634"/>
          </a:xfrm>
          <a:custGeom>
            <a:avLst/>
            <a:gdLst/>
            <a:ahLst/>
            <a:cxnLst/>
            <a:rect l="l" t="t" r="r" b="b"/>
            <a:pathLst>
              <a:path w="913" h="1977" extrusionOk="0">
                <a:moveTo>
                  <a:pt x="912" y="1"/>
                </a:moveTo>
                <a:lnTo>
                  <a:pt x="912" y="1"/>
                </a:lnTo>
                <a:cubicBezTo>
                  <a:pt x="608" y="517"/>
                  <a:pt x="304" y="1034"/>
                  <a:pt x="31" y="1551"/>
                </a:cubicBezTo>
                <a:cubicBezTo>
                  <a:pt x="0" y="1672"/>
                  <a:pt x="61" y="1855"/>
                  <a:pt x="61" y="1976"/>
                </a:cubicBezTo>
                <a:cubicBezTo>
                  <a:pt x="92" y="1946"/>
                  <a:pt x="152" y="1916"/>
                  <a:pt x="183" y="1916"/>
                </a:cubicBezTo>
                <a:cubicBezTo>
                  <a:pt x="274" y="1612"/>
                  <a:pt x="365" y="1338"/>
                  <a:pt x="456" y="1065"/>
                </a:cubicBezTo>
                <a:cubicBezTo>
                  <a:pt x="608" y="730"/>
                  <a:pt x="791" y="365"/>
                  <a:pt x="912" y="1"/>
                </a:cubicBez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5"/>
          <p:cNvSpPr/>
          <p:nvPr/>
        </p:nvSpPr>
        <p:spPr>
          <a:xfrm>
            <a:off x="3305905" y="5393907"/>
            <a:ext cx="42202" cy="79246"/>
          </a:xfrm>
          <a:custGeom>
            <a:avLst/>
            <a:gdLst/>
            <a:ahLst/>
            <a:cxnLst/>
            <a:rect l="l" t="t" r="r" b="b"/>
            <a:pathLst>
              <a:path w="761" h="1429" extrusionOk="0">
                <a:moveTo>
                  <a:pt x="669" y="0"/>
                </a:moveTo>
                <a:lnTo>
                  <a:pt x="0" y="1429"/>
                </a:lnTo>
                <a:lnTo>
                  <a:pt x="91" y="1429"/>
                </a:lnTo>
                <a:cubicBezTo>
                  <a:pt x="334" y="973"/>
                  <a:pt x="547" y="486"/>
                  <a:pt x="760" y="30"/>
                </a:cubicBezTo>
                <a:lnTo>
                  <a:pt x="669" y="0"/>
                </a:ln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5"/>
          <p:cNvSpPr/>
          <p:nvPr/>
        </p:nvSpPr>
        <p:spPr>
          <a:xfrm>
            <a:off x="-7975" y="8244182"/>
            <a:ext cx="6309226" cy="2275596"/>
          </a:xfrm>
          <a:custGeom>
            <a:avLst/>
            <a:gdLst/>
            <a:ahLst/>
            <a:cxnLst/>
            <a:rect l="l" t="t" r="r" b="b"/>
            <a:pathLst>
              <a:path w="113772" h="41035" extrusionOk="0">
                <a:moveTo>
                  <a:pt x="122" y="22737"/>
                </a:moveTo>
                <a:cubicBezTo>
                  <a:pt x="122" y="18755"/>
                  <a:pt x="122" y="14804"/>
                  <a:pt x="122" y="10822"/>
                </a:cubicBezTo>
                <a:cubicBezTo>
                  <a:pt x="152" y="10366"/>
                  <a:pt x="365" y="9910"/>
                  <a:pt x="456" y="9454"/>
                </a:cubicBezTo>
                <a:cubicBezTo>
                  <a:pt x="486" y="9302"/>
                  <a:pt x="517" y="9089"/>
                  <a:pt x="426" y="8998"/>
                </a:cubicBezTo>
                <a:cubicBezTo>
                  <a:pt x="31" y="8451"/>
                  <a:pt x="0" y="7934"/>
                  <a:pt x="365" y="7357"/>
                </a:cubicBezTo>
                <a:cubicBezTo>
                  <a:pt x="547" y="7083"/>
                  <a:pt x="699" y="6810"/>
                  <a:pt x="942" y="6566"/>
                </a:cubicBezTo>
                <a:cubicBezTo>
                  <a:pt x="1429" y="6019"/>
                  <a:pt x="1824" y="5442"/>
                  <a:pt x="1216" y="4682"/>
                </a:cubicBezTo>
                <a:cubicBezTo>
                  <a:pt x="1429" y="4864"/>
                  <a:pt x="1642" y="5047"/>
                  <a:pt x="1885" y="5229"/>
                </a:cubicBezTo>
                <a:cubicBezTo>
                  <a:pt x="2523" y="4591"/>
                  <a:pt x="3161" y="3983"/>
                  <a:pt x="3800" y="3344"/>
                </a:cubicBezTo>
                <a:cubicBezTo>
                  <a:pt x="3830" y="3375"/>
                  <a:pt x="3860" y="3405"/>
                  <a:pt x="3860" y="3405"/>
                </a:cubicBezTo>
                <a:cubicBezTo>
                  <a:pt x="3435" y="3983"/>
                  <a:pt x="3009" y="4560"/>
                  <a:pt x="2614" y="5138"/>
                </a:cubicBezTo>
                <a:cubicBezTo>
                  <a:pt x="2189" y="5715"/>
                  <a:pt x="2189" y="5715"/>
                  <a:pt x="2827" y="6232"/>
                </a:cubicBezTo>
                <a:cubicBezTo>
                  <a:pt x="4833" y="3892"/>
                  <a:pt x="6961" y="1673"/>
                  <a:pt x="9636" y="1"/>
                </a:cubicBezTo>
                <a:cubicBezTo>
                  <a:pt x="9544" y="123"/>
                  <a:pt x="9484" y="244"/>
                  <a:pt x="9392" y="335"/>
                </a:cubicBezTo>
                <a:cubicBezTo>
                  <a:pt x="7721" y="2433"/>
                  <a:pt x="6019" y="4499"/>
                  <a:pt x="4377" y="6627"/>
                </a:cubicBezTo>
                <a:cubicBezTo>
                  <a:pt x="3587" y="7661"/>
                  <a:pt x="3648" y="7691"/>
                  <a:pt x="4499" y="8785"/>
                </a:cubicBezTo>
                <a:cubicBezTo>
                  <a:pt x="5319" y="7934"/>
                  <a:pt x="6170" y="7083"/>
                  <a:pt x="6991" y="6202"/>
                </a:cubicBezTo>
                <a:cubicBezTo>
                  <a:pt x="7113" y="6080"/>
                  <a:pt x="6991" y="5746"/>
                  <a:pt x="6991" y="5472"/>
                </a:cubicBezTo>
                <a:cubicBezTo>
                  <a:pt x="7113" y="5563"/>
                  <a:pt x="7265" y="5685"/>
                  <a:pt x="7447" y="5837"/>
                </a:cubicBezTo>
                <a:cubicBezTo>
                  <a:pt x="9636" y="4104"/>
                  <a:pt x="12128" y="3101"/>
                  <a:pt x="14864" y="2706"/>
                </a:cubicBezTo>
                <a:cubicBezTo>
                  <a:pt x="12493" y="3892"/>
                  <a:pt x="10122" y="5047"/>
                  <a:pt x="7994" y="6627"/>
                </a:cubicBezTo>
                <a:cubicBezTo>
                  <a:pt x="8450" y="7782"/>
                  <a:pt x="8481" y="7813"/>
                  <a:pt x="9727" y="7326"/>
                </a:cubicBezTo>
                <a:cubicBezTo>
                  <a:pt x="9514" y="7083"/>
                  <a:pt x="9301" y="6840"/>
                  <a:pt x="9088" y="6597"/>
                </a:cubicBezTo>
                <a:cubicBezTo>
                  <a:pt x="9180" y="6566"/>
                  <a:pt x="9240" y="6536"/>
                  <a:pt x="9271" y="6536"/>
                </a:cubicBezTo>
                <a:cubicBezTo>
                  <a:pt x="9909" y="7174"/>
                  <a:pt x="10456" y="6840"/>
                  <a:pt x="11095" y="6445"/>
                </a:cubicBezTo>
                <a:cubicBezTo>
                  <a:pt x="12371" y="5624"/>
                  <a:pt x="13739" y="5168"/>
                  <a:pt x="15289" y="5837"/>
                </a:cubicBezTo>
                <a:cubicBezTo>
                  <a:pt x="15411" y="5867"/>
                  <a:pt x="15624" y="5807"/>
                  <a:pt x="15745" y="5715"/>
                </a:cubicBezTo>
                <a:cubicBezTo>
                  <a:pt x="16201" y="5351"/>
                  <a:pt x="16596" y="4955"/>
                  <a:pt x="17083" y="4499"/>
                </a:cubicBezTo>
                <a:cubicBezTo>
                  <a:pt x="16566" y="4044"/>
                  <a:pt x="16049" y="3618"/>
                  <a:pt x="15532" y="3192"/>
                </a:cubicBezTo>
                <a:cubicBezTo>
                  <a:pt x="15563" y="3132"/>
                  <a:pt x="15563" y="3071"/>
                  <a:pt x="15593" y="3041"/>
                </a:cubicBezTo>
                <a:cubicBezTo>
                  <a:pt x="16079" y="3223"/>
                  <a:pt x="16596" y="3344"/>
                  <a:pt x="17022" y="3588"/>
                </a:cubicBezTo>
                <a:cubicBezTo>
                  <a:pt x="17569" y="3922"/>
                  <a:pt x="18055" y="3952"/>
                  <a:pt x="18511" y="3436"/>
                </a:cubicBezTo>
                <a:cubicBezTo>
                  <a:pt x="18572" y="3375"/>
                  <a:pt x="18694" y="3344"/>
                  <a:pt x="18845" y="3344"/>
                </a:cubicBezTo>
                <a:cubicBezTo>
                  <a:pt x="18633" y="3618"/>
                  <a:pt x="18390" y="3861"/>
                  <a:pt x="18146" y="4135"/>
                </a:cubicBezTo>
                <a:cubicBezTo>
                  <a:pt x="18542" y="4469"/>
                  <a:pt x="18906" y="4803"/>
                  <a:pt x="19301" y="5047"/>
                </a:cubicBezTo>
                <a:cubicBezTo>
                  <a:pt x="19423" y="5138"/>
                  <a:pt x="19727" y="5047"/>
                  <a:pt x="19879" y="4955"/>
                </a:cubicBezTo>
                <a:cubicBezTo>
                  <a:pt x="20487" y="4621"/>
                  <a:pt x="21064" y="4317"/>
                  <a:pt x="21885" y="4287"/>
                </a:cubicBezTo>
                <a:cubicBezTo>
                  <a:pt x="21186" y="4803"/>
                  <a:pt x="20608" y="5229"/>
                  <a:pt x="20092" y="5624"/>
                </a:cubicBezTo>
                <a:cubicBezTo>
                  <a:pt x="20791" y="6870"/>
                  <a:pt x="21429" y="7995"/>
                  <a:pt x="22098" y="9180"/>
                </a:cubicBezTo>
                <a:cubicBezTo>
                  <a:pt x="22615" y="8785"/>
                  <a:pt x="23192" y="8360"/>
                  <a:pt x="23891" y="7843"/>
                </a:cubicBezTo>
                <a:cubicBezTo>
                  <a:pt x="23101" y="7235"/>
                  <a:pt x="22341" y="6658"/>
                  <a:pt x="21490" y="6019"/>
                </a:cubicBezTo>
                <a:cubicBezTo>
                  <a:pt x="22584" y="6232"/>
                  <a:pt x="23374" y="6749"/>
                  <a:pt x="24165" y="7296"/>
                </a:cubicBezTo>
                <a:cubicBezTo>
                  <a:pt x="24347" y="7417"/>
                  <a:pt x="24621" y="7539"/>
                  <a:pt x="24803" y="7478"/>
                </a:cubicBezTo>
                <a:cubicBezTo>
                  <a:pt x="26049" y="7053"/>
                  <a:pt x="27265" y="6931"/>
                  <a:pt x="28663" y="7448"/>
                </a:cubicBezTo>
                <a:cubicBezTo>
                  <a:pt x="27691" y="5199"/>
                  <a:pt x="25988" y="3770"/>
                  <a:pt x="24286" y="2311"/>
                </a:cubicBezTo>
                <a:cubicBezTo>
                  <a:pt x="24985" y="2372"/>
                  <a:pt x="25654" y="2645"/>
                  <a:pt x="26201" y="3071"/>
                </a:cubicBezTo>
                <a:cubicBezTo>
                  <a:pt x="26779" y="3496"/>
                  <a:pt x="27326" y="3983"/>
                  <a:pt x="27782" y="4530"/>
                </a:cubicBezTo>
                <a:cubicBezTo>
                  <a:pt x="28238" y="5077"/>
                  <a:pt x="28633" y="5715"/>
                  <a:pt x="28967" y="6354"/>
                </a:cubicBezTo>
                <a:cubicBezTo>
                  <a:pt x="29302" y="6992"/>
                  <a:pt x="29514" y="7661"/>
                  <a:pt x="29818" y="8390"/>
                </a:cubicBezTo>
                <a:cubicBezTo>
                  <a:pt x="30517" y="7873"/>
                  <a:pt x="31186" y="7357"/>
                  <a:pt x="31855" y="6870"/>
                </a:cubicBezTo>
                <a:cubicBezTo>
                  <a:pt x="31885" y="6901"/>
                  <a:pt x="31916" y="6962"/>
                  <a:pt x="31976" y="6992"/>
                </a:cubicBezTo>
                <a:cubicBezTo>
                  <a:pt x="31490" y="7539"/>
                  <a:pt x="31004" y="8086"/>
                  <a:pt x="30517" y="8603"/>
                </a:cubicBezTo>
                <a:cubicBezTo>
                  <a:pt x="30122" y="8998"/>
                  <a:pt x="29910" y="9393"/>
                  <a:pt x="30062" y="10001"/>
                </a:cubicBezTo>
                <a:cubicBezTo>
                  <a:pt x="30213" y="10700"/>
                  <a:pt x="30213" y="11460"/>
                  <a:pt x="30305" y="12342"/>
                </a:cubicBezTo>
                <a:cubicBezTo>
                  <a:pt x="32402" y="10913"/>
                  <a:pt x="34590" y="10001"/>
                  <a:pt x="37053" y="9758"/>
                </a:cubicBezTo>
                <a:cubicBezTo>
                  <a:pt x="36110" y="10214"/>
                  <a:pt x="35168" y="10639"/>
                  <a:pt x="34256" y="11156"/>
                </a:cubicBezTo>
                <a:cubicBezTo>
                  <a:pt x="33162" y="11764"/>
                  <a:pt x="32128" y="12463"/>
                  <a:pt x="31034" y="13041"/>
                </a:cubicBezTo>
                <a:cubicBezTo>
                  <a:pt x="30305" y="13436"/>
                  <a:pt x="30031" y="13983"/>
                  <a:pt x="30183" y="14834"/>
                </a:cubicBezTo>
                <a:cubicBezTo>
                  <a:pt x="30669" y="14712"/>
                  <a:pt x="31186" y="14560"/>
                  <a:pt x="31672" y="14408"/>
                </a:cubicBezTo>
                <a:cubicBezTo>
                  <a:pt x="31946" y="14317"/>
                  <a:pt x="31946" y="14317"/>
                  <a:pt x="31976" y="14621"/>
                </a:cubicBezTo>
                <a:cubicBezTo>
                  <a:pt x="31460" y="14834"/>
                  <a:pt x="30913" y="15016"/>
                  <a:pt x="30244" y="15260"/>
                </a:cubicBezTo>
                <a:cubicBezTo>
                  <a:pt x="30639" y="15563"/>
                  <a:pt x="30882" y="15746"/>
                  <a:pt x="31125" y="15928"/>
                </a:cubicBezTo>
                <a:cubicBezTo>
                  <a:pt x="31551" y="15563"/>
                  <a:pt x="32007" y="15260"/>
                  <a:pt x="32007" y="14621"/>
                </a:cubicBezTo>
                <a:cubicBezTo>
                  <a:pt x="32189" y="14773"/>
                  <a:pt x="32372" y="14925"/>
                  <a:pt x="32584" y="15077"/>
                </a:cubicBezTo>
                <a:cubicBezTo>
                  <a:pt x="32767" y="14773"/>
                  <a:pt x="32919" y="14439"/>
                  <a:pt x="33131" y="14044"/>
                </a:cubicBezTo>
                <a:cubicBezTo>
                  <a:pt x="33283" y="14712"/>
                  <a:pt x="32432" y="15320"/>
                  <a:pt x="33223" y="15928"/>
                </a:cubicBezTo>
                <a:cubicBezTo>
                  <a:pt x="34530" y="12372"/>
                  <a:pt x="36870" y="9849"/>
                  <a:pt x="40457" y="8512"/>
                </a:cubicBezTo>
                <a:cubicBezTo>
                  <a:pt x="37569" y="10335"/>
                  <a:pt x="35411" y="12737"/>
                  <a:pt x="33922" y="15989"/>
                </a:cubicBezTo>
                <a:cubicBezTo>
                  <a:pt x="35077" y="15594"/>
                  <a:pt x="36080" y="15655"/>
                  <a:pt x="36961" y="16263"/>
                </a:cubicBezTo>
                <a:cubicBezTo>
                  <a:pt x="37539" y="15715"/>
                  <a:pt x="38086" y="15229"/>
                  <a:pt x="38572" y="14712"/>
                </a:cubicBezTo>
                <a:cubicBezTo>
                  <a:pt x="38724" y="14560"/>
                  <a:pt x="38724" y="14256"/>
                  <a:pt x="38724" y="14044"/>
                </a:cubicBezTo>
                <a:cubicBezTo>
                  <a:pt x="38755" y="13801"/>
                  <a:pt x="38755" y="13557"/>
                  <a:pt x="38846" y="13314"/>
                </a:cubicBezTo>
                <a:cubicBezTo>
                  <a:pt x="38876" y="13588"/>
                  <a:pt x="38907" y="13861"/>
                  <a:pt x="38998" y="14104"/>
                </a:cubicBezTo>
                <a:cubicBezTo>
                  <a:pt x="39028" y="14226"/>
                  <a:pt x="39241" y="14287"/>
                  <a:pt x="39393" y="14378"/>
                </a:cubicBezTo>
                <a:cubicBezTo>
                  <a:pt x="39089" y="14591"/>
                  <a:pt x="39028" y="14864"/>
                  <a:pt x="39119" y="15260"/>
                </a:cubicBezTo>
                <a:cubicBezTo>
                  <a:pt x="39363" y="16719"/>
                  <a:pt x="39575" y="18178"/>
                  <a:pt x="39849" y="19636"/>
                </a:cubicBezTo>
                <a:cubicBezTo>
                  <a:pt x="39879" y="19849"/>
                  <a:pt x="40092" y="20032"/>
                  <a:pt x="40305" y="20184"/>
                </a:cubicBezTo>
                <a:cubicBezTo>
                  <a:pt x="40609" y="18117"/>
                  <a:pt x="39879" y="16263"/>
                  <a:pt x="39393" y="14378"/>
                </a:cubicBezTo>
                <a:cubicBezTo>
                  <a:pt x="38998" y="13345"/>
                  <a:pt x="38603" y="12342"/>
                  <a:pt x="38147" y="11156"/>
                </a:cubicBezTo>
                <a:cubicBezTo>
                  <a:pt x="38633" y="11734"/>
                  <a:pt x="39119" y="12159"/>
                  <a:pt x="39363" y="12676"/>
                </a:cubicBezTo>
                <a:cubicBezTo>
                  <a:pt x="39819" y="13618"/>
                  <a:pt x="40214" y="14621"/>
                  <a:pt x="40518" y="15655"/>
                </a:cubicBezTo>
                <a:cubicBezTo>
                  <a:pt x="40700" y="16293"/>
                  <a:pt x="41095" y="16111"/>
                  <a:pt x="41490" y="16111"/>
                </a:cubicBezTo>
                <a:cubicBezTo>
                  <a:pt x="41946" y="16141"/>
                  <a:pt x="41977" y="15867"/>
                  <a:pt x="42037" y="15503"/>
                </a:cubicBezTo>
                <a:cubicBezTo>
                  <a:pt x="42129" y="14408"/>
                  <a:pt x="42250" y="13345"/>
                  <a:pt x="42433" y="12281"/>
                </a:cubicBezTo>
                <a:cubicBezTo>
                  <a:pt x="42433" y="13162"/>
                  <a:pt x="42433" y="14044"/>
                  <a:pt x="42433" y="14956"/>
                </a:cubicBezTo>
                <a:cubicBezTo>
                  <a:pt x="42402" y="16050"/>
                  <a:pt x="42402" y="16050"/>
                  <a:pt x="43496" y="16263"/>
                </a:cubicBezTo>
                <a:cubicBezTo>
                  <a:pt x="43800" y="16293"/>
                  <a:pt x="44135" y="16354"/>
                  <a:pt x="44439" y="16415"/>
                </a:cubicBezTo>
                <a:cubicBezTo>
                  <a:pt x="44743" y="16475"/>
                  <a:pt x="45047" y="16567"/>
                  <a:pt x="45442" y="16658"/>
                </a:cubicBezTo>
                <a:cubicBezTo>
                  <a:pt x="45989" y="12615"/>
                  <a:pt x="43648" y="9819"/>
                  <a:pt x="41581" y="6840"/>
                </a:cubicBezTo>
                <a:cubicBezTo>
                  <a:pt x="42098" y="7296"/>
                  <a:pt x="42676" y="7691"/>
                  <a:pt x="43132" y="8177"/>
                </a:cubicBezTo>
                <a:cubicBezTo>
                  <a:pt x="44925" y="9971"/>
                  <a:pt x="45989" y="12129"/>
                  <a:pt x="46141" y="14652"/>
                </a:cubicBezTo>
                <a:cubicBezTo>
                  <a:pt x="46171" y="15229"/>
                  <a:pt x="46019" y="15776"/>
                  <a:pt x="45989" y="16354"/>
                </a:cubicBezTo>
                <a:cubicBezTo>
                  <a:pt x="45989" y="16506"/>
                  <a:pt x="46050" y="16688"/>
                  <a:pt x="46080" y="16870"/>
                </a:cubicBezTo>
                <a:cubicBezTo>
                  <a:pt x="46262" y="16779"/>
                  <a:pt x="46445" y="16719"/>
                  <a:pt x="46566" y="16597"/>
                </a:cubicBezTo>
                <a:cubicBezTo>
                  <a:pt x="47357" y="15594"/>
                  <a:pt x="48238" y="14773"/>
                  <a:pt x="49484" y="14104"/>
                </a:cubicBezTo>
                <a:cubicBezTo>
                  <a:pt x="48512" y="15168"/>
                  <a:pt x="47630" y="16111"/>
                  <a:pt x="46688" y="17174"/>
                </a:cubicBezTo>
                <a:cubicBezTo>
                  <a:pt x="48208" y="17934"/>
                  <a:pt x="49059" y="19029"/>
                  <a:pt x="49515" y="20457"/>
                </a:cubicBezTo>
                <a:cubicBezTo>
                  <a:pt x="49940" y="20153"/>
                  <a:pt x="49971" y="19758"/>
                  <a:pt x="49606" y="19150"/>
                </a:cubicBezTo>
                <a:cubicBezTo>
                  <a:pt x="49332" y="18694"/>
                  <a:pt x="49059" y="18269"/>
                  <a:pt x="48846" y="17752"/>
                </a:cubicBezTo>
                <a:cubicBezTo>
                  <a:pt x="49150" y="18026"/>
                  <a:pt x="49484" y="18269"/>
                  <a:pt x="49819" y="18603"/>
                </a:cubicBezTo>
                <a:lnTo>
                  <a:pt x="49819" y="15989"/>
                </a:lnTo>
                <a:cubicBezTo>
                  <a:pt x="49849" y="15989"/>
                  <a:pt x="49910" y="15989"/>
                  <a:pt x="49940" y="15989"/>
                </a:cubicBezTo>
                <a:cubicBezTo>
                  <a:pt x="50001" y="16536"/>
                  <a:pt x="50092" y="17083"/>
                  <a:pt x="50153" y="17661"/>
                </a:cubicBezTo>
                <a:cubicBezTo>
                  <a:pt x="50214" y="18147"/>
                  <a:pt x="50275" y="18633"/>
                  <a:pt x="50305" y="19120"/>
                </a:cubicBezTo>
                <a:cubicBezTo>
                  <a:pt x="50305" y="19545"/>
                  <a:pt x="50518" y="19576"/>
                  <a:pt x="50883" y="19454"/>
                </a:cubicBezTo>
                <a:cubicBezTo>
                  <a:pt x="51156" y="19333"/>
                  <a:pt x="51430" y="19302"/>
                  <a:pt x="51794" y="19211"/>
                </a:cubicBezTo>
                <a:cubicBezTo>
                  <a:pt x="51764" y="16779"/>
                  <a:pt x="51582" y="14317"/>
                  <a:pt x="50001" y="12190"/>
                </a:cubicBezTo>
                <a:cubicBezTo>
                  <a:pt x="50031" y="12159"/>
                  <a:pt x="50092" y="12129"/>
                  <a:pt x="50123" y="12098"/>
                </a:cubicBezTo>
                <a:cubicBezTo>
                  <a:pt x="50305" y="12281"/>
                  <a:pt x="50487" y="12433"/>
                  <a:pt x="50639" y="12615"/>
                </a:cubicBezTo>
                <a:cubicBezTo>
                  <a:pt x="51703" y="13892"/>
                  <a:pt x="52159" y="15381"/>
                  <a:pt x="52342" y="16992"/>
                </a:cubicBezTo>
                <a:cubicBezTo>
                  <a:pt x="52402" y="17630"/>
                  <a:pt x="52402" y="18269"/>
                  <a:pt x="52463" y="18907"/>
                </a:cubicBezTo>
                <a:cubicBezTo>
                  <a:pt x="52494" y="19089"/>
                  <a:pt x="52676" y="19272"/>
                  <a:pt x="52767" y="19424"/>
                </a:cubicBezTo>
                <a:cubicBezTo>
                  <a:pt x="52889" y="19272"/>
                  <a:pt x="53071" y="19089"/>
                  <a:pt x="53132" y="18907"/>
                </a:cubicBezTo>
                <a:cubicBezTo>
                  <a:pt x="53709" y="16171"/>
                  <a:pt x="54105" y="13375"/>
                  <a:pt x="54895" y="10700"/>
                </a:cubicBezTo>
                <a:cubicBezTo>
                  <a:pt x="55959" y="7144"/>
                  <a:pt x="58421" y="4864"/>
                  <a:pt x="62129" y="4044"/>
                </a:cubicBezTo>
                <a:cubicBezTo>
                  <a:pt x="62342" y="3983"/>
                  <a:pt x="62585" y="3983"/>
                  <a:pt x="62828" y="3952"/>
                </a:cubicBezTo>
                <a:cubicBezTo>
                  <a:pt x="62919" y="3952"/>
                  <a:pt x="63010" y="3952"/>
                  <a:pt x="63132" y="3952"/>
                </a:cubicBezTo>
                <a:cubicBezTo>
                  <a:pt x="63102" y="4044"/>
                  <a:pt x="63102" y="4104"/>
                  <a:pt x="63071" y="4104"/>
                </a:cubicBezTo>
                <a:cubicBezTo>
                  <a:pt x="59728" y="5199"/>
                  <a:pt x="57539" y="7569"/>
                  <a:pt x="55959" y="10609"/>
                </a:cubicBezTo>
                <a:cubicBezTo>
                  <a:pt x="54652" y="13193"/>
                  <a:pt x="53831" y="15959"/>
                  <a:pt x="53405" y="18816"/>
                </a:cubicBezTo>
                <a:cubicBezTo>
                  <a:pt x="53284" y="19606"/>
                  <a:pt x="53375" y="19697"/>
                  <a:pt x="54256" y="19940"/>
                </a:cubicBezTo>
                <a:cubicBezTo>
                  <a:pt x="55290" y="17448"/>
                  <a:pt x="56840" y="15260"/>
                  <a:pt x="58968" y="13557"/>
                </a:cubicBezTo>
                <a:cubicBezTo>
                  <a:pt x="59545" y="13132"/>
                  <a:pt x="60153" y="12737"/>
                  <a:pt x="60731" y="12311"/>
                </a:cubicBezTo>
                <a:cubicBezTo>
                  <a:pt x="60761" y="12372"/>
                  <a:pt x="60792" y="12402"/>
                  <a:pt x="60852" y="12463"/>
                </a:cubicBezTo>
                <a:cubicBezTo>
                  <a:pt x="60700" y="12554"/>
                  <a:pt x="60548" y="12676"/>
                  <a:pt x="60427" y="12797"/>
                </a:cubicBezTo>
                <a:cubicBezTo>
                  <a:pt x="57904" y="14591"/>
                  <a:pt x="56141" y="16962"/>
                  <a:pt x="55047" y="19849"/>
                </a:cubicBezTo>
                <a:cubicBezTo>
                  <a:pt x="54834" y="20396"/>
                  <a:pt x="54895" y="20761"/>
                  <a:pt x="55442" y="21095"/>
                </a:cubicBezTo>
                <a:cubicBezTo>
                  <a:pt x="56141" y="19697"/>
                  <a:pt x="56810" y="18329"/>
                  <a:pt x="57509" y="16962"/>
                </a:cubicBezTo>
                <a:lnTo>
                  <a:pt x="57630" y="16992"/>
                </a:lnTo>
                <a:cubicBezTo>
                  <a:pt x="57539" y="17296"/>
                  <a:pt x="57448" y="17570"/>
                  <a:pt x="57296" y="17934"/>
                </a:cubicBezTo>
                <a:cubicBezTo>
                  <a:pt x="58664" y="18056"/>
                  <a:pt x="59819" y="18512"/>
                  <a:pt x="60852" y="19454"/>
                </a:cubicBezTo>
                <a:cubicBezTo>
                  <a:pt x="61126" y="19029"/>
                  <a:pt x="61369" y="18664"/>
                  <a:pt x="61551" y="18390"/>
                </a:cubicBezTo>
                <a:cubicBezTo>
                  <a:pt x="61977" y="18542"/>
                  <a:pt x="62311" y="18633"/>
                  <a:pt x="62646" y="18755"/>
                </a:cubicBezTo>
                <a:cubicBezTo>
                  <a:pt x="62676" y="18694"/>
                  <a:pt x="62706" y="18664"/>
                  <a:pt x="62737" y="18603"/>
                </a:cubicBezTo>
                <a:cubicBezTo>
                  <a:pt x="61825" y="17053"/>
                  <a:pt x="60579" y="15837"/>
                  <a:pt x="58998" y="14956"/>
                </a:cubicBezTo>
                <a:cubicBezTo>
                  <a:pt x="60883" y="15077"/>
                  <a:pt x="62311" y="16019"/>
                  <a:pt x="63466" y="17509"/>
                </a:cubicBezTo>
                <a:cubicBezTo>
                  <a:pt x="65381" y="15412"/>
                  <a:pt x="67631" y="15108"/>
                  <a:pt x="70153" y="15989"/>
                </a:cubicBezTo>
                <a:cubicBezTo>
                  <a:pt x="69029" y="16141"/>
                  <a:pt x="67935" y="16293"/>
                  <a:pt x="66810" y="16445"/>
                </a:cubicBezTo>
                <a:cubicBezTo>
                  <a:pt x="66293" y="16536"/>
                  <a:pt x="66111" y="16779"/>
                  <a:pt x="66202" y="17357"/>
                </a:cubicBezTo>
                <a:cubicBezTo>
                  <a:pt x="66354" y="18147"/>
                  <a:pt x="66324" y="18937"/>
                  <a:pt x="66384" y="19697"/>
                </a:cubicBezTo>
                <a:cubicBezTo>
                  <a:pt x="66415" y="19910"/>
                  <a:pt x="66506" y="20153"/>
                  <a:pt x="66628" y="20244"/>
                </a:cubicBezTo>
                <a:cubicBezTo>
                  <a:pt x="67418" y="20761"/>
                  <a:pt x="68208" y="21247"/>
                  <a:pt x="69059" y="21795"/>
                </a:cubicBezTo>
                <a:cubicBezTo>
                  <a:pt x="69363" y="21430"/>
                  <a:pt x="69667" y="21004"/>
                  <a:pt x="70001" y="20579"/>
                </a:cubicBezTo>
                <a:cubicBezTo>
                  <a:pt x="70093" y="20670"/>
                  <a:pt x="70214" y="20822"/>
                  <a:pt x="70427" y="20974"/>
                </a:cubicBezTo>
                <a:cubicBezTo>
                  <a:pt x="70640" y="20488"/>
                  <a:pt x="70853" y="20032"/>
                  <a:pt x="71065" y="19606"/>
                </a:cubicBezTo>
                <a:cubicBezTo>
                  <a:pt x="71126" y="19606"/>
                  <a:pt x="71157" y="19636"/>
                  <a:pt x="71187" y="19636"/>
                </a:cubicBezTo>
                <a:cubicBezTo>
                  <a:pt x="71005" y="20214"/>
                  <a:pt x="70792" y="20792"/>
                  <a:pt x="70609" y="21399"/>
                </a:cubicBezTo>
                <a:cubicBezTo>
                  <a:pt x="70670" y="21430"/>
                  <a:pt x="70731" y="21460"/>
                  <a:pt x="70792" y="21491"/>
                </a:cubicBezTo>
                <a:cubicBezTo>
                  <a:pt x="71582" y="19788"/>
                  <a:pt x="72494" y="18238"/>
                  <a:pt x="74166" y="17266"/>
                </a:cubicBezTo>
                <a:cubicBezTo>
                  <a:pt x="74044" y="17418"/>
                  <a:pt x="73923" y="17570"/>
                  <a:pt x="73801" y="17691"/>
                </a:cubicBezTo>
                <a:cubicBezTo>
                  <a:pt x="72737" y="18877"/>
                  <a:pt x="71947" y="20244"/>
                  <a:pt x="71369" y="21703"/>
                </a:cubicBezTo>
                <a:cubicBezTo>
                  <a:pt x="71278" y="21916"/>
                  <a:pt x="71369" y="22251"/>
                  <a:pt x="71430" y="22494"/>
                </a:cubicBezTo>
                <a:cubicBezTo>
                  <a:pt x="71825" y="23618"/>
                  <a:pt x="72950" y="23831"/>
                  <a:pt x="73892" y="24409"/>
                </a:cubicBezTo>
                <a:cubicBezTo>
                  <a:pt x="74074" y="24196"/>
                  <a:pt x="74257" y="23983"/>
                  <a:pt x="74439" y="23740"/>
                </a:cubicBezTo>
                <a:cubicBezTo>
                  <a:pt x="74926" y="23102"/>
                  <a:pt x="75442" y="22494"/>
                  <a:pt x="75868" y="21825"/>
                </a:cubicBezTo>
                <a:cubicBezTo>
                  <a:pt x="76050" y="21551"/>
                  <a:pt x="76141" y="21156"/>
                  <a:pt x="76081" y="20852"/>
                </a:cubicBezTo>
                <a:cubicBezTo>
                  <a:pt x="75412" y="17418"/>
                  <a:pt x="73527" y="14804"/>
                  <a:pt x="70731" y="12828"/>
                </a:cubicBezTo>
                <a:cubicBezTo>
                  <a:pt x="70518" y="12676"/>
                  <a:pt x="70336" y="12554"/>
                  <a:pt x="70153" y="12402"/>
                </a:cubicBezTo>
                <a:cubicBezTo>
                  <a:pt x="70184" y="12342"/>
                  <a:pt x="70214" y="12311"/>
                  <a:pt x="70245" y="12250"/>
                </a:cubicBezTo>
                <a:cubicBezTo>
                  <a:pt x="70640" y="12372"/>
                  <a:pt x="71065" y="12463"/>
                  <a:pt x="71430" y="12646"/>
                </a:cubicBezTo>
                <a:cubicBezTo>
                  <a:pt x="73588" y="13861"/>
                  <a:pt x="75078" y="15685"/>
                  <a:pt x="75807" y="18056"/>
                </a:cubicBezTo>
                <a:cubicBezTo>
                  <a:pt x="76111" y="19029"/>
                  <a:pt x="76263" y="20092"/>
                  <a:pt x="76506" y="21187"/>
                </a:cubicBezTo>
                <a:cubicBezTo>
                  <a:pt x="76476" y="20761"/>
                  <a:pt x="76445" y="20396"/>
                  <a:pt x="76415" y="20032"/>
                </a:cubicBezTo>
                <a:cubicBezTo>
                  <a:pt x="77023" y="22767"/>
                  <a:pt x="77053" y="25533"/>
                  <a:pt x="77023" y="28299"/>
                </a:cubicBezTo>
                <a:cubicBezTo>
                  <a:pt x="77084" y="28299"/>
                  <a:pt x="77144" y="28299"/>
                  <a:pt x="77205" y="28299"/>
                </a:cubicBezTo>
                <a:lnTo>
                  <a:pt x="77205" y="22919"/>
                </a:lnTo>
                <a:cubicBezTo>
                  <a:pt x="77296" y="23375"/>
                  <a:pt x="77357" y="23740"/>
                  <a:pt x="77448" y="24105"/>
                </a:cubicBezTo>
                <a:cubicBezTo>
                  <a:pt x="77509" y="24500"/>
                  <a:pt x="77570" y="24895"/>
                  <a:pt x="77631" y="25290"/>
                </a:cubicBezTo>
                <a:cubicBezTo>
                  <a:pt x="77692" y="25685"/>
                  <a:pt x="77722" y="26080"/>
                  <a:pt x="77752" y="26475"/>
                </a:cubicBezTo>
                <a:cubicBezTo>
                  <a:pt x="77752" y="26597"/>
                  <a:pt x="77722" y="26688"/>
                  <a:pt x="77752" y="26779"/>
                </a:cubicBezTo>
                <a:cubicBezTo>
                  <a:pt x="77844" y="26962"/>
                  <a:pt x="77935" y="27083"/>
                  <a:pt x="78026" y="27266"/>
                </a:cubicBezTo>
                <a:cubicBezTo>
                  <a:pt x="78117" y="27114"/>
                  <a:pt x="78269" y="26962"/>
                  <a:pt x="78269" y="26840"/>
                </a:cubicBezTo>
                <a:cubicBezTo>
                  <a:pt x="78330" y="25959"/>
                  <a:pt x="78482" y="25047"/>
                  <a:pt x="78391" y="24165"/>
                </a:cubicBezTo>
                <a:cubicBezTo>
                  <a:pt x="78299" y="22615"/>
                  <a:pt x="78056" y="21065"/>
                  <a:pt x="77388" y="19606"/>
                </a:cubicBezTo>
                <a:cubicBezTo>
                  <a:pt x="77023" y="18816"/>
                  <a:pt x="76567" y="18086"/>
                  <a:pt x="76111" y="17205"/>
                </a:cubicBezTo>
                <a:cubicBezTo>
                  <a:pt x="77053" y="17874"/>
                  <a:pt x="77661" y="18664"/>
                  <a:pt x="78087" y="19606"/>
                </a:cubicBezTo>
                <a:cubicBezTo>
                  <a:pt x="78360" y="20214"/>
                  <a:pt x="78543" y="20883"/>
                  <a:pt x="78725" y="21551"/>
                </a:cubicBezTo>
                <a:cubicBezTo>
                  <a:pt x="78816" y="21886"/>
                  <a:pt x="78968" y="21977"/>
                  <a:pt x="79333" y="22007"/>
                </a:cubicBezTo>
                <a:cubicBezTo>
                  <a:pt x="79698" y="22007"/>
                  <a:pt x="79819" y="21825"/>
                  <a:pt x="79850" y="21491"/>
                </a:cubicBezTo>
                <a:cubicBezTo>
                  <a:pt x="79941" y="20609"/>
                  <a:pt x="80123" y="19728"/>
                  <a:pt x="80093" y="18846"/>
                </a:cubicBezTo>
                <a:cubicBezTo>
                  <a:pt x="80062" y="17691"/>
                  <a:pt x="79485" y="16658"/>
                  <a:pt x="78786" y="15746"/>
                </a:cubicBezTo>
                <a:cubicBezTo>
                  <a:pt x="78360" y="15199"/>
                  <a:pt x="77813" y="14743"/>
                  <a:pt x="77388" y="14135"/>
                </a:cubicBezTo>
                <a:cubicBezTo>
                  <a:pt x="77661" y="14317"/>
                  <a:pt x="77935" y="14500"/>
                  <a:pt x="78208" y="14682"/>
                </a:cubicBezTo>
                <a:cubicBezTo>
                  <a:pt x="79880" y="15989"/>
                  <a:pt x="80610" y="17813"/>
                  <a:pt x="81035" y="19819"/>
                </a:cubicBezTo>
                <a:cubicBezTo>
                  <a:pt x="81126" y="20366"/>
                  <a:pt x="81217" y="20913"/>
                  <a:pt x="81278" y="21491"/>
                </a:cubicBezTo>
                <a:cubicBezTo>
                  <a:pt x="81309" y="21916"/>
                  <a:pt x="81491" y="22129"/>
                  <a:pt x="81947" y="22251"/>
                </a:cubicBezTo>
                <a:cubicBezTo>
                  <a:pt x="82980" y="22494"/>
                  <a:pt x="83983" y="22858"/>
                  <a:pt x="85047" y="23162"/>
                </a:cubicBezTo>
                <a:cubicBezTo>
                  <a:pt x="85473" y="22767"/>
                  <a:pt x="85655" y="22251"/>
                  <a:pt x="85503" y="21551"/>
                </a:cubicBezTo>
                <a:cubicBezTo>
                  <a:pt x="84835" y="18421"/>
                  <a:pt x="83315" y="15867"/>
                  <a:pt x="80549" y="14135"/>
                </a:cubicBezTo>
                <a:cubicBezTo>
                  <a:pt x="80488" y="14104"/>
                  <a:pt x="80427" y="14044"/>
                  <a:pt x="80427" y="13861"/>
                </a:cubicBezTo>
                <a:cubicBezTo>
                  <a:pt x="80640" y="13922"/>
                  <a:pt x="80914" y="13953"/>
                  <a:pt x="81126" y="14044"/>
                </a:cubicBezTo>
                <a:cubicBezTo>
                  <a:pt x="83102" y="14804"/>
                  <a:pt x="84379" y="16263"/>
                  <a:pt x="85351" y="18086"/>
                </a:cubicBezTo>
                <a:cubicBezTo>
                  <a:pt x="85503" y="18451"/>
                  <a:pt x="85777" y="18755"/>
                  <a:pt x="86081" y="18998"/>
                </a:cubicBezTo>
                <a:cubicBezTo>
                  <a:pt x="88026" y="20457"/>
                  <a:pt x="89272" y="22311"/>
                  <a:pt x="89759" y="24713"/>
                </a:cubicBezTo>
                <a:cubicBezTo>
                  <a:pt x="89850" y="25199"/>
                  <a:pt x="89850" y="25199"/>
                  <a:pt x="90853" y="25351"/>
                </a:cubicBezTo>
                <a:cubicBezTo>
                  <a:pt x="90944" y="24773"/>
                  <a:pt x="91005" y="24196"/>
                  <a:pt x="91096" y="23618"/>
                </a:cubicBezTo>
                <a:cubicBezTo>
                  <a:pt x="91126" y="23618"/>
                  <a:pt x="91187" y="23618"/>
                  <a:pt x="91248" y="23618"/>
                </a:cubicBezTo>
                <a:lnTo>
                  <a:pt x="91248" y="25503"/>
                </a:lnTo>
                <a:lnTo>
                  <a:pt x="91491" y="25472"/>
                </a:lnTo>
                <a:cubicBezTo>
                  <a:pt x="92190" y="21521"/>
                  <a:pt x="91491" y="17691"/>
                  <a:pt x="90427" y="13892"/>
                </a:cubicBezTo>
                <a:cubicBezTo>
                  <a:pt x="90488" y="13953"/>
                  <a:pt x="90549" y="14013"/>
                  <a:pt x="90579" y="14074"/>
                </a:cubicBezTo>
                <a:cubicBezTo>
                  <a:pt x="92069" y="17874"/>
                  <a:pt x="92950" y="21764"/>
                  <a:pt x="92585" y="25868"/>
                </a:cubicBezTo>
                <a:cubicBezTo>
                  <a:pt x="92555" y="26080"/>
                  <a:pt x="92677" y="26293"/>
                  <a:pt x="92829" y="26506"/>
                </a:cubicBezTo>
                <a:cubicBezTo>
                  <a:pt x="93801" y="24439"/>
                  <a:pt x="94592" y="22311"/>
                  <a:pt x="96567" y="20974"/>
                </a:cubicBezTo>
                <a:cubicBezTo>
                  <a:pt x="95929" y="21764"/>
                  <a:pt x="95321" y="22585"/>
                  <a:pt x="94713" y="23406"/>
                </a:cubicBezTo>
                <a:cubicBezTo>
                  <a:pt x="95503" y="23861"/>
                  <a:pt x="95595" y="23831"/>
                  <a:pt x="96446" y="22828"/>
                </a:cubicBezTo>
                <a:cubicBezTo>
                  <a:pt x="96294" y="23223"/>
                  <a:pt x="96172" y="23497"/>
                  <a:pt x="96081" y="23740"/>
                </a:cubicBezTo>
                <a:cubicBezTo>
                  <a:pt x="96902" y="24348"/>
                  <a:pt x="97692" y="24986"/>
                  <a:pt x="98543" y="25594"/>
                </a:cubicBezTo>
                <a:cubicBezTo>
                  <a:pt x="98786" y="25199"/>
                  <a:pt x="99090" y="24743"/>
                  <a:pt x="99364" y="24287"/>
                </a:cubicBezTo>
                <a:cubicBezTo>
                  <a:pt x="99394" y="24317"/>
                  <a:pt x="99455" y="24317"/>
                  <a:pt x="99485" y="24348"/>
                </a:cubicBezTo>
                <a:cubicBezTo>
                  <a:pt x="99273" y="24743"/>
                  <a:pt x="99029" y="25138"/>
                  <a:pt x="98877" y="25564"/>
                </a:cubicBezTo>
                <a:cubicBezTo>
                  <a:pt x="98817" y="25807"/>
                  <a:pt x="98817" y="26141"/>
                  <a:pt x="98938" y="26384"/>
                </a:cubicBezTo>
                <a:cubicBezTo>
                  <a:pt x="99151" y="26931"/>
                  <a:pt x="99455" y="27448"/>
                  <a:pt x="99759" y="28056"/>
                </a:cubicBezTo>
                <a:cubicBezTo>
                  <a:pt x="99850" y="27874"/>
                  <a:pt x="99911" y="27722"/>
                  <a:pt x="99972" y="27600"/>
                </a:cubicBezTo>
                <a:cubicBezTo>
                  <a:pt x="100154" y="29515"/>
                  <a:pt x="100306" y="31400"/>
                  <a:pt x="100488" y="33284"/>
                </a:cubicBezTo>
                <a:cubicBezTo>
                  <a:pt x="100519" y="33284"/>
                  <a:pt x="100580" y="33284"/>
                  <a:pt x="100610" y="33284"/>
                </a:cubicBezTo>
                <a:cubicBezTo>
                  <a:pt x="100762" y="31734"/>
                  <a:pt x="100914" y="30184"/>
                  <a:pt x="101005" y="28603"/>
                </a:cubicBezTo>
                <a:cubicBezTo>
                  <a:pt x="101066" y="27053"/>
                  <a:pt x="101005" y="25472"/>
                  <a:pt x="101005" y="23922"/>
                </a:cubicBezTo>
                <a:cubicBezTo>
                  <a:pt x="101066" y="23892"/>
                  <a:pt x="101096" y="23892"/>
                  <a:pt x="101157" y="23892"/>
                </a:cubicBezTo>
                <a:cubicBezTo>
                  <a:pt x="101339" y="26141"/>
                  <a:pt x="101522" y="28360"/>
                  <a:pt x="101704" y="30731"/>
                </a:cubicBezTo>
                <a:cubicBezTo>
                  <a:pt x="102677" y="29941"/>
                  <a:pt x="102738" y="28998"/>
                  <a:pt x="102707" y="28056"/>
                </a:cubicBezTo>
                <a:cubicBezTo>
                  <a:pt x="102646" y="26080"/>
                  <a:pt x="102039" y="24226"/>
                  <a:pt x="101248" y="22433"/>
                </a:cubicBezTo>
                <a:cubicBezTo>
                  <a:pt x="101157" y="22220"/>
                  <a:pt x="100884" y="21977"/>
                  <a:pt x="100640" y="21916"/>
                </a:cubicBezTo>
                <a:cubicBezTo>
                  <a:pt x="99850" y="21734"/>
                  <a:pt x="99060" y="21612"/>
                  <a:pt x="98239" y="21339"/>
                </a:cubicBezTo>
                <a:cubicBezTo>
                  <a:pt x="98999" y="21247"/>
                  <a:pt x="99759" y="21156"/>
                  <a:pt x="100580" y="21035"/>
                </a:cubicBezTo>
                <a:cubicBezTo>
                  <a:pt x="100002" y="19728"/>
                  <a:pt x="99151" y="18664"/>
                  <a:pt x="98178" y="17661"/>
                </a:cubicBezTo>
                <a:cubicBezTo>
                  <a:pt x="97206" y="16658"/>
                  <a:pt x="96051" y="15989"/>
                  <a:pt x="94683" y="15594"/>
                </a:cubicBezTo>
                <a:cubicBezTo>
                  <a:pt x="96142" y="15655"/>
                  <a:pt x="97358" y="16232"/>
                  <a:pt x="98482" y="17053"/>
                </a:cubicBezTo>
                <a:cubicBezTo>
                  <a:pt x="99728" y="17995"/>
                  <a:pt x="100671" y="19211"/>
                  <a:pt x="101400" y="20579"/>
                </a:cubicBezTo>
                <a:cubicBezTo>
                  <a:pt x="101643" y="21065"/>
                  <a:pt x="101917" y="21430"/>
                  <a:pt x="102525" y="21551"/>
                </a:cubicBezTo>
                <a:cubicBezTo>
                  <a:pt x="102829" y="21612"/>
                  <a:pt x="103102" y="21825"/>
                  <a:pt x="103406" y="21947"/>
                </a:cubicBezTo>
                <a:cubicBezTo>
                  <a:pt x="103528" y="21977"/>
                  <a:pt x="103680" y="21947"/>
                  <a:pt x="103893" y="21947"/>
                </a:cubicBezTo>
                <a:cubicBezTo>
                  <a:pt x="103893" y="22007"/>
                  <a:pt x="103923" y="22251"/>
                  <a:pt x="104075" y="22372"/>
                </a:cubicBezTo>
                <a:cubicBezTo>
                  <a:pt x="105412" y="23466"/>
                  <a:pt x="106051" y="24895"/>
                  <a:pt x="106233" y="26567"/>
                </a:cubicBezTo>
                <a:cubicBezTo>
                  <a:pt x="106932" y="26415"/>
                  <a:pt x="107571" y="26293"/>
                  <a:pt x="108209" y="26111"/>
                </a:cubicBezTo>
                <a:cubicBezTo>
                  <a:pt x="108300" y="26050"/>
                  <a:pt x="108452" y="25746"/>
                  <a:pt x="108422" y="25594"/>
                </a:cubicBezTo>
                <a:cubicBezTo>
                  <a:pt x="107723" y="22646"/>
                  <a:pt x="106416" y="20032"/>
                  <a:pt x="103984" y="18117"/>
                </a:cubicBezTo>
                <a:cubicBezTo>
                  <a:pt x="103832" y="17995"/>
                  <a:pt x="103710" y="17904"/>
                  <a:pt x="103619" y="17722"/>
                </a:cubicBezTo>
                <a:cubicBezTo>
                  <a:pt x="105109" y="18390"/>
                  <a:pt x="106324" y="19424"/>
                  <a:pt x="107115" y="20822"/>
                </a:cubicBezTo>
                <a:cubicBezTo>
                  <a:pt x="107875" y="22159"/>
                  <a:pt x="108452" y="23649"/>
                  <a:pt x="109090" y="25047"/>
                </a:cubicBezTo>
                <a:cubicBezTo>
                  <a:pt x="109242" y="24865"/>
                  <a:pt x="109485" y="24530"/>
                  <a:pt x="109729" y="24226"/>
                </a:cubicBezTo>
                <a:cubicBezTo>
                  <a:pt x="110519" y="23284"/>
                  <a:pt x="111492" y="22646"/>
                  <a:pt x="112738" y="22524"/>
                </a:cubicBezTo>
                <a:cubicBezTo>
                  <a:pt x="112890" y="22494"/>
                  <a:pt x="113042" y="22494"/>
                  <a:pt x="113163" y="22524"/>
                </a:cubicBezTo>
                <a:cubicBezTo>
                  <a:pt x="113285" y="22554"/>
                  <a:pt x="113376" y="22676"/>
                  <a:pt x="113467" y="22767"/>
                </a:cubicBezTo>
                <a:cubicBezTo>
                  <a:pt x="113376" y="22858"/>
                  <a:pt x="113315" y="22980"/>
                  <a:pt x="113194" y="23010"/>
                </a:cubicBezTo>
                <a:cubicBezTo>
                  <a:pt x="113072" y="23071"/>
                  <a:pt x="112890" y="23102"/>
                  <a:pt x="112738" y="23132"/>
                </a:cubicBezTo>
                <a:cubicBezTo>
                  <a:pt x="111370" y="23527"/>
                  <a:pt x="110245" y="24257"/>
                  <a:pt x="109364" y="25381"/>
                </a:cubicBezTo>
                <a:cubicBezTo>
                  <a:pt x="109242" y="25533"/>
                  <a:pt x="109182" y="25746"/>
                  <a:pt x="109030" y="25989"/>
                </a:cubicBezTo>
                <a:cubicBezTo>
                  <a:pt x="109941" y="26141"/>
                  <a:pt x="110762" y="26263"/>
                  <a:pt x="111613" y="26415"/>
                </a:cubicBezTo>
                <a:cubicBezTo>
                  <a:pt x="111704" y="26293"/>
                  <a:pt x="111796" y="26141"/>
                  <a:pt x="111917" y="25989"/>
                </a:cubicBezTo>
                <a:cubicBezTo>
                  <a:pt x="111856" y="26415"/>
                  <a:pt x="111887" y="26719"/>
                  <a:pt x="112464" y="26749"/>
                </a:cubicBezTo>
                <a:cubicBezTo>
                  <a:pt x="112738" y="26263"/>
                  <a:pt x="113011" y="25746"/>
                  <a:pt x="113346" y="25108"/>
                </a:cubicBezTo>
                <a:cubicBezTo>
                  <a:pt x="113771" y="26324"/>
                  <a:pt x="113042" y="27144"/>
                  <a:pt x="112677" y="28117"/>
                </a:cubicBezTo>
                <a:cubicBezTo>
                  <a:pt x="112981" y="28056"/>
                  <a:pt x="113194" y="28056"/>
                  <a:pt x="113437" y="28026"/>
                </a:cubicBezTo>
                <a:lnTo>
                  <a:pt x="113437" y="28725"/>
                </a:lnTo>
                <a:cubicBezTo>
                  <a:pt x="113103" y="28816"/>
                  <a:pt x="112799" y="28877"/>
                  <a:pt x="112282" y="28968"/>
                </a:cubicBezTo>
                <a:cubicBezTo>
                  <a:pt x="112647" y="29393"/>
                  <a:pt x="112951" y="29697"/>
                  <a:pt x="113224" y="30001"/>
                </a:cubicBezTo>
                <a:cubicBezTo>
                  <a:pt x="113315" y="30093"/>
                  <a:pt x="113467" y="30214"/>
                  <a:pt x="113467" y="30305"/>
                </a:cubicBezTo>
                <a:cubicBezTo>
                  <a:pt x="113467" y="33740"/>
                  <a:pt x="113467" y="37205"/>
                  <a:pt x="113467" y="40640"/>
                </a:cubicBezTo>
                <a:cubicBezTo>
                  <a:pt x="113467" y="40731"/>
                  <a:pt x="113437" y="40853"/>
                  <a:pt x="113437" y="41035"/>
                </a:cubicBezTo>
                <a:lnTo>
                  <a:pt x="111917" y="41035"/>
                </a:lnTo>
                <a:lnTo>
                  <a:pt x="669" y="41035"/>
                </a:lnTo>
                <a:cubicBezTo>
                  <a:pt x="456" y="41035"/>
                  <a:pt x="213" y="41005"/>
                  <a:pt x="0" y="40974"/>
                </a:cubicBezTo>
                <a:lnTo>
                  <a:pt x="0" y="24925"/>
                </a:lnTo>
                <a:cubicBezTo>
                  <a:pt x="61" y="24165"/>
                  <a:pt x="122" y="23436"/>
                  <a:pt x="122" y="22737"/>
                </a:cubicBezTo>
                <a:close/>
                <a:moveTo>
                  <a:pt x="20061" y="18421"/>
                </a:moveTo>
                <a:cubicBezTo>
                  <a:pt x="20213" y="18147"/>
                  <a:pt x="20335" y="17874"/>
                  <a:pt x="20487" y="17600"/>
                </a:cubicBezTo>
                <a:cubicBezTo>
                  <a:pt x="20426" y="17570"/>
                  <a:pt x="20365" y="17509"/>
                  <a:pt x="20304" y="17478"/>
                </a:cubicBezTo>
                <a:cubicBezTo>
                  <a:pt x="20092" y="17813"/>
                  <a:pt x="19849" y="18147"/>
                  <a:pt x="19636" y="18481"/>
                </a:cubicBezTo>
                <a:cubicBezTo>
                  <a:pt x="19362" y="18755"/>
                  <a:pt x="18997" y="19029"/>
                  <a:pt x="19301" y="19485"/>
                </a:cubicBezTo>
                <a:lnTo>
                  <a:pt x="19514" y="19515"/>
                </a:lnTo>
                <a:cubicBezTo>
                  <a:pt x="19545" y="19181"/>
                  <a:pt x="19575" y="18816"/>
                  <a:pt x="19605" y="18451"/>
                </a:cubicBezTo>
                <a:cubicBezTo>
                  <a:pt x="19757" y="18451"/>
                  <a:pt x="20001" y="18481"/>
                  <a:pt x="20061" y="18421"/>
                </a:cubicBezTo>
                <a:close/>
                <a:moveTo>
                  <a:pt x="95747" y="32220"/>
                </a:moveTo>
                <a:cubicBezTo>
                  <a:pt x="95807" y="32220"/>
                  <a:pt x="95868" y="32190"/>
                  <a:pt x="95929" y="32190"/>
                </a:cubicBezTo>
                <a:cubicBezTo>
                  <a:pt x="95899" y="31825"/>
                  <a:pt x="95838" y="31430"/>
                  <a:pt x="95807" y="31065"/>
                </a:cubicBezTo>
                <a:lnTo>
                  <a:pt x="95564" y="31035"/>
                </a:lnTo>
                <a:lnTo>
                  <a:pt x="95291" y="31764"/>
                </a:lnTo>
                <a:lnTo>
                  <a:pt x="95017" y="32767"/>
                </a:lnTo>
                <a:cubicBezTo>
                  <a:pt x="95108" y="32798"/>
                  <a:pt x="95200" y="32828"/>
                  <a:pt x="95260" y="32889"/>
                </a:cubicBezTo>
                <a:cubicBezTo>
                  <a:pt x="95351" y="32737"/>
                  <a:pt x="95473" y="32615"/>
                  <a:pt x="95473" y="32463"/>
                </a:cubicBezTo>
                <a:cubicBezTo>
                  <a:pt x="95503" y="32281"/>
                  <a:pt x="95412" y="32099"/>
                  <a:pt x="95382" y="31916"/>
                </a:cubicBezTo>
                <a:cubicBezTo>
                  <a:pt x="95503" y="32038"/>
                  <a:pt x="95625" y="32129"/>
                  <a:pt x="95747" y="32220"/>
                </a:cubicBezTo>
                <a:close/>
                <a:moveTo>
                  <a:pt x="36749" y="21065"/>
                </a:moveTo>
                <a:cubicBezTo>
                  <a:pt x="36688" y="21065"/>
                  <a:pt x="36627" y="21065"/>
                  <a:pt x="36566" y="21035"/>
                </a:cubicBezTo>
                <a:lnTo>
                  <a:pt x="36566" y="22007"/>
                </a:lnTo>
                <a:cubicBezTo>
                  <a:pt x="36505" y="22615"/>
                  <a:pt x="36414" y="23223"/>
                  <a:pt x="36353" y="23831"/>
                </a:cubicBezTo>
                <a:cubicBezTo>
                  <a:pt x="36445" y="23831"/>
                  <a:pt x="36536" y="23861"/>
                  <a:pt x="36657" y="23861"/>
                </a:cubicBezTo>
                <a:cubicBezTo>
                  <a:pt x="36718" y="23284"/>
                  <a:pt x="36779" y="22737"/>
                  <a:pt x="36840" y="22159"/>
                </a:cubicBezTo>
                <a:cubicBezTo>
                  <a:pt x="36840" y="22099"/>
                  <a:pt x="36657" y="22038"/>
                  <a:pt x="36566" y="22007"/>
                </a:cubicBezTo>
                <a:cubicBezTo>
                  <a:pt x="36992" y="21764"/>
                  <a:pt x="37022" y="21430"/>
                  <a:pt x="36749" y="21065"/>
                </a:cubicBezTo>
                <a:close/>
                <a:moveTo>
                  <a:pt x="29089" y="17235"/>
                </a:moveTo>
                <a:cubicBezTo>
                  <a:pt x="29788" y="16931"/>
                  <a:pt x="29697" y="16323"/>
                  <a:pt x="29788" y="15685"/>
                </a:cubicBezTo>
                <a:cubicBezTo>
                  <a:pt x="29302" y="15898"/>
                  <a:pt x="28846" y="15959"/>
                  <a:pt x="28846" y="16567"/>
                </a:cubicBezTo>
                <a:cubicBezTo>
                  <a:pt x="28785" y="16597"/>
                  <a:pt x="28633" y="16597"/>
                  <a:pt x="28633" y="16627"/>
                </a:cubicBezTo>
                <a:cubicBezTo>
                  <a:pt x="28633" y="16962"/>
                  <a:pt x="28633" y="17326"/>
                  <a:pt x="28633" y="17661"/>
                </a:cubicBezTo>
                <a:lnTo>
                  <a:pt x="28846" y="17661"/>
                </a:lnTo>
                <a:lnTo>
                  <a:pt x="28846" y="16567"/>
                </a:lnTo>
                <a:cubicBezTo>
                  <a:pt x="28906" y="16779"/>
                  <a:pt x="28998" y="16992"/>
                  <a:pt x="29089" y="17235"/>
                </a:cubicBezTo>
                <a:close/>
                <a:moveTo>
                  <a:pt x="47448" y="19424"/>
                </a:moveTo>
                <a:cubicBezTo>
                  <a:pt x="47843" y="19576"/>
                  <a:pt x="48269" y="19728"/>
                  <a:pt x="48664" y="19910"/>
                </a:cubicBezTo>
                <a:cubicBezTo>
                  <a:pt x="48694" y="19849"/>
                  <a:pt x="48755" y="19819"/>
                  <a:pt x="48785" y="19758"/>
                </a:cubicBezTo>
                <a:cubicBezTo>
                  <a:pt x="48269" y="19333"/>
                  <a:pt x="47752" y="18907"/>
                  <a:pt x="47235" y="18451"/>
                </a:cubicBezTo>
                <a:cubicBezTo>
                  <a:pt x="46992" y="18269"/>
                  <a:pt x="46718" y="18117"/>
                  <a:pt x="46323" y="17843"/>
                </a:cubicBezTo>
                <a:cubicBezTo>
                  <a:pt x="46141" y="18390"/>
                  <a:pt x="45989" y="18846"/>
                  <a:pt x="45867" y="19302"/>
                </a:cubicBezTo>
                <a:cubicBezTo>
                  <a:pt x="45928" y="19363"/>
                  <a:pt x="46019" y="19424"/>
                  <a:pt x="46110" y="19485"/>
                </a:cubicBezTo>
                <a:cubicBezTo>
                  <a:pt x="46323" y="19302"/>
                  <a:pt x="46566" y="19150"/>
                  <a:pt x="46779" y="18998"/>
                </a:cubicBezTo>
                <a:cubicBezTo>
                  <a:pt x="46901" y="18907"/>
                  <a:pt x="46992" y="18816"/>
                  <a:pt x="47114" y="18725"/>
                </a:cubicBezTo>
                <a:cubicBezTo>
                  <a:pt x="47022" y="19059"/>
                  <a:pt x="47114" y="19302"/>
                  <a:pt x="47448" y="19424"/>
                </a:cubicBezTo>
                <a:close/>
                <a:moveTo>
                  <a:pt x="81005" y="24348"/>
                </a:moveTo>
                <a:cubicBezTo>
                  <a:pt x="80974" y="23922"/>
                  <a:pt x="80974" y="23497"/>
                  <a:pt x="81005" y="23102"/>
                </a:cubicBezTo>
                <a:cubicBezTo>
                  <a:pt x="81005" y="22554"/>
                  <a:pt x="80731" y="22433"/>
                  <a:pt x="80184" y="22554"/>
                </a:cubicBezTo>
                <a:lnTo>
                  <a:pt x="80184" y="24652"/>
                </a:lnTo>
                <a:cubicBezTo>
                  <a:pt x="80062" y="25229"/>
                  <a:pt x="79971" y="25807"/>
                  <a:pt x="79850" y="26384"/>
                </a:cubicBezTo>
                <a:cubicBezTo>
                  <a:pt x="79941" y="26384"/>
                  <a:pt x="80002" y="26415"/>
                  <a:pt x="80093" y="26415"/>
                </a:cubicBezTo>
                <a:cubicBezTo>
                  <a:pt x="80214" y="25959"/>
                  <a:pt x="80366" y="25472"/>
                  <a:pt x="80488" y="24986"/>
                </a:cubicBezTo>
                <a:cubicBezTo>
                  <a:pt x="80914" y="24956"/>
                  <a:pt x="81035" y="24743"/>
                  <a:pt x="81005" y="24348"/>
                </a:cubicBezTo>
                <a:close/>
                <a:moveTo>
                  <a:pt x="84287" y="26384"/>
                </a:moveTo>
                <a:cubicBezTo>
                  <a:pt x="84470" y="27023"/>
                  <a:pt x="84683" y="27661"/>
                  <a:pt x="84865" y="28269"/>
                </a:cubicBezTo>
                <a:cubicBezTo>
                  <a:pt x="84926" y="28725"/>
                  <a:pt x="84987" y="29181"/>
                  <a:pt x="85047" y="29637"/>
                </a:cubicBezTo>
                <a:cubicBezTo>
                  <a:pt x="85078" y="29667"/>
                  <a:pt x="85139" y="29697"/>
                  <a:pt x="85169" y="29697"/>
                </a:cubicBezTo>
                <a:cubicBezTo>
                  <a:pt x="85291" y="29485"/>
                  <a:pt x="85473" y="29272"/>
                  <a:pt x="85534" y="29029"/>
                </a:cubicBezTo>
                <a:cubicBezTo>
                  <a:pt x="85625" y="28755"/>
                  <a:pt x="85594" y="28482"/>
                  <a:pt x="85625" y="28208"/>
                </a:cubicBezTo>
                <a:lnTo>
                  <a:pt x="84895" y="28269"/>
                </a:lnTo>
                <a:cubicBezTo>
                  <a:pt x="85017" y="28117"/>
                  <a:pt x="85139" y="27904"/>
                  <a:pt x="85291" y="27874"/>
                </a:cubicBezTo>
                <a:cubicBezTo>
                  <a:pt x="85868" y="27661"/>
                  <a:pt x="85838" y="27235"/>
                  <a:pt x="85686" y="26810"/>
                </a:cubicBezTo>
                <a:cubicBezTo>
                  <a:pt x="85503" y="26263"/>
                  <a:pt x="85230" y="25746"/>
                  <a:pt x="84987" y="25229"/>
                </a:cubicBezTo>
                <a:cubicBezTo>
                  <a:pt x="85230" y="25503"/>
                  <a:pt x="85473" y="25776"/>
                  <a:pt x="85716" y="26050"/>
                </a:cubicBezTo>
                <a:cubicBezTo>
                  <a:pt x="85990" y="25017"/>
                  <a:pt x="85868" y="24682"/>
                  <a:pt x="84865" y="24226"/>
                </a:cubicBezTo>
                <a:cubicBezTo>
                  <a:pt x="84835" y="24469"/>
                  <a:pt x="84804" y="24682"/>
                  <a:pt x="84774" y="24895"/>
                </a:cubicBezTo>
                <a:cubicBezTo>
                  <a:pt x="84348" y="25320"/>
                  <a:pt x="84135" y="25807"/>
                  <a:pt x="84287" y="26384"/>
                </a:cubicBezTo>
                <a:close/>
                <a:moveTo>
                  <a:pt x="66992" y="23953"/>
                </a:moveTo>
                <a:cubicBezTo>
                  <a:pt x="67023" y="24105"/>
                  <a:pt x="67114" y="24287"/>
                  <a:pt x="67205" y="24591"/>
                </a:cubicBezTo>
                <a:cubicBezTo>
                  <a:pt x="67722" y="23709"/>
                  <a:pt x="68178" y="22980"/>
                  <a:pt x="68664" y="22159"/>
                </a:cubicBezTo>
                <a:cubicBezTo>
                  <a:pt x="67995" y="21703"/>
                  <a:pt x="67327" y="21247"/>
                  <a:pt x="66658" y="20792"/>
                </a:cubicBezTo>
                <a:cubicBezTo>
                  <a:pt x="66597" y="20822"/>
                  <a:pt x="66536" y="20852"/>
                  <a:pt x="66476" y="20883"/>
                </a:cubicBezTo>
                <a:cubicBezTo>
                  <a:pt x="66536" y="21278"/>
                  <a:pt x="66567" y="21703"/>
                  <a:pt x="66597" y="22099"/>
                </a:cubicBezTo>
                <a:cubicBezTo>
                  <a:pt x="66536" y="22676"/>
                  <a:pt x="66476" y="23254"/>
                  <a:pt x="66445" y="23801"/>
                </a:cubicBezTo>
                <a:cubicBezTo>
                  <a:pt x="66354" y="24834"/>
                  <a:pt x="66324" y="25837"/>
                  <a:pt x="66415" y="26901"/>
                </a:cubicBezTo>
                <a:cubicBezTo>
                  <a:pt x="66536" y="26384"/>
                  <a:pt x="66810" y="25837"/>
                  <a:pt x="66810" y="25320"/>
                </a:cubicBezTo>
                <a:cubicBezTo>
                  <a:pt x="66810" y="24226"/>
                  <a:pt x="66688" y="23162"/>
                  <a:pt x="66597" y="22099"/>
                </a:cubicBezTo>
                <a:cubicBezTo>
                  <a:pt x="66719" y="22706"/>
                  <a:pt x="66871" y="23314"/>
                  <a:pt x="66992" y="23953"/>
                </a:cubicBezTo>
                <a:close/>
                <a:moveTo>
                  <a:pt x="76263" y="22038"/>
                </a:moveTo>
                <a:cubicBezTo>
                  <a:pt x="76202" y="22007"/>
                  <a:pt x="76172" y="21977"/>
                  <a:pt x="76111" y="21947"/>
                </a:cubicBezTo>
                <a:cubicBezTo>
                  <a:pt x="75837" y="22281"/>
                  <a:pt x="75564" y="22615"/>
                  <a:pt x="75230" y="23010"/>
                </a:cubicBezTo>
                <a:cubicBezTo>
                  <a:pt x="75473" y="22980"/>
                  <a:pt x="75594" y="22950"/>
                  <a:pt x="75716" y="22950"/>
                </a:cubicBezTo>
                <a:cubicBezTo>
                  <a:pt x="75503" y="23193"/>
                  <a:pt x="75260" y="23436"/>
                  <a:pt x="75047" y="23679"/>
                </a:cubicBezTo>
                <a:cubicBezTo>
                  <a:pt x="74500" y="24257"/>
                  <a:pt x="74500" y="24773"/>
                  <a:pt x="74895" y="25472"/>
                </a:cubicBezTo>
                <a:cubicBezTo>
                  <a:pt x="75138" y="25898"/>
                  <a:pt x="75260" y="26384"/>
                  <a:pt x="75929" y="26384"/>
                </a:cubicBezTo>
                <a:cubicBezTo>
                  <a:pt x="76324" y="25168"/>
                  <a:pt x="76415" y="23892"/>
                  <a:pt x="76172" y="22585"/>
                </a:cubicBezTo>
                <a:cubicBezTo>
                  <a:pt x="76202" y="22402"/>
                  <a:pt x="76233" y="22220"/>
                  <a:pt x="76263" y="22038"/>
                </a:cubicBezTo>
                <a:close/>
                <a:moveTo>
                  <a:pt x="41977" y="21643"/>
                </a:moveTo>
                <a:cubicBezTo>
                  <a:pt x="41977" y="21703"/>
                  <a:pt x="42098" y="21855"/>
                  <a:pt x="42159" y="21886"/>
                </a:cubicBezTo>
                <a:cubicBezTo>
                  <a:pt x="42250" y="21916"/>
                  <a:pt x="42402" y="21886"/>
                  <a:pt x="42463" y="21825"/>
                </a:cubicBezTo>
                <a:cubicBezTo>
                  <a:pt x="42828" y="21430"/>
                  <a:pt x="43192" y="21035"/>
                  <a:pt x="43496" y="20609"/>
                </a:cubicBezTo>
                <a:cubicBezTo>
                  <a:pt x="43588" y="20488"/>
                  <a:pt x="43466" y="20184"/>
                  <a:pt x="43436" y="19971"/>
                </a:cubicBezTo>
                <a:cubicBezTo>
                  <a:pt x="43588" y="20062"/>
                  <a:pt x="43740" y="20153"/>
                  <a:pt x="44013" y="20336"/>
                </a:cubicBezTo>
                <a:cubicBezTo>
                  <a:pt x="44287" y="19515"/>
                  <a:pt x="44651" y="18785"/>
                  <a:pt x="44743" y="18026"/>
                </a:cubicBezTo>
                <a:cubicBezTo>
                  <a:pt x="44773" y="17722"/>
                  <a:pt x="44256" y="17205"/>
                  <a:pt x="43892" y="16992"/>
                </a:cubicBezTo>
                <a:cubicBezTo>
                  <a:pt x="43466" y="16719"/>
                  <a:pt x="42919" y="16688"/>
                  <a:pt x="42281" y="16536"/>
                </a:cubicBezTo>
                <a:lnTo>
                  <a:pt x="42281" y="18725"/>
                </a:lnTo>
                <a:cubicBezTo>
                  <a:pt x="42159" y="19697"/>
                  <a:pt x="42068" y="20670"/>
                  <a:pt x="41977" y="21643"/>
                </a:cubicBezTo>
                <a:close/>
                <a:moveTo>
                  <a:pt x="59393" y="22706"/>
                </a:moveTo>
                <a:cubicBezTo>
                  <a:pt x="59758" y="21855"/>
                  <a:pt x="60092" y="21095"/>
                  <a:pt x="60396" y="20336"/>
                </a:cubicBezTo>
                <a:cubicBezTo>
                  <a:pt x="60427" y="20244"/>
                  <a:pt x="60336" y="20062"/>
                  <a:pt x="60275" y="19971"/>
                </a:cubicBezTo>
                <a:cubicBezTo>
                  <a:pt x="59393" y="19120"/>
                  <a:pt x="58421" y="18512"/>
                  <a:pt x="57144" y="18117"/>
                </a:cubicBezTo>
                <a:cubicBezTo>
                  <a:pt x="56719" y="19302"/>
                  <a:pt x="56232" y="20427"/>
                  <a:pt x="55928" y="21582"/>
                </a:cubicBezTo>
                <a:cubicBezTo>
                  <a:pt x="55837" y="21977"/>
                  <a:pt x="56202" y="22463"/>
                  <a:pt x="56384" y="22919"/>
                </a:cubicBezTo>
                <a:cubicBezTo>
                  <a:pt x="56445" y="22889"/>
                  <a:pt x="56506" y="22889"/>
                  <a:pt x="56597" y="22858"/>
                </a:cubicBezTo>
                <a:cubicBezTo>
                  <a:pt x="56840" y="22311"/>
                  <a:pt x="57114" y="21764"/>
                  <a:pt x="57387" y="21217"/>
                </a:cubicBezTo>
                <a:cubicBezTo>
                  <a:pt x="57418" y="21247"/>
                  <a:pt x="57478" y="21247"/>
                  <a:pt x="57509" y="21247"/>
                </a:cubicBezTo>
                <a:cubicBezTo>
                  <a:pt x="57357" y="21673"/>
                  <a:pt x="57235" y="22099"/>
                  <a:pt x="57053" y="22524"/>
                </a:cubicBezTo>
                <a:cubicBezTo>
                  <a:pt x="56901" y="22919"/>
                  <a:pt x="56962" y="23162"/>
                  <a:pt x="57326" y="23436"/>
                </a:cubicBezTo>
                <a:cubicBezTo>
                  <a:pt x="58481" y="24257"/>
                  <a:pt x="58481" y="24287"/>
                  <a:pt x="58785" y="22889"/>
                </a:cubicBezTo>
                <a:cubicBezTo>
                  <a:pt x="58907" y="22342"/>
                  <a:pt x="58816" y="21734"/>
                  <a:pt x="58816" y="21187"/>
                </a:cubicBezTo>
                <a:cubicBezTo>
                  <a:pt x="58846" y="21156"/>
                  <a:pt x="58846" y="21126"/>
                  <a:pt x="58877" y="21095"/>
                </a:cubicBezTo>
                <a:cubicBezTo>
                  <a:pt x="59029" y="21582"/>
                  <a:pt x="59181" y="22068"/>
                  <a:pt x="59393" y="22706"/>
                </a:cubicBezTo>
                <a:close/>
                <a:moveTo>
                  <a:pt x="16323" y="11278"/>
                </a:moveTo>
                <a:cubicBezTo>
                  <a:pt x="17083" y="9697"/>
                  <a:pt x="16505" y="8177"/>
                  <a:pt x="16505" y="6658"/>
                </a:cubicBezTo>
                <a:cubicBezTo>
                  <a:pt x="16718" y="7235"/>
                  <a:pt x="16931" y="7843"/>
                  <a:pt x="17174" y="8451"/>
                </a:cubicBezTo>
                <a:cubicBezTo>
                  <a:pt x="17599" y="7721"/>
                  <a:pt x="17994" y="7053"/>
                  <a:pt x="18390" y="6354"/>
                </a:cubicBezTo>
                <a:cubicBezTo>
                  <a:pt x="18450" y="6262"/>
                  <a:pt x="18450" y="6019"/>
                  <a:pt x="18359" y="5928"/>
                </a:cubicBezTo>
                <a:cubicBezTo>
                  <a:pt x="18086" y="5563"/>
                  <a:pt x="17782" y="5229"/>
                  <a:pt x="17417" y="4834"/>
                </a:cubicBezTo>
                <a:cubicBezTo>
                  <a:pt x="16839" y="5472"/>
                  <a:pt x="16292" y="6050"/>
                  <a:pt x="15776" y="6658"/>
                </a:cubicBezTo>
                <a:cubicBezTo>
                  <a:pt x="15016" y="7569"/>
                  <a:pt x="14286" y="8451"/>
                  <a:pt x="13587" y="9393"/>
                </a:cubicBezTo>
                <a:cubicBezTo>
                  <a:pt x="13465" y="9576"/>
                  <a:pt x="13465" y="9940"/>
                  <a:pt x="13526" y="10183"/>
                </a:cubicBezTo>
                <a:cubicBezTo>
                  <a:pt x="13587" y="10518"/>
                  <a:pt x="13769" y="10883"/>
                  <a:pt x="14225" y="10791"/>
                </a:cubicBezTo>
                <a:cubicBezTo>
                  <a:pt x="14590" y="10700"/>
                  <a:pt x="15107" y="11187"/>
                  <a:pt x="15289" y="10609"/>
                </a:cubicBezTo>
                <a:cubicBezTo>
                  <a:pt x="15593" y="10822"/>
                  <a:pt x="15958" y="11035"/>
                  <a:pt x="16323" y="11278"/>
                </a:cubicBezTo>
                <a:close/>
                <a:moveTo>
                  <a:pt x="97236" y="28542"/>
                </a:moveTo>
                <a:cubicBezTo>
                  <a:pt x="97540" y="27874"/>
                  <a:pt x="97783" y="27327"/>
                  <a:pt x="97996" y="26779"/>
                </a:cubicBezTo>
                <a:cubicBezTo>
                  <a:pt x="98026" y="26688"/>
                  <a:pt x="97966" y="26445"/>
                  <a:pt x="97874" y="26384"/>
                </a:cubicBezTo>
                <a:cubicBezTo>
                  <a:pt x="97175" y="25776"/>
                  <a:pt x="96446" y="25199"/>
                  <a:pt x="95595" y="24469"/>
                </a:cubicBezTo>
                <a:cubicBezTo>
                  <a:pt x="95048" y="25837"/>
                  <a:pt x="94561" y="26992"/>
                  <a:pt x="94105" y="28178"/>
                </a:cubicBezTo>
                <a:cubicBezTo>
                  <a:pt x="94044" y="28330"/>
                  <a:pt x="94196" y="28542"/>
                  <a:pt x="94257" y="28725"/>
                </a:cubicBezTo>
                <a:lnTo>
                  <a:pt x="94409" y="28725"/>
                </a:lnTo>
                <a:cubicBezTo>
                  <a:pt x="94683" y="28208"/>
                  <a:pt x="94926" y="27722"/>
                  <a:pt x="95169" y="27205"/>
                </a:cubicBezTo>
                <a:cubicBezTo>
                  <a:pt x="95230" y="27205"/>
                  <a:pt x="95260" y="27235"/>
                  <a:pt x="95291" y="27235"/>
                </a:cubicBezTo>
                <a:cubicBezTo>
                  <a:pt x="95169" y="27600"/>
                  <a:pt x="95078" y="27995"/>
                  <a:pt x="94926" y="28360"/>
                </a:cubicBezTo>
                <a:cubicBezTo>
                  <a:pt x="94744" y="28755"/>
                  <a:pt x="94744" y="29059"/>
                  <a:pt x="95169" y="29272"/>
                </a:cubicBezTo>
                <a:cubicBezTo>
                  <a:pt x="95443" y="29424"/>
                  <a:pt x="95655" y="29667"/>
                  <a:pt x="95990" y="29941"/>
                </a:cubicBezTo>
                <a:cubicBezTo>
                  <a:pt x="96841" y="29150"/>
                  <a:pt x="96810" y="28178"/>
                  <a:pt x="96750" y="27114"/>
                </a:cubicBezTo>
                <a:cubicBezTo>
                  <a:pt x="96902" y="27539"/>
                  <a:pt x="97054" y="27965"/>
                  <a:pt x="97236" y="28542"/>
                </a:cubicBezTo>
                <a:close/>
                <a:moveTo>
                  <a:pt x="22250" y="13132"/>
                </a:moveTo>
                <a:cubicBezTo>
                  <a:pt x="22250" y="13345"/>
                  <a:pt x="22463" y="13557"/>
                  <a:pt x="22645" y="13740"/>
                </a:cubicBezTo>
                <a:cubicBezTo>
                  <a:pt x="22675" y="13770"/>
                  <a:pt x="22979" y="13679"/>
                  <a:pt x="23010" y="13588"/>
                </a:cubicBezTo>
                <a:cubicBezTo>
                  <a:pt x="23557" y="12433"/>
                  <a:pt x="24712" y="11855"/>
                  <a:pt x="25441" y="10883"/>
                </a:cubicBezTo>
                <a:cubicBezTo>
                  <a:pt x="25685" y="10609"/>
                  <a:pt x="25745" y="10427"/>
                  <a:pt x="25533" y="10123"/>
                </a:cubicBezTo>
                <a:cubicBezTo>
                  <a:pt x="25229" y="9697"/>
                  <a:pt x="24955" y="9302"/>
                  <a:pt x="24712" y="8876"/>
                </a:cubicBezTo>
                <a:cubicBezTo>
                  <a:pt x="24469" y="8512"/>
                  <a:pt x="24226" y="8421"/>
                  <a:pt x="23861" y="8664"/>
                </a:cubicBezTo>
                <a:cubicBezTo>
                  <a:pt x="23405" y="8998"/>
                  <a:pt x="22888" y="9302"/>
                  <a:pt x="22432" y="9636"/>
                </a:cubicBezTo>
                <a:cubicBezTo>
                  <a:pt x="22280" y="9758"/>
                  <a:pt x="22219" y="9971"/>
                  <a:pt x="22098" y="10153"/>
                </a:cubicBezTo>
                <a:cubicBezTo>
                  <a:pt x="22159" y="10183"/>
                  <a:pt x="22189" y="10183"/>
                  <a:pt x="22219" y="10214"/>
                </a:cubicBezTo>
                <a:cubicBezTo>
                  <a:pt x="22219" y="11187"/>
                  <a:pt x="22189" y="12159"/>
                  <a:pt x="22250" y="13132"/>
                </a:cubicBezTo>
                <a:close/>
                <a:moveTo>
                  <a:pt x="20213" y="9545"/>
                </a:moveTo>
                <a:cubicBezTo>
                  <a:pt x="20274" y="9454"/>
                  <a:pt x="20304" y="9272"/>
                  <a:pt x="20274" y="9180"/>
                </a:cubicBezTo>
                <a:cubicBezTo>
                  <a:pt x="19909" y="8421"/>
                  <a:pt x="19545" y="7661"/>
                  <a:pt x="19149" y="6901"/>
                </a:cubicBezTo>
                <a:cubicBezTo>
                  <a:pt x="17721" y="8177"/>
                  <a:pt x="17143" y="11095"/>
                  <a:pt x="17903" y="12646"/>
                </a:cubicBezTo>
                <a:cubicBezTo>
                  <a:pt x="18663" y="11612"/>
                  <a:pt x="19453" y="10579"/>
                  <a:pt x="20213" y="9545"/>
                </a:cubicBezTo>
                <a:close/>
                <a:moveTo>
                  <a:pt x="27052" y="10974"/>
                </a:moveTo>
                <a:cubicBezTo>
                  <a:pt x="27691" y="10335"/>
                  <a:pt x="28390" y="9728"/>
                  <a:pt x="29058" y="9059"/>
                </a:cubicBezTo>
                <a:cubicBezTo>
                  <a:pt x="29302" y="8785"/>
                  <a:pt x="28876" y="7965"/>
                  <a:pt x="28481" y="7873"/>
                </a:cubicBezTo>
                <a:cubicBezTo>
                  <a:pt x="27356" y="7600"/>
                  <a:pt x="26292" y="7782"/>
                  <a:pt x="25198" y="8147"/>
                </a:cubicBezTo>
                <a:cubicBezTo>
                  <a:pt x="25837" y="9120"/>
                  <a:pt x="26414" y="10031"/>
                  <a:pt x="27052" y="10974"/>
                </a:cubicBezTo>
                <a:close/>
                <a:moveTo>
                  <a:pt x="86172" y="19940"/>
                </a:moveTo>
                <a:cubicBezTo>
                  <a:pt x="86233" y="21308"/>
                  <a:pt x="86202" y="22767"/>
                  <a:pt x="86415" y="24196"/>
                </a:cubicBezTo>
                <a:cubicBezTo>
                  <a:pt x="86506" y="24925"/>
                  <a:pt x="87023" y="25594"/>
                  <a:pt x="87357" y="26293"/>
                </a:cubicBezTo>
                <a:cubicBezTo>
                  <a:pt x="87692" y="26050"/>
                  <a:pt x="87692" y="26050"/>
                  <a:pt x="86719" y="23588"/>
                </a:cubicBezTo>
                <a:cubicBezTo>
                  <a:pt x="87053" y="23892"/>
                  <a:pt x="87357" y="24165"/>
                  <a:pt x="87722" y="24469"/>
                </a:cubicBezTo>
                <a:cubicBezTo>
                  <a:pt x="87905" y="22646"/>
                  <a:pt x="87540" y="21035"/>
                  <a:pt x="86172" y="19940"/>
                </a:cubicBezTo>
                <a:close/>
                <a:moveTo>
                  <a:pt x="12554" y="9150"/>
                </a:moveTo>
                <a:cubicBezTo>
                  <a:pt x="12523" y="8937"/>
                  <a:pt x="12493" y="8755"/>
                  <a:pt x="12432" y="8542"/>
                </a:cubicBezTo>
                <a:cubicBezTo>
                  <a:pt x="12493" y="8512"/>
                  <a:pt x="12523" y="8481"/>
                  <a:pt x="12554" y="8451"/>
                </a:cubicBezTo>
                <a:cubicBezTo>
                  <a:pt x="12614" y="8603"/>
                  <a:pt x="12675" y="8755"/>
                  <a:pt x="12766" y="8968"/>
                </a:cubicBezTo>
                <a:cubicBezTo>
                  <a:pt x="13617" y="7995"/>
                  <a:pt x="14317" y="7174"/>
                  <a:pt x="15137" y="6262"/>
                </a:cubicBezTo>
                <a:cubicBezTo>
                  <a:pt x="13435" y="5958"/>
                  <a:pt x="12250" y="6810"/>
                  <a:pt x="11003" y="7691"/>
                </a:cubicBezTo>
                <a:cubicBezTo>
                  <a:pt x="11551" y="8208"/>
                  <a:pt x="12037" y="8664"/>
                  <a:pt x="12554" y="9150"/>
                </a:cubicBezTo>
                <a:close/>
                <a:moveTo>
                  <a:pt x="64105" y="25898"/>
                </a:moveTo>
                <a:cubicBezTo>
                  <a:pt x="64226" y="27144"/>
                  <a:pt x="64226" y="28360"/>
                  <a:pt x="64287" y="29393"/>
                </a:cubicBezTo>
                <a:cubicBezTo>
                  <a:pt x="65199" y="25989"/>
                  <a:pt x="64925" y="22007"/>
                  <a:pt x="63436" y="20092"/>
                </a:cubicBezTo>
                <a:cubicBezTo>
                  <a:pt x="63679" y="22038"/>
                  <a:pt x="63922" y="23953"/>
                  <a:pt x="64105" y="25898"/>
                </a:cubicBezTo>
                <a:close/>
                <a:moveTo>
                  <a:pt x="59637" y="23436"/>
                </a:moveTo>
                <a:cubicBezTo>
                  <a:pt x="60275" y="23618"/>
                  <a:pt x="60822" y="23770"/>
                  <a:pt x="61339" y="23892"/>
                </a:cubicBezTo>
                <a:cubicBezTo>
                  <a:pt x="62007" y="22646"/>
                  <a:pt x="61795" y="21551"/>
                  <a:pt x="60670" y="20548"/>
                </a:cubicBezTo>
                <a:cubicBezTo>
                  <a:pt x="60305" y="21521"/>
                  <a:pt x="59971" y="22463"/>
                  <a:pt x="59637" y="23436"/>
                </a:cubicBezTo>
                <a:close/>
                <a:moveTo>
                  <a:pt x="103528" y="28512"/>
                </a:moveTo>
                <a:cubicBezTo>
                  <a:pt x="103680" y="28238"/>
                  <a:pt x="103862" y="28026"/>
                  <a:pt x="103862" y="27843"/>
                </a:cubicBezTo>
                <a:cubicBezTo>
                  <a:pt x="103893" y="26506"/>
                  <a:pt x="103893" y="25199"/>
                  <a:pt x="103862" y="23861"/>
                </a:cubicBezTo>
                <a:cubicBezTo>
                  <a:pt x="103862" y="23466"/>
                  <a:pt x="103224" y="22980"/>
                  <a:pt x="102555" y="22737"/>
                </a:cubicBezTo>
                <a:cubicBezTo>
                  <a:pt x="102859" y="24591"/>
                  <a:pt x="103194" y="26475"/>
                  <a:pt x="103528" y="28512"/>
                </a:cubicBezTo>
                <a:close/>
                <a:moveTo>
                  <a:pt x="97510" y="29241"/>
                </a:moveTo>
                <a:cubicBezTo>
                  <a:pt x="98057" y="29728"/>
                  <a:pt x="98573" y="30184"/>
                  <a:pt x="99090" y="30609"/>
                </a:cubicBezTo>
                <a:cubicBezTo>
                  <a:pt x="99850" y="29545"/>
                  <a:pt x="99607" y="28086"/>
                  <a:pt x="98300" y="26962"/>
                </a:cubicBezTo>
                <a:cubicBezTo>
                  <a:pt x="97996" y="27783"/>
                  <a:pt x="97753" y="28542"/>
                  <a:pt x="97510" y="29241"/>
                </a:cubicBezTo>
                <a:close/>
                <a:moveTo>
                  <a:pt x="65442" y="26658"/>
                </a:moveTo>
                <a:cubicBezTo>
                  <a:pt x="65503" y="26658"/>
                  <a:pt x="65564" y="26658"/>
                  <a:pt x="65624" y="26658"/>
                </a:cubicBezTo>
                <a:cubicBezTo>
                  <a:pt x="65746" y="25624"/>
                  <a:pt x="65868" y="24621"/>
                  <a:pt x="65959" y="23588"/>
                </a:cubicBezTo>
                <a:cubicBezTo>
                  <a:pt x="66020" y="22889"/>
                  <a:pt x="66050" y="22190"/>
                  <a:pt x="66080" y="21491"/>
                </a:cubicBezTo>
                <a:cubicBezTo>
                  <a:pt x="66111" y="20427"/>
                  <a:pt x="65928" y="20214"/>
                  <a:pt x="64682" y="19910"/>
                </a:cubicBezTo>
                <a:cubicBezTo>
                  <a:pt x="65564" y="22159"/>
                  <a:pt x="65412" y="24409"/>
                  <a:pt x="65442" y="26658"/>
                </a:cubicBezTo>
                <a:close/>
                <a:moveTo>
                  <a:pt x="66020" y="16810"/>
                </a:moveTo>
                <a:cubicBezTo>
                  <a:pt x="65169" y="17114"/>
                  <a:pt x="64500" y="17539"/>
                  <a:pt x="64196" y="18208"/>
                </a:cubicBezTo>
                <a:cubicBezTo>
                  <a:pt x="64074" y="18451"/>
                  <a:pt x="64530" y="18998"/>
                  <a:pt x="64743" y="19393"/>
                </a:cubicBezTo>
                <a:cubicBezTo>
                  <a:pt x="64773" y="19454"/>
                  <a:pt x="64895" y="19454"/>
                  <a:pt x="64986" y="19515"/>
                </a:cubicBezTo>
                <a:cubicBezTo>
                  <a:pt x="65321" y="19636"/>
                  <a:pt x="65624" y="19758"/>
                  <a:pt x="66020" y="19910"/>
                </a:cubicBezTo>
                <a:cubicBezTo>
                  <a:pt x="66020" y="18877"/>
                  <a:pt x="66020" y="17904"/>
                  <a:pt x="66020" y="16810"/>
                </a:cubicBezTo>
                <a:close/>
                <a:moveTo>
                  <a:pt x="109303" y="29515"/>
                </a:moveTo>
                <a:cubicBezTo>
                  <a:pt x="110093" y="29728"/>
                  <a:pt x="110397" y="29090"/>
                  <a:pt x="110671" y="28694"/>
                </a:cubicBezTo>
                <a:cubicBezTo>
                  <a:pt x="110914" y="28360"/>
                  <a:pt x="111279" y="27904"/>
                  <a:pt x="110944" y="27327"/>
                </a:cubicBezTo>
                <a:cubicBezTo>
                  <a:pt x="110549" y="26627"/>
                  <a:pt x="110033" y="26445"/>
                  <a:pt x="109303" y="26658"/>
                </a:cubicBezTo>
                <a:close/>
                <a:moveTo>
                  <a:pt x="19636" y="15290"/>
                </a:moveTo>
                <a:cubicBezTo>
                  <a:pt x="19575" y="15685"/>
                  <a:pt x="19514" y="15898"/>
                  <a:pt x="19423" y="16293"/>
                </a:cubicBezTo>
                <a:cubicBezTo>
                  <a:pt x="20092" y="15746"/>
                  <a:pt x="20639" y="15351"/>
                  <a:pt x="21095" y="14864"/>
                </a:cubicBezTo>
                <a:cubicBezTo>
                  <a:pt x="21368" y="14621"/>
                  <a:pt x="21156" y="13740"/>
                  <a:pt x="20852" y="13527"/>
                </a:cubicBezTo>
                <a:cubicBezTo>
                  <a:pt x="20639" y="13345"/>
                  <a:pt x="20396" y="13193"/>
                  <a:pt x="20061" y="12949"/>
                </a:cubicBezTo>
                <a:cubicBezTo>
                  <a:pt x="19666" y="13983"/>
                  <a:pt x="19301" y="14925"/>
                  <a:pt x="18967" y="15898"/>
                </a:cubicBezTo>
                <a:cubicBezTo>
                  <a:pt x="19028" y="15928"/>
                  <a:pt x="19089" y="15959"/>
                  <a:pt x="19149" y="15989"/>
                </a:cubicBezTo>
                <a:cubicBezTo>
                  <a:pt x="19301" y="15807"/>
                  <a:pt x="19423" y="15624"/>
                  <a:pt x="19636" y="15290"/>
                </a:cubicBezTo>
                <a:close/>
                <a:moveTo>
                  <a:pt x="47478" y="21156"/>
                </a:moveTo>
                <a:cubicBezTo>
                  <a:pt x="46931" y="21977"/>
                  <a:pt x="46870" y="22798"/>
                  <a:pt x="47296" y="23709"/>
                </a:cubicBezTo>
                <a:cubicBezTo>
                  <a:pt x="48269" y="22798"/>
                  <a:pt x="48390" y="21065"/>
                  <a:pt x="47478" y="20184"/>
                </a:cubicBezTo>
                <a:cubicBezTo>
                  <a:pt x="47296" y="20001"/>
                  <a:pt x="46901" y="20032"/>
                  <a:pt x="46597" y="19971"/>
                </a:cubicBezTo>
                <a:cubicBezTo>
                  <a:pt x="46566" y="20214"/>
                  <a:pt x="46475" y="20457"/>
                  <a:pt x="46536" y="20670"/>
                </a:cubicBezTo>
                <a:cubicBezTo>
                  <a:pt x="46566" y="21035"/>
                  <a:pt x="46718" y="21369"/>
                  <a:pt x="46840" y="21825"/>
                </a:cubicBezTo>
                <a:cubicBezTo>
                  <a:pt x="47114" y="21551"/>
                  <a:pt x="47296" y="21339"/>
                  <a:pt x="47478" y="21156"/>
                </a:cubicBezTo>
                <a:close/>
                <a:moveTo>
                  <a:pt x="62706" y="25503"/>
                </a:moveTo>
                <a:cubicBezTo>
                  <a:pt x="62828" y="25533"/>
                  <a:pt x="62919" y="25533"/>
                  <a:pt x="63010" y="25533"/>
                </a:cubicBezTo>
                <a:lnTo>
                  <a:pt x="63254" y="19940"/>
                </a:lnTo>
                <a:cubicBezTo>
                  <a:pt x="63193" y="19940"/>
                  <a:pt x="63132" y="19940"/>
                  <a:pt x="63071" y="19940"/>
                </a:cubicBezTo>
                <a:cubicBezTo>
                  <a:pt x="62129" y="21764"/>
                  <a:pt x="62190" y="23618"/>
                  <a:pt x="62706" y="25503"/>
                </a:cubicBezTo>
                <a:close/>
                <a:moveTo>
                  <a:pt x="28451" y="12250"/>
                </a:moveTo>
                <a:cubicBezTo>
                  <a:pt x="28572" y="12676"/>
                  <a:pt x="28542" y="13162"/>
                  <a:pt x="28572" y="13740"/>
                </a:cubicBezTo>
                <a:cubicBezTo>
                  <a:pt x="29302" y="13193"/>
                  <a:pt x="29970" y="12828"/>
                  <a:pt x="29666" y="11825"/>
                </a:cubicBezTo>
                <a:cubicBezTo>
                  <a:pt x="29514" y="11278"/>
                  <a:pt x="29514" y="10670"/>
                  <a:pt x="29423" y="9971"/>
                </a:cubicBezTo>
                <a:cubicBezTo>
                  <a:pt x="28724" y="10670"/>
                  <a:pt x="28177" y="11247"/>
                  <a:pt x="28451" y="12250"/>
                </a:cubicBezTo>
                <a:close/>
                <a:moveTo>
                  <a:pt x="37569" y="16171"/>
                </a:moveTo>
                <a:cubicBezTo>
                  <a:pt x="37478" y="16323"/>
                  <a:pt x="37478" y="16627"/>
                  <a:pt x="37569" y="16810"/>
                </a:cubicBezTo>
                <a:cubicBezTo>
                  <a:pt x="37630" y="16901"/>
                  <a:pt x="37934" y="16901"/>
                  <a:pt x="38025" y="16931"/>
                </a:cubicBezTo>
                <a:cubicBezTo>
                  <a:pt x="38056" y="17144"/>
                  <a:pt x="38025" y="17418"/>
                  <a:pt x="38086" y="17691"/>
                </a:cubicBezTo>
                <a:cubicBezTo>
                  <a:pt x="38238" y="18269"/>
                  <a:pt x="38420" y="18877"/>
                  <a:pt x="38724" y="19454"/>
                </a:cubicBezTo>
                <a:lnTo>
                  <a:pt x="38724" y="15016"/>
                </a:lnTo>
                <a:lnTo>
                  <a:pt x="38542" y="14925"/>
                </a:lnTo>
                <a:cubicBezTo>
                  <a:pt x="38208" y="15351"/>
                  <a:pt x="37873" y="15746"/>
                  <a:pt x="37569" y="16171"/>
                </a:cubicBezTo>
                <a:close/>
                <a:moveTo>
                  <a:pt x="104349" y="27691"/>
                </a:moveTo>
                <a:cubicBezTo>
                  <a:pt x="104805" y="27387"/>
                  <a:pt x="105200" y="27175"/>
                  <a:pt x="105564" y="26901"/>
                </a:cubicBezTo>
                <a:cubicBezTo>
                  <a:pt x="105656" y="26840"/>
                  <a:pt x="105686" y="26597"/>
                  <a:pt x="105656" y="26475"/>
                </a:cubicBezTo>
                <a:cubicBezTo>
                  <a:pt x="105412" y="25564"/>
                  <a:pt x="104987" y="24743"/>
                  <a:pt x="104166" y="23922"/>
                </a:cubicBezTo>
                <a:cubicBezTo>
                  <a:pt x="104227" y="25260"/>
                  <a:pt x="104288" y="26415"/>
                  <a:pt x="104349" y="27691"/>
                </a:cubicBezTo>
                <a:close/>
                <a:moveTo>
                  <a:pt x="61126" y="25229"/>
                </a:moveTo>
                <a:cubicBezTo>
                  <a:pt x="61187" y="24895"/>
                  <a:pt x="61126" y="24682"/>
                  <a:pt x="60792" y="24530"/>
                </a:cubicBezTo>
                <a:cubicBezTo>
                  <a:pt x="60488" y="24409"/>
                  <a:pt x="60184" y="24287"/>
                  <a:pt x="59758" y="24105"/>
                </a:cubicBezTo>
                <a:cubicBezTo>
                  <a:pt x="59971" y="25533"/>
                  <a:pt x="60153" y="26840"/>
                  <a:pt x="60366" y="28147"/>
                </a:cubicBezTo>
                <a:lnTo>
                  <a:pt x="60488" y="28147"/>
                </a:lnTo>
                <a:cubicBezTo>
                  <a:pt x="60700" y="27175"/>
                  <a:pt x="60913" y="26202"/>
                  <a:pt x="61126" y="25229"/>
                </a:cubicBezTo>
                <a:close/>
                <a:moveTo>
                  <a:pt x="27113" y="15381"/>
                </a:moveTo>
                <a:cubicBezTo>
                  <a:pt x="27265" y="15047"/>
                  <a:pt x="27052" y="14500"/>
                  <a:pt x="26961" y="14074"/>
                </a:cubicBezTo>
                <a:cubicBezTo>
                  <a:pt x="26931" y="13983"/>
                  <a:pt x="26505" y="13922"/>
                  <a:pt x="26444" y="13983"/>
                </a:cubicBezTo>
                <a:cubicBezTo>
                  <a:pt x="26201" y="14378"/>
                  <a:pt x="25867" y="14773"/>
                  <a:pt x="25806" y="15229"/>
                </a:cubicBezTo>
                <a:cubicBezTo>
                  <a:pt x="25715" y="15807"/>
                  <a:pt x="25837" y="16445"/>
                  <a:pt x="25867" y="17174"/>
                </a:cubicBezTo>
                <a:cubicBezTo>
                  <a:pt x="26353" y="16506"/>
                  <a:pt x="26840" y="16019"/>
                  <a:pt x="27113" y="15381"/>
                </a:cubicBezTo>
                <a:close/>
                <a:moveTo>
                  <a:pt x="34803" y="17843"/>
                </a:moveTo>
                <a:cubicBezTo>
                  <a:pt x="34925" y="17934"/>
                  <a:pt x="35077" y="17995"/>
                  <a:pt x="35229" y="18056"/>
                </a:cubicBezTo>
                <a:cubicBezTo>
                  <a:pt x="36232" y="18573"/>
                  <a:pt x="36201" y="18573"/>
                  <a:pt x="36566" y="17509"/>
                </a:cubicBezTo>
                <a:cubicBezTo>
                  <a:pt x="36688" y="17114"/>
                  <a:pt x="36597" y="16962"/>
                  <a:pt x="36262" y="16840"/>
                </a:cubicBezTo>
                <a:cubicBezTo>
                  <a:pt x="35624" y="16597"/>
                  <a:pt x="35138" y="16658"/>
                  <a:pt x="34104" y="17266"/>
                </a:cubicBezTo>
                <a:cubicBezTo>
                  <a:pt x="34378" y="17509"/>
                  <a:pt x="34560" y="17691"/>
                  <a:pt x="34803" y="17843"/>
                </a:cubicBezTo>
                <a:close/>
                <a:moveTo>
                  <a:pt x="112799" y="30670"/>
                </a:moveTo>
                <a:cubicBezTo>
                  <a:pt x="112738" y="30549"/>
                  <a:pt x="112707" y="30336"/>
                  <a:pt x="112586" y="30275"/>
                </a:cubicBezTo>
                <a:cubicBezTo>
                  <a:pt x="112434" y="30153"/>
                  <a:pt x="112191" y="30032"/>
                  <a:pt x="112008" y="30032"/>
                </a:cubicBezTo>
                <a:cubicBezTo>
                  <a:pt x="111887" y="30032"/>
                  <a:pt x="111765" y="30275"/>
                  <a:pt x="111704" y="30427"/>
                </a:cubicBezTo>
                <a:cubicBezTo>
                  <a:pt x="111583" y="30731"/>
                  <a:pt x="111400" y="31065"/>
                  <a:pt x="111461" y="31339"/>
                </a:cubicBezTo>
                <a:cubicBezTo>
                  <a:pt x="111552" y="31734"/>
                  <a:pt x="111856" y="32068"/>
                  <a:pt x="112039" y="32433"/>
                </a:cubicBezTo>
                <a:cubicBezTo>
                  <a:pt x="113255" y="31764"/>
                  <a:pt x="113255" y="31764"/>
                  <a:pt x="112799" y="30670"/>
                </a:cubicBezTo>
                <a:close/>
                <a:moveTo>
                  <a:pt x="9362" y="12250"/>
                </a:moveTo>
                <a:cubicBezTo>
                  <a:pt x="8785" y="11764"/>
                  <a:pt x="8268" y="11338"/>
                  <a:pt x="7751" y="10913"/>
                </a:cubicBezTo>
                <a:cubicBezTo>
                  <a:pt x="6991" y="11673"/>
                  <a:pt x="6991" y="11673"/>
                  <a:pt x="7508" y="12433"/>
                </a:cubicBezTo>
                <a:cubicBezTo>
                  <a:pt x="7660" y="12676"/>
                  <a:pt x="7812" y="12889"/>
                  <a:pt x="7994" y="13193"/>
                </a:cubicBezTo>
                <a:cubicBezTo>
                  <a:pt x="8450" y="12858"/>
                  <a:pt x="8845" y="12585"/>
                  <a:pt x="9362" y="12250"/>
                </a:cubicBezTo>
                <a:close/>
                <a:moveTo>
                  <a:pt x="95291" y="24500"/>
                </a:moveTo>
                <a:cubicBezTo>
                  <a:pt x="94592" y="23892"/>
                  <a:pt x="94531" y="23892"/>
                  <a:pt x="94196" y="24713"/>
                </a:cubicBezTo>
                <a:cubicBezTo>
                  <a:pt x="93953" y="25381"/>
                  <a:pt x="93710" y="26080"/>
                  <a:pt x="93497" y="26749"/>
                </a:cubicBezTo>
                <a:cubicBezTo>
                  <a:pt x="93437" y="26992"/>
                  <a:pt x="93467" y="27266"/>
                  <a:pt x="93467" y="27509"/>
                </a:cubicBezTo>
                <a:cubicBezTo>
                  <a:pt x="93558" y="27509"/>
                  <a:pt x="93619" y="27509"/>
                  <a:pt x="93710" y="27509"/>
                </a:cubicBezTo>
                <a:cubicBezTo>
                  <a:pt x="94227" y="26506"/>
                  <a:pt x="94774" y="25503"/>
                  <a:pt x="95291" y="24500"/>
                </a:cubicBezTo>
                <a:close/>
                <a:moveTo>
                  <a:pt x="89789" y="31369"/>
                </a:moveTo>
                <a:cubicBezTo>
                  <a:pt x="89819" y="31369"/>
                  <a:pt x="89850" y="31369"/>
                  <a:pt x="89880" y="31400"/>
                </a:cubicBezTo>
                <a:cubicBezTo>
                  <a:pt x="90063" y="30488"/>
                  <a:pt x="90245" y="29576"/>
                  <a:pt x="90427" y="28664"/>
                </a:cubicBezTo>
                <a:cubicBezTo>
                  <a:pt x="90549" y="27965"/>
                  <a:pt x="90640" y="27266"/>
                  <a:pt x="90762" y="26567"/>
                </a:cubicBezTo>
                <a:cubicBezTo>
                  <a:pt x="90853" y="25959"/>
                  <a:pt x="90731" y="25868"/>
                  <a:pt x="90063" y="25928"/>
                </a:cubicBezTo>
                <a:cubicBezTo>
                  <a:pt x="89971" y="27783"/>
                  <a:pt x="89880" y="29576"/>
                  <a:pt x="89789" y="31369"/>
                </a:cubicBezTo>
                <a:close/>
                <a:moveTo>
                  <a:pt x="56171" y="23861"/>
                </a:moveTo>
                <a:cubicBezTo>
                  <a:pt x="56323" y="23345"/>
                  <a:pt x="56019" y="22950"/>
                  <a:pt x="55503" y="22889"/>
                </a:cubicBezTo>
                <a:cubicBezTo>
                  <a:pt x="55260" y="24287"/>
                  <a:pt x="55016" y="25685"/>
                  <a:pt x="54773" y="27083"/>
                </a:cubicBezTo>
                <a:cubicBezTo>
                  <a:pt x="54864" y="27083"/>
                  <a:pt x="54925" y="27114"/>
                  <a:pt x="55016" y="27144"/>
                </a:cubicBezTo>
                <a:cubicBezTo>
                  <a:pt x="55412" y="26050"/>
                  <a:pt x="55807" y="24956"/>
                  <a:pt x="56171" y="23861"/>
                </a:cubicBezTo>
                <a:close/>
                <a:moveTo>
                  <a:pt x="40882" y="16384"/>
                </a:moveTo>
                <a:cubicBezTo>
                  <a:pt x="40974" y="17843"/>
                  <a:pt x="41065" y="19211"/>
                  <a:pt x="41156" y="20579"/>
                </a:cubicBezTo>
                <a:cubicBezTo>
                  <a:pt x="41217" y="20579"/>
                  <a:pt x="41247" y="20609"/>
                  <a:pt x="41308" y="20609"/>
                </a:cubicBezTo>
                <a:cubicBezTo>
                  <a:pt x="41521" y="19272"/>
                  <a:pt x="41703" y="17904"/>
                  <a:pt x="41916" y="16506"/>
                </a:cubicBezTo>
                <a:cubicBezTo>
                  <a:pt x="41490" y="16445"/>
                  <a:pt x="41156" y="16415"/>
                  <a:pt x="40882" y="16384"/>
                </a:cubicBezTo>
                <a:close/>
                <a:moveTo>
                  <a:pt x="104805" y="28117"/>
                </a:moveTo>
                <a:cubicBezTo>
                  <a:pt x="104713" y="28208"/>
                  <a:pt x="104653" y="28482"/>
                  <a:pt x="104683" y="28634"/>
                </a:cubicBezTo>
                <a:cubicBezTo>
                  <a:pt x="104744" y="29333"/>
                  <a:pt x="104865" y="30001"/>
                  <a:pt x="104987" y="30822"/>
                </a:cubicBezTo>
                <a:cubicBezTo>
                  <a:pt x="105382" y="29697"/>
                  <a:pt x="106294" y="28846"/>
                  <a:pt x="105808" y="27539"/>
                </a:cubicBezTo>
                <a:cubicBezTo>
                  <a:pt x="105443" y="27752"/>
                  <a:pt x="105109" y="27904"/>
                  <a:pt x="104805" y="28117"/>
                </a:cubicBezTo>
                <a:close/>
                <a:moveTo>
                  <a:pt x="51490" y="25624"/>
                </a:moveTo>
                <a:lnTo>
                  <a:pt x="51673" y="25624"/>
                </a:lnTo>
                <a:lnTo>
                  <a:pt x="51673" y="20001"/>
                </a:lnTo>
                <a:lnTo>
                  <a:pt x="50670" y="20001"/>
                </a:lnTo>
                <a:cubicBezTo>
                  <a:pt x="51490" y="21825"/>
                  <a:pt x="51582" y="23709"/>
                  <a:pt x="51490" y="25624"/>
                </a:cubicBezTo>
                <a:close/>
                <a:moveTo>
                  <a:pt x="106203" y="33132"/>
                </a:moveTo>
                <a:cubicBezTo>
                  <a:pt x="106264" y="33163"/>
                  <a:pt x="106355" y="33163"/>
                  <a:pt x="106416" y="33193"/>
                </a:cubicBezTo>
                <a:cubicBezTo>
                  <a:pt x="106780" y="31856"/>
                  <a:pt x="107175" y="30549"/>
                  <a:pt x="107540" y="29211"/>
                </a:cubicBezTo>
                <a:cubicBezTo>
                  <a:pt x="107692" y="28573"/>
                  <a:pt x="107783" y="27904"/>
                  <a:pt x="107875" y="27235"/>
                </a:cubicBezTo>
                <a:cubicBezTo>
                  <a:pt x="107753" y="27235"/>
                  <a:pt x="107631" y="27205"/>
                  <a:pt x="107510" y="27205"/>
                </a:cubicBezTo>
                <a:cubicBezTo>
                  <a:pt x="107084" y="29181"/>
                  <a:pt x="106659" y="31156"/>
                  <a:pt x="106203" y="33132"/>
                </a:cubicBezTo>
                <a:close/>
                <a:moveTo>
                  <a:pt x="108330" y="29910"/>
                </a:moveTo>
                <a:cubicBezTo>
                  <a:pt x="108422" y="30093"/>
                  <a:pt x="108300" y="30397"/>
                  <a:pt x="108270" y="30670"/>
                </a:cubicBezTo>
                <a:cubicBezTo>
                  <a:pt x="108270" y="30883"/>
                  <a:pt x="108270" y="31096"/>
                  <a:pt x="108391" y="31369"/>
                </a:cubicBezTo>
                <a:cubicBezTo>
                  <a:pt x="108482" y="31217"/>
                  <a:pt x="108665" y="31065"/>
                  <a:pt x="108695" y="30883"/>
                </a:cubicBezTo>
                <a:cubicBezTo>
                  <a:pt x="108847" y="29606"/>
                  <a:pt x="108938" y="28299"/>
                  <a:pt x="108634" y="27023"/>
                </a:cubicBezTo>
                <a:cubicBezTo>
                  <a:pt x="108239" y="27965"/>
                  <a:pt x="107875" y="28877"/>
                  <a:pt x="108330" y="29910"/>
                </a:cubicBezTo>
                <a:close/>
                <a:moveTo>
                  <a:pt x="72251" y="25077"/>
                </a:moveTo>
                <a:cubicBezTo>
                  <a:pt x="71916" y="23861"/>
                  <a:pt x="71704" y="23679"/>
                  <a:pt x="70731" y="23649"/>
                </a:cubicBezTo>
                <a:cubicBezTo>
                  <a:pt x="70944" y="24439"/>
                  <a:pt x="71157" y="25229"/>
                  <a:pt x="71400" y="26111"/>
                </a:cubicBezTo>
                <a:cubicBezTo>
                  <a:pt x="71673" y="25685"/>
                  <a:pt x="72464" y="25837"/>
                  <a:pt x="72251" y="25077"/>
                </a:cubicBezTo>
                <a:close/>
                <a:moveTo>
                  <a:pt x="10152" y="11703"/>
                </a:moveTo>
                <a:cubicBezTo>
                  <a:pt x="11095" y="11551"/>
                  <a:pt x="11155" y="11430"/>
                  <a:pt x="10851" y="10609"/>
                </a:cubicBezTo>
                <a:cubicBezTo>
                  <a:pt x="10487" y="9576"/>
                  <a:pt x="10335" y="9454"/>
                  <a:pt x="9392" y="9515"/>
                </a:cubicBezTo>
                <a:cubicBezTo>
                  <a:pt x="9666" y="10275"/>
                  <a:pt x="9909" y="11004"/>
                  <a:pt x="10152" y="11703"/>
                </a:cubicBezTo>
                <a:close/>
                <a:moveTo>
                  <a:pt x="53010" y="20214"/>
                </a:moveTo>
                <a:cubicBezTo>
                  <a:pt x="52585" y="19971"/>
                  <a:pt x="52402" y="20092"/>
                  <a:pt x="52372" y="20457"/>
                </a:cubicBezTo>
                <a:cubicBezTo>
                  <a:pt x="52220" y="22068"/>
                  <a:pt x="52068" y="23679"/>
                  <a:pt x="51946" y="25320"/>
                </a:cubicBezTo>
                <a:cubicBezTo>
                  <a:pt x="52007" y="25320"/>
                  <a:pt x="52068" y="25320"/>
                  <a:pt x="52098" y="25320"/>
                </a:cubicBezTo>
                <a:cubicBezTo>
                  <a:pt x="52402" y="23618"/>
                  <a:pt x="52706" y="21916"/>
                  <a:pt x="53010" y="20214"/>
                </a:cubicBezTo>
                <a:close/>
                <a:moveTo>
                  <a:pt x="78968" y="27235"/>
                </a:moveTo>
                <a:cubicBezTo>
                  <a:pt x="78968" y="27235"/>
                  <a:pt x="78999" y="27235"/>
                  <a:pt x="79029" y="27235"/>
                </a:cubicBezTo>
                <a:cubicBezTo>
                  <a:pt x="79151" y="26506"/>
                  <a:pt x="79272" y="25807"/>
                  <a:pt x="79363" y="25077"/>
                </a:cubicBezTo>
                <a:cubicBezTo>
                  <a:pt x="79485" y="24348"/>
                  <a:pt x="79576" y="23649"/>
                  <a:pt x="79667" y="22919"/>
                </a:cubicBezTo>
                <a:cubicBezTo>
                  <a:pt x="79728" y="22311"/>
                  <a:pt x="79698" y="22281"/>
                  <a:pt x="78938" y="22311"/>
                </a:cubicBezTo>
                <a:close/>
                <a:moveTo>
                  <a:pt x="62585" y="19059"/>
                </a:moveTo>
                <a:cubicBezTo>
                  <a:pt x="61703" y="18542"/>
                  <a:pt x="61399" y="18633"/>
                  <a:pt x="61156" y="19485"/>
                </a:cubicBezTo>
                <a:cubicBezTo>
                  <a:pt x="61126" y="19576"/>
                  <a:pt x="61156" y="19697"/>
                  <a:pt x="61156" y="19819"/>
                </a:cubicBezTo>
                <a:cubicBezTo>
                  <a:pt x="61156" y="19819"/>
                  <a:pt x="61187" y="19849"/>
                  <a:pt x="61187" y="19849"/>
                </a:cubicBezTo>
                <a:cubicBezTo>
                  <a:pt x="61430" y="20244"/>
                  <a:pt x="61703" y="20640"/>
                  <a:pt x="62007" y="21126"/>
                </a:cubicBezTo>
                <a:cubicBezTo>
                  <a:pt x="62220" y="20366"/>
                  <a:pt x="62403" y="19697"/>
                  <a:pt x="62585" y="19059"/>
                </a:cubicBezTo>
                <a:close/>
                <a:moveTo>
                  <a:pt x="81430" y="22767"/>
                </a:moveTo>
                <a:cubicBezTo>
                  <a:pt x="81430" y="23375"/>
                  <a:pt x="81369" y="23983"/>
                  <a:pt x="81461" y="24561"/>
                </a:cubicBezTo>
                <a:cubicBezTo>
                  <a:pt x="81491" y="24743"/>
                  <a:pt x="81886" y="24865"/>
                  <a:pt x="82160" y="25047"/>
                </a:cubicBezTo>
                <a:cubicBezTo>
                  <a:pt x="82859" y="23861"/>
                  <a:pt x="82616" y="23132"/>
                  <a:pt x="81430" y="22767"/>
                </a:cubicBezTo>
                <a:close/>
                <a:moveTo>
                  <a:pt x="36779" y="19150"/>
                </a:moveTo>
                <a:cubicBezTo>
                  <a:pt x="37113" y="19454"/>
                  <a:pt x="37660" y="19485"/>
                  <a:pt x="38208" y="19667"/>
                </a:cubicBezTo>
                <a:cubicBezTo>
                  <a:pt x="38238" y="18785"/>
                  <a:pt x="37934" y="18208"/>
                  <a:pt x="37448" y="17661"/>
                </a:cubicBezTo>
                <a:cubicBezTo>
                  <a:pt x="36901" y="18086"/>
                  <a:pt x="36475" y="18907"/>
                  <a:pt x="36779" y="19150"/>
                </a:cubicBezTo>
                <a:close/>
                <a:moveTo>
                  <a:pt x="89546" y="27995"/>
                </a:moveTo>
                <a:cubicBezTo>
                  <a:pt x="89516" y="27387"/>
                  <a:pt x="89333" y="26749"/>
                  <a:pt x="89242" y="26141"/>
                </a:cubicBezTo>
                <a:cubicBezTo>
                  <a:pt x="89181" y="25685"/>
                  <a:pt x="88938" y="25716"/>
                  <a:pt x="88543" y="25928"/>
                </a:cubicBezTo>
                <a:cubicBezTo>
                  <a:pt x="89272" y="27600"/>
                  <a:pt x="89455" y="29393"/>
                  <a:pt x="89364" y="31187"/>
                </a:cubicBezTo>
                <a:cubicBezTo>
                  <a:pt x="89424" y="31187"/>
                  <a:pt x="89485" y="31187"/>
                  <a:pt x="89546" y="31187"/>
                </a:cubicBezTo>
                <a:cubicBezTo>
                  <a:pt x="89546" y="30123"/>
                  <a:pt x="89576" y="29059"/>
                  <a:pt x="89546" y="27995"/>
                </a:cubicBezTo>
                <a:close/>
                <a:moveTo>
                  <a:pt x="54074" y="25047"/>
                </a:moveTo>
                <a:cubicBezTo>
                  <a:pt x="54135" y="25047"/>
                  <a:pt x="54165" y="25047"/>
                  <a:pt x="54196" y="25077"/>
                </a:cubicBezTo>
                <a:cubicBezTo>
                  <a:pt x="54560" y="23922"/>
                  <a:pt x="54956" y="22798"/>
                  <a:pt x="55260" y="21643"/>
                </a:cubicBezTo>
                <a:cubicBezTo>
                  <a:pt x="55320" y="21460"/>
                  <a:pt x="55047" y="21156"/>
                  <a:pt x="54925" y="20913"/>
                </a:cubicBezTo>
                <a:cubicBezTo>
                  <a:pt x="54804" y="20943"/>
                  <a:pt x="54712" y="20974"/>
                  <a:pt x="54591" y="20974"/>
                </a:cubicBezTo>
                <a:cubicBezTo>
                  <a:pt x="54439" y="22342"/>
                  <a:pt x="54256" y="23679"/>
                  <a:pt x="54074" y="25047"/>
                </a:cubicBezTo>
                <a:close/>
                <a:moveTo>
                  <a:pt x="6353" y="8633"/>
                </a:moveTo>
                <a:cubicBezTo>
                  <a:pt x="6687" y="8451"/>
                  <a:pt x="7022" y="8299"/>
                  <a:pt x="7326" y="8147"/>
                </a:cubicBezTo>
                <a:cubicBezTo>
                  <a:pt x="8116" y="7813"/>
                  <a:pt x="8146" y="7752"/>
                  <a:pt x="7538" y="6901"/>
                </a:cubicBezTo>
                <a:cubicBezTo>
                  <a:pt x="6748" y="7630"/>
                  <a:pt x="5958" y="8329"/>
                  <a:pt x="5167" y="9059"/>
                </a:cubicBezTo>
                <a:cubicBezTo>
                  <a:pt x="5198" y="9089"/>
                  <a:pt x="5259" y="9150"/>
                  <a:pt x="5289" y="9211"/>
                </a:cubicBezTo>
                <a:cubicBezTo>
                  <a:pt x="5654" y="9028"/>
                  <a:pt x="5988" y="8816"/>
                  <a:pt x="6353" y="8633"/>
                </a:cubicBezTo>
                <a:close/>
                <a:moveTo>
                  <a:pt x="19058" y="11673"/>
                </a:moveTo>
                <a:cubicBezTo>
                  <a:pt x="19089" y="11734"/>
                  <a:pt x="19119" y="11825"/>
                  <a:pt x="19149" y="11886"/>
                </a:cubicBezTo>
                <a:cubicBezTo>
                  <a:pt x="19453" y="11855"/>
                  <a:pt x="19879" y="11946"/>
                  <a:pt x="20092" y="11794"/>
                </a:cubicBezTo>
                <a:cubicBezTo>
                  <a:pt x="20700" y="11278"/>
                  <a:pt x="20791" y="10639"/>
                  <a:pt x="20365" y="9728"/>
                </a:cubicBezTo>
                <a:cubicBezTo>
                  <a:pt x="19909" y="10427"/>
                  <a:pt x="19484" y="11065"/>
                  <a:pt x="19058" y="11673"/>
                </a:cubicBezTo>
                <a:close/>
                <a:moveTo>
                  <a:pt x="3070" y="8937"/>
                </a:moveTo>
                <a:cubicBezTo>
                  <a:pt x="2158" y="9728"/>
                  <a:pt x="2128" y="10305"/>
                  <a:pt x="2888" y="11095"/>
                </a:cubicBezTo>
                <a:cubicBezTo>
                  <a:pt x="3800" y="10457"/>
                  <a:pt x="3648" y="10092"/>
                  <a:pt x="3070" y="8937"/>
                </a:cubicBezTo>
                <a:close/>
                <a:moveTo>
                  <a:pt x="15350" y="11977"/>
                </a:moveTo>
                <a:cubicBezTo>
                  <a:pt x="15350" y="11764"/>
                  <a:pt x="15137" y="11582"/>
                  <a:pt x="15046" y="11399"/>
                </a:cubicBezTo>
                <a:cubicBezTo>
                  <a:pt x="14803" y="11551"/>
                  <a:pt x="14499" y="11642"/>
                  <a:pt x="14347" y="11855"/>
                </a:cubicBezTo>
                <a:cubicBezTo>
                  <a:pt x="14165" y="12068"/>
                  <a:pt x="14833" y="13436"/>
                  <a:pt x="15198" y="13649"/>
                </a:cubicBezTo>
                <a:cubicBezTo>
                  <a:pt x="15259" y="13041"/>
                  <a:pt x="15350" y="12494"/>
                  <a:pt x="15350" y="11977"/>
                </a:cubicBezTo>
                <a:close/>
                <a:moveTo>
                  <a:pt x="7660" y="9606"/>
                </a:moveTo>
                <a:cubicBezTo>
                  <a:pt x="7964" y="9272"/>
                  <a:pt x="8541" y="9028"/>
                  <a:pt x="8207" y="8238"/>
                </a:cubicBezTo>
                <a:cubicBezTo>
                  <a:pt x="7538" y="8633"/>
                  <a:pt x="6930" y="8998"/>
                  <a:pt x="6201" y="9424"/>
                </a:cubicBezTo>
                <a:cubicBezTo>
                  <a:pt x="6748" y="9667"/>
                  <a:pt x="7143" y="10123"/>
                  <a:pt x="7660" y="9606"/>
                </a:cubicBezTo>
                <a:close/>
                <a:moveTo>
                  <a:pt x="2705" y="25503"/>
                </a:moveTo>
                <a:cubicBezTo>
                  <a:pt x="2067" y="25260"/>
                  <a:pt x="1642" y="24834"/>
                  <a:pt x="1125" y="25138"/>
                </a:cubicBezTo>
                <a:cubicBezTo>
                  <a:pt x="547" y="25472"/>
                  <a:pt x="942" y="26020"/>
                  <a:pt x="1034" y="26567"/>
                </a:cubicBezTo>
                <a:cubicBezTo>
                  <a:pt x="1611" y="26202"/>
                  <a:pt x="2067" y="25898"/>
                  <a:pt x="2705" y="25503"/>
                </a:cubicBezTo>
                <a:close/>
                <a:moveTo>
                  <a:pt x="24590" y="18573"/>
                </a:moveTo>
                <a:cubicBezTo>
                  <a:pt x="25320" y="18299"/>
                  <a:pt x="25563" y="17387"/>
                  <a:pt x="25229" y="15959"/>
                </a:cubicBezTo>
                <a:cubicBezTo>
                  <a:pt x="24742" y="16810"/>
                  <a:pt x="24104" y="17539"/>
                  <a:pt x="24590" y="18573"/>
                </a:cubicBezTo>
                <a:close/>
                <a:moveTo>
                  <a:pt x="699" y="8147"/>
                </a:moveTo>
                <a:cubicBezTo>
                  <a:pt x="608" y="8269"/>
                  <a:pt x="730" y="8512"/>
                  <a:pt x="760" y="8694"/>
                </a:cubicBezTo>
                <a:lnTo>
                  <a:pt x="942" y="8694"/>
                </a:lnTo>
                <a:cubicBezTo>
                  <a:pt x="1338" y="8177"/>
                  <a:pt x="1763" y="7661"/>
                  <a:pt x="2097" y="7114"/>
                </a:cubicBezTo>
                <a:cubicBezTo>
                  <a:pt x="2219" y="6901"/>
                  <a:pt x="2067" y="6566"/>
                  <a:pt x="2037" y="6293"/>
                </a:cubicBezTo>
                <a:cubicBezTo>
                  <a:pt x="1945" y="6293"/>
                  <a:pt x="1885" y="6262"/>
                  <a:pt x="1824" y="6262"/>
                </a:cubicBezTo>
                <a:cubicBezTo>
                  <a:pt x="1429" y="6901"/>
                  <a:pt x="1034" y="7509"/>
                  <a:pt x="699" y="8147"/>
                </a:cubicBezTo>
                <a:close/>
                <a:moveTo>
                  <a:pt x="88847" y="24621"/>
                </a:moveTo>
                <a:cubicBezTo>
                  <a:pt x="88695" y="24105"/>
                  <a:pt x="88482" y="23618"/>
                  <a:pt x="88269" y="23102"/>
                </a:cubicBezTo>
                <a:cubicBezTo>
                  <a:pt x="88208" y="22950"/>
                  <a:pt x="88117" y="22828"/>
                  <a:pt x="87935" y="22737"/>
                </a:cubicBezTo>
                <a:cubicBezTo>
                  <a:pt x="88026" y="23588"/>
                  <a:pt x="88087" y="24469"/>
                  <a:pt x="88178" y="25351"/>
                </a:cubicBezTo>
                <a:cubicBezTo>
                  <a:pt x="88968" y="25290"/>
                  <a:pt x="89060" y="25199"/>
                  <a:pt x="88847" y="24621"/>
                </a:cubicBezTo>
                <a:close/>
                <a:moveTo>
                  <a:pt x="24499" y="12646"/>
                </a:moveTo>
                <a:cubicBezTo>
                  <a:pt x="24560" y="12706"/>
                  <a:pt x="24621" y="12767"/>
                  <a:pt x="24651" y="12828"/>
                </a:cubicBezTo>
                <a:cubicBezTo>
                  <a:pt x="24925" y="12646"/>
                  <a:pt x="25198" y="12494"/>
                  <a:pt x="25381" y="12372"/>
                </a:cubicBezTo>
                <a:cubicBezTo>
                  <a:pt x="25593" y="12311"/>
                  <a:pt x="25837" y="12281"/>
                  <a:pt x="25988" y="12190"/>
                </a:cubicBezTo>
                <a:cubicBezTo>
                  <a:pt x="26566" y="11703"/>
                  <a:pt x="26110" y="11308"/>
                  <a:pt x="25897" y="10731"/>
                </a:cubicBezTo>
                <a:cubicBezTo>
                  <a:pt x="25381" y="11460"/>
                  <a:pt x="24925" y="12068"/>
                  <a:pt x="24499" y="12646"/>
                </a:cubicBezTo>
                <a:close/>
                <a:moveTo>
                  <a:pt x="104349" y="28482"/>
                </a:moveTo>
                <a:cubicBezTo>
                  <a:pt x="104257" y="29971"/>
                  <a:pt x="104166" y="31430"/>
                  <a:pt x="104105" y="32980"/>
                </a:cubicBezTo>
                <a:cubicBezTo>
                  <a:pt x="104926" y="31521"/>
                  <a:pt x="104683" y="30001"/>
                  <a:pt x="104349" y="28482"/>
                </a:cubicBezTo>
                <a:close/>
                <a:moveTo>
                  <a:pt x="83801" y="25229"/>
                </a:moveTo>
                <a:cubicBezTo>
                  <a:pt x="83832" y="25229"/>
                  <a:pt x="83892" y="25229"/>
                  <a:pt x="83953" y="25229"/>
                </a:cubicBezTo>
                <a:cubicBezTo>
                  <a:pt x="84135" y="24834"/>
                  <a:pt x="84348" y="24439"/>
                  <a:pt x="84591" y="23983"/>
                </a:cubicBezTo>
                <a:cubicBezTo>
                  <a:pt x="84135" y="23740"/>
                  <a:pt x="83710" y="23527"/>
                  <a:pt x="83163" y="23254"/>
                </a:cubicBezTo>
                <a:cubicBezTo>
                  <a:pt x="83132" y="23527"/>
                  <a:pt x="83011" y="23770"/>
                  <a:pt x="83102" y="23922"/>
                </a:cubicBezTo>
                <a:cubicBezTo>
                  <a:pt x="83193" y="24165"/>
                  <a:pt x="83436" y="24348"/>
                  <a:pt x="83710" y="24652"/>
                </a:cubicBezTo>
                <a:cubicBezTo>
                  <a:pt x="83710" y="24743"/>
                  <a:pt x="83740" y="24986"/>
                  <a:pt x="83801" y="25229"/>
                </a:cubicBezTo>
                <a:close/>
                <a:moveTo>
                  <a:pt x="57539" y="27813"/>
                </a:moveTo>
                <a:cubicBezTo>
                  <a:pt x="57661" y="26901"/>
                  <a:pt x="58451" y="26202"/>
                  <a:pt x="57813" y="25168"/>
                </a:cubicBezTo>
                <a:cubicBezTo>
                  <a:pt x="57144" y="26111"/>
                  <a:pt x="56992" y="27327"/>
                  <a:pt x="57539" y="27813"/>
                </a:cubicBezTo>
                <a:close/>
                <a:moveTo>
                  <a:pt x="102677" y="30062"/>
                </a:moveTo>
                <a:cubicBezTo>
                  <a:pt x="102221" y="30670"/>
                  <a:pt x="101917" y="31156"/>
                  <a:pt x="101978" y="31795"/>
                </a:cubicBezTo>
                <a:cubicBezTo>
                  <a:pt x="102069" y="32615"/>
                  <a:pt x="102099" y="33436"/>
                  <a:pt x="102160" y="34257"/>
                </a:cubicBezTo>
                <a:cubicBezTo>
                  <a:pt x="102191" y="34257"/>
                  <a:pt x="102221" y="34257"/>
                  <a:pt x="102221" y="34257"/>
                </a:cubicBezTo>
                <a:cubicBezTo>
                  <a:pt x="102373" y="32919"/>
                  <a:pt x="102525" y="31582"/>
                  <a:pt x="102677" y="30062"/>
                </a:cubicBezTo>
                <a:close/>
                <a:moveTo>
                  <a:pt x="26292" y="19606"/>
                </a:moveTo>
                <a:cubicBezTo>
                  <a:pt x="27204" y="19424"/>
                  <a:pt x="27052" y="19120"/>
                  <a:pt x="27204" y="17661"/>
                </a:cubicBezTo>
                <a:cubicBezTo>
                  <a:pt x="26140" y="18238"/>
                  <a:pt x="25958" y="18633"/>
                  <a:pt x="26292" y="19606"/>
                </a:cubicBezTo>
                <a:close/>
                <a:moveTo>
                  <a:pt x="46171" y="21065"/>
                </a:moveTo>
                <a:cubicBezTo>
                  <a:pt x="45472" y="21764"/>
                  <a:pt x="45351" y="22615"/>
                  <a:pt x="45898" y="23375"/>
                </a:cubicBezTo>
                <a:cubicBezTo>
                  <a:pt x="46688" y="22646"/>
                  <a:pt x="46384" y="21855"/>
                  <a:pt x="46171" y="21065"/>
                </a:cubicBezTo>
                <a:close/>
                <a:moveTo>
                  <a:pt x="109820" y="31460"/>
                </a:moveTo>
                <a:cubicBezTo>
                  <a:pt x="109850" y="31369"/>
                  <a:pt x="109759" y="31187"/>
                  <a:pt x="109668" y="31156"/>
                </a:cubicBezTo>
                <a:cubicBezTo>
                  <a:pt x="109577" y="31126"/>
                  <a:pt x="109425" y="31187"/>
                  <a:pt x="109334" y="31278"/>
                </a:cubicBezTo>
                <a:cubicBezTo>
                  <a:pt x="109242" y="31400"/>
                  <a:pt x="109151" y="31582"/>
                  <a:pt x="109151" y="31704"/>
                </a:cubicBezTo>
                <a:cubicBezTo>
                  <a:pt x="109121" y="32676"/>
                  <a:pt x="109151" y="33618"/>
                  <a:pt x="109151" y="34500"/>
                </a:cubicBezTo>
                <a:cubicBezTo>
                  <a:pt x="109364" y="33558"/>
                  <a:pt x="109607" y="32494"/>
                  <a:pt x="109820" y="31460"/>
                </a:cubicBezTo>
                <a:close/>
                <a:moveTo>
                  <a:pt x="97996" y="32311"/>
                </a:moveTo>
                <a:cubicBezTo>
                  <a:pt x="98026" y="32494"/>
                  <a:pt x="98239" y="32615"/>
                  <a:pt x="98391" y="32767"/>
                </a:cubicBezTo>
                <a:cubicBezTo>
                  <a:pt x="98482" y="32555"/>
                  <a:pt x="98725" y="32311"/>
                  <a:pt x="98665" y="32159"/>
                </a:cubicBezTo>
                <a:cubicBezTo>
                  <a:pt x="98452" y="31552"/>
                  <a:pt x="98148" y="30944"/>
                  <a:pt x="97874" y="30336"/>
                </a:cubicBezTo>
                <a:lnTo>
                  <a:pt x="97662" y="30427"/>
                </a:lnTo>
                <a:cubicBezTo>
                  <a:pt x="97753" y="31065"/>
                  <a:pt x="97844" y="31704"/>
                  <a:pt x="97996" y="32311"/>
                </a:cubicBezTo>
                <a:close/>
                <a:moveTo>
                  <a:pt x="109850" y="34652"/>
                </a:moveTo>
                <a:cubicBezTo>
                  <a:pt x="109881" y="34682"/>
                  <a:pt x="109941" y="34682"/>
                  <a:pt x="110002" y="34713"/>
                </a:cubicBezTo>
                <a:cubicBezTo>
                  <a:pt x="110276" y="33801"/>
                  <a:pt x="110549" y="32889"/>
                  <a:pt x="110793" y="31977"/>
                </a:cubicBezTo>
                <a:cubicBezTo>
                  <a:pt x="110823" y="31825"/>
                  <a:pt x="110671" y="31643"/>
                  <a:pt x="110610" y="31491"/>
                </a:cubicBezTo>
                <a:lnTo>
                  <a:pt x="110337" y="31552"/>
                </a:lnTo>
                <a:cubicBezTo>
                  <a:pt x="110185" y="32585"/>
                  <a:pt x="110002" y="33618"/>
                  <a:pt x="109850" y="34652"/>
                </a:cubicBezTo>
                <a:close/>
                <a:moveTo>
                  <a:pt x="61916" y="28482"/>
                </a:moveTo>
                <a:cubicBezTo>
                  <a:pt x="62372" y="27570"/>
                  <a:pt x="62281" y="25746"/>
                  <a:pt x="61612" y="25351"/>
                </a:cubicBezTo>
                <a:cubicBezTo>
                  <a:pt x="61703" y="26384"/>
                  <a:pt x="61825" y="27418"/>
                  <a:pt x="61916" y="28482"/>
                </a:cubicBezTo>
                <a:close/>
                <a:moveTo>
                  <a:pt x="790" y="13405"/>
                </a:moveTo>
                <a:cubicBezTo>
                  <a:pt x="821" y="13405"/>
                  <a:pt x="851" y="13436"/>
                  <a:pt x="882" y="13436"/>
                </a:cubicBezTo>
                <a:cubicBezTo>
                  <a:pt x="1338" y="12919"/>
                  <a:pt x="1824" y="12433"/>
                  <a:pt x="2219" y="11886"/>
                </a:cubicBezTo>
                <a:cubicBezTo>
                  <a:pt x="2341" y="11703"/>
                  <a:pt x="2158" y="11308"/>
                  <a:pt x="2097" y="11004"/>
                </a:cubicBezTo>
                <a:cubicBezTo>
                  <a:pt x="2037" y="11004"/>
                  <a:pt x="1945" y="11004"/>
                  <a:pt x="1854" y="11004"/>
                </a:cubicBezTo>
                <a:cubicBezTo>
                  <a:pt x="1490" y="11794"/>
                  <a:pt x="1155" y="12585"/>
                  <a:pt x="790" y="13405"/>
                </a:cubicBezTo>
                <a:close/>
                <a:moveTo>
                  <a:pt x="74591" y="26749"/>
                </a:moveTo>
                <a:cubicBezTo>
                  <a:pt x="74135" y="27327"/>
                  <a:pt x="74166" y="27995"/>
                  <a:pt x="74439" y="28147"/>
                </a:cubicBezTo>
                <a:cubicBezTo>
                  <a:pt x="74318" y="28877"/>
                  <a:pt x="74196" y="29576"/>
                  <a:pt x="74074" y="30275"/>
                </a:cubicBezTo>
                <a:lnTo>
                  <a:pt x="74378" y="30305"/>
                </a:lnTo>
                <a:cubicBezTo>
                  <a:pt x="74561" y="29181"/>
                  <a:pt x="74865" y="28026"/>
                  <a:pt x="74591" y="26749"/>
                </a:cubicBezTo>
                <a:close/>
                <a:moveTo>
                  <a:pt x="6778" y="10487"/>
                </a:moveTo>
                <a:lnTo>
                  <a:pt x="6718" y="10305"/>
                </a:lnTo>
                <a:cubicBezTo>
                  <a:pt x="6322" y="10183"/>
                  <a:pt x="6079" y="9636"/>
                  <a:pt x="5502" y="10031"/>
                </a:cubicBezTo>
                <a:cubicBezTo>
                  <a:pt x="4985" y="10366"/>
                  <a:pt x="5319" y="10700"/>
                  <a:pt x="5471" y="11156"/>
                </a:cubicBezTo>
                <a:cubicBezTo>
                  <a:pt x="5958" y="10913"/>
                  <a:pt x="6383" y="10700"/>
                  <a:pt x="6778" y="10487"/>
                </a:cubicBezTo>
                <a:close/>
                <a:moveTo>
                  <a:pt x="111279" y="36415"/>
                </a:moveTo>
                <a:cubicBezTo>
                  <a:pt x="111340" y="36445"/>
                  <a:pt x="111370" y="36476"/>
                  <a:pt x="111431" y="36476"/>
                </a:cubicBezTo>
                <a:cubicBezTo>
                  <a:pt x="111826" y="35564"/>
                  <a:pt x="112251" y="34652"/>
                  <a:pt x="112647" y="33740"/>
                </a:cubicBezTo>
                <a:cubicBezTo>
                  <a:pt x="111552" y="34348"/>
                  <a:pt x="111522" y="35442"/>
                  <a:pt x="111279" y="36415"/>
                </a:cubicBezTo>
                <a:close/>
                <a:moveTo>
                  <a:pt x="28207" y="13618"/>
                </a:moveTo>
                <a:cubicBezTo>
                  <a:pt x="28207" y="12980"/>
                  <a:pt x="28207" y="12342"/>
                  <a:pt x="28207" y="11642"/>
                </a:cubicBezTo>
                <a:cubicBezTo>
                  <a:pt x="27417" y="12190"/>
                  <a:pt x="27387" y="13527"/>
                  <a:pt x="28177" y="14013"/>
                </a:cubicBezTo>
                <a:cubicBezTo>
                  <a:pt x="28207" y="13831"/>
                  <a:pt x="28207" y="13709"/>
                  <a:pt x="28207" y="13618"/>
                </a:cubicBezTo>
                <a:close/>
                <a:moveTo>
                  <a:pt x="9149" y="13497"/>
                </a:moveTo>
                <a:cubicBezTo>
                  <a:pt x="8268" y="13831"/>
                  <a:pt x="8207" y="14074"/>
                  <a:pt x="8754" y="14956"/>
                </a:cubicBezTo>
                <a:cubicBezTo>
                  <a:pt x="9696" y="14530"/>
                  <a:pt x="9757" y="14287"/>
                  <a:pt x="9149" y="13497"/>
                </a:cubicBezTo>
                <a:close/>
                <a:moveTo>
                  <a:pt x="71005" y="26324"/>
                </a:moveTo>
                <a:cubicBezTo>
                  <a:pt x="71157" y="25594"/>
                  <a:pt x="70913" y="25017"/>
                  <a:pt x="70609" y="24348"/>
                </a:cubicBezTo>
                <a:cubicBezTo>
                  <a:pt x="69941" y="25533"/>
                  <a:pt x="70001" y="25898"/>
                  <a:pt x="71005" y="26324"/>
                </a:cubicBezTo>
                <a:close/>
                <a:moveTo>
                  <a:pt x="57813" y="24287"/>
                </a:moveTo>
                <a:cubicBezTo>
                  <a:pt x="57539" y="24044"/>
                  <a:pt x="57205" y="23740"/>
                  <a:pt x="56871" y="23436"/>
                </a:cubicBezTo>
                <a:lnTo>
                  <a:pt x="56719" y="23527"/>
                </a:lnTo>
                <a:cubicBezTo>
                  <a:pt x="56840" y="24165"/>
                  <a:pt x="56962" y="24773"/>
                  <a:pt x="57144" y="25564"/>
                </a:cubicBezTo>
                <a:cubicBezTo>
                  <a:pt x="57387" y="25077"/>
                  <a:pt x="57570" y="24713"/>
                  <a:pt x="57813" y="24287"/>
                </a:cubicBezTo>
                <a:close/>
                <a:moveTo>
                  <a:pt x="103285" y="32220"/>
                </a:moveTo>
                <a:cubicBezTo>
                  <a:pt x="103346" y="32251"/>
                  <a:pt x="103406" y="32251"/>
                  <a:pt x="103498" y="32251"/>
                </a:cubicBezTo>
                <a:cubicBezTo>
                  <a:pt x="103619" y="31156"/>
                  <a:pt x="103741" y="30062"/>
                  <a:pt x="103862" y="28968"/>
                </a:cubicBezTo>
                <a:cubicBezTo>
                  <a:pt x="103771" y="28938"/>
                  <a:pt x="103710" y="28938"/>
                  <a:pt x="103619" y="28907"/>
                </a:cubicBezTo>
                <a:cubicBezTo>
                  <a:pt x="103042" y="29971"/>
                  <a:pt x="103467" y="31126"/>
                  <a:pt x="103285" y="32220"/>
                </a:cubicBezTo>
                <a:close/>
                <a:moveTo>
                  <a:pt x="67053" y="28938"/>
                </a:moveTo>
                <a:cubicBezTo>
                  <a:pt x="67114" y="28938"/>
                  <a:pt x="67144" y="28938"/>
                  <a:pt x="67205" y="28968"/>
                </a:cubicBezTo>
                <a:cubicBezTo>
                  <a:pt x="67539" y="27661"/>
                  <a:pt x="67874" y="26354"/>
                  <a:pt x="68208" y="25047"/>
                </a:cubicBezTo>
                <a:lnTo>
                  <a:pt x="67874" y="24986"/>
                </a:lnTo>
                <a:cubicBezTo>
                  <a:pt x="67600" y="26293"/>
                  <a:pt x="67327" y="27631"/>
                  <a:pt x="67053" y="28938"/>
                </a:cubicBezTo>
                <a:close/>
                <a:moveTo>
                  <a:pt x="94987" y="31369"/>
                </a:moveTo>
                <a:cubicBezTo>
                  <a:pt x="95230" y="30913"/>
                  <a:pt x="95443" y="30579"/>
                  <a:pt x="95655" y="30153"/>
                </a:cubicBezTo>
                <a:cubicBezTo>
                  <a:pt x="95382" y="29910"/>
                  <a:pt x="95048" y="29606"/>
                  <a:pt x="94744" y="29302"/>
                </a:cubicBezTo>
                <a:cubicBezTo>
                  <a:pt x="94683" y="29333"/>
                  <a:pt x="94622" y="29363"/>
                  <a:pt x="94561" y="29393"/>
                </a:cubicBezTo>
                <a:cubicBezTo>
                  <a:pt x="94683" y="30001"/>
                  <a:pt x="94835" y="30609"/>
                  <a:pt x="94987" y="31369"/>
                </a:cubicBezTo>
                <a:close/>
                <a:moveTo>
                  <a:pt x="45837" y="19940"/>
                </a:moveTo>
                <a:cubicBezTo>
                  <a:pt x="45229" y="20336"/>
                  <a:pt x="44864" y="21582"/>
                  <a:pt x="45229" y="22068"/>
                </a:cubicBezTo>
                <a:cubicBezTo>
                  <a:pt x="45442" y="21339"/>
                  <a:pt x="46171" y="20822"/>
                  <a:pt x="45837" y="19940"/>
                </a:cubicBezTo>
                <a:close/>
                <a:moveTo>
                  <a:pt x="99972" y="30032"/>
                </a:moveTo>
                <a:cubicBezTo>
                  <a:pt x="99485" y="31430"/>
                  <a:pt x="99455" y="32767"/>
                  <a:pt x="99972" y="33071"/>
                </a:cubicBezTo>
                <a:close/>
                <a:moveTo>
                  <a:pt x="80458" y="19393"/>
                </a:moveTo>
                <a:cubicBezTo>
                  <a:pt x="80397" y="19393"/>
                  <a:pt x="80366" y="19393"/>
                  <a:pt x="80336" y="19424"/>
                </a:cubicBezTo>
                <a:cubicBezTo>
                  <a:pt x="80306" y="20214"/>
                  <a:pt x="80245" y="21035"/>
                  <a:pt x="80214" y="21916"/>
                </a:cubicBezTo>
                <a:cubicBezTo>
                  <a:pt x="80427" y="21947"/>
                  <a:pt x="80610" y="21947"/>
                  <a:pt x="80944" y="21977"/>
                </a:cubicBezTo>
                <a:cubicBezTo>
                  <a:pt x="80762" y="21035"/>
                  <a:pt x="80610" y="20214"/>
                  <a:pt x="80458" y="19393"/>
                </a:cubicBezTo>
                <a:close/>
                <a:moveTo>
                  <a:pt x="11733" y="9849"/>
                </a:moveTo>
                <a:cubicBezTo>
                  <a:pt x="11338" y="9302"/>
                  <a:pt x="10943" y="8724"/>
                  <a:pt x="10487" y="8117"/>
                </a:cubicBezTo>
                <a:cubicBezTo>
                  <a:pt x="10213" y="8329"/>
                  <a:pt x="10000" y="8512"/>
                  <a:pt x="9818" y="8633"/>
                </a:cubicBezTo>
                <a:cubicBezTo>
                  <a:pt x="10517" y="9059"/>
                  <a:pt x="11125" y="9454"/>
                  <a:pt x="11733" y="9849"/>
                </a:cubicBezTo>
                <a:close/>
                <a:moveTo>
                  <a:pt x="112069" y="32767"/>
                </a:moveTo>
                <a:cubicBezTo>
                  <a:pt x="111796" y="32524"/>
                  <a:pt x="111552" y="32311"/>
                  <a:pt x="111218" y="32038"/>
                </a:cubicBezTo>
                <a:cubicBezTo>
                  <a:pt x="111066" y="32615"/>
                  <a:pt x="110944" y="33132"/>
                  <a:pt x="110823" y="33649"/>
                </a:cubicBezTo>
                <a:cubicBezTo>
                  <a:pt x="110853" y="33679"/>
                  <a:pt x="110914" y="33710"/>
                  <a:pt x="110944" y="33740"/>
                </a:cubicBezTo>
                <a:cubicBezTo>
                  <a:pt x="111309" y="33436"/>
                  <a:pt x="111644" y="33132"/>
                  <a:pt x="112069" y="32767"/>
                </a:cubicBezTo>
                <a:close/>
                <a:moveTo>
                  <a:pt x="13678" y="17418"/>
                </a:moveTo>
                <a:cubicBezTo>
                  <a:pt x="13648" y="16597"/>
                  <a:pt x="13587" y="15533"/>
                  <a:pt x="13526" y="14469"/>
                </a:cubicBezTo>
                <a:cubicBezTo>
                  <a:pt x="13526" y="14044"/>
                  <a:pt x="13283" y="13983"/>
                  <a:pt x="12949" y="14165"/>
                </a:cubicBezTo>
                <a:cubicBezTo>
                  <a:pt x="13222" y="15351"/>
                  <a:pt x="13465" y="16506"/>
                  <a:pt x="13678" y="17418"/>
                </a:cubicBezTo>
                <a:close/>
                <a:moveTo>
                  <a:pt x="22767" y="15351"/>
                </a:moveTo>
                <a:cubicBezTo>
                  <a:pt x="22402" y="16171"/>
                  <a:pt x="22067" y="16931"/>
                  <a:pt x="21733" y="17661"/>
                </a:cubicBezTo>
                <a:cubicBezTo>
                  <a:pt x="21763" y="17691"/>
                  <a:pt x="21824" y="17722"/>
                  <a:pt x="21855" y="17722"/>
                </a:cubicBezTo>
                <a:cubicBezTo>
                  <a:pt x="22736" y="16719"/>
                  <a:pt x="23131" y="15867"/>
                  <a:pt x="22767" y="15351"/>
                </a:cubicBezTo>
                <a:close/>
                <a:moveTo>
                  <a:pt x="88239" y="26779"/>
                </a:moveTo>
                <a:lnTo>
                  <a:pt x="88239" y="29941"/>
                </a:lnTo>
                <a:cubicBezTo>
                  <a:pt x="88786" y="29181"/>
                  <a:pt x="88786" y="28117"/>
                  <a:pt x="88239" y="26779"/>
                </a:cubicBezTo>
                <a:close/>
                <a:moveTo>
                  <a:pt x="86324" y="25472"/>
                </a:moveTo>
                <a:cubicBezTo>
                  <a:pt x="86050" y="26080"/>
                  <a:pt x="86142" y="26658"/>
                  <a:pt x="86658" y="27144"/>
                </a:cubicBezTo>
                <a:cubicBezTo>
                  <a:pt x="87236" y="26658"/>
                  <a:pt x="87114" y="26232"/>
                  <a:pt x="86324" y="25472"/>
                </a:cubicBezTo>
                <a:close/>
                <a:moveTo>
                  <a:pt x="50427" y="23953"/>
                </a:moveTo>
                <a:cubicBezTo>
                  <a:pt x="50883" y="23041"/>
                  <a:pt x="50974" y="22129"/>
                  <a:pt x="50427" y="21065"/>
                </a:cubicBezTo>
                <a:close/>
                <a:moveTo>
                  <a:pt x="107054" y="33071"/>
                </a:moveTo>
                <a:cubicBezTo>
                  <a:pt x="107692" y="32068"/>
                  <a:pt x="107814" y="30944"/>
                  <a:pt x="107753" y="29758"/>
                </a:cubicBezTo>
                <a:cubicBezTo>
                  <a:pt x="107510" y="30883"/>
                  <a:pt x="107267" y="31977"/>
                  <a:pt x="107054" y="33071"/>
                </a:cubicBezTo>
                <a:close/>
                <a:moveTo>
                  <a:pt x="70701" y="27083"/>
                </a:moveTo>
                <a:cubicBezTo>
                  <a:pt x="69819" y="27175"/>
                  <a:pt x="69819" y="27448"/>
                  <a:pt x="69758" y="29211"/>
                </a:cubicBezTo>
                <a:cubicBezTo>
                  <a:pt x="70062" y="28512"/>
                  <a:pt x="70397" y="27813"/>
                  <a:pt x="70701" y="27083"/>
                </a:cubicBezTo>
                <a:close/>
                <a:moveTo>
                  <a:pt x="18845" y="12281"/>
                </a:moveTo>
                <a:lnTo>
                  <a:pt x="18845" y="14135"/>
                </a:lnTo>
                <a:cubicBezTo>
                  <a:pt x="18876" y="14135"/>
                  <a:pt x="18906" y="14135"/>
                  <a:pt x="18937" y="14165"/>
                </a:cubicBezTo>
                <a:cubicBezTo>
                  <a:pt x="19149" y="13679"/>
                  <a:pt x="19362" y="13223"/>
                  <a:pt x="19605" y="12706"/>
                </a:cubicBezTo>
                <a:cubicBezTo>
                  <a:pt x="19362" y="12554"/>
                  <a:pt x="19149" y="12433"/>
                  <a:pt x="18845" y="12281"/>
                </a:cubicBezTo>
                <a:close/>
                <a:moveTo>
                  <a:pt x="51035" y="25898"/>
                </a:moveTo>
                <a:cubicBezTo>
                  <a:pt x="51095" y="25898"/>
                  <a:pt x="51156" y="25898"/>
                  <a:pt x="51217" y="25898"/>
                </a:cubicBezTo>
                <a:lnTo>
                  <a:pt x="51035" y="23254"/>
                </a:lnTo>
                <a:cubicBezTo>
                  <a:pt x="50974" y="23284"/>
                  <a:pt x="50913" y="23284"/>
                  <a:pt x="50852" y="23284"/>
                </a:cubicBezTo>
                <a:cubicBezTo>
                  <a:pt x="51065" y="24165"/>
                  <a:pt x="50427" y="25077"/>
                  <a:pt x="51035" y="25898"/>
                </a:cubicBezTo>
                <a:close/>
                <a:moveTo>
                  <a:pt x="16748" y="14317"/>
                </a:moveTo>
                <a:lnTo>
                  <a:pt x="16748" y="12220"/>
                </a:lnTo>
                <a:cubicBezTo>
                  <a:pt x="16140" y="13770"/>
                  <a:pt x="16140" y="14013"/>
                  <a:pt x="16748" y="14317"/>
                </a:cubicBezTo>
                <a:close/>
                <a:moveTo>
                  <a:pt x="111340" y="29941"/>
                </a:moveTo>
                <a:cubicBezTo>
                  <a:pt x="110732" y="29697"/>
                  <a:pt x="110671" y="30093"/>
                  <a:pt x="110641" y="30427"/>
                </a:cubicBezTo>
                <a:cubicBezTo>
                  <a:pt x="110580" y="30731"/>
                  <a:pt x="110185" y="31217"/>
                  <a:pt x="110975" y="31369"/>
                </a:cubicBezTo>
                <a:cubicBezTo>
                  <a:pt x="111096" y="30852"/>
                  <a:pt x="111218" y="30397"/>
                  <a:pt x="111340" y="29941"/>
                </a:cubicBezTo>
                <a:close/>
                <a:moveTo>
                  <a:pt x="12554" y="15290"/>
                </a:moveTo>
                <a:cubicBezTo>
                  <a:pt x="12614" y="15959"/>
                  <a:pt x="12310" y="16719"/>
                  <a:pt x="12827" y="17357"/>
                </a:cubicBezTo>
                <a:cubicBezTo>
                  <a:pt x="13131" y="16597"/>
                  <a:pt x="12797" y="15959"/>
                  <a:pt x="12554" y="15290"/>
                </a:cubicBezTo>
                <a:close/>
                <a:moveTo>
                  <a:pt x="6657" y="12494"/>
                </a:moveTo>
                <a:cubicBezTo>
                  <a:pt x="6140" y="12858"/>
                  <a:pt x="6049" y="13314"/>
                  <a:pt x="6262" y="13801"/>
                </a:cubicBezTo>
                <a:cubicBezTo>
                  <a:pt x="6322" y="13922"/>
                  <a:pt x="6626" y="13953"/>
                  <a:pt x="6930" y="14074"/>
                </a:cubicBezTo>
                <a:cubicBezTo>
                  <a:pt x="6839" y="13436"/>
                  <a:pt x="6748" y="12980"/>
                  <a:pt x="6657" y="12494"/>
                </a:cubicBezTo>
                <a:close/>
                <a:moveTo>
                  <a:pt x="84014" y="26840"/>
                </a:moveTo>
                <a:cubicBezTo>
                  <a:pt x="83528" y="27631"/>
                  <a:pt x="83953" y="28299"/>
                  <a:pt x="84075" y="28968"/>
                </a:cubicBezTo>
                <a:cubicBezTo>
                  <a:pt x="84561" y="28299"/>
                  <a:pt x="84075" y="27631"/>
                  <a:pt x="84014" y="26840"/>
                </a:cubicBezTo>
                <a:close/>
                <a:moveTo>
                  <a:pt x="111492" y="29363"/>
                </a:moveTo>
                <a:cubicBezTo>
                  <a:pt x="111644" y="28938"/>
                  <a:pt x="111887" y="28482"/>
                  <a:pt x="111309" y="28056"/>
                </a:cubicBezTo>
                <a:cubicBezTo>
                  <a:pt x="111157" y="28542"/>
                  <a:pt x="111036" y="28998"/>
                  <a:pt x="110884" y="29454"/>
                </a:cubicBezTo>
                <a:cubicBezTo>
                  <a:pt x="110944" y="29485"/>
                  <a:pt x="110975" y="29545"/>
                  <a:pt x="111036" y="29606"/>
                </a:cubicBezTo>
                <a:cubicBezTo>
                  <a:pt x="111188" y="29545"/>
                  <a:pt x="111461" y="29485"/>
                  <a:pt x="111492" y="29363"/>
                </a:cubicBezTo>
                <a:close/>
                <a:moveTo>
                  <a:pt x="11003" y="14378"/>
                </a:moveTo>
                <a:cubicBezTo>
                  <a:pt x="10730" y="14773"/>
                  <a:pt x="10821" y="15533"/>
                  <a:pt x="11277" y="16111"/>
                </a:cubicBezTo>
                <a:cubicBezTo>
                  <a:pt x="11551" y="15412"/>
                  <a:pt x="11459" y="14773"/>
                  <a:pt x="11003" y="14378"/>
                </a:cubicBezTo>
                <a:close/>
                <a:moveTo>
                  <a:pt x="49454" y="23375"/>
                </a:moveTo>
                <a:lnTo>
                  <a:pt x="49636" y="23345"/>
                </a:lnTo>
                <a:cubicBezTo>
                  <a:pt x="49606" y="22706"/>
                  <a:pt x="49576" y="22068"/>
                  <a:pt x="49515" y="21399"/>
                </a:cubicBezTo>
                <a:lnTo>
                  <a:pt x="49302" y="21399"/>
                </a:lnTo>
                <a:cubicBezTo>
                  <a:pt x="48724" y="22099"/>
                  <a:pt x="49515" y="22706"/>
                  <a:pt x="49454" y="23375"/>
                </a:cubicBezTo>
                <a:close/>
                <a:moveTo>
                  <a:pt x="94409" y="31004"/>
                </a:moveTo>
                <a:cubicBezTo>
                  <a:pt x="94318" y="30974"/>
                  <a:pt x="94227" y="30944"/>
                  <a:pt x="94136" y="30913"/>
                </a:cubicBezTo>
                <a:cubicBezTo>
                  <a:pt x="93923" y="31704"/>
                  <a:pt x="93710" y="32524"/>
                  <a:pt x="93497" y="33314"/>
                </a:cubicBezTo>
                <a:lnTo>
                  <a:pt x="93680" y="33375"/>
                </a:lnTo>
                <a:cubicBezTo>
                  <a:pt x="93923" y="32585"/>
                  <a:pt x="94166" y="31795"/>
                  <a:pt x="94409" y="31004"/>
                </a:cubicBezTo>
                <a:close/>
                <a:moveTo>
                  <a:pt x="107419" y="27053"/>
                </a:moveTo>
                <a:cubicBezTo>
                  <a:pt x="106385" y="27083"/>
                  <a:pt x="106112" y="27357"/>
                  <a:pt x="106324" y="28269"/>
                </a:cubicBezTo>
                <a:cubicBezTo>
                  <a:pt x="106689" y="27843"/>
                  <a:pt x="107054" y="27479"/>
                  <a:pt x="107419" y="27053"/>
                </a:cubicBezTo>
                <a:close/>
                <a:moveTo>
                  <a:pt x="63953" y="25685"/>
                </a:moveTo>
                <a:lnTo>
                  <a:pt x="63862" y="25685"/>
                </a:lnTo>
                <a:lnTo>
                  <a:pt x="63862" y="29971"/>
                </a:lnTo>
                <a:cubicBezTo>
                  <a:pt x="63892" y="29971"/>
                  <a:pt x="63922" y="29971"/>
                  <a:pt x="63953" y="30001"/>
                </a:cubicBezTo>
                <a:close/>
                <a:moveTo>
                  <a:pt x="48816" y="21308"/>
                </a:moveTo>
                <a:cubicBezTo>
                  <a:pt x="49120" y="20883"/>
                  <a:pt x="48755" y="20488"/>
                  <a:pt x="47873" y="20275"/>
                </a:cubicBezTo>
                <a:cubicBezTo>
                  <a:pt x="48056" y="20792"/>
                  <a:pt x="48238" y="21247"/>
                  <a:pt x="48421" y="21703"/>
                </a:cubicBezTo>
                <a:cubicBezTo>
                  <a:pt x="48451" y="21673"/>
                  <a:pt x="48512" y="21673"/>
                  <a:pt x="48542" y="21643"/>
                </a:cubicBezTo>
                <a:cubicBezTo>
                  <a:pt x="48421" y="21308"/>
                  <a:pt x="48299" y="20943"/>
                  <a:pt x="48177" y="20609"/>
                </a:cubicBezTo>
                <a:cubicBezTo>
                  <a:pt x="48208" y="20579"/>
                  <a:pt x="48238" y="20579"/>
                  <a:pt x="48269" y="20548"/>
                </a:cubicBezTo>
                <a:cubicBezTo>
                  <a:pt x="48451" y="20792"/>
                  <a:pt x="48633" y="21065"/>
                  <a:pt x="48816" y="21308"/>
                </a:cubicBezTo>
                <a:close/>
                <a:moveTo>
                  <a:pt x="108026" y="36141"/>
                </a:moveTo>
                <a:cubicBezTo>
                  <a:pt x="108057" y="36172"/>
                  <a:pt x="108087" y="36172"/>
                  <a:pt x="108118" y="36172"/>
                </a:cubicBezTo>
                <a:cubicBezTo>
                  <a:pt x="108239" y="35169"/>
                  <a:pt x="108391" y="34166"/>
                  <a:pt x="108513" y="33163"/>
                </a:cubicBezTo>
                <a:cubicBezTo>
                  <a:pt x="108422" y="33132"/>
                  <a:pt x="108361" y="33132"/>
                  <a:pt x="108270" y="33102"/>
                </a:cubicBezTo>
                <a:cubicBezTo>
                  <a:pt x="108178" y="34135"/>
                  <a:pt x="108087" y="35138"/>
                  <a:pt x="108026" y="36141"/>
                </a:cubicBezTo>
                <a:close/>
                <a:moveTo>
                  <a:pt x="77813" y="29728"/>
                </a:moveTo>
                <a:cubicBezTo>
                  <a:pt x="77996" y="28998"/>
                  <a:pt x="78239" y="28238"/>
                  <a:pt x="78117" y="27509"/>
                </a:cubicBezTo>
                <a:cubicBezTo>
                  <a:pt x="78026" y="27509"/>
                  <a:pt x="77904" y="27539"/>
                  <a:pt x="77813" y="27539"/>
                </a:cubicBezTo>
                <a:close/>
                <a:moveTo>
                  <a:pt x="18450" y="13466"/>
                </a:moveTo>
                <a:cubicBezTo>
                  <a:pt x="18055" y="14165"/>
                  <a:pt x="17721" y="14864"/>
                  <a:pt x="17782" y="15655"/>
                </a:cubicBezTo>
                <a:cubicBezTo>
                  <a:pt x="17873" y="15655"/>
                  <a:pt x="17934" y="15685"/>
                  <a:pt x="17994" y="15685"/>
                </a:cubicBezTo>
                <a:cubicBezTo>
                  <a:pt x="18146" y="14956"/>
                  <a:pt x="18298" y="14196"/>
                  <a:pt x="18450" y="13466"/>
                </a:cubicBezTo>
                <a:close/>
                <a:moveTo>
                  <a:pt x="82950" y="25624"/>
                </a:moveTo>
                <a:cubicBezTo>
                  <a:pt x="83406" y="25138"/>
                  <a:pt x="83345" y="24713"/>
                  <a:pt x="82859" y="24165"/>
                </a:cubicBezTo>
                <a:cubicBezTo>
                  <a:pt x="82798" y="24713"/>
                  <a:pt x="82312" y="25168"/>
                  <a:pt x="82950" y="25624"/>
                </a:cubicBezTo>
                <a:close/>
                <a:moveTo>
                  <a:pt x="112373" y="27023"/>
                </a:moveTo>
                <a:cubicBezTo>
                  <a:pt x="112069" y="27023"/>
                  <a:pt x="111765" y="26931"/>
                  <a:pt x="111704" y="27053"/>
                </a:cubicBezTo>
                <a:cubicBezTo>
                  <a:pt x="111461" y="27387"/>
                  <a:pt x="111400" y="27783"/>
                  <a:pt x="111917" y="28117"/>
                </a:cubicBezTo>
                <a:cubicBezTo>
                  <a:pt x="112069" y="27783"/>
                  <a:pt x="112191" y="27479"/>
                  <a:pt x="112373" y="27023"/>
                </a:cubicBezTo>
                <a:close/>
                <a:moveTo>
                  <a:pt x="81309" y="26263"/>
                </a:moveTo>
                <a:cubicBezTo>
                  <a:pt x="81248" y="26840"/>
                  <a:pt x="81187" y="27418"/>
                  <a:pt x="81126" y="28026"/>
                </a:cubicBezTo>
                <a:cubicBezTo>
                  <a:pt x="81187" y="28026"/>
                  <a:pt x="81248" y="28056"/>
                  <a:pt x="81309" y="28056"/>
                </a:cubicBezTo>
                <a:cubicBezTo>
                  <a:pt x="81339" y="27448"/>
                  <a:pt x="81977" y="26901"/>
                  <a:pt x="81309" y="26263"/>
                </a:cubicBezTo>
                <a:close/>
                <a:moveTo>
                  <a:pt x="33587" y="21065"/>
                </a:moveTo>
                <a:cubicBezTo>
                  <a:pt x="33435" y="21643"/>
                  <a:pt x="33283" y="22159"/>
                  <a:pt x="33162" y="22646"/>
                </a:cubicBezTo>
                <a:cubicBezTo>
                  <a:pt x="33223" y="22676"/>
                  <a:pt x="33314" y="22706"/>
                  <a:pt x="33375" y="22706"/>
                </a:cubicBezTo>
                <a:cubicBezTo>
                  <a:pt x="33952" y="21855"/>
                  <a:pt x="34013" y="21551"/>
                  <a:pt x="33587" y="21065"/>
                </a:cubicBezTo>
                <a:close/>
                <a:moveTo>
                  <a:pt x="16414" y="16840"/>
                </a:moveTo>
                <a:cubicBezTo>
                  <a:pt x="16809" y="15685"/>
                  <a:pt x="16779" y="14956"/>
                  <a:pt x="16262" y="14712"/>
                </a:cubicBezTo>
                <a:cubicBezTo>
                  <a:pt x="16292" y="15472"/>
                  <a:pt x="16353" y="16141"/>
                  <a:pt x="16414" y="16840"/>
                </a:cubicBezTo>
                <a:close/>
                <a:moveTo>
                  <a:pt x="69971" y="20852"/>
                </a:moveTo>
                <a:cubicBezTo>
                  <a:pt x="69819" y="21460"/>
                  <a:pt x="69394" y="21886"/>
                  <a:pt x="69758" y="22463"/>
                </a:cubicBezTo>
                <a:cubicBezTo>
                  <a:pt x="69971" y="21977"/>
                  <a:pt x="70488" y="21582"/>
                  <a:pt x="69971" y="20852"/>
                </a:cubicBezTo>
                <a:close/>
                <a:moveTo>
                  <a:pt x="12341" y="13588"/>
                </a:moveTo>
                <a:cubicBezTo>
                  <a:pt x="13374" y="13649"/>
                  <a:pt x="13435" y="13527"/>
                  <a:pt x="12858" y="12615"/>
                </a:cubicBezTo>
                <a:cubicBezTo>
                  <a:pt x="12706" y="12919"/>
                  <a:pt x="12554" y="13223"/>
                  <a:pt x="12341" y="13588"/>
                </a:cubicBezTo>
                <a:close/>
                <a:moveTo>
                  <a:pt x="15958" y="13071"/>
                </a:moveTo>
                <a:cubicBezTo>
                  <a:pt x="16444" y="11946"/>
                  <a:pt x="16414" y="11703"/>
                  <a:pt x="15684" y="11582"/>
                </a:cubicBezTo>
                <a:cubicBezTo>
                  <a:pt x="15776" y="12098"/>
                  <a:pt x="15867" y="12554"/>
                  <a:pt x="15958" y="13071"/>
                </a:cubicBezTo>
                <a:close/>
                <a:moveTo>
                  <a:pt x="72646" y="24561"/>
                </a:moveTo>
                <a:cubicBezTo>
                  <a:pt x="72767" y="24834"/>
                  <a:pt x="72859" y="25108"/>
                  <a:pt x="73041" y="25472"/>
                </a:cubicBezTo>
                <a:cubicBezTo>
                  <a:pt x="73223" y="25260"/>
                  <a:pt x="73345" y="25077"/>
                  <a:pt x="73558" y="24834"/>
                </a:cubicBezTo>
                <a:cubicBezTo>
                  <a:pt x="73223" y="24621"/>
                  <a:pt x="72950" y="24409"/>
                  <a:pt x="72646" y="24226"/>
                </a:cubicBezTo>
                <a:cubicBezTo>
                  <a:pt x="72616" y="24257"/>
                  <a:pt x="72585" y="24287"/>
                  <a:pt x="72555" y="24287"/>
                </a:cubicBezTo>
                <a:cubicBezTo>
                  <a:pt x="72585" y="24378"/>
                  <a:pt x="72616" y="24469"/>
                  <a:pt x="72646" y="24561"/>
                </a:cubicBezTo>
                <a:close/>
                <a:moveTo>
                  <a:pt x="9484" y="19029"/>
                </a:moveTo>
                <a:cubicBezTo>
                  <a:pt x="9848" y="18208"/>
                  <a:pt x="9757" y="17630"/>
                  <a:pt x="9119" y="17478"/>
                </a:cubicBezTo>
                <a:cubicBezTo>
                  <a:pt x="9240" y="18026"/>
                  <a:pt x="9362" y="18512"/>
                  <a:pt x="9484" y="19029"/>
                </a:cubicBezTo>
                <a:close/>
                <a:moveTo>
                  <a:pt x="88816" y="32707"/>
                </a:moveTo>
                <a:cubicBezTo>
                  <a:pt x="88725" y="32707"/>
                  <a:pt x="88634" y="32707"/>
                  <a:pt x="88543" y="32707"/>
                </a:cubicBezTo>
                <a:cubicBezTo>
                  <a:pt x="88482" y="33223"/>
                  <a:pt x="88452" y="33770"/>
                  <a:pt x="88391" y="34318"/>
                </a:cubicBezTo>
                <a:cubicBezTo>
                  <a:pt x="88452" y="34318"/>
                  <a:pt x="88512" y="34348"/>
                  <a:pt x="88573" y="34348"/>
                </a:cubicBezTo>
                <a:cubicBezTo>
                  <a:pt x="88725" y="33801"/>
                  <a:pt x="88968" y="33284"/>
                  <a:pt x="88816" y="32707"/>
                </a:cubicBezTo>
                <a:close/>
                <a:moveTo>
                  <a:pt x="69424" y="27965"/>
                </a:moveTo>
                <a:cubicBezTo>
                  <a:pt x="69363" y="27965"/>
                  <a:pt x="69272" y="27965"/>
                  <a:pt x="69211" y="27934"/>
                </a:cubicBezTo>
                <a:cubicBezTo>
                  <a:pt x="68907" y="28542"/>
                  <a:pt x="68968" y="29181"/>
                  <a:pt x="68938" y="29849"/>
                </a:cubicBezTo>
                <a:cubicBezTo>
                  <a:pt x="68938" y="29849"/>
                  <a:pt x="68968" y="29880"/>
                  <a:pt x="69059" y="29910"/>
                </a:cubicBezTo>
                <a:cubicBezTo>
                  <a:pt x="69181" y="29241"/>
                  <a:pt x="69302" y="28603"/>
                  <a:pt x="69424" y="27965"/>
                </a:cubicBezTo>
                <a:close/>
                <a:moveTo>
                  <a:pt x="42372" y="25624"/>
                </a:moveTo>
                <a:cubicBezTo>
                  <a:pt x="42433" y="25624"/>
                  <a:pt x="42493" y="25655"/>
                  <a:pt x="42554" y="25655"/>
                </a:cubicBezTo>
                <a:cubicBezTo>
                  <a:pt x="42676" y="25138"/>
                  <a:pt x="42797" y="24621"/>
                  <a:pt x="42919" y="24074"/>
                </a:cubicBezTo>
                <a:cubicBezTo>
                  <a:pt x="42828" y="24074"/>
                  <a:pt x="42706" y="24044"/>
                  <a:pt x="42615" y="24013"/>
                </a:cubicBezTo>
                <a:cubicBezTo>
                  <a:pt x="42524" y="24561"/>
                  <a:pt x="42433" y="25077"/>
                  <a:pt x="42372" y="25624"/>
                </a:cubicBezTo>
                <a:close/>
                <a:moveTo>
                  <a:pt x="53193" y="22159"/>
                </a:moveTo>
                <a:cubicBezTo>
                  <a:pt x="53709" y="21217"/>
                  <a:pt x="53801" y="20427"/>
                  <a:pt x="53375" y="20275"/>
                </a:cubicBezTo>
                <a:cubicBezTo>
                  <a:pt x="53314" y="20913"/>
                  <a:pt x="53253" y="21521"/>
                  <a:pt x="53193" y="22159"/>
                </a:cubicBezTo>
                <a:close/>
                <a:moveTo>
                  <a:pt x="88877" y="29181"/>
                </a:moveTo>
                <a:cubicBezTo>
                  <a:pt x="88847" y="29181"/>
                  <a:pt x="88786" y="29181"/>
                  <a:pt x="88756" y="29181"/>
                </a:cubicBezTo>
                <a:lnTo>
                  <a:pt x="88756" y="31004"/>
                </a:lnTo>
                <a:lnTo>
                  <a:pt x="88999" y="31004"/>
                </a:lnTo>
                <a:cubicBezTo>
                  <a:pt x="88968" y="30397"/>
                  <a:pt x="88938" y="29789"/>
                  <a:pt x="88877" y="29181"/>
                </a:cubicBezTo>
                <a:close/>
                <a:moveTo>
                  <a:pt x="70123" y="23649"/>
                </a:moveTo>
                <a:cubicBezTo>
                  <a:pt x="70062" y="23649"/>
                  <a:pt x="69971" y="23618"/>
                  <a:pt x="69910" y="23618"/>
                </a:cubicBezTo>
                <a:cubicBezTo>
                  <a:pt x="69758" y="24196"/>
                  <a:pt x="69637" y="24804"/>
                  <a:pt x="69485" y="25412"/>
                </a:cubicBezTo>
                <a:cubicBezTo>
                  <a:pt x="69576" y="25412"/>
                  <a:pt x="69667" y="25442"/>
                  <a:pt x="69758" y="25442"/>
                </a:cubicBezTo>
                <a:cubicBezTo>
                  <a:pt x="69880" y="24865"/>
                  <a:pt x="70001" y="24257"/>
                  <a:pt x="70123" y="23649"/>
                </a:cubicBezTo>
                <a:close/>
                <a:moveTo>
                  <a:pt x="9028" y="11035"/>
                </a:moveTo>
                <a:cubicBezTo>
                  <a:pt x="8936" y="10579"/>
                  <a:pt x="8845" y="10214"/>
                  <a:pt x="8693" y="9667"/>
                </a:cubicBezTo>
                <a:cubicBezTo>
                  <a:pt x="8450" y="9971"/>
                  <a:pt x="8298" y="10123"/>
                  <a:pt x="8085" y="10366"/>
                </a:cubicBezTo>
                <a:cubicBezTo>
                  <a:pt x="8450" y="10609"/>
                  <a:pt x="8693" y="10791"/>
                  <a:pt x="9028" y="11035"/>
                </a:cubicBezTo>
                <a:close/>
                <a:moveTo>
                  <a:pt x="93832" y="28968"/>
                </a:moveTo>
                <a:cubicBezTo>
                  <a:pt x="93710" y="29667"/>
                  <a:pt x="93589" y="30214"/>
                  <a:pt x="93497" y="30792"/>
                </a:cubicBezTo>
                <a:lnTo>
                  <a:pt x="93649" y="30792"/>
                </a:lnTo>
                <a:cubicBezTo>
                  <a:pt x="93741" y="30245"/>
                  <a:pt x="94288" y="29758"/>
                  <a:pt x="93832" y="28968"/>
                </a:cubicBezTo>
                <a:close/>
                <a:moveTo>
                  <a:pt x="69698" y="25959"/>
                </a:moveTo>
                <a:cubicBezTo>
                  <a:pt x="69606" y="25928"/>
                  <a:pt x="69515" y="25898"/>
                  <a:pt x="69424" y="25898"/>
                </a:cubicBezTo>
                <a:cubicBezTo>
                  <a:pt x="69333" y="26354"/>
                  <a:pt x="69242" y="26840"/>
                  <a:pt x="69150" y="27296"/>
                </a:cubicBezTo>
                <a:cubicBezTo>
                  <a:pt x="69242" y="27327"/>
                  <a:pt x="69333" y="27357"/>
                  <a:pt x="69424" y="27357"/>
                </a:cubicBezTo>
                <a:cubicBezTo>
                  <a:pt x="69515" y="26901"/>
                  <a:pt x="69606" y="26415"/>
                  <a:pt x="69698" y="25959"/>
                </a:cubicBezTo>
                <a:close/>
                <a:moveTo>
                  <a:pt x="68725" y="23527"/>
                </a:moveTo>
                <a:cubicBezTo>
                  <a:pt x="68634" y="23497"/>
                  <a:pt x="68573" y="23466"/>
                  <a:pt x="68482" y="23436"/>
                </a:cubicBezTo>
                <a:cubicBezTo>
                  <a:pt x="68330" y="23861"/>
                  <a:pt x="68178" y="24287"/>
                  <a:pt x="68026" y="24682"/>
                </a:cubicBezTo>
                <a:cubicBezTo>
                  <a:pt x="68117" y="24713"/>
                  <a:pt x="68239" y="24773"/>
                  <a:pt x="68330" y="24804"/>
                </a:cubicBezTo>
                <a:cubicBezTo>
                  <a:pt x="68451" y="24378"/>
                  <a:pt x="68603" y="23953"/>
                  <a:pt x="68725" y="23527"/>
                </a:cubicBezTo>
                <a:close/>
                <a:moveTo>
                  <a:pt x="107054" y="28026"/>
                </a:moveTo>
                <a:lnTo>
                  <a:pt x="106902" y="27995"/>
                </a:lnTo>
                <a:lnTo>
                  <a:pt x="106203" y="29758"/>
                </a:lnTo>
                <a:cubicBezTo>
                  <a:pt x="106264" y="29789"/>
                  <a:pt x="106355" y="29819"/>
                  <a:pt x="106446" y="29819"/>
                </a:cubicBezTo>
                <a:cubicBezTo>
                  <a:pt x="106659" y="29241"/>
                  <a:pt x="106841" y="28634"/>
                  <a:pt x="107054" y="28026"/>
                </a:cubicBezTo>
                <a:close/>
                <a:moveTo>
                  <a:pt x="69485" y="23588"/>
                </a:moveTo>
                <a:cubicBezTo>
                  <a:pt x="69090" y="23588"/>
                  <a:pt x="68998" y="23770"/>
                  <a:pt x="68998" y="25047"/>
                </a:cubicBezTo>
                <a:cubicBezTo>
                  <a:pt x="69150" y="24561"/>
                  <a:pt x="69333" y="24074"/>
                  <a:pt x="69485" y="23588"/>
                </a:cubicBezTo>
                <a:close/>
                <a:moveTo>
                  <a:pt x="71643" y="26779"/>
                </a:moveTo>
                <a:cubicBezTo>
                  <a:pt x="71552" y="26871"/>
                  <a:pt x="71643" y="27114"/>
                  <a:pt x="71673" y="27296"/>
                </a:cubicBezTo>
                <a:cubicBezTo>
                  <a:pt x="71734" y="27296"/>
                  <a:pt x="71795" y="27327"/>
                  <a:pt x="71886" y="27357"/>
                </a:cubicBezTo>
                <a:cubicBezTo>
                  <a:pt x="72038" y="27114"/>
                  <a:pt x="72190" y="26840"/>
                  <a:pt x="72372" y="26597"/>
                </a:cubicBezTo>
                <a:cubicBezTo>
                  <a:pt x="72312" y="26536"/>
                  <a:pt x="72281" y="26506"/>
                  <a:pt x="72220" y="26445"/>
                </a:cubicBezTo>
                <a:cubicBezTo>
                  <a:pt x="72038" y="26536"/>
                  <a:pt x="71795" y="26627"/>
                  <a:pt x="71643" y="26779"/>
                </a:cubicBezTo>
                <a:close/>
                <a:moveTo>
                  <a:pt x="38056" y="20305"/>
                </a:moveTo>
                <a:cubicBezTo>
                  <a:pt x="37934" y="20153"/>
                  <a:pt x="37660" y="20184"/>
                  <a:pt x="37448" y="20123"/>
                </a:cubicBezTo>
                <a:cubicBezTo>
                  <a:pt x="37417" y="20184"/>
                  <a:pt x="37356" y="20244"/>
                  <a:pt x="37326" y="20305"/>
                </a:cubicBezTo>
                <a:cubicBezTo>
                  <a:pt x="37508" y="20518"/>
                  <a:pt x="37691" y="20731"/>
                  <a:pt x="37873" y="20943"/>
                </a:cubicBezTo>
                <a:cubicBezTo>
                  <a:pt x="37934" y="20913"/>
                  <a:pt x="37964" y="20913"/>
                  <a:pt x="38025" y="20883"/>
                </a:cubicBezTo>
                <a:cubicBezTo>
                  <a:pt x="38056" y="20670"/>
                  <a:pt x="38177" y="20396"/>
                  <a:pt x="38056" y="20305"/>
                </a:cubicBezTo>
                <a:close/>
                <a:moveTo>
                  <a:pt x="44439" y="23588"/>
                </a:moveTo>
                <a:cubicBezTo>
                  <a:pt x="44530" y="23618"/>
                  <a:pt x="44591" y="23618"/>
                  <a:pt x="44651" y="23649"/>
                </a:cubicBezTo>
                <a:cubicBezTo>
                  <a:pt x="44773" y="23223"/>
                  <a:pt x="44925" y="22798"/>
                  <a:pt x="45047" y="22402"/>
                </a:cubicBezTo>
                <a:cubicBezTo>
                  <a:pt x="44955" y="22372"/>
                  <a:pt x="44864" y="22342"/>
                  <a:pt x="44743" y="22311"/>
                </a:cubicBezTo>
                <a:cubicBezTo>
                  <a:pt x="44651" y="22737"/>
                  <a:pt x="44560" y="23162"/>
                  <a:pt x="44439" y="23588"/>
                </a:cubicBezTo>
                <a:close/>
                <a:moveTo>
                  <a:pt x="56445" y="26050"/>
                </a:moveTo>
                <a:cubicBezTo>
                  <a:pt x="56384" y="26020"/>
                  <a:pt x="56323" y="26020"/>
                  <a:pt x="56293" y="26020"/>
                </a:cubicBezTo>
                <a:cubicBezTo>
                  <a:pt x="56171" y="26445"/>
                  <a:pt x="56080" y="26871"/>
                  <a:pt x="55989" y="27296"/>
                </a:cubicBezTo>
                <a:cubicBezTo>
                  <a:pt x="56111" y="27296"/>
                  <a:pt x="56232" y="27327"/>
                  <a:pt x="56354" y="27327"/>
                </a:cubicBezTo>
                <a:close/>
                <a:moveTo>
                  <a:pt x="86294" y="29059"/>
                </a:moveTo>
                <a:cubicBezTo>
                  <a:pt x="86202" y="29059"/>
                  <a:pt x="86142" y="29059"/>
                  <a:pt x="86050" y="29059"/>
                </a:cubicBezTo>
                <a:cubicBezTo>
                  <a:pt x="86081" y="29454"/>
                  <a:pt x="86111" y="29849"/>
                  <a:pt x="86142" y="30245"/>
                </a:cubicBezTo>
                <a:cubicBezTo>
                  <a:pt x="86233" y="30214"/>
                  <a:pt x="86354" y="30214"/>
                  <a:pt x="86446" y="30214"/>
                </a:cubicBezTo>
                <a:cubicBezTo>
                  <a:pt x="86385" y="29819"/>
                  <a:pt x="86354" y="29424"/>
                  <a:pt x="86294" y="29059"/>
                </a:cubicBezTo>
                <a:close/>
                <a:moveTo>
                  <a:pt x="28177" y="16870"/>
                </a:moveTo>
                <a:cubicBezTo>
                  <a:pt x="28116" y="16870"/>
                  <a:pt x="28055" y="16870"/>
                  <a:pt x="27995" y="16840"/>
                </a:cubicBezTo>
                <a:cubicBezTo>
                  <a:pt x="27934" y="17448"/>
                  <a:pt x="27873" y="18026"/>
                  <a:pt x="27782" y="18633"/>
                </a:cubicBezTo>
                <a:cubicBezTo>
                  <a:pt x="27843" y="18633"/>
                  <a:pt x="27934" y="18664"/>
                  <a:pt x="27995" y="18664"/>
                </a:cubicBezTo>
                <a:cubicBezTo>
                  <a:pt x="28055" y="18056"/>
                  <a:pt x="28116" y="17478"/>
                  <a:pt x="28177" y="16870"/>
                </a:cubicBezTo>
                <a:close/>
                <a:moveTo>
                  <a:pt x="40305" y="21673"/>
                </a:moveTo>
                <a:cubicBezTo>
                  <a:pt x="40214" y="21673"/>
                  <a:pt x="40153" y="21673"/>
                  <a:pt x="40062" y="21673"/>
                </a:cubicBezTo>
                <a:lnTo>
                  <a:pt x="40062" y="23010"/>
                </a:lnTo>
                <a:cubicBezTo>
                  <a:pt x="40122" y="23010"/>
                  <a:pt x="40153" y="23010"/>
                  <a:pt x="40183" y="23010"/>
                </a:cubicBezTo>
                <a:cubicBezTo>
                  <a:pt x="40214" y="22554"/>
                  <a:pt x="40244" y="22129"/>
                  <a:pt x="40305" y="21673"/>
                </a:cubicBezTo>
                <a:close/>
                <a:moveTo>
                  <a:pt x="87357" y="28208"/>
                </a:moveTo>
                <a:lnTo>
                  <a:pt x="87357" y="27114"/>
                </a:lnTo>
                <a:cubicBezTo>
                  <a:pt x="86750" y="27752"/>
                  <a:pt x="86750" y="27843"/>
                  <a:pt x="87357" y="28208"/>
                </a:cubicBezTo>
                <a:close/>
                <a:moveTo>
                  <a:pt x="92160" y="32798"/>
                </a:moveTo>
                <a:cubicBezTo>
                  <a:pt x="92190" y="32798"/>
                  <a:pt x="92221" y="32828"/>
                  <a:pt x="92251" y="32828"/>
                </a:cubicBezTo>
                <a:cubicBezTo>
                  <a:pt x="92433" y="32159"/>
                  <a:pt x="92585" y="31491"/>
                  <a:pt x="92737" y="30792"/>
                </a:cubicBezTo>
                <a:cubicBezTo>
                  <a:pt x="92677" y="30792"/>
                  <a:pt x="92616" y="30792"/>
                  <a:pt x="92555" y="30761"/>
                </a:cubicBezTo>
                <a:cubicBezTo>
                  <a:pt x="92403" y="31430"/>
                  <a:pt x="92282" y="32129"/>
                  <a:pt x="92160" y="32798"/>
                </a:cubicBezTo>
                <a:close/>
                <a:moveTo>
                  <a:pt x="32584" y="17326"/>
                </a:moveTo>
                <a:cubicBezTo>
                  <a:pt x="32706" y="17205"/>
                  <a:pt x="32888" y="17083"/>
                  <a:pt x="32888" y="16931"/>
                </a:cubicBezTo>
                <a:cubicBezTo>
                  <a:pt x="32888" y="16810"/>
                  <a:pt x="32706" y="16688"/>
                  <a:pt x="32615" y="16536"/>
                </a:cubicBezTo>
                <a:cubicBezTo>
                  <a:pt x="32493" y="16658"/>
                  <a:pt x="32372" y="16779"/>
                  <a:pt x="32159" y="16992"/>
                </a:cubicBezTo>
                <a:cubicBezTo>
                  <a:pt x="32341" y="17144"/>
                  <a:pt x="32463" y="17235"/>
                  <a:pt x="32584" y="17326"/>
                </a:cubicBezTo>
                <a:close/>
                <a:moveTo>
                  <a:pt x="93285" y="28634"/>
                </a:moveTo>
                <a:lnTo>
                  <a:pt x="93041" y="28542"/>
                </a:lnTo>
                <a:cubicBezTo>
                  <a:pt x="92920" y="28968"/>
                  <a:pt x="92798" y="29393"/>
                  <a:pt x="92677" y="29819"/>
                </a:cubicBezTo>
                <a:lnTo>
                  <a:pt x="92920" y="29849"/>
                </a:lnTo>
                <a:cubicBezTo>
                  <a:pt x="93041" y="29454"/>
                  <a:pt x="93163" y="29029"/>
                  <a:pt x="93285" y="28634"/>
                </a:cubicBezTo>
                <a:close/>
                <a:moveTo>
                  <a:pt x="59302" y="28634"/>
                </a:moveTo>
                <a:cubicBezTo>
                  <a:pt x="59333" y="28634"/>
                  <a:pt x="59333" y="28634"/>
                  <a:pt x="59363" y="28634"/>
                </a:cubicBezTo>
                <a:lnTo>
                  <a:pt x="59363" y="27023"/>
                </a:lnTo>
                <a:cubicBezTo>
                  <a:pt x="59302" y="27023"/>
                  <a:pt x="59211" y="27023"/>
                  <a:pt x="59150" y="27053"/>
                </a:cubicBezTo>
                <a:cubicBezTo>
                  <a:pt x="59211" y="27570"/>
                  <a:pt x="59241" y="28117"/>
                  <a:pt x="59302" y="28634"/>
                </a:cubicBezTo>
                <a:close/>
                <a:moveTo>
                  <a:pt x="62251" y="24621"/>
                </a:moveTo>
                <a:cubicBezTo>
                  <a:pt x="62190" y="24135"/>
                  <a:pt x="62129" y="23740"/>
                  <a:pt x="62099" y="23345"/>
                </a:cubicBezTo>
                <a:cubicBezTo>
                  <a:pt x="61764" y="24226"/>
                  <a:pt x="61764" y="24226"/>
                  <a:pt x="62251" y="24621"/>
                </a:cubicBezTo>
                <a:close/>
                <a:moveTo>
                  <a:pt x="32068" y="20001"/>
                </a:moveTo>
                <a:cubicBezTo>
                  <a:pt x="32068" y="19910"/>
                  <a:pt x="31916" y="19819"/>
                  <a:pt x="31824" y="19728"/>
                </a:cubicBezTo>
                <a:cubicBezTo>
                  <a:pt x="31733" y="19880"/>
                  <a:pt x="31612" y="20032"/>
                  <a:pt x="31551" y="20214"/>
                </a:cubicBezTo>
                <a:cubicBezTo>
                  <a:pt x="31521" y="20305"/>
                  <a:pt x="31642" y="20427"/>
                  <a:pt x="31764" y="20700"/>
                </a:cubicBezTo>
                <a:cubicBezTo>
                  <a:pt x="31916" y="20366"/>
                  <a:pt x="32007" y="20184"/>
                  <a:pt x="32068" y="20001"/>
                </a:cubicBezTo>
                <a:close/>
                <a:moveTo>
                  <a:pt x="109607" y="30822"/>
                </a:moveTo>
                <a:cubicBezTo>
                  <a:pt x="110033" y="30913"/>
                  <a:pt x="110185" y="30670"/>
                  <a:pt x="110245" y="29728"/>
                </a:cubicBezTo>
                <a:cubicBezTo>
                  <a:pt x="110002" y="30153"/>
                  <a:pt x="109789" y="30488"/>
                  <a:pt x="109607" y="30822"/>
                </a:cubicBezTo>
                <a:close/>
                <a:moveTo>
                  <a:pt x="101795" y="31977"/>
                </a:moveTo>
                <a:lnTo>
                  <a:pt x="101704" y="31977"/>
                </a:lnTo>
                <a:lnTo>
                  <a:pt x="101704" y="34986"/>
                </a:lnTo>
                <a:lnTo>
                  <a:pt x="101795" y="34986"/>
                </a:lnTo>
                <a:close/>
                <a:moveTo>
                  <a:pt x="44682" y="19636"/>
                </a:moveTo>
                <a:cubicBezTo>
                  <a:pt x="44743" y="19636"/>
                  <a:pt x="44803" y="19667"/>
                  <a:pt x="44864" y="19697"/>
                </a:cubicBezTo>
                <a:cubicBezTo>
                  <a:pt x="44986" y="19302"/>
                  <a:pt x="45107" y="18937"/>
                  <a:pt x="45229" y="18542"/>
                </a:cubicBezTo>
                <a:cubicBezTo>
                  <a:pt x="45138" y="18542"/>
                  <a:pt x="45047" y="18512"/>
                  <a:pt x="44986" y="18481"/>
                </a:cubicBezTo>
                <a:cubicBezTo>
                  <a:pt x="44864" y="18877"/>
                  <a:pt x="44773" y="19241"/>
                  <a:pt x="44682" y="19636"/>
                </a:cubicBezTo>
                <a:close/>
                <a:moveTo>
                  <a:pt x="83588" y="25442"/>
                </a:moveTo>
                <a:cubicBezTo>
                  <a:pt x="83528" y="25442"/>
                  <a:pt x="83436" y="25442"/>
                  <a:pt x="83345" y="25442"/>
                </a:cubicBezTo>
                <a:cubicBezTo>
                  <a:pt x="83315" y="25746"/>
                  <a:pt x="83284" y="26050"/>
                  <a:pt x="83254" y="26354"/>
                </a:cubicBezTo>
                <a:cubicBezTo>
                  <a:pt x="83345" y="26354"/>
                  <a:pt x="83436" y="26384"/>
                  <a:pt x="83558" y="26384"/>
                </a:cubicBezTo>
                <a:cubicBezTo>
                  <a:pt x="83558" y="26080"/>
                  <a:pt x="83588" y="25746"/>
                  <a:pt x="83588" y="25442"/>
                </a:cubicBezTo>
                <a:close/>
                <a:moveTo>
                  <a:pt x="73254" y="28938"/>
                </a:moveTo>
                <a:cubicBezTo>
                  <a:pt x="73315" y="28938"/>
                  <a:pt x="73345" y="28968"/>
                  <a:pt x="73406" y="28968"/>
                </a:cubicBezTo>
                <a:cubicBezTo>
                  <a:pt x="73467" y="28421"/>
                  <a:pt x="73527" y="27843"/>
                  <a:pt x="73588" y="27296"/>
                </a:cubicBezTo>
                <a:cubicBezTo>
                  <a:pt x="73527" y="27296"/>
                  <a:pt x="73467" y="27296"/>
                  <a:pt x="73406" y="27266"/>
                </a:cubicBezTo>
                <a:cubicBezTo>
                  <a:pt x="73345" y="27843"/>
                  <a:pt x="73315" y="28390"/>
                  <a:pt x="73254" y="28938"/>
                </a:cubicBezTo>
                <a:close/>
                <a:moveTo>
                  <a:pt x="39393" y="20518"/>
                </a:moveTo>
                <a:cubicBezTo>
                  <a:pt x="39363" y="20518"/>
                  <a:pt x="39332" y="20488"/>
                  <a:pt x="39302" y="20488"/>
                </a:cubicBezTo>
                <a:lnTo>
                  <a:pt x="39302" y="22068"/>
                </a:lnTo>
                <a:cubicBezTo>
                  <a:pt x="39332" y="22068"/>
                  <a:pt x="39363" y="22068"/>
                  <a:pt x="39393" y="22068"/>
                </a:cubicBezTo>
                <a:close/>
                <a:moveTo>
                  <a:pt x="29758" y="14013"/>
                </a:moveTo>
                <a:cubicBezTo>
                  <a:pt x="29514" y="14196"/>
                  <a:pt x="29332" y="14317"/>
                  <a:pt x="29089" y="14530"/>
                </a:cubicBezTo>
                <a:cubicBezTo>
                  <a:pt x="29332" y="14652"/>
                  <a:pt x="29514" y="14773"/>
                  <a:pt x="29758" y="14925"/>
                </a:cubicBezTo>
                <a:close/>
                <a:moveTo>
                  <a:pt x="39332" y="17874"/>
                </a:moveTo>
                <a:lnTo>
                  <a:pt x="39302" y="17874"/>
                </a:lnTo>
                <a:lnTo>
                  <a:pt x="39302" y="19697"/>
                </a:lnTo>
                <a:cubicBezTo>
                  <a:pt x="39363" y="19697"/>
                  <a:pt x="39423" y="19697"/>
                  <a:pt x="39484" y="19697"/>
                </a:cubicBezTo>
                <a:cubicBezTo>
                  <a:pt x="39423" y="19089"/>
                  <a:pt x="39393" y="18481"/>
                  <a:pt x="39332" y="17874"/>
                </a:cubicBezTo>
                <a:close/>
                <a:moveTo>
                  <a:pt x="4256" y="12797"/>
                </a:moveTo>
                <a:cubicBezTo>
                  <a:pt x="3800" y="13101"/>
                  <a:pt x="3800" y="13101"/>
                  <a:pt x="4134" y="13740"/>
                </a:cubicBezTo>
                <a:lnTo>
                  <a:pt x="4316" y="13740"/>
                </a:lnTo>
                <a:cubicBezTo>
                  <a:pt x="4286" y="13436"/>
                  <a:pt x="4256" y="13132"/>
                  <a:pt x="4256" y="12797"/>
                </a:cubicBezTo>
                <a:close/>
                <a:moveTo>
                  <a:pt x="40153" y="21339"/>
                </a:moveTo>
                <a:cubicBezTo>
                  <a:pt x="40244" y="21247"/>
                  <a:pt x="40426" y="21126"/>
                  <a:pt x="40396" y="21065"/>
                </a:cubicBezTo>
                <a:cubicBezTo>
                  <a:pt x="40335" y="20883"/>
                  <a:pt x="40214" y="20700"/>
                  <a:pt x="40122" y="20518"/>
                </a:cubicBezTo>
                <a:cubicBezTo>
                  <a:pt x="40031" y="20579"/>
                  <a:pt x="39971" y="20609"/>
                  <a:pt x="39879" y="20670"/>
                </a:cubicBezTo>
                <a:cubicBezTo>
                  <a:pt x="39971" y="20883"/>
                  <a:pt x="40062" y="21095"/>
                  <a:pt x="40153" y="21339"/>
                </a:cubicBezTo>
                <a:close/>
                <a:moveTo>
                  <a:pt x="4043" y="11703"/>
                </a:moveTo>
                <a:cubicBezTo>
                  <a:pt x="3952" y="11673"/>
                  <a:pt x="3891" y="11642"/>
                  <a:pt x="3769" y="11612"/>
                </a:cubicBezTo>
                <a:cubicBezTo>
                  <a:pt x="3678" y="11855"/>
                  <a:pt x="3587" y="12098"/>
                  <a:pt x="3465" y="12342"/>
                </a:cubicBezTo>
                <a:cubicBezTo>
                  <a:pt x="3587" y="12372"/>
                  <a:pt x="3678" y="12402"/>
                  <a:pt x="3769" y="12463"/>
                </a:cubicBezTo>
                <a:cubicBezTo>
                  <a:pt x="3860" y="12220"/>
                  <a:pt x="3952" y="11946"/>
                  <a:pt x="4043" y="11703"/>
                </a:cubicBezTo>
                <a:close/>
                <a:moveTo>
                  <a:pt x="45989" y="24773"/>
                </a:moveTo>
                <a:cubicBezTo>
                  <a:pt x="45594" y="25624"/>
                  <a:pt x="45594" y="25624"/>
                  <a:pt x="46141" y="25716"/>
                </a:cubicBezTo>
                <a:cubicBezTo>
                  <a:pt x="46080" y="25412"/>
                  <a:pt x="46050" y="25138"/>
                  <a:pt x="45989" y="24773"/>
                </a:cubicBezTo>
                <a:close/>
                <a:moveTo>
                  <a:pt x="23374" y="14895"/>
                </a:moveTo>
                <a:cubicBezTo>
                  <a:pt x="23435" y="14986"/>
                  <a:pt x="23526" y="15047"/>
                  <a:pt x="23618" y="15108"/>
                </a:cubicBezTo>
                <a:cubicBezTo>
                  <a:pt x="23861" y="14804"/>
                  <a:pt x="24074" y="14530"/>
                  <a:pt x="24317" y="14226"/>
                </a:cubicBezTo>
                <a:cubicBezTo>
                  <a:pt x="24286" y="14165"/>
                  <a:pt x="24256" y="14135"/>
                  <a:pt x="24195" y="14104"/>
                </a:cubicBezTo>
                <a:cubicBezTo>
                  <a:pt x="23922" y="14378"/>
                  <a:pt x="23648" y="14621"/>
                  <a:pt x="23374" y="14895"/>
                </a:cubicBezTo>
                <a:close/>
                <a:moveTo>
                  <a:pt x="70123" y="22950"/>
                </a:moveTo>
                <a:cubicBezTo>
                  <a:pt x="70184" y="22980"/>
                  <a:pt x="70245" y="22980"/>
                  <a:pt x="70275" y="23010"/>
                </a:cubicBezTo>
                <a:cubicBezTo>
                  <a:pt x="70427" y="22615"/>
                  <a:pt x="70549" y="22251"/>
                  <a:pt x="70670" y="21855"/>
                </a:cubicBezTo>
                <a:lnTo>
                  <a:pt x="70457" y="21795"/>
                </a:lnTo>
                <a:cubicBezTo>
                  <a:pt x="70336" y="22190"/>
                  <a:pt x="70214" y="22554"/>
                  <a:pt x="70123" y="22950"/>
                </a:cubicBezTo>
                <a:close/>
                <a:moveTo>
                  <a:pt x="45624" y="23770"/>
                </a:moveTo>
                <a:cubicBezTo>
                  <a:pt x="45533" y="23558"/>
                  <a:pt x="45442" y="23375"/>
                  <a:pt x="45290" y="23010"/>
                </a:cubicBezTo>
                <a:cubicBezTo>
                  <a:pt x="45168" y="23406"/>
                  <a:pt x="45107" y="23618"/>
                  <a:pt x="45016" y="23953"/>
                </a:cubicBezTo>
                <a:cubicBezTo>
                  <a:pt x="45290" y="23892"/>
                  <a:pt x="45411" y="23831"/>
                  <a:pt x="45624" y="23770"/>
                </a:cubicBezTo>
                <a:close/>
                <a:moveTo>
                  <a:pt x="10851" y="9910"/>
                </a:moveTo>
                <a:cubicBezTo>
                  <a:pt x="11003" y="10275"/>
                  <a:pt x="11155" y="10579"/>
                  <a:pt x="11338" y="10943"/>
                </a:cubicBezTo>
                <a:cubicBezTo>
                  <a:pt x="11642" y="10487"/>
                  <a:pt x="11581" y="10396"/>
                  <a:pt x="10851" y="9910"/>
                </a:cubicBezTo>
                <a:close/>
                <a:moveTo>
                  <a:pt x="91430" y="26293"/>
                </a:moveTo>
                <a:cubicBezTo>
                  <a:pt x="91339" y="26263"/>
                  <a:pt x="91278" y="26263"/>
                  <a:pt x="91218" y="26263"/>
                </a:cubicBezTo>
                <a:cubicBezTo>
                  <a:pt x="91157" y="26779"/>
                  <a:pt x="91096" y="27296"/>
                  <a:pt x="91066" y="27813"/>
                </a:cubicBezTo>
                <a:cubicBezTo>
                  <a:pt x="91096" y="27843"/>
                  <a:pt x="91126" y="27843"/>
                  <a:pt x="91157" y="27843"/>
                </a:cubicBezTo>
                <a:cubicBezTo>
                  <a:pt x="91248" y="27327"/>
                  <a:pt x="91339" y="26810"/>
                  <a:pt x="91430" y="26293"/>
                </a:cubicBezTo>
                <a:close/>
                <a:moveTo>
                  <a:pt x="45290" y="27995"/>
                </a:moveTo>
                <a:cubicBezTo>
                  <a:pt x="45381" y="27995"/>
                  <a:pt x="45442" y="27995"/>
                  <a:pt x="45533" y="28026"/>
                </a:cubicBezTo>
                <a:lnTo>
                  <a:pt x="45533" y="27144"/>
                </a:lnTo>
                <a:lnTo>
                  <a:pt x="45320" y="27144"/>
                </a:lnTo>
                <a:cubicBezTo>
                  <a:pt x="45320" y="27418"/>
                  <a:pt x="45320" y="27722"/>
                  <a:pt x="45290" y="27995"/>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5"/>
          <p:cNvSpPr/>
          <p:nvPr/>
        </p:nvSpPr>
        <p:spPr>
          <a:xfrm>
            <a:off x="453" y="8035172"/>
            <a:ext cx="681042" cy="259640"/>
          </a:xfrm>
          <a:custGeom>
            <a:avLst/>
            <a:gdLst/>
            <a:ahLst/>
            <a:cxnLst/>
            <a:rect l="l" t="t" r="r" b="b"/>
            <a:pathLst>
              <a:path w="12281" h="4682" extrusionOk="0">
                <a:moveTo>
                  <a:pt x="5806" y="487"/>
                </a:moveTo>
                <a:cubicBezTo>
                  <a:pt x="3617" y="974"/>
                  <a:pt x="1854" y="2159"/>
                  <a:pt x="426" y="3861"/>
                </a:cubicBezTo>
                <a:cubicBezTo>
                  <a:pt x="243" y="4104"/>
                  <a:pt x="91" y="4378"/>
                  <a:pt x="0" y="4682"/>
                </a:cubicBezTo>
                <a:cubicBezTo>
                  <a:pt x="3587" y="639"/>
                  <a:pt x="7690" y="1"/>
                  <a:pt x="12280" y="2554"/>
                </a:cubicBezTo>
                <a:cubicBezTo>
                  <a:pt x="12037" y="1916"/>
                  <a:pt x="10791" y="1217"/>
                  <a:pt x="8450" y="487"/>
                </a:cubicBezTo>
                <a:close/>
              </a:path>
            </a:pathLst>
          </a:custGeom>
          <a:solidFill>
            <a:srgbClr val="18103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5"/>
          <p:cNvSpPr/>
          <p:nvPr/>
        </p:nvSpPr>
        <p:spPr>
          <a:xfrm>
            <a:off x="-9695" y="8308234"/>
            <a:ext cx="150062" cy="251212"/>
          </a:xfrm>
          <a:custGeom>
            <a:avLst/>
            <a:gdLst/>
            <a:ahLst/>
            <a:cxnLst/>
            <a:rect l="l" t="t" r="r" b="b"/>
            <a:pathLst>
              <a:path w="2706" h="4530" extrusionOk="0">
                <a:moveTo>
                  <a:pt x="2524" y="1"/>
                </a:moveTo>
                <a:cubicBezTo>
                  <a:pt x="1794" y="852"/>
                  <a:pt x="913" y="1612"/>
                  <a:pt x="305" y="2554"/>
                </a:cubicBezTo>
                <a:cubicBezTo>
                  <a:pt x="1" y="3041"/>
                  <a:pt x="153" y="3831"/>
                  <a:pt x="122" y="4469"/>
                </a:cubicBezTo>
                <a:cubicBezTo>
                  <a:pt x="183" y="4500"/>
                  <a:pt x="244" y="4500"/>
                  <a:pt x="335" y="4530"/>
                </a:cubicBezTo>
                <a:cubicBezTo>
                  <a:pt x="1125" y="3071"/>
                  <a:pt x="1916" y="1612"/>
                  <a:pt x="2706" y="123"/>
                </a:cubicBezTo>
                <a:cubicBezTo>
                  <a:pt x="2645" y="92"/>
                  <a:pt x="2584" y="31"/>
                  <a:pt x="2524" y="1"/>
                </a:cubicBezTo>
                <a:close/>
              </a:path>
            </a:pathLst>
          </a:custGeom>
          <a:solidFill>
            <a:srgbClr val="18103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25"/>
          <p:cNvSpPr/>
          <p:nvPr/>
        </p:nvSpPr>
        <p:spPr>
          <a:xfrm>
            <a:off x="12131678" y="1773251"/>
            <a:ext cx="6594044" cy="7885202"/>
          </a:xfrm>
          <a:custGeom>
            <a:avLst/>
            <a:gdLst/>
            <a:ahLst/>
            <a:cxnLst/>
            <a:rect l="l" t="t" r="r" b="b"/>
            <a:pathLst>
              <a:path w="118908" h="142191" extrusionOk="0">
                <a:moveTo>
                  <a:pt x="53557" y="141279"/>
                </a:moveTo>
                <a:cubicBezTo>
                  <a:pt x="54013" y="139668"/>
                  <a:pt x="54439" y="138057"/>
                  <a:pt x="54834" y="136446"/>
                </a:cubicBezTo>
                <a:cubicBezTo>
                  <a:pt x="55685" y="133133"/>
                  <a:pt x="56445" y="129850"/>
                  <a:pt x="57144" y="126537"/>
                </a:cubicBezTo>
                <a:cubicBezTo>
                  <a:pt x="57357" y="125564"/>
                  <a:pt x="57539" y="124622"/>
                  <a:pt x="57752" y="123650"/>
                </a:cubicBezTo>
                <a:cubicBezTo>
                  <a:pt x="57843" y="123285"/>
                  <a:pt x="57752" y="123042"/>
                  <a:pt x="57418" y="122829"/>
                </a:cubicBezTo>
                <a:cubicBezTo>
                  <a:pt x="53041" y="120093"/>
                  <a:pt x="48603" y="117418"/>
                  <a:pt x="44013" y="114926"/>
                </a:cubicBezTo>
                <a:cubicBezTo>
                  <a:pt x="42736" y="114227"/>
                  <a:pt x="41703" y="113041"/>
                  <a:pt x="40821" y="112008"/>
                </a:cubicBezTo>
                <a:cubicBezTo>
                  <a:pt x="40062" y="111157"/>
                  <a:pt x="39332" y="110306"/>
                  <a:pt x="38572" y="109485"/>
                </a:cubicBezTo>
                <a:cubicBezTo>
                  <a:pt x="38511" y="109424"/>
                  <a:pt x="38420" y="109303"/>
                  <a:pt x="38329" y="109303"/>
                </a:cubicBezTo>
                <a:cubicBezTo>
                  <a:pt x="37569" y="109303"/>
                  <a:pt x="36809" y="109333"/>
                  <a:pt x="36080" y="109364"/>
                </a:cubicBezTo>
                <a:cubicBezTo>
                  <a:pt x="36019" y="109364"/>
                  <a:pt x="35928" y="109424"/>
                  <a:pt x="35897" y="109485"/>
                </a:cubicBezTo>
                <a:cubicBezTo>
                  <a:pt x="35441" y="110458"/>
                  <a:pt x="34469" y="110944"/>
                  <a:pt x="33678" y="111582"/>
                </a:cubicBezTo>
                <a:cubicBezTo>
                  <a:pt x="33253" y="111917"/>
                  <a:pt x="32949" y="112312"/>
                  <a:pt x="32615" y="112707"/>
                </a:cubicBezTo>
                <a:cubicBezTo>
                  <a:pt x="32098" y="113376"/>
                  <a:pt x="31642" y="114075"/>
                  <a:pt x="31064" y="114652"/>
                </a:cubicBezTo>
                <a:cubicBezTo>
                  <a:pt x="30517" y="115230"/>
                  <a:pt x="29879" y="115534"/>
                  <a:pt x="29089" y="115139"/>
                </a:cubicBezTo>
                <a:cubicBezTo>
                  <a:pt x="28876" y="115048"/>
                  <a:pt x="28542" y="115139"/>
                  <a:pt x="28268" y="115230"/>
                </a:cubicBezTo>
                <a:cubicBezTo>
                  <a:pt x="27508" y="115443"/>
                  <a:pt x="26779" y="115686"/>
                  <a:pt x="26049" y="115868"/>
                </a:cubicBezTo>
                <a:cubicBezTo>
                  <a:pt x="25259" y="116081"/>
                  <a:pt x="24773" y="115655"/>
                  <a:pt x="24377" y="115139"/>
                </a:cubicBezTo>
                <a:cubicBezTo>
                  <a:pt x="23982" y="114683"/>
                  <a:pt x="23587" y="114197"/>
                  <a:pt x="23162" y="113771"/>
                </a:cubicBezTo>
                <a:cubicBezTo>
                  <a:pt x="22797" y="113437"/>
                  <a:pt x="22402" y="113437"/>
                  <a:pt x="21946" y="113801"/>
                </a:cubicBezTo>
                <a:cubicBezTo>
                  <a:pt x="21216" y="114379"/>
                  <a:pt x="20396" y="114652"/>
                  <a:pt x="19453" y="114379"/>
                </a:cubicBezTo>
                <a:cubicBezTo>
                  <a:pt x="20426" y="114409"/>
                  <a:pt x="21216" y="114014"/>
                  <a:pt x="21885" y="113345"/>
                </a:cubicBezTo>
                <a:cubicBezTo>
                  <a:pt x="22280" y="112950"/>
                  <a:pt x="22827" y="112859"/>
                  <a:pt x="23253" y="113133"/>
                </a:cubicBezTo>
                <a:cubicBezTo>
                  <a:pt x="23921" y="113558"/>
                  <a:pt x="24560" y="114045"/>
                  <a:pt x="25107" y="114592"/>
                </a:cubicBezTo>
                <a:cubicBezTo>
                  <a:pt x="25472" y="114896"/>
                  <a:pt x="25806" y="114956"/>
                  <a:pt x="26262" y="114744"/>
                </a:cubicBezTo>
                <a:cubicBezTo>
                  <a:pt x="26809" y="114500"/>
                  <a:pt x="27326" y="114166"/>
                  <a:pt x="27903" y="113953"/>
                </a:cubicBezTo>
                <a:cubicBezTo>
                  <a:pt x="28390" y="113771"/>
                  <a:pt x="28906" y="113741"/>
                  <a:pt x="29423" y="113589"/>
                </a:cubicBezTo>
                <a:cubicBezTo>
                  <a:pt x="29605" y="113528"/>
                  <a:pt x="29879" y="113467"/>
                  <a:pt x="30001" y="113315"/>
                </a:cubicBezTo>
                <a:cubicBezTo>
                  <a:pt x="30305" y="112859"/>
                  <a:pt x="30608" y="112373"/>
                  <a:pt x="30760" y="111856"/>
                </a:cubicBezTo>
                <a:cubicBezTo>
                  <a:pt x="31034" y="110975"/>
                  <a:pt x="31703" y="110367"/>
                  <a:pt x="32371" y="109728"/>
                </a:cubicBezTo>
                <a:cubicBezTo>
                  <a:pt x="32888" y="109303"/>
                  <a:pt x="33375" y="108877"/>
                  <a:pt x="33435" y="108148"/>
                </a:cubicBezTo>
                <a:cubicBezTo>
                  <a:pt x="33526" y="107509"/>
                  <a:pt x="34104" y="107175"/>
                  <a:pt x="34712" y="106902"/>
                </a:cubicBezTo>
                <a:cubicBezTo>
                  <a:pt x="35046" y="106780"/>
                  <a:pt x="35381" y="106689"/>
                  <a:pt x="35806" y="106537"/>
                </a:cubicBezTo>
                <a:cubicBezTo>
                  <a:pt x="35289" y="105959"/>
                  <a:pt x="34682" y="105503"/>
                  <a:pt x="34317" y="104926"/>
                </a:cubicBezTo>
                <a:cubicBezTo>
                  <a:pt x="33435" y="103528"/>
                  <a:pt x="32007" y="103588"/>
                  <a:pt x="30517" y="103528"/>
                </a:cubicBezTo>
                <a:cubicBezTo>
                  <a:pt x="25168" y="103315"/>
                  <a:pt x="19788" y="103102"/>
                  <a:pt x="14408" y="102920"/>
                </a:cubicBezTo>
                <a:cubicBezTo>
                  <a:pt x="14256" y="102920"/>
                  <a:pt x="14134" y="102920"/>
                  <a:pt x="14012" y="102829"/>
                </a:cubicBezTo>
                <a:cubicBezTo>
                  <a:pt x="19879" y="102221"/>
                  <a:pt x="25745" y="101643"/>
                  <a:pt x="31612" y="101035"/>
                </a:cubicBezTo>
                <a:cubicBezTo>
                  <a:pt x="31186" y="100519"/>
                  <a:pt x="30821" y="100093"/>
                  <a:pt x="30457" y="99667"/>
                </a:cubicBezTo>
                <a:cubicBezTo>
                  <a:pt x="29575" y="98664"/>
                  <a:pt x="28694" y="97661"/>
                  <a:pt x="27782" y="96689"/>
                </a:cubicBezTo>
                <a:cubicBezTo>
                  <a:pt x="27539" y="96385"/>
                  <a:pt x="27447" y="96081"/>
                  <a:pt x="27508" y="95686"/>
                </a:cubicBezTo>
                <a:cubicBezTo>
                  <a:pt x="27782" y="93679"/>
                  <a:pt x="28025" y="91673"/>
                  <a:pt x="28268" y="89667"/>
                </a:cubicBezTo>
                <a:cubicBezTo>
                  <a:pt x="28268" y="89455"/>
                  <a:pt x="28329" y="89272"/>
                  <a:pt x="28420" y="89059"/>
                </a:cubicBezTo>
                <a:cubicBezTo>
                  <a:pt x="28390" y="91187"/>
                  <a:pt x="28359" y="93315"/>
                  <a:pt x="28238" y="95442"/>
                </a:cubicBezTo>
                <a:cubicBezTo>
                  <a:pt x="28238" y="95807"/>
                  <a:pt x="28298" y="96050"/>
                  <a:pt x="28602" y="96294"/>
                </a:cubicBezTo>
                <a:cubicBezTo>
                  <a:pt x="30153" y="97661"/>
                  <a:pt x="31672" y="99090"/>
                  <a:pt x="33223" y="100488"/>
                </a:cubicBezTo>
                <a:cubicBezTo>
                  <a:pt x="33405" y="100670"/>
                  <a:pt x="33739" y="100701"/>
                  <a:pt x="34013" y="100792"/>
                </a:cubicBezTo>
                <a:cubicBezTo>
                  <a:pt x="34195" y="100883"/>
                  <a:pt x="34408" y="100883"/>
                  <a:pt x="34560" y="101005"/>
                </a:cubicBezTo>
                <a:cubicBezTo>
                  <a:pt x="38055" y="103284"/>
                  <a:pt x="41429" y="105655"/>
                  <a:pt x="44773" y="108057"/>
                </a:cubicBezTo>
                <a:cubicBezTo>
                  <a:pt x="44803" y="108087"/>
                  <a:pt x="44834" y="108087"/>
                  <a:pt x="44864" y="108087"/>
                </a:cubicBezTo>
                <a:cubicBezTo>
                  <a:pt x="44955" y="107418"/>
                  <a:pt x="45077" y="106750"/>
                  <a:pt x="45138" y="106081"/>
                </a:cubicBezTo>
                <a:cubicBezTo>
                  <a:pt x="45198" y="105017"/>
                  <a:pt x="44651" y="104196"/>
                  <a:pt x="44135" y="103345"/>
                </a:cubicBezTo>
                <a:cubicBezTo>
                  <a:pt x="43527" y="102342"/>
                  <a:pt x="42858" y="101309"/>
                  <a:pt x="42676" y="100123"/>
                </a:cubicBezTo>
                <a:cubicBezTo>
                  <a:pt x="42372" y="98421"/>
                  <a:pt x="43071" y="96658"/>
                  <a:pt x="44621" y="95382"/>
                </a:cubicBezTo>
                <a:cubicBezTo>
                  <a:pt x="45806" y="94379"/>
                  <a:pt x="47144" y="93436"/>
                  <a:pt x="48481" y="92555"/>
                </a:cubicBezTo>
                <a:cubicBezTo>
                  <a:pt x="47934" y="93193"/>
                  <a:pt x="47357" y="93801"/>
                  <a:pt x="46809" y="94439"/>
                </a:cubicBezTo>
                <a:cubicBezTo>
                  <a:pt x="46323" y="94987"/>
                  <a:pt x="45776" y="95503"/>
                  <a:pt x="45350" y="96081"/>
                </a:cubicBezTo>
                <a:cubicBezTo>
                  <a:pt x="43983" y="97753"/>
                  <a:pt x="44195" y="99667"/>
                  <a:pt x="45533" y="101096"/>
                </a:cubicBezTo>
                <a:cubicBezTo>
                  <a:pt x="46384" y="101977"/>
                  <a:pt x="47113" y="103011"/>
                  <a:pt x="47843" y="104014"/>
                </a:cubicBezTo>
                <a:cubicBezTo>
                  <a:pt x="48329" y="104713"/>
                  <a:pt x="48451" y="105595"/>
                  <a:pt x="48451" y="106446"/>
                </a:cubicBezTo>
                <a:cubicBezTo>
                  <a:pt x="48451" y="107844"/>
                  <a:pt x="49089" y="108999"/>
                  <a:pt x="49515" y="110275"/>
                </a:cubicBezTo>
                <a:cubicBezTo>
                  <a:pt x="49545" y="110367"/>
                  <a:pt x="49727" y="110458"/>
                  <a:pt x="49849" y="110519"/>
                </a:cubicBezTo>
                <a:cubicBezTo>
                  <a:pt x="52949" y="111704"/>
                  <a:pt x="56050" y="112920"/>
                  <a:pt x="59120" y="114197"/>
                </a:cubicBezTo>
                <a:cubicBezTo>
                  <a:pt x="58998" y="113406"/>
                  <a:pt x="58816" y="112707"/>
                  <a:pt x="58785" y="111978"/>
                </a:cubicBezTo>
                <a:cubicBezTo>
                  <a:pt x="58694" y="108452"/>
                  <a:pt x="58542" y="104956"/>
                  <a:pt x="58329" y="101430"/>
                </a:cubicBezTo>
                <a:cubicBezTo>
                  <a:pt x="58208" y="99728"/>
                  <a:pt x="58086" y="98026"/>
                  <a:pt x="57995" y="96324"/>
                </a:cubicBezTo>
                <a:cubicBezTo>
                  <a:pt x="57965" y="95990"/>
                  <a:pt x="58056" y="95625"/>
                  <a:pt x="58177" y="95321"/>
                </a:cubicBezTo>
                <a:cubicBezTo>
                  <a:pt x="58755" y="94196"/>
                  <a:pt x="59363" y="93102"/>
                  <a:pt x="59971" y="91977"/>
                </a:cubicBezTo>
                <a:cubicBezTo>
                  <a:pt x="60184" y="91552"/>
                  <a:pt x="60153" y="91339"/>
                  <a:pt x="59728" y="91035"/>
                </a:cubicBezTo>
                <a:cubicBezTo>
                  <a:pt x="58694" y="90366"/>
                  <a:pt x="57661" y="89606"/>
                  <a:pt x="56658" y="88877"/>
                </a:cubicBezTo>
                <a:cubicBezTo>
                  <a:pt x="56232" y="88573"/>
                  <a:pt x="55807" y="88391"/>
                  <a:pt x="55259" y="88451"/>
                </a:cubicBezTo>
                <a:cubicBezTo>
                  <a:pt x="53132" y="88664"/>
                  <a:pt x="51034" y="88877"/>
                  <a:pt x="48907" y="89120"/>
                </a:cubicBezTo>
                <a:cubicBezTo>
                  <a:pt x="48238" y="89181"/>
                  <a:pt x="47721" y="89059"/>
                  <a:pt x="47174" y="88725"/>
                </a:cubicBezTo>
                <a:cubicBezTo>
                  <a:pt x="45259" y="87540"/>
                  <a:pt x="43283" y="86354"/>
                  <a:pt x="41247" y="85290"/>
                </a:cubicBezTo>
                <a:cubicBezTo>
                  <a:pt x="39697" y="84500"/>
                  <a:pt x="38086" y="83771"/>
                  <a:pt x="36444" y="83071"/>
                </a:cubicBezTo>
                <a:cubicBezTo>
                  <a:pt x="34651" y="82281"/>
                  <a:pt x="32827" y="81491"/>
                  <a:pt x="30973" y="80731"/>
                </a:cubicBezTo>
                <a:cubicBezTo>
                  <a:pt x="30760" y="80640"/>
                  <a:pt x="30457" y="80640"/>
                  <a:pt x="30213" y="80670"/>
                </a:cubicBezTo>
                <a:cubicBezTo>
                  <a:pt x="28025" y="81157"/>
                  <a:pt x="25867" y="81612"/>
                  <a:pt x="23678" y="82099"/>
                </a:cubicBezTo>
                <a:cubicBezTo>
                  <a:pt x="23344" y="82160"/>
                  <a:pt x="23283" y="82312"/>
                  <a:pt x="23162" y="82585"/>
                </a:cubicBezTo>
                <a:cubicBezTo>
                  <a:pt x="22858" y="83315"/>
                  <a:pt x="22462" y="84044"/>
                  <a:pt x="22037" y="84713"/>
                </a:cubicBezTo>
                <a:cubicBezTo>
                  <a:pt x="21672" y="85260"/>
                  <a:pt x="21551" y="85807"/>
                  <a:pt x="21429" y="86354"/>
                </a:cubicBezTo>
                <a:cubicBezTo>
                  <a:pt x="21277" y="87144"/>
                  <a:pt x="21034" y="87904"/>
                  <a:pt x="20730" y="88634"/>
                </a:cubicBezTo>
                <a:cubicBezTo>
                  <a:pt x="20548" y="89090"/>
                  <a:pt x="20122" y="89272"/>
                  <a:pt x="19575" y="89303"/>
                </a:cubicBezTo>
                <a:cubicBezTo>
                  <a:pt x="19180" y="89363"/>
                  <a:pt x="18785" y="89606"/>
                  <a:pt x="18450" y="89819"/>
                </a:cubicBezTo>
                <a:cubicBezTo>
                  <a:pt x="18025" y="90123"/>
                  <a:pt x="17630" y="90518"/>
                  <a:pt x="17204" y="90822"/>
                </a:cubicBezTo>
                <a:cubicBezTo>
                  <a:pt x="16231" y="91521"/>
                  <a:pt x="15836" y="91521"/>
                  <a:pt x="14803" y="90974"/>
                </a:cubicBezTo>
                <a:cubicBezTo>
                  <a:pt x="14316" y="90731"/>
                  <a:pt x="13769" y="90488"/>
                  <a:pt x="13222" y="90306"/>
                </a:cubicBezTo>
                <a:cubicBezTo>
                  <a:pt x="12584" y="90093"/>
                  <a:pt x="12280" y="90275"/>
                  <a:pt x="11854" y="90822"/>
                </a:cubicBezTo>
                <a:cubicBezTo>
                  <a:pt x="11520" y="91248"/>
                  <a:pt x="11094" y="91613"/>
                  <a:pt x="10639" y="91977"/>
                </a:cubicBezTo>
                <a:cubicBezTo>
                  <a:pt x="11034" y="91491"/>
                  <a:pt x="11429" y="91005"/>
                  <a:pt x="11794" y="90488"/>
                </a:cubicBezTo>
                <a:cubicBezTo>
                  <a:pt x="12098" y="90123"/>
                  <a:pt x="12493" y="89880"/>
                  <a:pt x="12949" y="89971"/>
                </a:cubicBezTo>
                <a:cubicBezTo>
                  <a:pt x="13587" y="90093"/>
                  <a:pt x="14256" y="90275"/>
                  <a:pt x="14833" y="90518"/>
                </a:cubicBezTo>
                <a:cubicBezTo>
                  <a:pt x="16079" y="91005"/>
                  <a:pt x="16231" y="91005"/>
                  <a:pt x="17174" y="90093"/>
                </a:cubicBezTo>
                <a:cubicBezTo>
                  <a:pt x="17569" y="89728"/>
                  <a:pt x="17933" y="89363"/>
                  <a:pt x="18359" y="89029"/>
                </a:cubicBezTo>
                <a:cubicBezTo>
                  <a:pt x="18633" y="88816"/>
                  <a:pt x="18967" y="88603"/>
                  <a:pt x="19301" y="88573"/>
                </a:cubicBezTo>
                <a:cubicBezTo>
                  <a:pt x="19848" y="88543"/>
                  <a:pt x="20000" y="88269"/>
                  <a:pt x="20092" y="87874"/>
                </a:cubicBezTo>
                <a:cubicBezTo>
                  <a:pt x="20213" y="87296"/>
                  <a:pt x="20365" y="86719"/>
                  <a:pt x="20365" y="86172"/>
                </a:cubicBezTo>
                <a:cubicBezTo>
                  <a:pt x="20335" y="85260"/>
                  <a:pt x="20821" y="84500"/>
                  <a:pt x="21247" y="83710"/>
                </a:cubicBezTo>
                <a:cubicBezTo>
                  <a:pt x="21459" y="83345"/>
                  <a:pt x="21642" y="82980"/>
                  <a:pt x="21855" y="82555"/>
                </a:cubicBezTo>
                <a:cubicBezTo>
                  <a:pt x="20912" y="82707"/>
                  <a:pt x="20092" y="82889"/>
                  <a:pt x="19271" y="83011"/>
                </a:cubicBezTo>
                <a:cubicBezTo>
                  <a:pt x="19028" y="83041"/>
                  <a:pt x="18724" y="83011"/>
                  <a:pt x="18541" y="82889"/>
                </a:cubicBezTo>
                <a:cubicBezTo>
                  <a:pt x="17082" y="82008"/>
                  <a:pt x="15623" y="81126"/>
                  <a:pt x="14134" y="80275"/>
                </a:cubicBezTo>
                <a:cubicBezTo>
                  <a:pt x="13921" y="80153"/>
                  <a:pt x="13617" y="80093"/>
                  <a:pt x="13374" y="80093"/>
                </a:cubicBezTo>
                <a:cubicBezTo>
                  <a:pt x="11824" y="80123"/>
                  <a:pt x="10304" y="80184"/>
                  <a:pt x="8784" y="80214"/>
                </a:cubicBezTo>
                <a:cubicBezTo>
                  <a:pt x="8572" y="80214"/>
                  <a:pt x="8298" y="80153"/>
                  <a:pt x="8146" y="80032"/>
                </a:cubicBezTo>
                <a:cubicBezTo>
                  <a:pt x="7356" y="79515"/>
                  <a:pt x="6565" y="78998"/>
                  <a:pt x="5471" y="78877"/>
                </a:cubicBezTo>
                <a:cubicBezTo>
                  <a:pt x="5076" y="78846"/>
                  <a:pt x="4711" y="78694"/>
                  <a:pt x="4316" y="78573"/>
                </a:cubicBezTo>
                <a:cubicBezTo>
                  <a:pt x="2888" y="78117"/>
                  <a:pt x="1429" y="77661"/>
                  <a:pt x="0" y="77144"/>
                </a:cubicBezTo>
                <a:cubicBezTo>
                  <a:pt x="2128" y="77539"/>
                  <a:pt x="4225" y="77935"/>
                  <a:pt x="6322" y="78360"/>
                </a:cubicBezTo>
                <a:cubicBezTo>
                  <a:pt x="6353" y="78330"/>
                  <a:pt x="6414" y="78269"/>
                  <a:pt x="6444" y="78208"/>
                </a:cubicBezTo>
                <a:cubicBezTo>
                  <a:pt x="5654" y="77114"/>
                  <a:pt x="4620" y="76111"/>
                  <a:pt x="4955" y="74713"/>
                </a:cubicBezTo>
                <a:cubicBezTo>
                  <a:pt x="4924" y="74682"/>
                  <a:pt x="4955" y="74713"/>
                  <a:pt x="4955" y="74743"/>
                </a:cubicBezTo>
                <a:cubicBezTo>
                  <a:pt x="4985" y="76172"/>
                  <a:pt x="6292" y="77570"/>
                  <a:pt x="7447" y="78482"/>
                </a:cubicBezTo>
                <a:cubicBezTo>
                  <a:pt x="7933" y="78968"/>
                  <a:pt x="8724" y="79363"/>
                  <a:pt x="9727" y="79090"/>
                </a:cubicBezTo>
                <a:cubicBezTo>
                  <a:pt x="10669" y="78877"/>
                  <a:pt x="11672" y="78816"/>
                  <a:pt x="12705" y="78664"/>
                </a:cubicBezTo>
                <a:cubicBezTo>
                  <a:pt x="12766" y="77539"/>
                  <a:pt x="12827" y="76445"/>
                  <a:pt x="12857" y="75351"/>
                </a:cubicBezTo>
                <a:cubicBezTo>
                  <a:pt x="12857" y="75260"/>
                  <a:pt x="12645" y="75108"/>
                  <a:pt x="12523" y="75047"/>
                </a:cubicBezTo>
                <a:cubicBezTo>
                  <a:pt x="11277" y="74591"/>
                  <a:pt x="10031" y="74166"/>
                  <a:pt x="8815" y="73740"/>
                </a:cubicBezTo>
                <a:cubicBezTo>
                  <a:pt x="8632" y="73679"/>
                  <a:pt x="8450" y="73527"/>
                  <a:pt x="8389" y="73406"/>
                </a:cubicBezTo>
                <a:cubicBezTo>
                  <a:pt x="8176" y="72615"/>
                  <a:pt x="7964" y="71795"/>
                  <a:pt x="7873" y="70944"/>
                </a:cubicBezTo>
                <a:cubicBezTo>
                  <a:pt x="7933" y="71065"/>
                  <a:pt x="8055" y="71126"/>
                  <a:pt x="8085" y="71248"/>
                </a:cubicBezTo>
                <a:cubicBezTo>
                  <a:pt x="8237" y="71612"/>
                  <a:pt x="8420" y="72007"/>
                  <a:pt x="8480" y="72403"/>
                </a:cubicBezTo>
                <a:cubicBezTo>
                  <a:pt x="8632" y="73132"/>
                  <a:pt x="9149" y="73436"/>
                  <a:pt x="9939" y="73618"/>
                </a:cubicBezTo>
                <a:cubicBezTo>
                  <a:pt x="11094" y="73862"/>
                  <a:pt x="12219" y="74196"/>
                  <a:pt x="13344" y="74500"/>
                </a:cubicBezTo>
                <a:cubicBezTo>
                  <a:pt x="13648" y="74591"/>
                  <a:pt x="13739" y="74713"/>
                  <a:pt x="13739" y="74986"/>
                </a:cubicBezTo>
                <a:cubicBezTo>
                  <a:pt x="13769" y="75898"/>
                  <a:pt x="13860" y="76780"/>
                  <a:pt x="13860" y="77691"/>
                </a:cubicBezTo>
                <a:cubicBezTo>
                  <a:pt x="13860" y="78087"/>
                  <a:pt x="14043" y="78330"/>
                  <a:pt x="14408" y="78512"/>
                </a:cubicBezTo>
                <a:cubicBezTo>
                  <a:pt x="15927" y="79181"/>
                  <a:pt x="17478" y="79880"/>
                  <a:pt x="18997" y="80579"/>
                </a:cubicBezTo>
                <a:cubicBezTo>
                  <a:pt x="19180" y="80670"/>
                  <a:pt x="19453" y="80670"/>
                  <a:pt x="19636" y="80609"/>
                </a:cubicBezTo>
                <a:cubicBezTo>
                  <a:pt x="23253" y="79424"/>
                  <a:pt x="26870" y="78239"/>
                  <a:pt x="30517" y="77023"/>
                </a:cubicBezTo>
                <a:cubicBezTo>
                  <a:pt x="30791" y="76932"/>
                  <a:pt x="31125" y="76992"/>
                  <a:pt x="31429" y="77053"/>
                </a:cubicBezTo>
                <a:cubicBezTo>
                  <a:pt x="31976" y="77144"/>
                  <a:pt x="32523" y="77327"/>
                  <a:pt x="33253" y="77479"/>
                </a:cubicBezTo>
                <a:cubicBezTo>
                  <a:pt x="32919" y="76506"/>
                  <a:pt x="32615" y="75655"/>
                  <a:pt x="32311" y="74834"/>
                </a:cubicBezTo>
                <a:cubicBezTo>
                  <a:pt x="31824" y="73558"/>
                  <a:pt x="31338" y="72311"/>
                  <a:pt x="30760" y="71096"/>
                </a:cubicBezTo>
                <a:cubicBezTo>
                  <a:pt x="30426" y="70366"/>
                  <a:pt x="29909" y="69697"/>
                  <a:pt x="29514" y="69029"/>
                </a:cubicBezTo>
                <a:cubicBezTo>
                  <a:pt x="28694" y="67691"/>
                  <a:pt x="27842" y="66354"/>
                  <a:pt x="27052" y="65016"/>
                </a:cubicBezTo>
                <a:cubicBezTo>
                  <a:pt x="26535" y="64196"/>
                  <a:pt x="26110" y="63345"/>
                  <a:pt x="25593" y="62554"/>
                </a:cubicBezTo>
                <a:cubicBezTo>
                  <a:pt x="25502" y="62372"/>
                  <a:pt x="25228" y="62220"/>
                  <a:pt x="25016" y="62159"/>
                </a:cubicBezTo>
                <a:cubicBezTo>
                  <a:pt x="24499" y="62007"/>
                  <a:pt x="23982" y="61916"/>
                  <a:pt x="23466" y="61855"/>
                </a:cubicBezTo>
                <a:cubicBezTo>
                  <a:pt x="22858" y="61734"/>
                  <a:pt x="22310" y="61703"/>
                  <a:pt x="21885" y="62342"/>
                </a:cubicBezTo>
                <a:cubicBezTo>
                  <a:pt x="21581" y="62767"/>
                  <a:pt x="20943" y="63041"/>
                  <a:pt x="20396" y="63254"/>
                </a:cubicBezTo>
                <a:cubicBezTo>
                  <a:pt x="19423" y="63618"/>
                  <a:pt x="18602" y="64105"/>
                  <a:pt x="17903" y="64834"/>
                </a:cubicBezTo>
                <a:cubicBezTo>
                  <a:pt x="17386" y="65381"/>
                  <a:pt x="16687" y="65807"/>
                  <a:pt x="16019" y="66232"/>
                </a:cubicBezTo>
                <a:cubicBezTo>
                  <a:pt x="15623" y="66475"/>
                  <a:pt x="15228" y="66354"/>
                  <a:pt x="14803" y="66202"/>
                </a:cubicBezTo>
                <a:cubicBezTo>
                  <a:pt x="14377" y="66050"/>
                  <a:pt x="13830" y="66050"/>
                  <a:pt x="13344" y="66080"/>
                </a:cubicBezTo>
                <a:cubicBezTo>
                  <a:pt x="12736" y="66111"/>
                  <a:pt x="12128" y="66263"/>
                  <a:pt x="11520" y="66323"/>
                </a:cubicBezTo>
                <a:cubicBezTo>
                  <a:pt x="10942" y="66354"/>
                  <a:pt x="10456" y="66202"/>
                  <a:pt x="10183" y="65716"/>
                </a:cubicBezTo>
                <a:cubicBezTo>
                  <a:pt x="9909" y="65199"/>
                  <a:pt x="9605" y="64713"/>
                  <a:pt x="9301" y="64226"/>
                </a:cubicBezTo>
                <a:cubicBezTo>
                  <a:pt x="8784" y="63406"/>
                  <a:pt x="8298" y="63314"/>
                  <a:pt x="7325" y="63770"/>
                </a:cubicBezTo>
                <a:cubicBezTo>
                  <a:pt x="6778" y="64044"/>
                  <a:pt x="6201" y="64105"/>
                  <a:pt x="5593" y="63983"/>
                </a:cubicBezTo>
                <a:cubicBezTo>
                  <a:pt x="6353" y="64013"/>
                  <a:pt x="7021" y="63740"/>
                  <a:pt x="7660" y="63375"/>
                </a:cubicBezTo>
                <a:cubicBezTo>
                  <a:pt x="8176" y="63071"/>
                  <a:pt x="8724" y="63132"/>
                  <a:pt x="9088" y="63527"/>
                </a:cubicBezTo>
                <a:cubicBezTo>
                  <a:pt x="9605" y="64044"/>
                  <a:pt x="10031" y="64621"/>
                  <a:pt x="10426" y="65199"/>
                </a:cubicBezTo>
                <a:cubicBezTo>
                  <a:pt x="10912" y="65807"/>
                  <a:pt x="11034" y="65898"/>
                  <a:pt x="11854" y="65716"/>
                </a:cubicBezTo>
                <a:cubicBezTo>
                  <a:pt x="12493" y="65594"/>
                  <a:pt x="13131" y="65412"/>
                  <a:pt x="13769" y="65351"/>
                </a:cubicBezTo>
                <a:cubicBezTo>
                  <a:pt x="14286" y="65320"/>
                  <a:pt x="14772" y="65442"/>
                  <a:pt x="15289" y="65503"/>
                </a:cubicBezTo>
                <a:cubicBezTo>
                  <a:pt x="15471" y="65503"/>
                  <a:pt x="15715" y="65503"/>
                  <a:pt x="15836" y="65412"/>
                </a:cubicBezTo>
                <a:cubicBezTo>
                  <a:pt x="16323" y="64986"/>
                  <a:pt x="16900" y="64561"/>
                  <a:pt x="17234" y="64074"/>
                </a:cubicBezTo>
                <a:cubicBezTo>
                  <a:pt x="17812" y="63223"/>
                  <a:pt x="18633" y="62767"/>
                  <a:pt x="19544" y="62342"/>
                </a:cubicBezTo>
                <a:cubicBezTo>
                  <a:pt x="20183" y="62007"/>
                  <a:pt x="20821" y="61764"/>
                  <a:pt x="21095" y="61004"/>
                </a:cubicBezTo>
                <a:cubicBezTo>
                  <a:pt x="21277" y="60457"/>
                  <a:pt x="21946" y="60427"/>
                  <a:pt x="22493" y="60396"/>
                </a:cubicBezTo>
                <a:cubicBezTo>
                  <a:pt x="23010" y="60366"/>
                  <a:pt x="23526" y="60427"/>
                  <a:pt x="24013" y="60427"/>
                </a:cubicBezTo>
                <a:cubicBezTo>
                  <a:pt x="24043" y="60396"/>
                  <a:pt x="24073" y="60336"/>
                  <a:pt x="24104" y="60305"/>
                </a:cubicBezTo>
                <a:cubicBezTo>
                  <a:pt x="23617" y="59940"/>
                  <a:pt x="23101" y="59576"/>
                  <a:pt x="22584" y="59241"/>
                </a:cubicBezTo>
                <a:cubicBezTo>
                  <a:pt x="21703" y="58633"/>
                  <a:pt x="20791" y="58025"/>
                  <a:pt x="19848" y="57478"/>
                </a:cubicBezTo>
                <a:cubicBezTo>
                  <a:pt x="19271" y="57174"/>
                  <a:pt x="18572" y="56992"/>
                  <a:pt x="17964" y="56688"/>
                </a:cubicBezTo>
                <a:cubicBezTo>
                  <a:pt x="16657" y="56080"/>
                  <a:pt x="15411" y="55411"/>
                  <a:pt x="14073" y="54864"/>
                </a:cubicBezTo>
                <a:cubicBezTo>
                  <a:pt x="12037" y="54074"/>
                  <a:pt x="10000" y="53345"/>
                  <a:pt x="7994" y="52615"/>
                </a:cubicBezTo>
                <a:cubicBezTo>
                  <a:pt x="7113" y="52281"/>
                  <a:pt x="6292" y="51825"/>
                  <a:pt x="5532" y="51338"/>
                </a:cubicBezTo>
                <a:cubicBezTo>
                  <a:pt x="4377" y="50639"/>
                  <a:pt x="3283" y="49879"/>
                  <a:pt x="2158" y="49180"/>
                </a:cubicBezTo>
                <a:cubicBezTo>
                  <a:pt x="2097" y="49120"/>
                  <a:pt x="2037" y="49059"/>
                  <a:pt x="2037" y="48937"/>
                </a:cubicBezTo>
                <a:cubicBezTo>
                  <a:pt x="3465" y="49667"/>
                  <a:pt x="4894" y="50396"/>
                  <a:pt x="6322" y="51156"/>
                </a:cubicBezTo>
                <a:cubicBezTo>
                  <a:pt x="6110" y="50639"/>
                  <a:pt x="5927" y="50275"/>
                  <a:pt x="5836" y="49910"/>
                </a:cubicBezTo>
                <a:cubicBezTo>
                  <a:pt x="5775" y="49697"/>
                  <a:pt x="5806" y="49454"/>
                  <a:pt x="5927" y="49272"/>
                </a:cubicBezTo>
                <a:cubicBezTo>
                  <a:pt x="6262" y="48755"/>
                  <a:pt x="6657" y="48269"/>
                  <a:pt x="7082" y="47752"/>
                </a:cubicBezTo>
                <a:cubicBezTo>
                  <a:pt x="7204" y="47569"/>
                  <a:pt x="7447" y="47448"/>
                  <a:pt x="7629" y="47265"/>
                </a:cubicBezTo>
                <a:cubicBezTo>
                  <a:pt x="7386" y="46961"/>
                  <a:pt x="7113" y="46658"/>
                  <a:pt x="6869" y="46354"/>
                </a:cubicBezTo>
                <a:cubicBezTo>
                  <a:pt x="6900" y="46323"/>
                  <a:pt x="6930" y="46293"/>
                  <a:pt x="6961" y="46262"/>
                </a:cubicBezTo>
                <a:cubicBezTo>
                  <a:pt x="7143" y="46445"/>
                  <a:pt x="7295" y="46627"/>
                  <a:pt x="7477" y="46779"/>
                </a:cubicBezTo>
                <a:cubicBezTo>
                  <a:pt x="7812" y="47083"/>
                  <a:pt x="8146" y="47265"/>
                  <a:pt x="7538" y="47752"/>
                </a:cubicBezTo>
                <a:cubicBezTo>
                  <a:pt x="7021" y="48208"/>
                  <a:pt x="6778" y="48907"/>
                  <a:pt x="6444" y="49515"/>
                </a:cubicBezTo>
                <a:cubicBezTo>
                  <a:pt x="6383" y="49636"/>
                  <a:pt x="6474" y="49819"/>
                  <a:pt x="6565" y="49940"/>
                </a:cubicBezTo>
                <a:cubicBezTo>
                  <a:pt x="6748" y="50305"/>
                  <a:pt x="7021" y="50639"/>
                  <a:pt x="7173" y="51035"/>
                </a:cubicBezTo>
                <a:cubicBezTo>
                  <a:pt x="7417" y="51582"/>
                  <a:pt x="7873" y="51794"/>
                  <a:pt x="8450" y="51916"/>
                </a:cubicBezTo>
                <a:cubicBezTo>
                  <a:pt x="10608" y="52433"/>
                  <a:pt x="12736" y="52980"/>
                  <a:pt x="14864" y="53527"/>
                </a:cubicBezTo>
                <a:cubicBezTo>
                  <a:pt x="14712" y="53071"/>
                  <a:pt x="14620" y="52554"/>
                  <a:pt x="14408" y="52098"/>
                </a:cubicBezTo>
                <a:cubicBezTo>
                  <a:pt x="14043" y="51247"/>
                  <a:pt x="14073" y="50518"/>
                  <a:pt x="14590" y="49636"/>
                </a:cubicBezTo>
                <a:cubicBezTo>
                  <a:pt x="15198" y="48694"/>
                  <a:pt x="15563" y="47600"/>
                  <a:pt x="16019" y="46566"/>
                </a:cubicBezTo>
                <a:cubicBezTo>
                  <a:pt x="16079" y="46445"/>
                  <a:pt x="16110" y="46293"/>
                  <a:pt x="16201" y="46232"/>
                </a:cubicBezTo>
                <a:cubicBezTo>
                  <a:pt x="17022" y="45867"/>
                  <a:pt x="16626" y="45411"/>
                  <a:pt x="16292" y="44955"/>
                </a:cubicBezTo>
                <a:cubicBezTo>
                  <a:pt x="16231" y="44834"/>
                  <a:pt x="16201" y="44682"/>
                  <a:pt x="16140" y="44530"/>
                </a:cubicBezTo>
                <a:cubicBezTo>
                  <a:pt x="16201" y="44530"/>
                  <a:pt x="16231" y="44499"/>
                  <a:pt x="16292" y="44499"/>
                </a:cubicBezTo>
                <a:cubicBezTo>
                  <a:pt x="16444" y="44682"/>
                  <a:pt x="16596" y="44834"/>
                  <a:pt x="16778" y="45016"/>
                </a:cubicBezTo>
                <a:cubicBezTo>
                  <a:pt x="17386" y="45654"/>
                  <a:pt x="17386" y="45806"/>
                  <a:pt x="16778" y="46445"/>
                </a:cubicBezTo>
                <a:cubicBezTo>
                  <a:pt x="16718" y="46506"/>
                  <a:pt x="16687" y="46566"/>
                  <a:pt x="16687" y="46658"/>
                </a:cubicBezTo>
                <a:cubicBezTo>
                  <a:pt x="17903" y="45867"/>
                  <a:pt x="19028" y="44895"/>
                  <a:pt x="20669" y="45107"/>
                </a:cubicBezTo>
                <a:cubicBezTo>
                  <a:pt x="20699" y="45077"/>
                  <a:pt x="20699" y="45107"/>
                  <a:pt x="20669" y="45107"/>
                </a:cubicBezTo>
                <a:cubicBezTo>
                  <a:pt x="18906" y="45259"/>
                  <a:pt x="17812" y="46384"/>
                  <a:pt x="16596" y="47387"/>
                </a:cubicBezTo>
                <a:cubicBezTo>
                  <a:pt x="16474" y="47478"/>
                  <a:pt x="16383" y="47600"/>
                  <a:pt x="16323" y="47752"/>
                </a:cubicBezTo>
                <a:cubicBezTo>
                  <a:pt x="15988" y="48664"/>
                  <a:pt x="15654" y="49576"/>
                  <a:pt x="15319" y="50487"/>
                </a:cubicBezTo>
                <a:cubicBezTo>
                  <a:pt x="15259" y="50670"/>
                  <a:pt x="15259" y="50913"/>
                  <a:pt x="15319" y="51065"/>
                </a:cubicBezTo>
                <a:cubicBezTo>
                  <a:pt x="15745" y="52068"/>
                  <a:pt x="16171" y="53101"/>
                  <a:pt x="16626" y="54074"/>
                </a:cubicBezTo>
                <a:cubicBezTo>
                  <a:pt x="16687" y="54226"/>
                  <a:pt x="16870" y="54408"/>
                  <a:pt x="17022" y="54469"/>
                </a:cubicBezTo>
                <a:cubicBezTo>
                  <a:pt x="17690" y="54682"/>
                  <a:pt x="18389" y="54925"/>
                  <a:pt x="19058" y="55077"/>
                </a:cubicBezTo>
                <a:cubicBezTo>
                  <a:pt x="20730" y="55411"/>
                  <a:pt x="22219" y="56384"/>
                  <a:pt x="23709" y="57083"/>
                </a:cubicBezTo>
                <a:cubicBezTo>
                  <a:pt x="25137" y="57661"/>
                  <a:pt x="26535" y="58816"/>
                  <a:pt x="27326" y="59940"/>
                </a:cubicBezTo>
                <a:cubicBezTo>
                  <a:pt x="28298" y="61187"/>
                  <a:pt x="29241" y="62433"/>
                  <a:pt x="30153" y="63709"/>
                </a:cubicBezTo>
                <a:cubicBezTo>
                  <a:pt x="30244" y="63801"/>
                  <a:pt x="30335" y="63922"/>
                  <a:pt x="30487" y="64135"/>
                </a:cubicBezTo>
                <a:cubicBezTo>
                  <a:pt x="30882" y="63254"/>
                  <a:pt x="31277" y="62463"/>
                  <a:pt x="31612" y="61643"/>
                </a:cubicBezTo>
                <a:cubicBezTo>
                  <a:pt x="31672" y="61521"/>
                  <a:pt x="31581" y="61369"/>
                  <a:pt x="31551" y="61217"/>
                </a:cubicBezTo>
                <a:cubicBezTo>
                  <a:pt x="31064" y="59667"/>
                  <a:pt x="30578" y="58147"/>
                  <a:pt x="30001" y="56627"/>
                </a:cubicBezTo>
                <a:cubicBezTo>
                  <a:pt x="29697" y="55807"/>
                  <a:pt x="29301" y="54986"/>
                  <a:pt x="28815" y="54256"/>
                </a:cubicBezTo>
                <a:cubicBezTo>
                  <a:pt x="28450" y="53770"/>
                  <a:pt x="27842" y="53436"/>
                  <a:pt x="27356" y="52949"/>
                </a:cubicBezTo>
                <a:cubicBezTo>
                  <a:pt x="27782" y="53193"/>
                  <a:pt x="28238" y="53375"/>
                  <a:pt x="28602" y="53649"/>
                </a:cubicBezTo>
                <a:cubicBezTo>
                  <a:pt x="28967" y="53922"/>
                  <a:pt x="29271" y="54317"/>
                  <a:pt x="29575" y="54652"/>
                </a:cubicBezTo>
                <a:cubicBezTo>
                  <a:pt x="29879" y="55047"/>
                  <a:pt x="30183" y="55442"/>
                  <a:pt x="30487" y="55867"/>
                </a:cubicBezTo>
                <a:cubicBezTo>
                  <a:pt x="31308" y="54469"/>
                  <a:pt x="32067" y="53071"/>
                  <a:pt x="32827" y="51673"/>
                </a:cubicBezTo>
                <a:cubicBezTo>
                  <a:pt x="32858" y="51673"/>
                  <a:pt x="32888" y="51703"/>
                  <a:pt x="32919" y="51703"/>
                </a:cubicBezTo>
                <a:cubicBezTo>
                  <a:pt x="32523" y="52949"/>
                  <a:pt x="32189" y="54196"/>
                  <a:pt x="31642" y="55351"/>
                </a:cubicBezTo>
                <a:cubicBezTo>
                  <a:pt x="31186" y="56354"/>
                  <a:pt x="31308" y="57205"/>
                  <a:pt x="31885" y="58117"/>
                </a:cubicBezTo>
                <a:cubicBezTo>
                  <a:pt x="32523" y="59089"/>
                  <a:pt x="33010" y="60153"/>
                  <a:pt x="33526" y="61217"/>
                </a:cubicBezTo>
                <a:cubicBezTo>
                  <a:pt x="33618" y="61399"/>
                  <a:pt x="33618" y="61673"/>
                  <a:pt x="33587" y="61886"/>
                </a:cubicBezTo>
                <a:cubicBezTo>
                  <a:pt x="33223" y="63254"/>
                  <a:pt x="32827" y="64621"/>
                  <a:pt x="32463" y="65989"/>
                </a:cubicBezTo>
                <a:cubicBezTo>
                  <a:pt x="32371" y="66232"/>
                  <a:pt x="32402" y="66597"/>
                  <a:pt x="32554" y="66749"/>
                </a:cubicBezTo>
                <a:cubicBezTo>
                  <a:pt x="34590" y="69211"/>
                  <a:pt x="35928" y="71855"/>
                  <a:pt x="37235" y="74621"/>
                </a:cubicBezTo>
                <a:cubicBezTo>
                  <a:pt x="37873" y="75989"/>
                  <a:pt x="38755" y="77327"/>
                  <a:pt x="39697" y="78543"/>
                </a:cubicBezTo>
                <a:cubicBezTo>
                  <a:pt x="39788" y="78664"/>
                  <a:pt x="39970" y="78786"/>
                  <a:pt x="40122" y="78846"/>
                </a:cubicBezTo>
                <a:cubicBezTo>
                  <a:pt x="43071" y="79941"/>
                  <a:pt x="46019" y="81096"/>
                  <a:pt x="48937" y="82281"/>
                </a:cubicBezTo>
                <a:cubicBezTo>
                  <a:pt x="49119" y="82342"/>
                  <a:pt x="49363" y="82342"/>
                  <a:pt x="49575" y="82281"/>
                </a:cubicBezTo>
                <a:cubicBezTo>
                  <a:pt x="52037" y="81764"/>
                  <a:pt x="54500" y="81187"/>
                  <a:pt x="56962" y="80670"/>
                </a:cubicBezTo>
                <a:cubicBezTo>
                  <a:pt x="57296" y="80609"/>
                  <a:pt x="57721" y="80670"/>
                  <a:pt x="58025" y="80822"/>
                </a:cubicBezTo>
                <a:cubicBezTo>
                  <a:pt x="59454" y="81552"/>
                  <a:pt x="60852" y="82312"/>
                  <a:pt x="62281" y="83041"/>
                </a:cubicBezTo>
                <a:cubicBezTo>
                  <a:pt x="62402" y="83102"/>
                  <a:pt x="62706" y="83041"/>
                  <a:pt x="62828" y="82919"/>
                </a:cubicBezTo>
                <a:cubicBezTo>
                  <a:pt x="64074" y="81552"/>
                  <a:pt x="65320" y="80184"/>
                  <a:pt x="66475" y="78786"/>
                </a:cubicBezTo>
                <a:cubicBezTo>
                  <a:pt x="66749" y="78451"/>
                  <a:pt x="66871" y="77874"/>
                  <a:pt x="66931" y="77357"/>
                </a:cubicBezTo>
                <a:cubicBezTo>
                  <a:pt x="67144" y="75989"/>
                  <a:pt x="67296" y="74561"/>
                  <a:pt x="67387" y="73162"/>
                </a:cubicBezTo>
                <a:cubicBezTo>
                  <a:pt x="67418" y="72524"/>
                  <a:pt x="67418" y="71855"/>
                  <a:pt x="67296" y="71217"/>
                </a:cubicBezTo>
                <a:cubicBezTo>
                  <a:pt x="66962" y="68968"/>
                  <a:pt x="66567" y="66749"/>
                  <a:pt x="66141" y="64530"/>
                </a:cubicBezTo>
                <a:cubicBezTo>
                  <a:pt x="65989" y="63649"/>
                  <a:pt x="65685" y="63466"/>
                  <a:pt x="64864" y="63649"/>
                </a:cubicBezTo>
                <a:cubicBezTo>
                  <a:pt x="63102" y="64105"/>
                  <a:pt x="61430" y="63497"/>
                  <a:pt x="60366" y="62402"/>
                </a:cubicBezTo>
                <a:cubicBezTo>
                  <a:pt x="59636" y="61643"/>
                  <a:pt x="58664" y="61065"/>
                  <a:pt x="57782" y="60427"/>
                </a:cubicBezTo>
                <a:cubicBezTo>
                  <a:pt x="57418" y="60153"/>
                  <a:pt x="57114" y="60214"/>
                  <a:pt x="56658" y="60366"/>
                </a:cubicBezTo>
                <a:cubicBezTo>
                  <a:pt x="55229" y="60791"/>
                  <a:pt x="54621" y="62007"/>
                  <a:pt x="53770" y="63010"/>
                </a:cubicBezTo>
                <a:cubicBezTo>
                  <a:pt x="53162" y="63770"/>
                  <a:pt x="52585" y="64561"/>
                  <a:pt x="51946" y="65320"/>
                </a:cubicBezTo>
                <a:cubicBezTo>
                  <a:pt x="51794" y="65503"/>
                  <a:pt x="51460" y="65624"/>
                  <a:pt x="51217" y="65624"/>
                </a:cubicBezTo>
                <a:cubicBezTo>
                  <a:pt x="50609" y="65655"/>
                  <a:pt x="50001" y="65564"/>
                  <a:pt x="49363" y="65533"/>
                </a:cubicBezTo>
                <a:cubicBezTo>
                  <a:pt x="49363" y="66536"/>
                  <a:pt x="49363" y="67448"/>
                  <a:pt x="49302" y="68360"/>
                </a:cubicBezTo>
                <a:cubicBezTo>
                  <a:pt x="49271" y="68603"/>
                  <a:pt x="49119" y="68877"/>
                  <a:pt x="48937" y="69029"/>
                </a:cubicBezTo>
                <a:cubicBezTo>
                  <a:pt x="48512" y="69333"/>
                  <a:pt x="48056" y="69545"/>
                  <a:pt x="47600" y="69728"/>
                </a:cubicBezTo>
                <a:cubicBezTo>
                  <a:pt x="47964" y="69454"/>
                  <a:pt x="48329" y="69241"/>
                  <a:pt x="48664" y="68937"/>
                </a:cubicBezTo>
                <a:cubicBezTo>
                  <a:pt x="48846" y="68786"/>
                  <a:pt x="48998" y="68512"/>
                  <a:pt x="48998" y="68299"/>
                </a:cubicBezTo>
                <a:cubicBezTo>
                  <a:pt x="48967" y="67387"/>
                  <a:pt x="48876" y="66475"/>
                  <a:pt x="48816" y="65533"/>
                </a:cubicBezTo>
                <a:cubicBezTo>
                  <a:pt x="47934" y="65472"/>
                  <a:pt x="47083" y="65412"/>
                  <a:pt x="46232" y="65381"/>
                </a:cubicBezTo>
                <a:cubicBezTo>
                  <a:pt x="46080" y="65381"/>
                  <a:pt x="45928" y="65533"/>
                  <a:pt x="45806" y="65624"/>
                </a:cubicBezTo>
                <a:cubicBezTo>
                  <a:pt x="44803" y="66384"/>
                  <a:pt x="43770" y="67144"/>
                  <a:pt x="42736" y="67904"/>
                </a:cubicBezTo>
                <a:cubicBezTo>
                  <a:pt x="42676" y="67965"/>
                  <a:pt x="42584" y="67995"/>
                  <a:pt x="42463" y="67995"/>
                </a:cubicBezTo>
                <a:cubicBezTo>
                  <a:pt x="43283" y="67175"/>
                  <a:pt x="44195" y="66415"/>
                  <a:pt x="44894" y="65503"/>
                </a:cubicBezTo>
                <a:cubicBezTo>
                  <a:pt x="45806" y="64317"/>
                  <a:pt x="47083" y="64530"/>
                  <a:pt x="48299" y="64378"/>
                </a:cubicBezTo>
                <a:cubicBezTo>
                  <a:pt x="49059" y="64257"/>
                  <a:pt x="49819" y="64257"/>
                  <a:pt x="50548" y="64165"/>
                </a:cubicBezTo>
                <a:cubicBezTo>
                  <a:pt x="50730" y="64135"/>
                  <a:pt x="50943" y="63983"/>
                  <a:pt x="51034" y="63861"/>
                </a:cubicBezTo>
                <a:cubicBezTo>
                  <a:pt x="51551" y="62980"/>
                  <a:pt x="52037" y="62098"/>
                  <a:pt x="52524" y="61217"/>
                </a:cubicBezTo>
                <a:cubicBezTo>
                  <a:pt x="51794" y="61156"/>
                  <a:pt x="51004" y="61126"/>
                  <a:pt x="50183" y="61035"/>
                </a:cubicBezTo>
                <a:cubicBezTo>
                  <a:pt x="49910" y="61004"/>
                  <a:pt x="49575" y="60852"/>
                  <a:pt x="49302" y="60700"/>
                </a:cubicBezTo>
                <a:cubicBezTo>
                  <a:pt x="47964" y="59971"/>
                  <a:pt x="46627" y="59181"/>
                  <a:pt x="45198" y="58512"/>
                </a:cubicBezTo>
                <a:cubicBezTo>
                  <a:pt x="44651" y="58269"/>
                  <a:pt x="43952" y="58390"/>
                  <a:pt x="43405" y="58117"/>
                </a:cubicBezTo>
                <a:cubicBezTo>
                  <a:pt x="42341" y="57630"/>
                  <a:pt x="41369" y="56992"/>
                  <a:pt x="40366" y="56415"/>
                </a:cubicBezTo>
                <a:cubicBezTo>
                  <a:pt x="40244" y="56323"/>
                  <a:pt x="40122" y="56111"/>
                  <a:pt x="40092" y="55959"/>
                </a:cubicBezTo>
                <a:cubicBezTo>
                  <a:pt x="39636" y="54165"/>
                  <a:pt x="39180" y="52342"/>
                  <a:pt x="38724" y="50548"/>
                </a:cubicBezTo>
                <a:cubicBezTo>
                  <a:pt x="38633" y="50123"/>
                  <a:pt x="38420" y="49819"/>
                  <a:pt x="38055" y="49576"/>
                </a:cubicBezTo>
                <a:cubicBezTo>
                  <a:pt x="36353" y="48390"/>
                  <a:pt x="34651" y="47205"/>
                  <a:pt x="32949" y="46019"/>
                </a:cubicBezTo>
                <a:cubicBezTo>
                  <a:pt x="32919" y="46050"/>
                  <a:pt x="32888" y="46110"/>
                  <a:pt x="32888" y="46171"/>
                </a:cubicBezTo>
                <a:cubicBezTo>
                  <a:pt x="33982" y="46627"/>
                  <a:pt x="35107" y="47053"/>
                  <a:pt x="36171" y="47569"/>
                </a:cubicBezTo>
                <a:cubicBezTo>
                  <a:pt x="37022" y="47965"/>
                  <a:pt x="37812" y="48481"/>
                  <a:pt x="38694" y="48876"/>
                </a:cubicBezTo>
                <a:cubicBezTo>
                  <a:pt x="39302" y="49150"/>
                  <a:pt x="39666" y="49606"/>
                  <a:pt x="39849" y="50214"/>
                </a:cubicBezTo>
                <a:cubicBezTo>
                  <a:pt x="39910" y="50396"/>
                  <a:pt x="40001" y="50579"/>
                  <a:pt x="40092" y="50761"/>
                </a:cubicBezTo>
                <a:cubicBezTo>
                  <a:pt x="40821" y="49910"/>
                  <a:pt x="40943" y="49241"/>
                  <a:pt x="40639" y="48238"/>
                </a:cubicBezTo>
                <a:cubicBezTo>
                  <a:pt x="40396" y="47417"/>
                  <a:pt x="40183" y="46597"/>
                  <a:pt x="39940" y="45806"/>
                </a:cubicBezTo>
                <a:cubicBezTo>
                  <a:pt x="39910" y="45685"/>
                  <a:pt x="39910" y="45503"/>
                  <a:pt x="39818" y="45442"/>
                </a:cubicBezTo>
                <a:cubicBezTo>
                  <a:pt x="39271" y="44925"/>
                  <a:pt x="39423" y="44499"/>
                  <a:pt x="39879" y="44044"/>
                </a:cubicBezTo>
                <a:cubicBezTo>
                  <a:pt x="40122" y="43800"/>
                  <a:pt x="40305" y="43527"/>
                  <a:pt x="40609" y="43314"/>
                </a:cubicBezTo>
                <a:cubicBezTo>
                  <a:pt x="40366" y="43709"/>
                  <a:pt x="40122" y="44074"/>
                  <a:pt x="39910" y="44469"/>
                </a:cubicBezTo>
                <a:cubicBezTo>
                  <a:pt x="39818" y="44591"/>
                  <a:pt x="39788" y="44803"/>
                  <a:pt x="39849" y="44925"/>
                </a:cubicBezTo>
                <a:cubicBezTo>
                  <a:pt x="40092" y="45503"/>
                  <a:pt x="40396" y="46080"/>
                  <a:pt x="40669" y="46688"/>
                </a:cubicBezTo>
                <a:cubicBezTo>
                  <a:pt x="40973" y="47387"/>
                  <a:pt x="41277" y="48117"/>
                  <a:pt x="41521" y="48846"/>
                </a:cubicBezTo>
                <a:cubicBezTo>
                  <a:pt x="41612" y="49089"/>
                  <a:pt x="41612" y="49393"/>
                  <a:pt x="41551" y="49636"/>
                </a:cubicBezTo>
                <a:cubicBezTo>
                  <a:pt x="41460" y="50031"/>
                  <a:pt x="41308" y="50427"/>
                  <a:pt x="41125" y="50791"/>
                </a:cubicBezTo>
                <a:cubicBezTo>
                  <a:pt x="40730" y="51612"/>
                  <a:pt x="40548" y="52433"/>
                  <a:pt x="41095" y="53284"/>
                </a:cubicBezTo>
                <a:cubicBezTo>
                  <a:pt x="41217" y="53497"/>
                  <a:pt x="41277" y="53709"/>
                  <a:pt x="41338" y="53922"/>
                </a:cubicBezTo>
                <a:cubicBezTo>
                  <a:pt x="41581" y="54621"/>
                  <a:pt x="41825" y="55259"/>
                  <a:pt x="42706" y="55503"/>
                </a:cubicBezTo>
                <a:cubicBezTo>
                  <a:pt x="43405" y="55685"/>
                  <a:pt x="44043" y="56050"/>
                  <a:pt x="44864" y="55959"/>
                </a:cubicBezTo>
                <a:cubicBezTo>
                  <a:pt x="45442" y="55898"/>
                  <a:pt x="46110" y="56050"/>
                  <a:pt x="46718" y="56232"/>
                </a:cubicBezTo>
                <a:cubicBezTo>
                  <a:pt x="47873" y="56627"/>
                  <a:pt x="48998" y="57144"/>
                  <a:pt x="50153" y="57570"/>
                </a:cubicBezTo>
                <a:cubicBezTo>
                  <a:pt x="50487" y="57691"/>
                  <a:pt x="50882" y="57722"/>
                  <a:pt x="51247" y="57722"/>
                </a:cubicBezTo>
                <a:cubicBezTo>
                  <a:pt x="51794" y="57691"/>
                  <a:pt x="52341" y="57570"/>
                  <a:pt x="52889" y="57478"/>
                </a:cubicBezTo>
                <a:cubicBezTo>
                  <a:pt x="53557" y="57387"/>
                  <a:pt x="54104" y="57144"/>
                  <a:pt x="54591" y="56597"/>
                </a:cubicBezTo>
                <a:cubicBezTo>
                  <a:pt x="55411" y="55655"/>
                  <a:pt x="56566" y="55533"/>
                  <a:pt x="57782" y="55746"/>
                </a:cubicBezTo>
                <a:cubicBezTo>
                  <a:pt x="59728" y="56141"/>
                  <a:pt x="61339" y="57114"/>
                  <a:pt x="62858" y="58056"/>
                </a:cubicBezTo>
                <a:cubicBezTo>
                  <a:pt x="63010" y="58147"/>
                  <a:pt x="63223" y="58208"/>
                  <a:pt x="63405" y="58299"/>
                </a:cubicBezTo>
                <a:lnTo>
                  <a:pt x="63497" y="58177"/>
                </a:lnTo>
                <a:cubicBezTo>
                  <a:pt x="63436" y="57995"/>
                  <a:pt x="63345" y="57813"/>
                  <a:pt x="63284" y="57661"/>
                </a:cubicBezTo>
                <a:cubicBezTo>
                  <a:pt x="62737" y="56688"/>
                  <a:pt x="62190" y="55715"/>
                  <a:pt x="61643" y="54712"/>
                </a:cubicBezTo>
                <a:cubicBezTo>
                  <a:pt x="61521" y="54469"/>
                  <a:pt x="61460" y="54165"/>
                  <a:pt x="61491" y="53892"/>
                </a:cubicBezTo>
                <a:cubicBezTo>
                  <a:pt x="61703" y="51825"/>
                  <a:pt x="61916" y="49788"/>
                  <a:pt x="62159" y="47721"/>
                </a:cubicBezTo>
                <a:cubicBezTo>
                  <a:pt x="62250" y="46870"/>
                  <a:pt x="61794" y="46171"/>
                  <a:pt x="61521" y="45411"/>
                </a:cubicBezTo>
                <a:cubicBezTo>
                  <a:pt x="61217" y="44591"/>
                  <a:pt x="60852" y="43770"/>
                  <a:pt x="60457" y="42980"/>
                </a:cubicBezTo>
                <a:cubicBezTo>
                  <a:pt x="60366" y="42767"/>
                  <a:pt x="60092" y="42585"/>
                  <a:pt x="59880" y="42524"/>
                </a:cubicBezTo>
                <a:cubicBezTo>
                  <a:pt x="57114" y="42007"/>
                  <a:pt x="54378" y="41551"/>
                  <a:pt x="51582" y="41126"/>
                </a:cubicBezTo>
                <a:cubicBezTo>
                  <a:pt x="50123" y="40913"/>
                  <a:pt x="48937" y="40062"/>
                  <a:pt x="47569" y="39606"/>
                </a:cubicBezTo>
                <a:cubicBezTo>
                  <a:pt x="46536" y="39241"/>
                  <a:pt x="45806" y="38481"/>
                  <a:pt x="45138" y="37691"/>
                </a:cubicBezTo>
                <a:cubicBezTo>
                  <a:pt x="44347" y="36749"/>
                  <a:pt x="43283" y="36293"/>
                  <a:pt x="42189" y="35806"/>
                </a:cubicBezTo>
                <a:cubicBezTo>
                  <a:pt x="41460" y="35472"/>
                  <a:pt x="40730" y="35077"/>
                  <a:pt x="39970" y="34864"/>
                </a:cubicBezTo>
                <a:cubicBezTo>
                  <a:pt x="38876" y="34560"/>
                  <a:pt x="37751" y="34347"/>
                  <a:pt x="36627" y="34135"/>
                </a:cubicBezTo>
                <a:cubicBezTo>
                  <a:pt x="36141" y="34043"/>
                  <a:pt x="35685" y="33922"/>
                  <a:pt x="35259" y="33587"/>
                </a:cubicBezTo>
                <a:cubicBezTo>
                  <a:pt x="34043" y="32554"/>
                  <a:pt x="32736" y="31612"/>
                  <a:pt x="31520" y="30578"/>
                </a:cubicBezTo>
                <a:cubicBezTo>
                  <a:pt x="30487" y="29666"/>
                  <a:pt x="29484" y="28724"/>
                  <a:pt x="28633" y="27660"/>
                </a:cubicBezTo>
                <a:cubicBezTo>
                  <a:pt x="28086" y="26992"/>
                  <a:pt x="27934" y="26110"/>
                  <a:pt x="27478" y="25350"/>
                </a:cubicBezTo>
                <a:cubicBezTo>
                  <a:pt x="27083" y="24621"/>
                  <a:pt x="26566" y="23922"/>
                  <a:pt x="26049" y="23223"/>
                </a:cubicBezTo>
                <a:cubicBezTo>
                  <a:pt x="25988" y="23131"/>
                  <a:pt x="25806" y="23040"/>
                  <a:pt x="25654" y="23010"/>
                </a:cubicBezTo>
                <a:cubicBezTo>
                  <a:pt x="25320" y="22949"/>
                  <a:pt x="24955" y="22919"/>
                  <a:pt x="24621" y="22827"/>
                </a:cubicBezTo>
                <a:cubicBezTo>
                  <a:pt x="23739" y="22554"/>
                  <a:pt x="22949" y="22767"/>
                  <a:pt x="22189" y="23162"/>
                </a:cubicBezTo>
                <a:cubicBezTo>
                  <a:pt x="23070" y="22219"/>
                  <a:pt x="24256" y="22463"/>
                  <a:pt x="25320" y="22584"/>
                </a:cubicBezTo>
                <a:cubicBezTo>
                  <a:pt x="24985" y="21612"/>
                  <a:pt x="24621" y="20700"/>
                  <a:pt x="24225" y="19666"/>
                </a:cubicBezTo>
                <a:cubicBezTo>
                  <a:pt x="24347" y="19757"/>
                  <a:pt x="24377" y="19757"/>
                  <a:pt x="24377" y="19757"/>
                </a:cubicBezTo>
                <a:cubicBezTo>
                  <a:pt x="24894" y="21186"/>
                  <a:pt x="25988" y="22615"/>
                  <a:pt x="27113" y="23709"/>
                </a:cubicBezTo>
                <a:cubicBezTo>
                  <a:pt x="27964" y="24590"/>
                  <a:pt x="28450" y="25745"/>
                  <a:pt x="29149" y="26748"/>
                </a:cubicBezTo>
                <a:cubicBezTo>
                  <a:pt x="29423" y="27204"/>
                  <a:pt x="29879" y="27569"/>
                  <a:pt x="30244" y="27964"/>
                </a:cubicBezTo>
                <a:lnTo>
                  <a:pt x="30426" y="27843"/>
                </a:lnTo>
                <a:cubicBezTo>
                  <a:pt x="30244" y="27448"/>
                  <a:pt x="30092" y="27052"/>
                  <a:pt x="29849" y="26688"/>
                </a:cubicBezTo>
                <a:cubicBezTo>
                  <a:pt x="29484" y="26110"/>
                  <a:pt x="29514" y="25563"/>
                  <a:pt x="29636" y="24955"/>
                </a:cubicBezTo>
                <a:cubicBezTo>
                  <a:pt x="29879" y="23952"/>
                  <a:pt x="30031" y="22919"/>
                  <a:pt x="30244" y="21916"/>
                </a:cubicBezTo>
                <a:cubicBezTo>
                  <a:pt x="30305" y="21581"/>
                  <a:pt x="30517" y="21308"/>
                  <a:pt x="30639" y="21004"/>
                </a:cubicBezTo>
                <a:cubicBezTo>
                  <a:pt x="30730" y="21034"/>
                  <a:pt x="30791" y="21064"/>
                  <a:pt x="30852" y="21095"/>
                </a:cubicBezTo>
                <a:cubicBezTo>
                  <a:pt x="30365" y="21946"/>
                  <a:pt x="30639" y="22979"/>
                  <a:pt x="30396" y="23891"/>
                </a:cubicBezTo>
                <a:cubicBezTo>
                  <a:pt x="30335" y="24195"/>
                  <a:pt x="30335" y="24469"/>
                  <a:pt x="30274" y="24773"/>
                </a:cubicBezTo>
                <a:cubicBezTo>
                  <a:pt x="30092" y="25472"/>
                  <a:pt x="30122" y="26110"/>
                  <a:pt x="30608" y="26748"/>
                </a:cubicBezTo>
                <a:cubicBezTo>
                  <a:pt x="30821" y="27052"/>
                  <a:pt x="31004" y="27387"/>
                  <a:pt x="31125" y="27721"/>
                </a:cubicBezTo>
                <a:cubicBezTo>
                  <a:pt x="31551" y="29028"/>
                  <a:pt x="32493" y="29879"/>
                  <a:pt x="33709" y="30548"/>
                </a:cubicBezTo>
                <a:cubicBezTo>
                  <a:pt x="34256" y="30852"/>
                  <a:pt x="34803" y="31247"/>
                  <a:pt x="35320" y="31612"/>
                </a:cubicBezTo>
                <a:cubicBezTo>
                  <a:pt x="35958" y="32098"/>
                  <a:pt x="36657" y="32463"/>
                  <a:pt x="37508" y="32432"/>
                </a:cubicBezTo>
                <a:cubicBezTo>
                  <a:pt x="38055" y="32402"/>
                  <a:pt x="38663" y="32493"/>
                  <a:pt x="39332" y="32524"/>
                </a:cubicBezTo>
                <a:cubicBezTo>
                  <a:pt x="39241" y="32311"/>
                  <a:pt x="39210" y="32159"/>
                  <a:pt x="39150" y="31976"/>
                </a:cubicBezTo>
                <a:cubicBezTo>
                  <a:pt x="38542" y="30457"/>
                  <a:pt x="37934" y="28937"/>
                  <a:pt x="37326" y="27417"/>
                </a:cubicBezTo>
                <a:cubicBezTo>
                  <a:pt x="37235" y="27174"/>
                  <a:pt x="37235" y="26900"/>
                  <a:pt x="37265" y="26657"/>
                </a:cubicBezTo>
                <a:cubicBezTo>
                  <a:pt x="37691" y="24651"/>
                  <a:pt x="38086" y="22645"/>
                  <a:pt x="38481" y="20639"/>
                </a:cubicBezTo>
                <a:cubicBezTo>
                  <a:pt x="38511" y="20457"/>
                  <a:pt x="38603" y="20274"/>
                  <a:pt x="38755" y="20153"/>
                </a:cubicBezTo>
                <a:cubicBezTo>
                  <a:pt x="39150" y="19788"/>
                  <a:pt x="39150" y="19454"/>
                  <a:pt x="38785" y="18967"/>
                </a:cubicBezTo>
                <a:cubicBezTo>
                  <a:pt x="37903" y="17782"/>
                  <a:pt x="37052" y="16536"/>
                  <a:pt x="36292" y="15259"/>
                </a:cubicBezTo>
                <a:cubicBezTo>
                  <a:pt x="37356" y="16505"/>
                  <a:pt x="38390" y="17751"/>
                  <a:pt x="39423" y="18998"/>
                </a:cubicBezTo>
                <a:cubicBezTo>
                  <a:pt x="39818" y="19484"/>
                  <a:pt x="39666" y="19940"/>
                  <a:pt x="39454" y="20396"/>
                </a:cubicBezTo>
                <a:cubicBezTo>
                  <a:pt x="39332" y="20639"/>
                  <a:pt x="39210" y="20912"/>
                  <a:pt x="39180" y="21186"/>
                </a:cubicBezTo>
                <a:cubicBezTo>
                  <a:pt x="38998" y="22979"/>
                  <a:pt x="38815" y="24803"/>
                  <a:pt x="38633" y="26596"/>
                </a:cubicBezTo>
                <a:cubicBezTo>
                  <a:pt x="38603" y="26870"/>
                  <a:pt x="38633" y="27174"/>
                  <a:pt x="38755" y="27417"/>
                </a:cubicBezTo>
                <a:cubicBezTo>
                  <a:pt x="39666" y="29210"/>
                  <a:pt x="40578" y="31034"/>
                  <a:pt x="41490" y="32828"/>
                </a:cubicBezTo>
                <a:cubicBezTo>
                  <a:pt x="41612" y="33040"/>
                  <a:pt x="41855" y="33253"/>
                  <a:pt x="42068" y="33344"/>
                </a:cubicBezTo>
                <a:cubicBezTo>
                  <a:pt x="43040" y="33709"/>
                  <a:pt x="44074" y="33952"/>
                  <a:pt x="45046" y="34347"/>
                </a:cubicBezTo>
                <a:cubicBezTo>
                  <a:pt x="45533" y="34560"/>
                  <a:pt x="45989" y="34925"/>
                  <a:pt x="46384" y="35290"/>
                </a:cubicBezTo>
                <a:cubicBezTo>
                  <a:pt x="48086" y="36901"/>
                  <a:pt x="50518" y="37812"/>
                  <a:pt x="53162" y="37873"/>
                </a:cubicBezTo>
                <a:cubicBezTo>
                  <a:pt x="52737" y="36049"/>
                  <a:pt x="52281" y="34226"/>
                  <a:pt x="51764" y="32402"/>
                </a:cubicBezTo>
                <a:cubicBezTo>
                  <a:pt x="51521" y="31642"/>
                  <a:pt x="50761" y="31065"/>
                  <a:pt x="50426" y="30335"/>
                </a:cubicBezTo>
                <a:cubicBezTo>
                  <a:pt x="49910" y="29059"/>
                  <a:pt x="48360" y="27995"/>
                  <a:pt x="46931" y="27478"/>
                </a:cubicBezTo>
                <a:cubicBezTo>
                  <a:pt x="45958" y="27052"/>
                  <a:pt x="45016" y="26566"/>
                  <a:pt x="44104" y="26019"/>
                </a:cubicBezTo>
                <a:cubicBezTo>
                  <a:pt x="45442" y="26444"/>
                  <a:pt x="46809" y="26961"/>
                  <a:pt x="48177" y="27326"/>
                </a:cubicBezTo>
                <a:cubicBezTo>
                  <a:pt x="49393" y="27630"/>
                  <a:pt x="50335" y="28329"/>
                  <a:pt x="51217" y="29302"/>
                </a:cubicBezTo>
                <a:cubicBezTo>
                  <a:pt x="51034" y="27691"/>
                  <a:pt x="51430" y="26019"/>
                  <a:pt x="52554" y="24560"/>
                </a:cubicBezTo>
                <a:cubicBezTo>
                  <a:pt x="52493" y="24742"/>
                  <a:pt x="52493" y="24925"/>
                  <a:pt x="52433" y="25077"/>
                </a:cubicBezTo>
                <a:cubicBezTo>
                  <a:pt x="51855" y="26323"/>
                  <a:pt x="51855" y="27995"/>
                  <a:pt x="52220" y="29210"/>
                </a:cubicBezTo>
                <a:cubicBezTo>
                  <a:pt x="52250" y="29393"/>
                  <a:pt x="52311" y="29575"/>
                  <a:pt x="52311" y="29727"/>
                </a:cubicBezTo>
                <a:cubicBezTo>
                  <a:pt x="52281" y="30274"/>
                  <a:pt x="52585" y="30669"/>
                  <a:pt x="52919" y="31095"/>
                </a:cubicBezTo>
                <a:cubicBezTo>
                  <a:pt x="53344" y="31733"/>
                  <a:pt x="53679" y="32463"/>
                  <a:pt x="53952" y="33162"/>
                </a:cubicBezTo>
                <a:cubicBezTo>
                  <a:pt x="54560" y="34651"/>
                  <a:pt x="55138" y="36171"/>
                  <a:pt x="55655" y="37660"/>
                </a:cubicBezTo>
                <a:cubicBezTo>
                  <a:pt x="55776" y="37995"/>
                  <a:pt x="55928" y="38116"/>
                  <a:pt x="56232" y="38147"/>
                </a:cubicBezTo>
                <a:cubicBezTo>
                  <a:pt x="57995" y="38208"/>
                  <a:pt x="59728" y="38299"/>
                  <a:pt x="61460" y="38390"/>
                </a:cubicBezTo>
                <a:cubicBezTo>
                  <a:pt x="61430" y="37174"/>
                  <a:pt x="61491" y="35958"/>
                  <a:pt x="61247" y="34773"/>
                </a:cubicBezTo>
                <a:cubicBezTo>
                  <a:pt x="61004" y="33527"/>
                  <a:pt x="60427" y="32311"/>
                  <a:pt x="60001" y="31065"/>
                </a:cubicBezTo>
                <a:cubicBezTo>
                  <a:pt x="59910" y="30821"/>
                  <a:pt x="59849" y="30517"/>
                  <a:pt x="59880" y="30244"/>
                </a:cubicBezTo>
                <a:cubicBezTo>
                  <a:pt x="59940" y="28542"/>
                  <a:pt x="59971" y="26809"/>
                  <a:pt x="60032" y="25107"/>
                </a:cubicBezTo>
                <a:cubicBezTo>
                  <a:pt x="60032" y="24985"/>
                  <a:pt x="60032" y="24834"/>
                  <a:pt x="60062" y="24712"/>
                </a:cubicBezTo>
                <a:cubicBezTo>
                  <a:pt x="60184" y="24104"/>
                  <a:pt x="59880" y="23709"/>
                  <a:pt x="59332" y="23405"/>
                </a:cubicBezTo>
                <a:cubicBezTo>
                  <a:pt x="58725" y="23071"/>
                  <a:pt x="58056" y="22675"/>
                  <a:pt x="57661" y="22159"/>
                </a:cubicBezTo>
                <a:cubicBezTo>
                  <a:pt x="56810" y="20973"/>
                  <a:pt x="55320" y="19879"/>
                  <a:pt x="53861" y="19271"/>
                </a:cubicBezTo>
                <a:cubicBezTo>
                  <a:pt x="53375" y="19028"/>
                  <a:pt x="52949" y="18694"/>
                  <a:pt x="52524" y="18359"/>
                </a:cubicBezTo>
                <a:cubicBezTo>
                  <a:pt x="51977" y="17934"/>
                  <a:pt x="51673" y="17417"/>
                  <a:pt x="51825" y="16718"/>
                </a:cubicBezTo>
                <a:cubicBezTo>
                  <a:pt x="51855" y="16475"/>
                  <a:pt x="51764" y="16140"/>
                  <a:pt x="51612" y="15867"/>
                </a:cubicBezTo>
                <a:cubicBezTo>
                  <a:pt x="51156" y="15016"/>
                  <a:pt x="50639" y="14165"/>
                  <a:pt x="50123" y="13314"/>
                </a:cubicBezTo>
                <a:cubicBezTo>
                  <a:pt x="49697" y="12584"/>
                  <a:pt x="49667" y="11946"/>
                  <a:pt x="50123" y="11338"/>
                </a:cubicBezTo>
                <a:cubicBezTo>
                  <a:pt x="50518" y="10882"/>
                  <a:pt x="50882" y="10396"/>
                  <a:pt x="51186" y="9879"/>
                </a:cubicBezTo>
                <a:cubicBezTo>
                  <a:pt x="51764" y="8997"/>
                  <a:pt x="51612" y="8481"/>
                  <a:pt x="50791" y="7630"/>
                </a:cubicBezTo>
                <a:cubicBezTo>
                  <a:pt x="50335" y="7174"/>
                  <a:pt x="49971" y="6627"/>
                  <a:pt x="49606" y="6110"/>
                </a:cubicBezTo>
                <a:cubicBezTo>
                  <a:pt x="50214" y="6718"/>
                  <a:pt x="50852" y="7295"/>
                  <a:pt x="51460" y="7903"/>
                </a:cubicBezTo>
                <a:cubicBezTo>
                  <a:pt x="52007" y="8481"/>
                  <a:pt x="51977" y="9119"/>
                  <a:pt x="51734" y="9697"/>
                </a:cubicBezTo>
                <a:cubicBezTo>
                  <a:pt x="51430" y="10335"/>
                  <a:pt x="51065" y="10943"/>
                  <a:pt x="50670" y="11520"/>
                </a:cubicBezTo>
                <a:cubicBezTo>
                  <a:pt x="50335" y="12037"/>
                  <a:pt x="50275" y="12554"/>
                  <a:pt x="50700" y="13131"/>
                </a:cubicBezTo>
                <a:cubicBezTo>
                  <a:pt x="51156" y="13739"/>
                  <a:pt x="51582" y="14347"/>
                  <a:pt x="51977" y="14985"/>
                </a:cubicBezTo>
                <a:cubicBezTo>
                  <a:pt x="52402" y="15654"/>
                  <a:pt x="52889" y="16292"/>
                  <a:pt x="52706" y="17113"/>
                </a:cubicBezTo>
                <a:cubicBezTo>
                  <a:pt x="52676" y="17235"/>
                  <a:pt x="52889" y="17508"/>
                  <a:pt x="53071" y="17599"/>
                </a:cubicBezTo>
                <a:cubicBezTo>
                  <a:pt x="53861" y="18055"/>
                  <a:pt x="54682" y="18602"/>
                  <a:pt x="55533" y="18876"/>
                </a:cubicBezTo>
                <a:cubicBezTo>
                  <a:pt x="56566" y="19241"/>
                  <a:pt x="57296" y="20001"/>
                  <a:pt x="58056" y="20730"/>
                </a:cubicBezTo>
                <a:cubicBezTo>
                  <a:pt x="58390" y="21064"/>
                  <a:pt x="58694" y="21399"/>
                  <a:pt x="59059" y="21672"/>
                </a:cubicBezTo>
                <a:cubicBezTo>
                  <a:pt x="59211" y="21824"/>
                  <a:pt x="59454" y="21946"/>
                  <a:pt x="59636" y="22007"/>
                </a:cubicBezTo>
                <a:cubicBezTo>
                  <a:pt x="60001" y="22128"/>
                  <a:pt x="60396" y="22189"/>
                  <a:pt x="60883" y="22280"/>
                </a:cubicBezTo>
                <a:cubicBezTo>
                  <a:pt x="60396" y="20791"/>
                  <a:pt x="59849" y="19271"/>
                  <a:pt x="59332" y="17751"/>
                </a:cubicBezTo>
                <a:cubicBezTo>
                  <a:pt x="60366" y="17508"/>
                  <a:pt x="61369" y="17265"/>
                  <a:pt x="62402" y="17052"/>
                </a:cubicBezTo>
                <a:cubicBezTo>
                  <a:pt x="62798" y="16961"/>
                  <a:pt x="63041" y="16809"/>
                  <a:pt x="63162" y="16414"/>
                </a:cubicBezTo>
                <a:cubicBezTo>
                  <a:pt x="63436" y="15806"/>
                  <a:pt x="63740" y="15229"/>
                  <a:pt x="63983" y="14621"/>
                </a:cubicBezTo>
                <a:cubicBezTo>
                  <a:pt x="64074" y="14469"/>
                  <a:pt x="64074" y="14225"/>
                  <a:pt x="64013" y="14043"/>
                </a:cubicBezTo>
                <a:cubicBezTo>
                  <a:pt x="63102" y="11581"/>
                  <a:pt x="62159" y="9149"/>
                  <a:pt x="61187" y="6687"/>
                </a:cubicBezTo>
                <a:cubicBezTo>
                  <a:pt x="61095" y="6475"/>
                  <a:pt x="61035" y="6140"/>
                  <a:pt x="61126" y="5958"/>
                </a:cubicBezTo>
                <a:cubicBezTo>
                  <a:pt x="62098" y="3982"/>
                  <a:pt x="63071" y="1976"/>
                  <a:pt x="64044" y="0"/>
                </a:cubicBezTo>
                <a:cubicBezTo>
                  <a:pt x="63831" y="730"/>
                  <a:pt x="63740" y="1338"/>
                  <a:pt x="63527" y="1885"/>
                </a:cubicBezTo>
                <a:cubicBezTo>
                  <a:pt x="63041" y="3283"/>
                  <a:pt x="62494" y="4620"/>
                  <a:pt x="61977" y="5988"/>
                </a:cubicBezTo>
                <a:cubicBezTo>
                  <a:pt x="61916" y="6140"/>
                  <a:pt x="61825" y="6353"/>
                  <a:pt x="61886" y="6475"/>
                </a:cubicBezTo>
                <a:cubicBezTo>
                  <a:pt x="62828" y="8268"/>
                  <a:pt x="63740" y="10061"/>
                  <a:pt x="64652" y="11885"/>
                </a:cubicBezTo>
                <a:cubicBezTo>
                  <a:pt x="65533" y="11368"/>
                  <a:pt x="66506" y="10760"/>
                  <a:pt x="67570" y="10274"/>
                </a:cubicBezTo>
                <a:cubicBezTo>
                  <a:pt x="68512" y="9848"/>
                  <a:pt x="68998" y="9149"/>
                  <a:pt x="69089" y="7994"/>
                </a:cubicBezTo>
                <a:cubicBezTo>
                  <a:pt x="69181" y="6900"/>
                  <a:pt x="69424" y="5897"/>
                  <a:pt x="69606" y="4803"/>
                </a:cubicBezTo>
                <a:cubicBezTo>
                  <a:pt x="70670" y="5046"/>
                  <a:pt x="71703" y="5320"/>
                  <a:pt x="72737" y="5563"/>
                </a:cubicBezTo>
                <a:lnTo>
                  <a:pt x="72737" y="5715"/>
                </a:lnTo>
                <a:cubicBezTo>
                  <a:pt x="71825" y="5532"/>
                  <a:pt x="70913" y="5380"/>
                  <a:pt x="69910" y="5198"/>
                </a:cubicBezTo>
                <a:cubicBezTo>
                  <a:pt x="69849" y="6110"/>
                  <a:pt x="69697" y="6961"/>
                  <a:pt x="69758" y="7842"/>
                </a:cubicBezTo>
                <a:cubicBezTo>
                  <a:pt x="69910" y="9605"/>
                  <a:pt x="69181" y="10669"/>
                  <a:pt x="67782" y="11338"/>
                </a:cubicBezTo>
                <a:cubicBezTo>
                  <a:pt x="66931" y="11763"/>
                  <a:pt x="66171" y="12402"/>
                  <a:pt x="65381" y="12949"/>
                </a:cubicBezTo>
                <a:cubicBezTo>
                  <a:pt x="65260" y="13040"/>
                  <a:pt x="65168" y="13374"/>
                  <a:pt x="65229" y="13496"/>
                </a:cubicBezTo>
                <a:cubicBezTo>
                  <a:pt x="65776" y="14377"/>
                  <a:pt x="65503" y="15107"/>
                  <a:pt x="65229" y="15867"/>
                </a:cubicBezTo>
                <a:cubicBezTo>
                  <a:pt x="64956" y="16505"/>
                  <a:pt x="64682" y="17113"/>
                  <a:pt x="64500" y="17782"/>
                </a:cubicBezTo>
                <a:cubicBezTo>
                  <a:pt x="64378" y="18298"/>
                  <a:pt x="64074" y="18542"/>
                  <a:pt x="63588" y="18663"/>
                </a:cubicBezTo>
                <a:cubicBezTo>
                  <a:pt x="63041" y="18815"/>
                  <a:pt x="62554" y="19028"/>
                  <a:pt x="61886" y="19302"/>
                </a:cubicBezTo>
                <a:cubicBezTo>
                  <a:pt x="62250" y="20092"/>
                  <a:pt x="62646" y="20943"/>
                  <a:pt x="63010" y="21764"/>
                </a:cubicBezTo>
                <a:cubicBezTo>
                  <a:pt x="63132" y="22068"/>
                  <a:pt x="63162" y="22432"/>
                  <a:pt x="63132" y="22706"/>
                </a:cubicBezTo>
                <a:cubicBezTo>
                  <a:pt x="63010" y="23527"/>
                  <a:pt x="62767" y="24286"/>
                  <a:pt x="62646" y="25107"/>
                </a:cubicBezTo>
                <a:cubicBezTo>
                  <a:pt x="62554" y="25715"/>
                  <a:pt x="62585" y="26323"/>
                  <a:pt x="62615" y="26961"/>
                </a:cubicBezTo>
                <a:cubicBezTo>
                  <a:pt x="62676" y="27964"/>
                  <a:pt x="62706" y="28967"/>
                  <a:pt x="62767" y="29970"/>
                </a:cubicBezTo>
                <a:cubicBezTo>
                  <a:pt x="62798" y="30244"/>
                  <a:pt x="62858" y="30548"/>
                  <a:pt x="62980" y="30821"/>
                </a:cubicBezTo>
                <a:cubicBezTo>
                  <a:pt x="63405" y="31855"/>
                  <a:pt x="63922" y="32888"/>
                  <a:pt x="64317" y="33922"/>
                </a:cubicBezTo>
                <a:cubicBezTo>
                  <a:pt x="64530" y="34469"/>
                  <a:pt x="64682" y="35077"/>
                  <a:pt x="64773" y="35685"/>
                </a:cubicBezTo>
                <a:cubicBezTo>
                  <a:pt x="64864" y="36323"/>
                  <a:pt x="64956" y="37022"/>
                  <a:pt x="64925" y="37660"/>
                </a:cubicBezTo>
                <a:cubicBezTo>
                  <a:pt x="64864" y="38998"/>
                  <a:pt x="65351" y="40062"/>
                  <a:pt x="66202" y="41156"/>
                </a:cubicBezTo>
                <a:cubicBezTo>
                  <a:pt x="67448" y="42767"/>
                  <a:pt x="68573" y="44469"/>
                  <a:pt x="69697" y="46171"/>
                </a:cubicBezTo>
                <a:cubicBezTo>
                  <a:pt x="70640" y="45381"/>
                  <a:pt x="71552" y="44651"/>
                  <a:pt x="72372" y="43861"/>
                </a:cubicBezTo>
                <a:cubicBezTo>
                  <a:pt x="72646" y="43588"/>
                  <a:pt x="72737" y="43071"/>
                  <a:pt x="72859" y="42676"/>
                </a:cubicBezTo>
                <a:cubicBezTo>
                  <a:pt x="73041" y="41977"/>
                  <a:pt x="73162" y="41278"/>
                  <a:pt x="73345" y="40578"/>
                </a:cubicBezTo>
                <a:cubicBezTo>
                  <a:pt x="73527" y="39879"/>
                  <a:pt x="73527" y="39879"/>
                  <a:pt x="74166" y="39636"/>
                </a:cubicBezTo>
                <a:cubicBezTo>
                  <a:pt x="73922" y="37539"/>
                  <a:pt x="73710" y="35442"/>
                  <a:pt x="73254" y="33375"/>
                </a:cubicBezTo>
                <a:cubicBezTo>
                  <a:pt x="72889" y="32098"/>
                  <a:pt x="73011" y="30305"/>
                  <a:pt x="73740" y="29028"/>
                </a:cubicBezTo>
                <a:cubicBezTo>
                  <a:pt x="73831" y="28846"/>
                  <a:pt x="73862" y="28603"/>
                  <a:pt x="73983" y="28420"/>
                </a:cubicBezTo>
                <a:cubicBezTo>
                  <a:pt x="74621" y="27569"/>
                  <a:pt x="74318" y="26657"/>
                  <a:pt x="73831" y="25685"/>
                </a:cubicBezTo>
                <a:cubicBezTo>
                  <a:pt x="73345" y="24712"/>
                  <a:pt x="72950" y="23678"/>
                  <a:pt x="72524" y="22675"/>
                </a:cubicBezTo>
                <a:cubicBezTo>
                  <a:pt x="72342" y="22219"/>
                  <a:pt x="72068" y="21946"/>
                  <a:pt x="71673" y="21764"/>
                </a:cubicBezTo>
                <a:cubicBezTo>
                  <a:pt x="71187" y="21520"/>
                  <a:pt x="70731" y="21247"/>
                  <a:pt x="70214" y="20943"/>
                </a:cubicBezTo>
                <a:cubicBezTo>
                  <a:pt x="71187" y="21004"/>
                  <a:pt x="72433" y="21855"/>
                  <a:pt x="72919" y="22767"/>
                </a:cubicBezTo>
                <a:cubicBezTo>
                  <a:pt x="73527" y="23861"/>
                  <a:pt x="74135" y="24985"/>
                  <a:pt x="74804" y="26232"/>
                </a:cubicBezTo>
                <a:cubicBezTo>
                  <a:pt x="74956" y="25837"/>
                  <a:pt x="75077" y="25533"/>
                  <a:pt x="75199" y="25229"/>
                </a:cubicBezTo>
                <a:cubicBezTo>
                  <a:pt x="75564" y="24317"/>
                  <a:pt x="75868" y="23375"/>
                  <a:pt x="76232" y="22463"/>
                </a:cubicBezTo>
                <a:cubicBezTo>
                  <a:pt x="76293" y="22280"/>
                  <a:pt x="76415" y="22068"/>
                  <a:pt x="76597" y="22007"/>
                </a:cubicBezTo>
                <a:cubicBezTo>
                  <a:pt x="78208" y="21216"/>
                  <a:pt x="79850" y="20457"/>
                  <a:pt x="81461" y="19697"/>
                </a:cubicBezTo>
                <a:cubicBezTo>
                  <a:pt x="81521" y="19666"/>
                  <a:pt x="81612" y="19666"/>
                  <a:pt x="81704" y="19697"/>
                </a:cubicBezTo>
                <a:cubicBezTo>
                  <a:pt x="80214" y="20548"/>
                  <a:pt x="78695" y="21399"/>
                  <a:pt x="77205" y="22280"/>
                </a:cubicBezTo>
                <a:cubicBezTo>
                  <a:pt x="76962" y="22432"/>
                  <a:pt x="76780" y="22675"/>
                  <a:pt x="76688" y="22919"/>
                </a:cubicBezTo>
                <a:cubicBezTo>
                  <a:pt x="75928" y="25624"/>
                  <a:pt x="75108" y="28299"/>
                  <a:pt x="74318" y="30943"/>
                </a:cubicBezTo>
                <a:cubicBezTo>
                  <a:pt x="74196" y="31308"/>
                  <a:pt x="74287" y="31764"/>
                  <a:pt x="74378" y="32159"/>
                </a:cubicBezTo>
                <a:cubicBezTo>
                  <a:pt x="74895" y="34378"/>
                  <a:pt x="75381" y="36597"/>
                  <a:pt x="75868" y="38815"/>
                </a:cubicBezTo>
                <a:cubicBezTo>
                  <a:pt x="75898" y="38967"/>
                  <a:pt x="75959" y="39119"/>
                  <a:pt x="75989" y="39211"/>
                </a:cubicBezTo>
                <a:cubicBezTo>
                  <a:pt x="78573" y="38785"/>
                  <a:pt x="79546" y="38268"/>
                  <a:pt x="81521" y="36718"/>
                </a:cubicBezTo>
                <a:cubicBezTo>
                  <a:pt x="81704" y="36536"/>
                  <a:pt x="81795" y="36171"/>
                  <a:pt x="81856" y="35837"/>
                </a:cubicBezTo>
                <a:cubicBezTo>
                  <a:pt x="82220" y="34074"/>
                  <a:pt x="82524" y="32280"/>
                  <a:pt x="82859" y="30487"/>
                </a:cubicBezTo>
                <a:cubicBezTo>
                  <a:pt x="82889" y="30305"/>
                  <a:pt x="82980" y="30122"/>
                  <a:pt x="83102" y="29970"/>
                </a:cubicBezTo>
                <a:cubicBezTo>
                  <a:pt x="84287" y="28724"/>
                  <a:pt x="85503" y="27478"/>
                  <a:pt x="86749" y="26232"/>
                </a:cubicBezTo>
                <a:cubicBezTo>
                  <a:pt x="87023" y="25928"/>
                  <a:pt x="87084" y="25654"/>
                  <a:pt x="86993" y="25229"/>
                </a:cubicBezTo>
                <a:cubicBezTo>
                  <a:pt x="86689" y="23557"/>
                  <a:pt x="86385" y="21916"/>
                  <a:pt x="86111" y="20244"/>
                </a:cubicBezTo>
                <a:cubicBezTo>
                  <a:pt x="86476" y="21399"/>
                  <a:pt x="86810" y="22554"/>
                  <a:pt x="87114" y="23739"/>
                </a:cubicBezTo>
                <a:cubicBezTo>
                  <a:pt x="87327" y="24530"/>
                  <a:pt x="87752" y="25411"/>
                  <a:pt x="87631" y="26141"/>
                </a:cubicBezTo>
                <a:cubicBezTo>
                  <a:pt x="87540" y="26840"/>
                  <a:pt x="86932" y="27387"/>
                  <a:pt x="86506" y="28025"/>
                </a:cubicBezTo>
                <a:cubicBezTo>
                  <a:pt x="86081" y="28694"/>
                  <a:pt x="85686" y="29362"/>
                  <a:pt x="85199" y="30001"/>
                </a:cubicBezTo>
                <a:cubicBezTo>
                  <a:pt x="84622" y="30730"/>
                  <a:pt x="84409" y="31612"/>
                  <a:pt x="84318" y="32615"/>
                </a:cubicBezTo>
                <a:cubicBezTo>
                  <a:pt x="84227" y="34104"/>
                  <a:pt x="84044" y="35624"/>
                  <a:pt x="83862" y="37144"/>
                </a:cubicBezTo>
                <a:cubicBezTo>
                  <a:pt x="83831" y="37417"/>
                  <a:pt x="83801" y="37691"/>
                  <a:pt x="83771" y="38086"/>
                </a:cubicBezTo>
                <a:cubicBezTo>
                  <a:pt x="84500" y="37934"/>
                  <a:pt x="85199" y="38056"/>
                  <a:pt x="85746" y="37508"/>
                </a:cubicBezTo>
                <a:cubicBezTo>
                  <a:pt x="87084" y="36262"/>
                  <a:pt x="88482" y="35046"/>
                  <a:pt x="89850" y="33831"/>
                </a:cubicBezTo>
                <a:cubicBezTo>
                  <a:pt x="90002" y="33709"/>
                  <a:pt x="90306" y="33679"/>
                  <a:pt x="90458" y="33770"/>
                </a:cubicBezTo>
                <a:cubicBezTo>
                  <a:pt x="92403" y="34955"/>
                  <a:pt x="94287" y="36232"/>
                  <a:pt x="96111" y="37539"/>
                </a:cubicBezTo>
                <a:cubicBezTo>
                  <a:pt x="95503" y="37205"/>
                  <a:pt x="94926" y="36901"/>
                  <a:pt x="94318" y="36566"/>
                </a:cubicBezTo>
                <a:cubicBezTo>
                  <a:pt x="93132" y="35867"/>
                  <a:pt x="91917" y="35198"/>
                  <a:pt x="90731" y="34469"/>
                </a:cubicBezTo>
                <a:cubicBezTo>
                  <a:pt x="90275" y="34195"/>
                  <a:pt x="90093" y="34408"/>
                  <a:pt x="89880" y="34712"/>
                </a:cubicBezTo>
                <a:cubicBezTo>
                  <a:pt x="88786" y="36110"/>
                  <a:pt x="87661" y="37508"/>
                  <a:pt x="86476" y="38876"/>
                </a:cubicBezTo>
                <a:cubicBezTo>
                  <a:pt x="86263" y="39150"/>
                  <a:pt x="85929" y="39332"/>
                  <a:pt x="85594" y="39454"/>
                </a:cubicBezTo>
                <a:cubicBezTo>
                  <a:pt x="84530" y="39758"/>
                  <a:pt x="83467" y="40001"/>
                  <a:pt x="82403" y="40244"/>
                </a:cubicBezTo>
                <a:cubicBezTo>
                  <a:pt x="81734" y="40396"/>
                  <a:pt x="81126" y="40578"/>
                  <a:pt x="80609" y="41126"/>
                </a:cubicBezTo>
                <a:cubicBezTo>
                  <a:pt x="80336" y="41430"/>
                  <a:pt x="79850" y="41521"/>
                  <a:pt x="79454" y="41673"/>
                </a:cubicBezTo>
                <a:cubicBezTo>
                  <a:pt x="78634" y="42007"/>
                  <a:pt x="77783" y="42281"/>
                  <a:pt x="76932" y="42585"/>
                </a:cubicBezTo>
                <a:cubicBezTo>
                  <a:pt x="76567" y="42706"/>
                  <a:pt x="76384" y="42919"/>
                  <a:pt x="76354" y="43375"/>
                </a:cubicBezTo>
                <a:cubicBezTo>
                  <a:pt x="76324" y="44165"/>
                  <a:pt x="76172" y="44925"/>
                  <a:pt x="76050" y="45685"/>
                </a:cubicBezTo>
                <a:cubicBezTo>
                  <a:pt x="75989" y="45928"/>
                  <a:pt x="75868" y="46202"/>
                  <a:pt x="75716" y="46384"/>
                </a:cubicBezTo>
                <a:cubicBezTo>
                  <a:pt x="73740" y="48512"/>
                  <a:pt x="71734" y="50639"/>
                  <a:pt x="69728" y="52767"/>
                </a:cubicBezTo>
                <a:cubicBezTo>
                  <a:pt x="69515" y="52980"/>
                  <a:pt x="69363" y="53345"/>
                  <a:pt x="69302" y="53679"/>
                </a:cubicBezTo>
                <a:cubicBezTo>
                  <a:pt x="69181" y="54287"/>
                  <a:pt x="69089" y="54925"/>
                  <a:pt x="69059" y="55563"/>
                </a:cubicBezTo>
                <a:cubicBezTo>
                  <a:pt x="69059" y="55807"/>
                  <a:pt x="69150" y="56111"/>
                  <a:pt x="69272" y="56354"/>
                </a:cubicBezTo>
                <a:cubicBezTo>
                  <a:pt x="69545" y="56840"/>
                  <a:pt x="69880" y="57326"/>
                  <a:pt x="70184" y="57782"/>
                </a:cubicBezTo>
                <a:cubicBezTo>
                  <a:pt x="71643" y="60214"/>
                  <a:pt x="72585" y="62798"/>
                  <a:pt x="73892" y="65290"/>
                </a:cubicBezTo>
                <a:cubicBezTo>
                  <a:pt x="74591" y="66992"/>
                  <a:pt x="74895" y="68542"/>
                  <a:pt x="75199" y="70366"/>
                </a:cubicBezTo>
                <a:cubicBezTo>
                  <a:pt x="75290" y="70852"/>
                  <a:pt x="75412" y="71065"/>
                  <a:pt x="75928" y="71096"/>
                </a:cubicBezTo>
                <a:cubicBezTo>
                  <a:pt x="77722" y="71156"/>
                  <a:pt x="79454" y="71278"/>
                  <a:pt x="81217" y="71369"/>
                </a:cubicBezTo>
                <a:cubicBezTo>
                  <a:pt x="81400" y="71369"/>
                  <a:pt x="81643" y="71248"/>
                  <a:pt x="81764" y="71126"/>
                </a:cubicBezTo>
                <a:cubicBezTo>
                  <a:pt x="83801" y="68755"/>
                  <a:pt x="85807" y="66384"/>
                  <a:pt x="87752" y="63953"/>
                </a:cubicBezTo>
                <a:cubicBezTo>
                  <a:pt x="88117" y="63497"/>
                  <a:pt x="88330" y="62889"/>
                  <a:pt x="88603" y="62311"/>
                </a:cubicBezTo>
                <a:cubicBezTo>
                  <a:pt x="89485" y="60336"/>
                  <a:pt x="90366" y="58390"/>
                  <a:pt x="91126" y="56384"/>
                </a:cubicBezTo>
                <a:cubicBezTo>
                  <a:pt x="91309" y="55898"/>
                  <a:pt x="91157" y="55229"/>
                  <a:pt x="91218" y="54652"/>
                </a:cubicBezTo>
                <a:cubicBezTo>
                  <a:pt x="91339" y="53679"/>
                  <a:pt x="90944" y="53041"/>
                  <a:pt x="90275" y="52433"/>
                </a:cubicBezTo>
                <a:cubicBezTo>
                  <a:pt x="89728" y="51946"/>
                  <a:pt x="89272" y="51338"/>
                  <a:pt x="88755" y="50822"/>
                </a:cubicBezTo>
                <a:cubicBezTo>
                  <a:pt x="88391" y="50487"/>
                  <a:pt x="88026" y="50183"/>
                  <a:pt x="87631" y="49879"/>
                </a:cubicBezTo>
                <a:cubicBezTo>
                  <a:pt x="87327" y="49697"/>
                  <a:pt x="87175" y="49484"/>
                  <a:pt x="87266" y="49120"/>
                </a:cubicBezTo>
                <a:cubicBezTo>
                  <a:pt x="87388" y="48664"/>
                  <a:pt x="87448" y="48208"/>
                  <a:pt x="87631" y="47782"/>
                </a:cubicBezTo>
                <a:cubicBezTo>
                  <a:pt x="87600" y="48208"/>
                  <a:pt x="87600" y="48603"/>
                  <a:pt x="87509" y="48998"/>
                </a:cubicBezTo>
                <a:cubicBezTo>
                  <a:pt x="87418" y="49363"/>
                  <a:pt x="87509" y="49545"/>
                  <a:pt x="87844" y="49667"/>
                </a:cubicBezTo>
                <a:cubicBezTo>
                  <a:pt x="88117" y="49788"/>
                  <a:pt x="88421" y="49971"/>
                  <a:pt x="88634" y="50183"/>
                </a:cubicBezTo>
                <a:cubicBezTo>
                  <a:pt x="89485" y="50943"/>
                  <a:pt x="90306" y="51734"/>
                  <a:pt x="91157" y="52493"/>
                </a:cubicBezTo>
                <a:cubicBezTo>
                  <a:pt x="91613" y="52889"/>
                  <a:pt x="91917" y="53284"/>
                  <a:pt x="91886" y="53952"/>
                </a:cubicBezTo>
                <a:cubicBezTo>
                  <a:pt x="91856" y="54104"/>
                  <a:pt x="91917" y="54256"/>
                  <a:pt x="91947" y="54560"/>
                </a:cubicBezTo>
                <a:cubicBezTo>
                  <a:pt x="92737" y="52828"/>
                  <a:pt x="93467" y="51065"/>
                  <a:pt x="94227" y="49302"/>
                </a:cubicBezTo>
                <a:cubicBezTo>
                  <a:pt x="94470" y="48664"/>
                  <a:pt x="94713" y="47995"/>
                  <a:pt x="95017" y="47357"/>
                </a:cubicBezTo>
                <a:cubicBezTo>
                  <a:pt x="95169" y="47022"/>
                  <a:pt x="95412" y="46718"/>
                  <a:pt x="95686" y="46536"/>
                </a:cubicBezTo>
                <a:cubicBezTo>
                  <a:pt x="96658" y="45837"/>
                  <a:pt x="97661" y="45168"/>
                  <a:pt x="98725" y="44621"/>
                </a:cubicBezTo>
                <a:cubicBezTo>
                  <a:pt x="98239" y="45077"/>
                  <a:pt x="97722" y="45563"/>
                  <a:pt x="97236" y="45989"/>
                </a:cubicBezTo>
                <a:cubicBezTo>
                  <a:pt x="96841" y="46354"/>
                  <a:pt x="96354" y="46627"/>
                  <a:pt x="96020" y="47083"/>
                </a:cubicBezTo>
                <a:cubicBezTo>
                  <a:pt x="95716" y="47509"/>
                  <a:pt x="95534" y="48086"/>
                  <a:pt x="95382" y="48633"/>
                </a:cubicBezTo>
                <a:cubicBezTo>
                  <a:pt x="94500" y="51734"/>
                  <a:pt x="93588" y="54804"/>
                  <a:pt x="92616" y="57904"/>
                </a:cubicBezTo>
                <a:cubicBezTo>
                  <a:pt x="92585" y="58086"/>
                  <a:pt x="92555" y="58269"/>
                  <a:pt x="92464" y="58603"/>
                </a:cubicBezTo>
                <a:cubicBezTo>
                  <a:pt x="93345" y="57843"/>
                  <a:pt x="94166" y="57296"/>
                  <a:pt x="94743" y="56293"/>
                </a:cubicBezTo>
                <a:cubicBezTo>
                  <a:pt x="95199" y="55503"/>
                  <a:pt x="95959" y="54956"/>
                  <a:pt x="96658" y="54378"/>
                </a:cubicBezTo>
                <a:cubicBezTo>
                  <a:pt x="97236" y="53861"/>
                  <a:pt x="97844" y="53405"/>
                  <a:pt x="98482" y="52980"/>
                </a:cubicBezTo>
                <a:cubicBezTo>
                  <a:pt x="98816" y="52797"/>
                  <a:pt x="99212" y="52645"/>
                  <a:pt x="99576" y="52645"/>
                </a:cubicBezTo>
                <a:cubicBezTo>
                  <a:pt x="101886" y="52615"/>
                  <a:pt x="104166" y="52615"/>
                  <a:pt x="106446" y="52706"/>
                </a:cubicBezTo>
                <a:cubicBezTo>
                  <a:pt x="105504" y="52797"/>
                  <a:pt x="104531" y="52919"/>
                  <a:pt x="103558" y="53010"/>
                </a:cubicBezTo>
                <a:cubicBezTo>
                  <a:pt x="102312" y="53132"/>
                  <a:pt x="101066" y="53253"/>
                  <a:pt x="99820" y="53345"/>
                </a:cubicBezTo>
                <a:cubicBezTo>
                  <a:pt x="98908" y="53436"/>
                  <a:pt x="98421" y="54196"/>
                  <a:pt x="97813" y="54712"/>
                </a:cubicBezTo>
                <a:cubicBezTo>
                  <a:pt x="97236" y="55199"/>
                  <a:pt x="96689" y="55746"/>
                  <a:pt x="96172" y="56323"/>
                </a:cubicBezTo>
                <a:cubicBezTo>
                  <a:pt x="95959" y="56566"/>
                  <a:pt x="95868" y="56931"/>
                  <a:pt x="95686" y="57205"/>
                </a:cubicBezTo>
                <a:cubicBezTo>
                  <a:pt x="95199" y="57874"/>
                  <a:pt x="94713" y="58573"/>
                  <a:pt x="94166" y="59150"/>
                </a:cubicBezTo>
                <a:cubicBezTo>
                  <a:pt x="93619" y="59758"/>
                  <a:pt x="93041" y="60396"/>
                  <a:pt x="92373" y="60822"/>
                </a:cubicBezTo>
                <a:cubicBezTo>
                  <a:pt x="91491" y="61369"/>
                  <a:pt x="91218" y="62311"/>
                  <a:pt x="90974" y="63254"/>
                </a:cubicBezTo>
                <a:cubicBezTo>
                  <a:pt x="90518" y="65168"/>
                  <a:pt x="89455" y="66931"/>
                  <a:pt x="88300" y="68634"/>
                </a:cubicBezTo>
                <a:cubicBezTo>
                  <a:pt x="86810" y="70883"/>
                  <a:pt x="85260" y="73132"/>
                  <a:pt x="83649" y="75321"/>
                </a:cubicBezTo>
                <a:cubicBezTo>
                  <a:pt x="83497" y="75564"/>
                  <a:pt x="83193" y="75716"/>
                  <a:pt x="82920" y="75746"/>
                </a:cubicBezTo>
                <a:cubicBezTo>
                  <a:pt x="80761" y="75868"/>
                  <a:pt x="78603" y="76020"/>
                  <a:pt x="76445" y="76172"/>
                </a:cubicBezTo>
                <a:cubicBezTo>
                  <a:pt x="76293" y="76172"/>
                  <a:pt x="76080" y="76324"/>
                  <a:pt x="75959" y="76476"/>
                </a:cubicBezTo>
                <a:cubicBezTo>
                  <a:pt x="75533" y="77084"/>
                  <a:pt x="75108" y="77691"/>
                  <a:pt x="74682" y="78330"/>
                </a:cubicBezTo>
                <a:cubicBezTo>
                  <a:pt x="74591" y="78482"/>
                  <a:pt x="74530" y="78694"/>
                  <a:pt x="74500" y="78877"/>
                </a:cubicBezTo>
                <a:cubicBezTo>
                  <a:pt x="74439" y="79728"/>
                  <a:pt x="74439" y="80579"/>
                  <a:pt x="74348" y="81430"/>
                </a:cubicBezTo>
                <a:cubicBezTo>
                  <a:pt x="74318" y="81734"/>
                  <a:pt x="74196" y="82068"/>
                  <a:pt x="74044" y="82312"/>
                </a:cubicBezTo>
                <a:cubicBezTo>
                  <a:pt x="73132" y="83527"/>
                  <a:pt x="72190" y="84713"/>
                  <a:pt x="71369" y="85989"/>
                </a:cubicBezTo>
                <a:cubicBezTo>
                  <a:pt x="70731" y="86962"/>
                  <a:pt x="70336" y="88087"/>
                  <a:pt x="69849" y="89151"/>
                </a:cubicBezTo>
                <a:cubicBezTo>
                  <a:pt x="69789" y="89272"/>
                  <a:pt x="69849" y="89485"/>
                  <a:pt x="69880" y="89637"/>
                </a:cubicBezTo>
                <a:cubicBezTo>
                  <a:pt x="70153" y="91613"/>
                  <a:pt x="70396" y="93588"/>
                  <a:pt x="70640" y="95594"/>
                </a:cubicBezTo>
                <a:cubicBezTo>
                  <a:pt x="70700" y="95959"/>
                  <a:pt x="70852" y="96354"/>
                  <a:pt x="71065" y="96689"/>
                </a:cubicBezTo>
                <a:cubicBezTo>
                  <a:pt x="71916" y="98056"/>
                  <a:pt x="72828" y="99424"/>
                  <a:pt x="73679" y="100822"/>
                </a:cubicBezTo>
                <a:cubicBezTo>
                  <a:pt x="73740" y="100944"/>
                  <a:pt x="73831" y="101035"/>
                  <a:pt x="73922" y="101126"/>
                </a:cubicBezTo>
                <a:cubicBezTo>
                  <a:pt x="74865" y="100762"/>
                  <a:pt x="75746" y="100275"/>
                  <a:pt x="76688" y="100002"/>
                </a:cubicBezTo>
                <a:cubicBezTo>
                  <a:pt x="78877" y="99363"/>
                  <a:pt x="81065" y="98786"/>
                  <a:pt x="83254" y="98178"/>
                </a:cubicBezTo>
                <a:cubicBezTo>
                  <a:pt x="84743" y="97813"/>
                  <a:pt x="86233" y="97509"/>
                  <a:pt x="87692" y="97053"/>
                </a:cubicBezTo>
                <a:cubicBezTo>
                  <a:pt x="88056" y="96962"/>
                  <a:pt x="88330" y="96476"/>
                  <a:pt x="88634" y="96172"/>
                </a:cubicBezTo>
                <a:cubicBezTo>
                  <a:pt x="89971" y="94774"/>
                  <a:pt x="90731" y="93102"/>
                  <a:pt x="91643" y="91521"/>
                </a:cubicBezTo>
                <a:cubicBezTo>
                  <a:pt x="91643" y="91521"/>
                  <a:pt x="91673" y="91491"/>
                  <a:pt x="91673" y="91461"/>
                </a:cubicBezTo>
                <a:cubicBezTo>
                  <a:pt x="92646" y="90336"/>
                  <a:pt x="92677" y="88968"/>
                  <a:pt x="92464" y="87509"/>
                </a:cubicBezTo>
                <a:cubicBezTo>
                  <a:pt x="92221" y="85685"/>
                  <a:pt x="91947" y="83862"/>
                  <a:pt x="91643" y="82068"/>
                </a:cubicBezTo>
                <a:cubicBezTo>
                  <a:pt x="91521" y="81339"/>
                  <a:pt x="91491" y="80670"/>
                  <a:pt x="91673" y="79971"/>
                </a:cubicBezTo>
                <a:cubicBezTo>
                  <a:pt x="92038" y="78573"/>
                  <a:pt x="92281" y="77144"/>
                  <a:pt x="92707" y="75716"/>
                </a:cubicBezTo>
                <a:cubicBezTo>
                  <a:pt x="92950" y="74925"/>
                  <a:pt x="93406" y="74196"/>
                  <a:pt x="93953" y="73588"/>
                </a:cubicBezTo>
                <a:cubicBezTo>
                  <a:pt x="94926" y="72555"/>
                  <a:pt x="95047" y="71491"/>
                  <a:pt x="94409" y="70093"/>
                </a:cubicBezTo>
                <a:cubicBezTo>
                  <a:pt x="93923" y="69089"/>
                  <a:pt x="93649" y="67995"/>
                  <a:pt x="93376" y="66901"/>
                </a:cubicBezTo>
                <a:cubicBezTo>
                  <a:pt x="94136" y="68360"/>
                  <a:pt x="94865" y="69789"/>
                  <a:pt x="95595" y="71248"/>
                </a:cubicBezTo>
                <a:cubicBezTo>
                  <a:pt x="96719" y="69181"/>
                  <a:pt x="97449" y="67023"/>
                  <a:pt x="98482" y="64956"/>
                </a:cubicBezTo>
                <a:cubicBezTo>
                  <a:pt x="98239" y="66050"/>
                  <a:pt x="97905" y="67144"/>
                  <a:pt x="97722" y="68299"/>
                </a:cubicBezTo>
                <a:cubicBezTo>
                  <a:pt x="97327" y="70700"/>
                  <a:pt x="96050" y="73011"/>
                  <a:pt x="94987" y="75290"/>
                </a:cubicBezTo>
                <a:cubicBezTo>
                  <a:pt x="94713" y="75837"/>
                  <a:pt x="94591" y="76506"/>
                  <a:pt x="94470" y="77144"/>
                </a:cubicBezTo>
                <a:cubicBezTo>
                  <a:pt x="94348" y="77722"/>
                  <a:pt x="94348" y="78330"/>
                  <a:pt x="94287" y="78938"/>
                </a:cubicBezTo>
                <a:cubicBezTo>
                  <a:pt x="94166" y="80123"/>
                  <a:pt x="94136" y="81278"/>
                  <a:pt x="94622" y="82403"/>
                </a:cubicBezTo>
                <a:cubicBezTo>
                  <a:pt x="95017" y="83406"/>
                  <a:pt x="95291" y="84470"/>
                  <a:pt x="95655" y="85625"/>
                </a:cubicBezTo>
                <a:cubicBezTo>
                  <a:pt x="96263" y="85260"/>
                  <a:pt x="96841" y="84926"/>
                  <a:pt x="97418" y="84561"/>
                </a:cubicBezTo>
                <a:cubicBezTo>
                  <a:pt x="97509" y="84530"/>
                  <a:pt x="97570" y="84318"/>
                  <a:pt x="97570" y="84196"/>
                </a:cubicBezTo>
                <a:cubicBezTo>
                  <a:pt x="97449" y="83345"/>
                  <a:pt x="97813" y="82616"/>
                  <a:pt x="98148" y="81916"/>
                </a:cubicBezTo>
                <a:cubicBezTo>
                  <a:pt x="98512" y="81217"/>
                  <a:pt x="98756" y="80457"/>
                  <a:pt x="98725" y="79606"/>
                </a:cubicBezTo>
                <a:cubicBezTo>
                  <a:pt x="98725" y="78877"/>
                  <a:pt x="98847" y="78178"/>
                  <a:pt x="98999" y="77479"/>
                </a:cubicBezTo>
                <a:cubicBezTo>
                  <a:pt x="99120" y="76932"/>
                  <a:pt x="99394" y="76476"/>
                  <a:pt x="100032" y="76476"/>
                </a:cubicBezTo>
                <a:cubicBezTo>
                  <a:pt x="100245" y="76476"/>
                  <a:pt x="100519" y="76263"/>
                  <a:pt x="100701" y="76080"/>
                </a:cubicBezTo>
                <a:cubicBezTo>
                  <a:pt x="101096" y="75625"/>
                  <a:pt x="101461" y="75108"/>
                  <a:pt x="101856" y="74652"/>
                </a:cubicBezTo>
                <a:cubicBezTo>
                  <a:pt x="102373" y="74044"/>
                  <a:pt x="102798" y="73983"/>
                  <a:pt x="103497" y="74348"/>
                </a:cubicBezTo>
                <a:cubicBezTo>
                  <a:pt x="103984" y="74621"/>
                  <a:pt x="104500" y="74925"/>
                  <a:pt x="105017" y="75138"/>
                </a:cubicBezTo>
                <a:cubicBezTo>
                  <a:pt x="105686" y="75412"/>
                  <a:pt x="105959" y="75229"/>
                  <a:pt x="106263" y="74469"/>
                </a:cubicBezTo>
                <a:cubicBezTo>
                  <a:pt x="106446" y="74044"/>
                  <a:pt x="106750" y="73649"/>
                  <a:pt x="107054" y="73314"/>
                </a:cubicBezTo>
                <a:cubicBezTo>
                  <a:pt x="106841" y="73770"/>
                  <a:pt x="106598" y="74196"/>
                  <a:pt x="106446" y="74682"/>
                </a:cubicBezTo>
                <a:cubicBezTo>
                  <a:pt x="106172" y="75442"/>
                  <a:pt x="105868" y="75746"/>
                  <a:pt x="105139" y="75594"/>
                </a:cubicBezTo>
                <a:cubicBezTo>
                  <a:pt x="104652" y="75503"/>
                  <a:pt x="104136" y="75290"/>
                  <a:pt x="103680" y="75077"/>
                </a:cubicBezTo>
                <a:cubicBezTo>
                  <a:pt x="102738" y="74621"/>
                  <a:pt x="102646" y="74652"/>
                  <a:pt x="102038" y="75533"/>
                </a:cubicBezTo>
                <a:cubicBezTo>
                  <a:pt x="101795" y="75898"/>
                  <a:pt x="101582" y="76324"/>
                  <a:pt x="101279" y="76658"/>
                </a:cubicBezTo>
                <a:cubicBezTo>
                  <a:pt x="101035" y="76962"/>
                  <a:pt x="100762" y="77327"/>
                  <a:pt x="100458" y="77387"/>
                </a:cubicBezTo>
                <a:cubicBezTo>
                  <a:pt x="99911" y="77539"/>
                  <a:pt x="99820" y="77904"/>
                  <a:pt x="99820" y="78421"/>
                </a:cubicBezTo>
                <a:cubicBezTo>
                  <a:pt x="99820" y="78877"/>
                  <a:pt x="99728" y="79363"/>
                  <a:pt x="99820" y="79789"/>
                </a:cubicBezTo>
                <a:cubicBezTo>
                  <a:pt x="99971" y="80792"/>
                  <a:pt x="99668" y="81612"/>
                  <a:pt x="99364" y="82433"/>
                </a:cubicBezTo>
                <a:cubicBezTo>
                  <a:pt x="99120" y="83071"/>
                  <a:pt x="98877" y="83649"/>
                  <a:pt x="99060" y="84439"/>
                </a:cubicBezTo>
                <a:cubicBezTo>
                  <a:pt x="99151" y="84804"/>
                  <a:pt x="98847" y="85442"/>
                  <a:pt x="98543" y="85746"/>
                </a:cubicBezTo>
                <a:cubicBezTo>
                  <a:pt x="97935" y="86324"/>
                  <a:pt x="97236" y="86810"/>
                  <a:pt x="96537" y="87236"/>
                </a:cubicBezTo>
                <a:cubicBezTo>
                  <a:pt x="96142" y="87448"/>
                  <a:pt x="96081" y="87692"/>
                  <a:pt x="96202" y="88117"/>
                </a:cubicBezTo>
                <a:cubicBezTo>
                  <a:pt x="96294" y="88451"/>
                  <a:pt x="96294" y="88816"/>
                  <a:pt x="96415" y="89151"/>
                </a:cubicBezTo>
                <a:cubicBezTo>
                  <a:pt x="96902" y="90366"/>
                  <a:pt x="96476" y="91461"/>
                  <a:pt x="96020" y="92555"/>
                </a:cubicBezTo>
                <a:cubicBezTo>
                  <a:pt x="95473" y="93771"/>
                  <a:pt x="95017" y="95017"/>
                  <a:pt x="94591" y="96354"/>
                </a:cubicBezTo>
                <a:cubicBezTo>
                  <a:pt x="94804" y="96172"/>
                  <a:pt x="95017" y="95990"/>
                  <a:pt x="95199" y="95838"/>
                </a:cubicBezTo>
                <a:cubicBezTo>
                  <a:pt x="97266" y="94135"/>
                  <a:pt x="99333" y="92950"/>
                  <a:pt x="102130" y="92342"/>
                </a:cubicBezTo>
                <a:cubicBezTo>
                  <a:pt x="102738" y="92221"/>
                  <a:pt x="103315" y="91704"/>
                  <a:pt x="103893" y="91309"/>
                </a:cubicBezTo>
                <a:cubicBezTo>
                  <a:pt x="105169" y="90336"/>
                  <a:pt x="106385" y="89333"/>
                  <a:pt x="107631" y="88330"/>
                </a:cubicBezTo>
                <a:cubicBezTo>
                  <a:pt x="107996" y="88026"/>
                  <a:pt x="108391" y="87783"/>
                  <a:pt x="108756" y="87448"/>
                </a:cubicBezTo>
                <a:cubicBezTo>
                  <a:pt x="109546" y="86749"/>
                  <a:pt x="109577" y="85594"/>
                  <a:pt x="109850" y="84622"/>
                </a:cubicBezTo>
                <a:cubicBezTo>
                  <a:pt x="110367" y="82859"/>
                  <a:pt x="110823" y="81126"/>
                  <a:pt x="111188" y="79333"/>
                </a:cubicBezTo>
                <a:cubicBezTo>
                  <a:pt x="111431" y="77874"/>
                  <a:pt x="111431" y="76384"/>
                  <a:pt x="111491" y="74895"/>
                </a:cubicBezTo>
                <a:cubicBezTo>
                  <a:pt x="111522" y="74439"/>
                  <a:pt x="111552" y="73953"/>
                  <a:pt x="111583" y="73497"/>
                </a:cubicBezTo>
                <a:cubicBezTo>
                  <a:pt x="111856" y="77175"/>
                  <a:pt x="111583" y="80731"/>
                  <a:pt x="110701" y="84409"/>
                </a:cubicBezTo>
                <a:cubicBezTo>
                  <a:pt x="110732" y="84439"/>
                  <a:pt x="110792" y="84439"/>
                  <a:pt x="110823" y="84470"/>
                </a:cubicBezTo>
                <a:cubicBezTo>
                  <a:pt x="110944" y="84348"/>
                  <a:pt x="111036" y="84226"/>
                  <a:pt x="111127" y="84105"/>
                </a:cubicBezTo>
                <a:lnTo>
                  <a:pt x="111491" y="83679"/>
                </a:lnTo>
                <a:cubicBezTo>
                  <a:pt x="111947" y="83102"/>
                  <a:pt x="112464" y="82798"/>
                  <a:pt x="113163" y="83041"/>
                </a:cubicBezTo>
                <a:cubicBezTo>
                  <a:pt x="115078" y="83771"/>
                  <a:pt x="116993" y="84470"/>
                  <a:pt x="118908" y="85230"/>
                </a:cubicBezTo>
                <a:cubicBezTo>
                  <a:pt x="118908" y="85290"/>
                  <a:pt x="118908" y="85351"/>
                  <a:pt x="118878" y="85412"/>
                </a:cubicBezTo>
                <a:cubicBezTo>
                  <a:pt x="118330" y="85290"/>
                  <a:pt x="117783" y="85169"/>
                  <a:pt x="117206" y="85078"/>
                </a:cubicBezTo>
                <a:cubicBezTo>
                  <a:pt x="115990" y="84834"/>
                  <a:pt x="114774" y="84622"/>
                  <a:pt x="113558" y="84378"/>
                </a:cubicBezTo>
                <a:cubicBezTo>
                  <a:pt x="112920" y="84226"/>
                  <a:pt x="112495" y="84470"/>
                  <a:pt x="112191" y="85169"/>
                </a:cubicBezTo>
                <a:cubicBezTo>
                  <a:pt x="111887" y="85929"/>
                  <a:pt x="111491" y="86628"/>
                  <a:pt x="111157" y="87357"/>
                </a:cubicBezTo>
                <a:cubicBezTo>
                  <a:pt x="110549" y="88634"/>
                  <a:pt x="109759" y="89698"/>
                  <a:pt x="108786" y="90640"/>
                </a:cubicBezTo>
                <a:cubicBezTo>
                  <a:pt x="107418" y="92099"/>
                  <a:pt x="106081" y="93558"/>
                  <a:pt x="104713" y="95017"/>
                </a:cubicBezTo>
                <a:cubicBezTo>
                  <a:pt x="104045" y="95686"/>
                  <a:pt x="103254" y="96081"/>
                  <a:pt x="102403" y="96385"/>
                </a:cubicBezTo>
                <a:cubicBezTo>
                  <a:pt x="101430" y="96780"/>
                  <a:pt x="100458" y="97418"/>
                  <a:pt x="99637" y="98178"/>
                </a:cubicBezTo>
                <a:cubicBezTo>
                  <a:pt x="98604" y="99090"/>
                  <a:pt x="97631" y="100154"/>
                  <a:pt x="96810" y="101339"/>
                </a:cubicBezTo>
                <a:cubicBezTo>
                  <a:pt x="95838" y="102737"/>
                  <a:pt x="94743" y="103406"/>
                  <a:pt x="93193" y="103406"/>
                </a:cubicBezTo>
                <a:cubicBezTo>
                  <a:pt x="90154" y="103558"/>
                  <a:pt x="87661" y="104227"/>
                  <a:pt x="84956" y="105382"/>
                </a:cubicBezTo>
                <a:cubicBezTo>
                  <a:pt x="83527" y="106020"/>
                  <a:pt x="81977" y="106537"/>
                  <a:pt x="80518" y="107236"/>
                </a:cubicBezTo>
                <a:cubicBezTo>
                  <a:pt x="79728" y="107601"/>
                  <a:pt x="79029" y="108269"/>
                  <a:pt x="78299" y="108786"/>
                </a:cubicBezTo>
                <a:cubicBezTo>
                  <a:pt x="79211" y="110671"/>
                  <a:pt x="79242" y="112768"/>
                  <a:pt x="79454" y="114774"/>
                </a:cubicBezTo>
                <a:cubicBezTo>
                  <a:pt x="79880" y="118300"/>
                  <a:pt x="80184" y="121856"/>
                  <a:pt x="80397" y="125412"/>
                </a:cubicBezTo>
                <a:cubicBezTo>
                  <a:pt x="80609" y="129151"/>
                  <a:pt x="80731" y="132890"/>
                  <a:pt x="80792" y="136628"/>
                </a:cubicBezTo>
                <a:cubicBezTo>
                  <a:pt x="80792" y="138361"/>
                  <a:pt x="80792" y="140094"/>
                  <a:pt x="80792" y="141826"/>
                </a:cubicBezTo>
                <a:cubicBezTo>
                  <a:pt x="80792" y="141948"/>
                  <a:pt x="80761" y="142069"/>
                  <a:pt x="80731" y="142191"/>
                </a:cubicBezTo>
                <a:cubicBezTo>
                  <a:pt x="71703" y="141887"/>
                  <a:pt x="62615" y="141583"/>
                  <a:pt x="53557" y="141279"/>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25"/>
          <p:cNvSpPr/>
          <p:nvPr/>
        </p:nvSpPr>
        <p:spPr>
          <a:xfrm>
            <a:off x="13754903" y="2808207"/>
            <a:ext cx="89394" cy="134866"/>
          </a:xfrm>
          <a:custGeom>
            <a:avLst/>
            <a:gdLst/>
            <a:ahLst/>
            <a:cxnLst/>
            <a:rect l="l" t="t" r="r" b="b"/>
            <a:pathLst>
              <a:path w="1612" h="2432" extrusionOk="0">
                <a:moveTo>
                  <a:pt x="0" y="0"/>
                </a:moveTo>
                <a:lnTo>
                  <a:pt x="0" y="0"/>
                </a:lnTo>
                <a:cubicBezTo>
                  <a:pt x="213" y="456"/>
                  <a:pt x="547" y="882"/>
                  <a:pt x="821" y="1307"/>
                </a:cubicBezTo>
                <a:cubicBezTo>
                  <a:pt x="1034" y="1642"/>
                  <a:pt x="1216" y="2006"/>
                  <a:pt x="1398" y="2341"/>
                </a:cubicBezTo>
                <a:cubicBezTo>
                  <a:pt x="1459" y="2371"/>
                  <a:pt x="1550" y="2401"/>
                  <a:pt x="1611" y="2432"/>
                </a:cubicBezTo>
                <a:cubicBezTo>
                  <a:pt x="1581" y="2249"/>
                  <a:pt x="1611" y="2006"/>
                  <a:pt x="1520" y="1854"/>
                </a:cubicBezTo>
                <a:cubicBezTo>
                  <a:pt x="1034" y="1216"/>
                  <a:pt x="517" y="608"/>
                  <a:pt x="0" y="0"/>
                </a:cubicBez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5"/>
          <p:cNvSpPr/>
          <p:nvPr/>
        </p:nvSpPr>
        <p:spPr>
          <a:xfrm>
            <a:off x="12959289" y="4144839"/>
            <a:ext cx="75918" cy="97822"/>
          </a:xfrm>
          <a:custGeom>
            <a:avLst/>
            <a:gdLst/>
            <a:ahLst/>
            <a:cxnLst/>
            <a:rect l="l" t="t" r="r" b="b"/>
            <a:pathLst>
              <a:path w="1369" h="1764" extrusionOk="0">
                <a:moveTo>
                  <a:pt x="152" y="1"/>
                </a:moveTo>
                <a:cubicBezTo>
                  <a:pt x="91" y="31"/>
                  <a:pt x="61" y="31"/>
                  <a:pt x="0" y="62"/>
                </a:cubicBezTo>
                <a:cubicBezTo>
                  <a:pt x="426" y="639"/>
                  <a:pt x="821" y="1186"/>
                  <a:pt x="1247" y="1764"/>
                </a:cubicBezTo>
                <a:cubicBezTo>
                  <a:pt x="1277" y="1764"/>
                  <a:pt x="1338" y="1733"/>
                  <a:pt x="1368" y="1733"/>
                </a:cubicBezTo>
                <a:cubicBezTo>
                  <a:pt x="973" y="1156"/>
                  <a:pt x="547" y="578"/>
                  <a:pt x="152" y="1"/>
                </a:cubicBezTo>
                <a:close/>
              </a:path>
            </a:pathLst>
          </a:custGeom>
          <a:solidFill>
            <a:srgbClr val="03072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5"/>
          <p:cNvSpPr/>
          <p:nvPr/>
        </p:nvSpPr>
        <p:spPr>
          <a:xfrm>
            <a:off x="1883260" y="10957985"/>
            <a:ext cx="57340" cy="65826"/>
          </a:xfrm>
          <a:custGeom>
            <a:avLst/>
            <a:gdLst/>
            <a:ahLst/>
            <a:cxnLst/>
            <a:rect l="l" t="t" r="r" b="b"/>
            <a:pathLst>
              <a:path w="1034" h="1187" extrusionOk="0">
                <a:moveTo>
                  <a:pt x="851" y="1"/>
                </a:moveTo>
                <a:cubicBezTo>
                  <a:pt x="578" y="396"/>
                  <a:pt x="274" y="791"/>
                  <a:pt x="0" y="1186"/>
                </a:cubicBezTo>
                <a:lnTo>
                  <a:pt x="638" y="1186"/>
                </a:lnTo>
                <a:cubicBezTo>
                  <a:pt x="790" y="822"/>
                  <a:pt x="912" y="457"/>
                  <a:pt x="1034" y="92"/>
                </a:cubicBezTo>
                <a:close/>
              </a:path>
            </a:pathLst>
          </a:custGeom>
          <a:solidFill>
            <a:srgbClr val="32122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5"/>
          <p:cNvSpPr/>
          <p:nvPr/>
        </p:nvSpPr>
        <p:spPr>
          <a:xfrm>
            <a:off x="11839438" y="1204972"/>
            <a:ext cx="1252420" cy="1581600"/>
          </a:xfrm>
          <a:custGeom>
            <a:avLst/>
            <a:gdLst/>
            <a:ahLst/>
            <a:cxnLst/>
            <a:rect l="l" t="t" r="r" b="b"/>
            <a:pathLst>
              <a:path w="36658" h="46293" extrusionOk="0">
                <a:moveTo>
                  <a:pt x="11520" y="7721"/>
                </a:moveTo>
                <a:lnTo>
                  <a:pt x="10912" y="6474"/>
                </a:lnTo>
                <a:lnTo>
                  <a:pt x="11885" y="6596"/>
                </a:lnTo>
                <a:lnTo>
                  <a:pt x="13344" y="5988"/>
                </a:lnTo>
                <a:lnTo>
                  <a:pt x="13739" y="5441"/>
                </a:lnTo>
                <a:lnTo>
                  <a:pt x="14104" y="6596"/>
                </a:lnTo>
                <a:cubicBezTo>
                  <a:pt x="14104" y="6596"/>
                  <a:pt x="20730" y="0"/>
                  <a:pt x="25685" y="7447"/>
                </a:cubicBezTo>
                <a:cubicBezTo>
                  <a:pt x="23496" y="6444"/>
                  <a:pt x="20122" y="7356"/>
                  <a:pt x="20153" y="10274"/>
                </a:cubicBezTo>
                <a:cubicBezTo>
                  <a:pt x="16961" y="8967"/>
                  <a:pt x="16688" y="12493"/>
                  <a:pt x="16688" y="12493"/>
                </a:cubicBezTo>
                <a:cubicBezTo>
                  <a:pt x="16688" y="12493"/>
                  <a:pt x="15776" y="11125"/>
                  <a:pt x="13861" y="12158"/>
                </a:cubicBezTo>
                <a:cubicBezTo>
                  <a:pt x="11976" y="13192"/>
                  <a:pt x="12888" y="14712"/>
                  <a:pt x="12888" y="14712"/>
                </a:cubicBezTo>
                <a:cubicBezTo>
                  <a:pt x="12888" y="14712"/>
                  <a:pt x="11034" y="13253"/>
                  <a:pt x="8572" y="14772"/>
                </a:cubicBezTo>
                <a:cubicBezTo>
                  <a:pt x="6079" y="16262"/>
                  <a:pt x="5654" y="18602"/>
                  <a:pt x="5654" y="18602"/>
                </a:cubicBezTo>
                <a:cubicBezTo>
                  <a:pt x="2918" y="7660"/>
                  <a:pt x="11520" y="7721"/>
                  <a:pt x="11520" y="7721"/>
                </a:cubicBezTo>
                <a:close/>
                <a:moveTo>
                  <a:pt x="16140" y="29727"/>
                </a:moveTo>
                <a:cubicBezTo>
                  <a:pt x="16140" y="29727"/>
                  <a:pt x="17721" y="28390"/>
                  <a:pt x="20213" y="28754"/>
                </a:cubicBezTo>
                <a:cubicBezTo>
                  <a:pt x="22736" y="29150"/>
                  <a:pt x="23162" y="31156"/>
                  <a:pt x="23162" y="31156"/>
                </a:cubicBezTo>
                <a:cubicBezTo>
                  <a:pt x="23162" y="31156"/>
                  <a:pt x="23405" y="29606"/>
                  <a:pt x="25259" y="29970"/>
                </a:cubicBezTo>
                <a:cubicBezTo>
                  <a:pt x="27113" y="30335"/>
                  <a:pt x="26961" y="31764"/>
                  <a:pt x="26961" y="31764"/>
                </a:cubicBezTo>
                <a:cubicBezTo>
                  <a:pt x="26961" y="31764"/>
                  <a:pt x="29089" y="29545"/>
                  <a:pt x="30548" y="32220"/>
                </a:cubicBezTo>
                <a:cubicBezTo>
                  <a:pt x="32129" y="30213"/>
                  <a:pt x="34925" y="31490"/>
                  <a:pt x="35837" y="33405"/>
                </a:cubicBezTo>
                <a:cubicBezTo>
                  <a:pt x="36658" y="25624"/>
                  <a:pt x="28481" y="26353"/>
                  <a:pt x="28481" y="26353"/>
                </a:cubicBezTo>
                <a:lnTo>
                  <a:pt x="28907" y="25350"/>
                </a:lnTo>
                <a:lnTo>
                  <a:pt x="28329" y="25533"/>
                </a:lnTo>
                <a:lnTo>
                  <a:pt x="26992" y="25107"/>
                </a:lnTo>
                <a:lnTo>
                  <a:pt x="26414" y="24499"/>
                </a:lnTo>
                <a:lnTo>
                  <a:pt x="26141" y="25684"/>
                </a:lnTo>
                <a:cubicBezTo>
                  <a:pt x="26141" y="25684"/>
                  <a:pt x="20396" y="20852"/>
                  <a:pt x="16140" y="29727"/>
                </a:cubicBezTo>
                <a:close/>
                <a:moveTo>
                  <a:pt x="0" y="46293"/>
                </a:moveTo>
                <a:cubicBezTo>
                  <a:pt x="0" y="46293"/>
                  <a:pt x="791" y="45290"/>
                  <a:pt x="2371" y="45198"/>
                </a:cubicBezTo>
                <a:cubicBezTo>
                  <a:pt x="3952" y="45107"/>
                  <a:pt x="4469" y="46293"/>
                  <a:pt x="4469" y="46293"/>
                </a:cubicBezTo>
                <a:cubicBezTo>
                  <a:pt x="4469" y="46293"/>
                  <a:pt x="4408" y="45320"/>
                  <a:pt x="5593" y="45290"/>
                </a:cubicBezTo>
                <a:cubicBezTo>
                  <a:pt x="6748" y="45290"/>
                  <a:pt x="6870" y="46171"/>
                  <a:pt x="6870" y="46171"/>
                </a:cubicBezTo>
                <a:cubicBezTo>
                  <a:pt x="6870" y="46171"/>
                  <a:pt x="7873" y="44560"/>
                  <a:pt x="9089" y="46019"/>
                </a:cubicBezTo>
                <a:cubicBezTo>
                  <a:pt x="9818" y="44591"/>
                  <a:pt x="11672" y="45016"/>
                  <a:pt x="12463" y="46080"/>
                </a:cubicBezTo>
                <a:cubicBezTo>
                  <a:pt x="12007" y="41217"/>
                  <a:pt x="7113" y="42706"/>
                  <a:pt x="7113" y="42706"/>
                </a:cubicBezTo>
                <a:lnTo>
                  <a:pt x="7235" y="42037"/>
                </a:lnTo>
                <a:lnTo>
                  <a:pt x="6900" y="42189"/>
                </a:lnTo>
                <a:lnTo>
                  <a:pt x="6049" y="42128"/>
                </a:lnTo>
                <a:lnTo>
                  <a:pt x="5624" y="41794"/>
                </a:lnTo>
                <a:lnTo>
                  <a:pt x="5593" y="42584"/>
                </a:lnTo>
                <a:cubicBezTo>
                  <a:pt x="5593" y="42584"/>
                  <a:pt x="1490" y="40335"/>
                  <a:pt x="0" y="46293"/>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5"/>
          <p:cNvSpPr/>
          <p:nvPr/>
        </p:nvSpPr>
        <p:spPr>
          <a:xfrm>
            <a:off x="-95649" y="7372762"/>
            <a:ext cx="19278210" cy="3622376"/>
          </a:xfrm>
          <a:custGeom>
            <a:avLst/>
            <a:gdLst/>
            <a:ahLst/>
            <a:cxnLst/>
            <a:rect l="l" t="t" r="r" b="b"/>
            <a:pathLst>
              <a:path w="347637" h="65321" extrusionOk="0">
                <a:moveTo>
                  <a:pt x="347393" y="33466"/>
                </a:moveTo>
                <a:cubicBezTo>
                  <a:pt x="347393" y="27600"/>
                  <a:pt x="347423" y="21764"/>
                  <a:pt x="347363" y="15928"/>
                </a:cubicBezTo>
                <a:cubicBezTo>
                  <a:pt x="347363" y="15259"/>
                  <a:pt x="346937" y="14590"/>
                  <a:pt x="346755" y="13922"/>
                </a:cubicBezTo>
                <a:cubicBezTo>
                  <a:pt x="346694" y="13678"/>
                  <a:pt x="346664" y="13374"/>
                  <a:pt x="346816" y="13223"/>
                </a:cubicBezTo>
                <a:cubicBezTo>
                  <a:pt x="347575" y="12402"/>
                  <a:pt x="347636" y="11672"/>
                  <a:pt x="346937" y="10821"/>
                </a:cubicBezTo>
                <a:cubicBezTo>
                  <a:pt x="346603" y="10426"/>
                  <a:pt x="346268" y="10001"/>
                  <a:pt x="345873" y="9666"/>
                </a:cubicBezTo>
                <a:cubicBezTo>
                  <a:pt x="344901" y="8846"/>
                  <a:pt x="344202" y="8025"/>
                  <a:pt x="345326" y="6900"/>
                </a:cubicBezTo>
                <a:cubicBezTo>
                  <a:pt x="344901" y="7143"/>
                  <a:pt x="344475" y="7417"/>
                  <a:pt x="344019" y="7691"/>
                </a:cubicBezTo>
                <a:cubicBezTo>
                  <a:pt x="342803" y="6748"/>
                  <a:pt x="341618" y="5836"/>
                  <a:pt x="340402" y="4925"/>
                </a:cubicBezTo>
                <a:lnTo>
                  <a:pt x="340280" y="5016"/>
                </a:lnTo>
                <a:cubicBezTo>
                  <a:pt x="341071" y="5836"/>
                  <a:pt x="341891" y="6687"/>
                  <a:pt x="342682" y="7539"/>
                </a:cubicBezTo>
                <a:cubicBezTo>
                  <a:pt x="343442" y="8390"/>
                  <a:pt x="343442" y="8390"/>
                  <a:pt x="342256" y="9150"/>
                </a:cubicBezTo>
                <a:cubicBezTo>
                  <a:pt x="338426" y="5715"/>
                  <a:pt x="334414" y="2432"/>
                  <a:pt x="329338" y="0"/>
                </a:cubicBezTo>
                <a:cubicBezTo>
                  <a:pt x="329490" y="152"/>
                  <a:pt x="329612" y="335"/>
                  <a:pt x="329764" y="487"/>
                </a:cubicBezTo>
                <a:cubicBezTo>
                  <a:pt x="332955" y="3557"/>
                  <a:pt x="336177" y="6627"/>
                  <a:pt x="339277" y="9727"/>
                </a:cubicBezTo>
                <a:cubicBezTo>
                  <a:pt x="340797" y="11247"/>
                  <a:pt x="340706" y="11308"/>
                  <a:pt x="339095" y="12919"/>
                </a:cubicBezTo>
                <a:cubicBezTo>
                  <a:pt x="337484" y="11642"/>
                  <a:pt x="335873" y="10396"/>
                  <a:pt x="334353" y="9089"/>
                </a:cubicBezTo>
                <a:cubicBezTo>
                  <a:pt x="334110" y="8906"/>
                  <a:pt x="334323" y="8420"/>
                  <a:pt x="334323" y="8055"/>
                </a:cubicBezTo>
                <a:cubicBezTo>
                  <a:pt x="334080" y="8177"/>
                  <a:pt x="333837" y="8359"/>
                  <a:pt x="333472" y="8572"/>
                </a:cubicBezTo>
                <a:cubicBezTo>
                  <a:pt x="329338" y="6019"/>
                  <a:pt x="324596" y="4560"/>
                  <a:pt x="319368" y="3952"/>
                </a:cubicBezTo>
                <a:cubicBezTo>
                  <a:pt x="323867" y="5715"/>
                  <a:pt x="328396" y="7417"/>
                  <a:pt x="332438" y="9757"/>
                </a:cubicBezTo>
                <a:cubicBezTo>
                  <a:pt x="331587" y="11429"/>
                  <a:pt x="331496" y="11460"/>
                  <a:pt x="329125" y="10791"/>
                </a:cubicBezTo>
                <a:cubicBezTo>
                  <a:pt x="329551" y="10396"/>
                  <a:pt x="329946" y="10061"/>
                  <a:pt x="330371" y="9666"/>
                </a:cubicBezTo>
                <a:cubicBezTo>
                  <a:pt x="330189" y="9636"/>
                  <a:pt x="330068" y="9575"/>
                  <a:pt x="330037" y="9605"/>
                </a:cubicBezTo>
                <a:cubicBezTo>
                  <a:pt x="328791" y="10517"/>
                  <a:pt x="327788" y="10061"/>
                  <a:pt x="326542" y="9453"/>
                </a:cubicBezTo>
                <a:cubicBezTo>
                  <a:pt x="324110" y="8268"/>
                  <a:pt x="321496" y="7599"/>
                  <a:pt x="318608" y="8542"/>
                </a:cubicBezTo>
                <a:cubicBezTo>
                  <a:pt x="318365" y="8633"/>
                  <a:pt x="317909" y="8542"/>
                  <a:pt x="317696" y="8390"/>
                </a:cubicBezTo>
                <a:cubicBezTo>
                  <a:pt x="316876" y="7873"/>
                  <a:pt x="316086" y="7295"/>
                  <a:pt x="315174" y="6627"/>
                </a:cubicBezTo>
                <a:cubicBezTo>
                  <a:pt x="316177" y="5958"/>
                  <a:pt x="317149" y="5289"/>
                  <a:pt x="318122" y="4651"/>
                </a:cubicBezTo>
                <a:cubicBezTo>
                  <a:pt x="318092" y="4590"/>
                  <a:pt x="318061" y="4529"/>
                  <a:pt x="318031" y="4438"/>
                </a:cubicBezTo>
                <a:cubicBezTo>
                  <a:pt x="317119" y="4712"/>
                  <a:pt x="316116" y="4864"/>
                  <a:pt x="315295" y="5259"/>
                </a:cubicBezTo>
                <a:cubicBezTo>
                  <a:pt x="314231" y="5745"/>
                  <a:pt x="313350" y="5776"/>
                  <a:pt x="312468" y="5046"/>
                </a:cubicBezTo>
                <a:cubicBezTo>
                  <a:pt x="312347" y="4925"/>
                  <a:pt x="312104" y="4894"/>
                  <a:pt x="311800" y="4925"/>
                </a:cubicBezTo>
                <a:cubicBezTo>
                  <a:pt x="312225" y="5289"/>
                  <a:pt x="312681" y="5654"/>
                  <a:pt x="313137" y="6080"/>
                </a:cubicBezTo>
                <a:cubicBezTo>
                  <a:pt x="312377" y="6566"/>
                  <a:pt x="311709" y="7052"/>
                  <a:pt x="310949" y="7417"/>
                </a:cubicBezTo>
                <a:cubicBezTo>
                  <a:pt x="310705" y="7539"/>
                  <a:pt x="310189" y="7417"/>
                  <a:pt x="309854" y="7265"/>
                </a:cubicBezTo>
                <a:cubicBezTo>
                  <a:pt x="308730" y="6779"/>
                  <a:pt x="307605" y="6353"/>
                  <a:pt x="306085" y="6292"/>
                </a:cubicBezTo>
                <a:cubicBezTo>
                  <a:pt x="307392" y="7052"/>
                  <a:pt x="308517" y="7691"/>
                  <a:pt x="309490" y="8238"/>
                </a:cubicBezTo>
                <a:cubicBezTo>
                  <a:pt x="308152" y="10061"/>
                  <a:pt x="306906" y="11764"/>
                  <a:pt x="305660" y="13496"/>
                </a:cubicBezTo>
                <a:cubicBezTo>
                  <a:pt x="304657" y="12919"/>
                  <a:pt x="303562" y="12280"/>
                  <a:pt x="302225" y="11520"/>
                </a:cubicBezTo>
                <a:cubicBezTo>
                  <a:pt x="303775" y="10608"/>
                  <a:pt x="305204" y="9757"/>
                  <a:pt x="306815" y="8815"/>
                </a:cubicBezTo>
                <a:cubicBezTo>
                  <a:pt x="304748" y="9150"/>
                  <a:pt x="303198" y="9879"/>
                  <a:pt x="301708" y="10700"/>
                </a:cubicBezTo>
                <a:cubicBezTo>
                  <a:pt x="301404" y="10882"/>
                  <a:pt x="300857" y="11064"/>
                  <a:pt x="300523" y="10973"/>
                </a:cubicBezTo>
                <a:cubicBezTo>
                  <a:pt x="298182" y="10365"/>
                  <a:pt x="295842" y="10153"/>
                  <a:pt x="293198" y="10943"/>
                </a:cubicBezTo>
                <a:cubicBezTo>
                  <a:pt x="295021" y="7630"/>
                  <a:pt x="298274" y="5532"/>
                  <a:pt x="301496" y="3374"/>
                </a:cubicBezTo>
                <a:cubicBezTo>
                  <a:pt x="300128" y="3435"/>
                  <a:pt x="298912" y="3861"/>
                  <a:pt x="297878" y="4499"/>
                </a:cubicBezTo>
                <a:cubicBezTo>
                  <a:pt x="296784" y="5137"/>
                  <a:pt x="295720" y="5836"/>
                  <a:pt x="294839" y="6657"/>
                </a:cubicBezTo>
                <a:cubicBezTo>
                  <a:pt x="293957" y="7447"/>
                  <a:pt x="293228" y="8390"/>
                  <a:pt x="292590" y="9332"/>
                </a:cubicBezTo>
                <a:cubicBezTo>
                  <a:pt x="291982" y="10274"/>
                  <a:pt x="291556" y="11277"/>
                  <a:pt x="291009" y="12311"/>
                </a:cubicBezTo>
                <a:cubicBezTo>
                  <a:pt x="289672" y="11551"/>
                  <a:pt x="288395" y="10821"/>
                  <a:pt x="287118" y="10092"/>
                </a:cubicBezTo>
                <a:cubicBezTo>
                  <a:pt x="287058" y="10153"/>
                  <a:pt x="286997" y="10213"/>
                  <a:pt x="286906" y="10274"/>
                </a:cubicBezTo>
                <a:cubicBezTo>
                  <a:pt x="287818" y="11064"/>
                  <a:pt x="288729" y="11885"/>
                  <a:pt x="289672" y="12645"/>
                </a:cubicBezTo>
                <a:cubicBezTo>
                  <a:pt x="290401" y="13223"/>
                  <a:pt x="290796" y="13800"/>
                  <a:pt x="290523" y="14681"/>
                </a:cubicBezTo>
                <a:cubicBezTo>
                  <a:pt x="290219" y="15745"/>
                  <a:pt x="290219" y="16840"/>
                  <a:pt x="290067" y="18147"/>
                </a:cubicBezTo>
                <a:cubicBezTo>
                  <a:pt x="286055" y="16080"/>
                  <a:pt x="281890" y="14712"/>
                  <a:pt x="277270" y="14317"/>
                </a:cubicBezTo>
                <a:cubicBezTo>
                  <a:pt x="279033" y="15016"/>
                  <a:pt x="280796" y="15654"/>
                  <a:pt x="282529" y="16414"/>
                </a:cubicBezTo>
                <a:cubicBezTo>
                  <a:pt x="284596" y="17296"/>
                  <a:pt x="286602" y="18299"/>
                  <a:pt x="288669" y="19180"/>
                </a:cubicBezTo>
                <a:cubicBezTo>
                  <a:pt x="290036" y="19758"/>
                  <a:pt x="290553" y="20578"/>
                  <a:pt x="290249" y="21824"/>
                </a:cubicBezTo>
                <a:cubicBezTo>
                  <a:pt x="289337" y="21612"/>
                  <a:pt x="288395" y="21429"/>
                  <a:pt x="287483" y="21186"/>
                </a:cubicBezTo>
                <a:cubicBezTo>
                  <a:pt x="286936" y="21065"/>
                  <a:pt x="286936" y="21065"/>
                  <a:pt x="286845" y="21490"/>
                </a:cubicBezTo>
                <a:cubicBezTo>
                  <a:pt x="287848" y="21794"/>
                  <a:pt x="288881" y="22068"/>
                  <a:pt x="290158" y="22463"/>
                </a:cubicBezTo>
                <a:cubicBezTo>
                  <a:pt x="289428" y="22888"/>
                  <a:pt x="288973" y="23131"/>
                  <a:pt x="288486" y="23435"/>
                </a:cubicBezTo>
                <a:cubicBezTo>
                  <a:pt x="287666" y="22888"/>
                  <a:pt x="286814" y="22432"/>
                  <a:pt x="286845" y="21521"/>
                </a:cubicBezTo>
                <a:cubicBezTo>
                  <a:pt x="286480" y="21733"/>
                  <a:pt x="286146" y="21916"/>
                  <a:pt x="285690" y="22189"/>
                </a:cubicBezTo>
                <a:cubicBezTo>
                  <a:pt x="285386" y="21703"/>
                  <a:pt x="285082" y="21247"/>
                  <a:pt x="284656" y="20639"/>
                </a:cubicBezTo>
                <a:cubicBezTo>
                  <a:pt x="284383" y="21612"/>
                  <a:pt x="286024" y="22524"/>
                  <a:pt x="284474" y="23435"/>
                </a:cubicBezTo>
                <a:cubicBezTo>
                  <a:pt x="281982" y="18207"/>
                  <a:pt x="277544" y="14469"/>
                  <a:pt x="270735" y="12523"/>
                </a:cubicBezTo>
                <a:cubicBezTo>
                  <a:pt x="276237" y="15168"/>
                  <a:pt x="280371" y="18724"/>
                  <a:pt x="283137" y="23527"/>
                </a:cubicBezTo>
                <a:cubicBezTo>
                  <a:pt x="280948" y="22919"/>
                  <a:pt x="279033" y="23010"/>
                  <a:pt x="277361" y="23891"/>
                </a:cubicBezTo>
                <a:cubicBezTo>
                  <a:pt x="276298" y="23131"/>
                  <a:pt x="275264" y="22402"/>
                  <a:pt x="274291" y="21612"/>
                </a:cubicBezTo>
                <a:cubicBezTo>
                  <a:pt x="274048" y="21399"/>
                  <a:pt x="274048" y="20973"/>
                  <a:pt x="274018" y="20639"/>
                </a:cubicBezTo>
                <a:cubicBezTo>
                  <a:pt x="273957" y="20305"/>
                  <a:pt x="273987" y="19940"/>
                  <a:pt x="273805" y="19575"/>
                </a:cubicBezTo>
                <a:cubicBezTo>
                  <a:pt x="273714" y="19970"/>
                  <a:pt x="273714" y="20365"/>
                  <a:pt x="273532" y="20730"/>
                </a:cubicBezTo>
                <a:cubicBezTo>
                  <a:pt x="273440" y="20913"/>
                  <a:pt x="273045" y="21004"/>
                  <a:pt x="272802" y="21095"/>
                </a:cubicBezTo>
                <a:cubicBezTo>
                  <a:pt x="273532" y="19636"/>
                  <a:pt x="274261" y="18147"/>
                  <a:pt x="275143" y="16384"/>
                </a:cubicBezTo>
                <a:cubicBezTo>
                  <a:pt x="274231" y="17235"/>
                  <a:pt x="273288" y="17843"/>
                  <a:pt x="272802" y="18633"/>
                </a:cubicBezTo>
                <a:cubicBezTo>
                  <a:pt x="271921" y="20031"/>
                  <a:pt x="271191" y="21521"/>
                  <a:pt x="270644" y="23010"/>
                </a:cubicBezTo>
                <a:cubicBezTo>
                  <a:pt x="270279" y="23952"/>
                  <a:pt x="269519" y="23679"/>
                  <a:pt x="268790" y="23679"/>
                </a:cubicBezTo>
                <a:cubicBezTo>
                  <a:pt x="267908" y="23709"/>
                  <a:pt x="267817" y="23314"/>
                  <a:pt x="267756" y="22767"/>
                </a:cubicBezTo>
                <a:cubicBezTo>
                  <a:pt x="267574" y="21186"/>
                  <a:pt x="267300" y="19606"/>
                  <a:pt x="266996" y="18055"/>
                </a:cubicBezTo>
                <a:cubicBezTo>
                  <a:pt x="266996" y="19362"/>
                  <a:pt x="266996" y="20669"/>
                  <a:pt x="266996" y="21976"/>
                </a:cubicBezTo>
                <a:cubicBezTo>
                  <a:pt x="267027" y="23618"/>
                  <a:pt x="267027" y="23618"/>
                  <a:pt x="264990" y="23891"/>
                </a:cubicBezTo>
                <a:cubicBezTo>
                  <a:pt x="264382" y="23983"/>
                  <a:pt x="263775" y="24043"/>
                  <a:pt x="263167" y="24135"/>
                </a:cubicBezTo>
                <a:cubicBezTo>
                  <a:pt x="262589" y="24226"/>
                  <a:pt x="261981" y="24347"/>
                  <a:pt x="261252" y="24469"/>
                </a:cubicBezTo>
                <a:cubicBezTo>
                  <a:pt x="260188" y="18542"/>
                  <a:pt x="264686" y="14438"/>
                  <a:pt x="268607" y="10061"/>
                </a:cubicBezTo>
                <a:cubicBezTo>
                  <a:pt x="267604" y="10700"/>
                  <a:pt x="266541" y="11277"/>
                  <a:pt x="265629" y="12007"/>
                </a:cubicBezTo>
                <a:cubicBezTo>
                  <a:pt x="262255" y="14651"/>
                  <a:pt x="260218" y="17812"/>
                  <a:pt x="259945" y="21551"/>
                </a:cubicBezTo>
                <a:cubicBezTo>
                  <a:pt x="259914" y="22372"/>
                  <a:pt x="260157" y="23192"/>
                  <a:pt x="260218" y="24043"/>
                </a:cubicBezTo>
                <a:cubicBezTo>
                  <a:pt x="260218" y="24286"/>
                  <a:pt x="260097" y="24560"/>
                  <a:pt x="260036" y="24803"/>
                </a:cubicBezTo>
                <a:cubicBezTo>
                  <a:pt x="259732" y="24682"/>
                  <a:pt x="259337" y="24590"/>
                  <a:pt x="259124" y="24378"/>
                </a:cubicBezTo>
                <a:cubicBezTo>
                  <a:pt x="257635" y="22949"/>
                  <a:pt x="255932" y="21703"/>
                  <a:pt x="253592" y="20730"/>
                </a:cubicBezTo>
                <a:cubicBezTo>
                  <a:pt x="255416" y="22280"/>
                  <a:pt x="257087" y="23709"/>
                  <a:pt x="258911" y="25259"/>
                </a:cubicBezTo>
                <a:cubicBezTo>
                  <a:pt x="256024" y="26353"/>
                  <a:pt x="254413" y="27995"/>
                  <a:pt x="253562" y="30092"/>
                </a:cubicBezTo>
                <a:cubicBezTo>
                  <a:pt x="252741" y="29636"/>
                  <a:pt x="252680" y="29059"/>
                  <a:pt x="253379" y="28177"/>
                </a:cubicBezTo>
                <a:cubicBezTo>
                  <a:pt x="253866" y="27508"/>
                  <a:pt x="254413" y="26870"/>
                  <a:pt x="254808" y="26080"/>
                </a:cubicBezTo>
                <a:cubicBezTo>
                  <a:pt x="254200" y="26475"/>
                  <a:pt x="253622" y="26870"/>
                  <a:pt x="252923" y="27326"/>
                </a:cubicBezTo>
                <a:lnTo>
                  <a:pt x="252923" y="23496"/>
                </a:lnTo>
                <a:lnTo>
                  <a:pt x="252741" y="23496"/>
                </a:lnTo>
                <a:cubicBezTo>
                  <a:pt x="252589" y="24317"/>
                  <a:pt x="252437" y="25138"/>
                  <a:pt x="252285" y="25958"/>
                </a:cubicBezTo>
                <a:cubicBezTo>
                  <a:pt x="252194" y="26688"/>
                  <a:pt x="252103" y="27387"/>
                  <a:pt x="252072" y="28086"/>
                </a:cubicBezTo>
                <a:cubicBezTo>
                  <a:pt x="252011" y="28755"/>
                  <a:pt x="251616" y="28785"/>
                  <a:pt x="250917" y="28572"/>
                </a:cubicBezTo>
                <a:cubicBezTo>
                  <a:pt x="250431" y="28420"/>
                  <a:pt x="249884" y="28360"/>
                  <a:pt x="249215" y="28238"/>
                </a:cubicBezTo>
                <a:cubicBezTo>
                  <a:pt x="249276" y="24651"/>
                  <a:pt x="249640" y="21034"/>
                  <a:pt x="252589" y="17903"/>
                </a:cubicBezTo>
                <a:cubicBezTo>
                  <a:pt x="252528" y="17873"/>
                  <a:pt x="252437" y="17843"/>
                  <a:pt x="252376" y="17782"/>
                </a:cubicBezTo>
                <a:cubicBezTo>
                  <a:pt x="252042" y="18025"/>
                  <a:pt x="251677" y="18268"/>
                  <a:pt x="251403" y="18542"/>
                </a:cubicBezTo>
                <a:cubicBezTo>
                  <a:pt x="249397" y="20396"/>
                  <a:pt x="248485" y="22615"/>
                  <a:pt x="248151" y="24986"/>
                </a:cubicBezTo>
                <a:cubicBezTo>
                  <a:pt x="248030" y="25928"/>
                  <a:pt x="248060" y="26870"/>
                  <a:pt x="247908" y="27812"/>
                </a:cubicBezTo>
                <a:cubicBezTo>
                  <a:pt x="247878" y="28086"/>
                  <a:pt x="247513" y="28329"/>
                  <a:pt x="247330" y="28572"/>
                </a:cubicBezTo>
                <a:cubicBezTo>
                  <a:pt x="247087" y="28329"/>
                  <a:pt x="246753" y="28086"/>
                  <a:pt x="246662" y="27812"/>
                </a:cubicBezTo>
                <a:cubicBezTo>
                  <a:pt x="245537" y="23770"/>
                  <a:pt x="244777" y="19666"/>
                  <a:pt x="243257" y="15715"/>
                </a:cubicBezTo>
                <a:cubicBezTo>
                  <a:pt x="241251" y="10487"/>
                  <a:pt x="236601" y="7113"/>
                  <a:pt x="229579" y="5897"/>
                </a:cubicBezTo>
                <a:cubicBezTo>
                  <a:pt x="229123" y="5806"/>
                  <a:pt x="228667" y="5806"/>
                  <a:pt x="228212" y="5776"/>
                </a:cubicBezTo>
                <a:cubicBezTo>
                  <a:pt x="228029" y="5745"/>
                  <a:pt x="227847" y="5776"/>
                  <a:pt x="227634" y="5776"/>
                </a:cubicBezTo>
                <a:cubicBezTo>
                  <a:pt x="227695" y="5897"/>
                  <a:pt x="227695" y="5988"/>
                  <a:pt x="227725" y="5988"/>
                </a:cubicBezTo>
                <a:cubicBezTo>
                  <a:pt x="234108" y="7630"/>
                  <a:pt x="238273" y="11125"/>
                  <a:pt x="241251" y="15593"/>
                </a:cubicBezTo>
                <a:cubicBezTo>
                  <a:pt x="243774" y="19393"/>
                  <a:pt x="245324" y="23466"/>
                  <a:pt x="246145" y="27660"/>
                </a:cubicBezTo>
                <a:cubicBezTo>
                  <a:pt x="246388" y="28815"/>
                  <a:pt x="246175" y="28967"/>
                  <a:pt x="244534" y="29302"/>
                </a:cubicBezTo>
                <a:cubicBezTo>
                  <a:pt x="242528" y="25624"/>
                  <a:pt x="239610" y="22432"/>
                  <a:pt x="235567" y="19940"/>
                </a:cubicBezTo>
                <a:cubicBezTo>
                  <a:pt x="234473" y="19271"/>
                  <a:pt x="233318" y="18694"/>
                  <a:pt x="232224" y="18086"/>
                </a:cubicBezTo>
                <a:cubicBezTo>
                  <a:pt x="232133" y="18147"/>
                  <a:pt x="232072" y="18238"/>
                  <a:pt x="232011" y="18299"/>
                </a:cubicBezTo>
                <a:cubicBezTo>
                  <a:pt x="232285" y="18451"/>
                  <a:pt x="232528" y="18633"/>
                  <a:pt x="232801" y="18785"/>
                </a:cubicBezTo>
                <a:cubicBezTo>
                  <a:pt x="237604" y="21429"/>
                  <a:pt x="240917" y="24955"/>
                  <a:pt x="243045" y="29180"/>
                </a:cubicBezTo>
                <a:cubicBezTo>
                  <a:pt x="243440" y="29970"/>
                  <a:pt x="243288" y="30548"/>
                  <a:pt x="242254" y="31004"/>
                </a:cubicBezTo>
                <a:cubicBezTo>
                  <a:pt x="240947" y="28967"/>
                  <a:pt x="239671" y="26931"/>
                  <a:pt x="238364" y="24925"/>
                </a:cubicBezTo>
                <a:lnTo>
                  <a:pt x="238121" y="24986"/>
                </a:lnTo>
                <a:cubicBezTo>
                  <a:pt x="238303" y="25411"/>
                  <a:pt x="238485" y="25806"/>
                  <a:pt x="238698" y="26384"/>
                </a:cubicBezTo>
                <a:cubicBezTo>
                  <a:pt x="236145" y="26536"/>
                  <a:pt x="233926" y="27235"/>
                  <a:pt x="232011" y="28603"/>
                </a:cubicBezTo>
                <a:cubicBezTo>
                  <a:pt x="231464" y="27995"/>
                  <a:pt x="231008" y="27448"/>
                  <a:pt x="230643" y="27022"/>
                </a:cubicBezTo>
                <a:cubicBezTo>
                  <a:pt x="229822" y="27235"/>
                  <a:pt x="229184" y="27387"/>
                  <a:pt x="228546" y="27569"/>
                </a:cubicBezTo>
                <a:cubicBezTo>
                  <a:pt x="228485" y="27478"/>
                  <a:pt x="228455" y="27417"/>
                  <a:pt x="228394" y="27356"/>
                </a:cubicBezTo>
                <a:cubicBezTo>
                  <a:pt x="230126" y="25077"/>
                  <a:pt x="232467" y="23253"/>
                  <a:pt x="235537" y="21976"/>
                </a:cubicBezTo>
                <a:cubicBezTo>
                  <a:pt x="231950" y="22159"/>
                  <a:pt x="229215" y="23527"/>
                  <a:pt x="226996" y="25745"/>
                </a:cubicBezTo>
                <a:cubicBezTo>
                  <a:pt x="223348" y="22645"/>
                  <a:pt x="219093" y="22220"/>
                  <a:pt x="214260" y="23466"/>
                </a:cubicBezTo>
                <a:cubicBezTo>
                  <a:pt x="216448" y="23709"/>
                  <a:pt x="218515" y="23952"/>
                  <a:pt x="220613" y="24195"/>
                </a:cubicBezTo>
                <a:cubicBezTo>
                  <a:pt x="221616" y="24317"/>
                  <a:pt x="221980" y="24651"/>
                  <a:pt x="221768" y="25533"/>
                </a:cubicBezTo>
                <a:cubicBezTo>
                  <a:pt x="221494" y="26657"/>
                  <a:pt x="221555" y="27812"/>
                  <a:pt x="221433" y="28967"/>
                </a:cubicBezTo>
                <a:cubicBezTo>
                  <a:pt x="221403" y="29271"/>
                  <a:pt x="221221" y="29636"/>
                  <a:pt x="220947" y="29788"/>
                </a:cubicBezTo>
                <a:cubicBezTo>
                  <a:pt x="219518" y="30548"/>
                  <a:pt x="217999" y="31247"/>
                  <a:pt x="216327" y="32037"/>
                </a:cubicBezTo>
                <a:cubicBezTo>
                  <a:pt x="215780" y="31490"/>
                  <a:pt x="215202" y="30913"/>
                  <a:pt x="214594" y="30274"/>
                </a:cubicBezTo>
                <a:cubicBezTo>
                  <a:pt x="214412" y="30396"/>
                  <a:pt x="214138" y="30609"/>
                  <a:pt x="213774" y="30852"/>
                </a:cubicBezTo>
                <a:cubicBezTo>
                  <a:pt x="213348" y="30122"/>
                  <a:pt x="212922" y="29454"/>
                  <a:pt x="212527" y="28815"/>
                </a:cubicBezTo>
                <a:lnTo>
                  <a:pt x="212315" y="28876"/>
                </a:lnTo>
                <a:cubicBezTo>
                  <a:pt x="212679" y="29727"/>
                  <a:pt x="213044" y="30578"/>
                  <a:pt x="213409" y="31460"/>
                </a:cubicBezTo>
                <a:cubicBezTo>
                  <a:pt x="213287" y="31490"/>
                  <a:pt x="213166" y="31551"/>
                  <a:pt x="213074" y="31581"/>
                </a:cubicBezTo>
                <a:cubicBezTo>
                  <a:pt x="211585" y="29119"/>
                  <a:pt x="209822" y="26809"/>
                  <a:pt x="206691" y="25381"/>
                </a:cubicBezTo>
                <a:cubicBezTo>
                  <a:pt x="206904" y="25594"/>
                  <a:pt x="207117" y="25806"/>
                  <a:pt x="207360" y="26019"/>
                </a:cubicBezTo>
                <a:cubicBezTo>
                  <a:pt x="209397" y="27752"/>
                  <a:pt x="210886" y="29758"/>
                  <a:pt x="211980" y="31916"/>
                </a:cubicBezTo>
                <a:cubicBezTo>
                  <a:pt x="212132" y="32250"/>
                  <a:pt x="211980" y="32706"/>
                  <a:pt x="211828" y="33040"/>
                </a:cubicBezTo>
                <a:cubicBezTo>
                  <a:pt x="211099" y="34712"/>
                  <a:pt x="208941" y="35016"/>
                  <a:pt x="207178" y="35898"/>
                </a:cubicBezTo>
                <a:cubicBezTo>
                  <a:pt x="206843" y="35594"/>
                  <a:pt x="206479" y="35259"/>
                  <a:pt x="206144" y="34925"/>
                </a:cubicBezTo>
                <a:cubicBezTo>
                  <a:pt x="205232" y="33983"/>
                  <a:pt x="204260" y="33071"/>
                  <a:pt x="203439" y="32098"/>
                </a:cubicBezTo>
                <a:cubicBezTo>
                  <a:pt x="203105" y="31703"/>
                  <a:pt x="202953" y="31095"/>
                  <a:pt x="203044" y="30639"/>
                </a:cubicBezTo>
                <a:cubicBezTo>
                  <a:pt x="204290" y="25624"/>
                  <a:pt x="207846" y="21733"/>
                  <a:pt x="213196" y="18815"/>
                </a:cubicBezTo>
                <a:cubicBezTo>
                  <a:pt x="213561" y="18633"/>
                  <a:pt x="213926" y="18420"/>
                  <a:pt x="214290" y="18207"/>
                </a:cubicBezTo>
                <a:cubicBezTo>
                  <a:pt x="214230" y="18147"/>
                  <a:pt x="214199" y="18055"/>
                  <a:pt x="214138" y="17964"/>
                </a:cubicBezTo>
                <a:cubicBezTo>
                  <a:pt x="213378" y="18177"/>
                  <a:pt x="212558" y="18268"/>
                  <a:pt x="211859" y="18572"/>
                </a:cubicBezTo>
                <a:cubicBezTo>
                  <a:pt x="207725" y="20365"/>
                  <a:pt x="204928" y="23040"/>
                  <a:pt x="203530" y="26536"/>
                </a:cubicBezTo>
                <a:cubicBezTo>
                  <a:pt x="202953" y="27995"/>
                  <a:pt x="202679" y="29515"/>
                  <a:pt x="202223" y="31126"/>
                </a:cubicBezTo>
                <a:cubicBezTo>
                  <a:pt x="202284" y="30487"/>
                  <a:pt x="202314" y="29970"/>
                  <a:pt x="202375" y="29454"/>
                </a:cubicBezTo>
                <a:cubicBezTo>
                  <a:pt x="201220" y="33466"/>
                  <a:pt x="201159" y="37539"/>
                  <a:pt x="201251" y="41642"/>
                </a:cubicBezTo>
                <a:cubicBezTo>
                  <a:pt x="201129" y="41642"/>
                  <a:pt x="201007" y="41612"/>
                  <a:pt x="200886" y="41612"/>
                </a:cubicBezTo>
                <a:lnTo>
                  <a:pt x="200886" y="33679"/>
                </a:lnTo>
                <a:cubicBezTo>
                  <a:pt x="200703" y="34347"/>
                  <a:pt x="200551" y="34895"/>
                  <a:pt x="200430" y="35411"/>
                </a:cubicBezTo>
                <a:cubicBezTo>
                  <a:pt x="200308" y="35989"/>
                  <a:pt x="200156" y="36597"/>
                  <a:pt x="200065" y="37174"/>
                </a:cubicBezTo>
                <a:cubicBezTo>
                  <a:pt x="199974" y="37752"/>
                  <a:pt x="199913" y="38360"/>
                  <a:pt x="199822" y="38937"/>
                </a:cubicBezTo>
                <a:cubicBezTo>
                  <a:pt x="199822" y="39089"/>
                  <a:pt x="199883" y="39241"/>
                  <a:pt x="199792" y="39393"/>
                </a:cubicBezTo>
                <a:cubicBezTo>
                  <a:pt x="199670" y="39606"/>
                  <a:pt x="199488" y="39849"/>
                  <a:pt x="199305" y="40062"/>
                </a:cubicBezTo>
                <a:cubicBezTo>
                  <a:pt x="199153" y="39849"/>
                  <a:pt x="198849" y="39667"/>
                  <a:pt x="198849" y="39454"/>
                </a:cubicBezTo>
                <a:cubicBezTo>
                  <a:pt x="198697" y="38147"/>
                  <a:pt x="198454" y="36840"/>
                  <a:pt x="198606" y="35533"/>
                </a:cubicBezTo>
                <a:cubicBezTo>
                  <a:pt x="198819" y="33253"/>
                  <a:pt x="199275" y="30943"/>
                  <a:pt x="200521" y="28815"/>
                </a:cubicBezTo>
                <a:cubicBezTo>
                  <a:pt x="201190" y="27660"/>
                  <a:pt x="202071" y="26566"/>
                  <a:pt x="202983" y="25290"/>
                </a:cubicBezTo>
                <a:cubicBezTo>
                  <a:pt x="201159" y="26262"/>
                  <a:pt x="199974" y="27417"/>
                  <a:pt x="199184" y="28815"/>
                </a:cubicBezTo>
                <a:cubicBezTo>
                  <a:pt x="198667" y="29727"/>
                  <a:pt x="198333" y="30700"/>
                  <a:pt x="197968" y="31673"/>
                </a:cubicBezTo>
                <a:cubicBezTo>
                  <a:pt x="197785" y="32159"/>
                  <a:pt x="197512" y="32311"/>
                  <a:pt x="196843" y="32341"/>
                </a:cubicBezTo>
                <a:cubicBezTo>
                  <a:pt x="196114" y="32341"/>
                  <a:pt x="195901" y="32068"/>
                  <a:pt x="195840" y="31581"/>
                </a:cubicBezTo>
                <a:cubicBezTo>
                  <a:pt x="195658" y="30305"/>
                  <a:pt x="195323" y="28998"/>
                  <a:pt x="195384" y="27691"/>
                </a:cubicBezTo>
                <a:cubicBezTo>
                  <a:pt x="195415" y="25958"/>
                  <a:pt x="196570" y="24469"/>
                  <a:pt x="197907" y="23131"/>
                </a:cubicBezTo>
                <a:cubicBezTo>
                  <a:pt x="198697" y="22311"/>
                  <a:pt x="199700" y="21612"/>
                  <a:pt x="200521" y="20761"/>
                </a:cubicBezTo>
                <a:cubicBezTo>
                  <a:pt x="200004" y="21034"/>
                  <a:pt x="199488" y="21277"/>
                  <a:pt x="199001" y="21581"/>
                </a:cubicBezTo>
                <a:cubicBezTo>
                  <a:pt x="195810" y="23496"/>
                  <a:pt x="194412" y="26171"/>
                  <a:pt x="193621" y="29119"/>
                </a:cubicBezTo>
                <a:cubicBezTo>
                  <a:pt x="193408" y="29940"/>
                  <a:pt x="193256" y="30761"/>
                  <a:pt x="193135" y="31581"/>
                </a:cubicBezTo>
                <a:cubicBezTo>
                  <a:pt x="193044" y="32220"/>
                  <a:pt x="192740" y="32524"/>
                  <a:pt x="191858" y="32676"/>
                </a:cubicBezTo>
                <a:cubicBezTo>
                  <a:pt x="189883" y="33071"/>
                  <a:pt x="187998" y="33588"/>
                  <a:pt x="185962" y="34043"/>
                </a:cubicBezTo>
                <a:cubicBezTo>
                  <a:pt x="185171" y="33436"/>
                  <a:pt x="184806" y="32706"/>
                  <a:pt x="185110" y="31673"/>
                </a:cubicBezTo>
                <a:cubicBezTo>
                  <a:pt x="186357" y="27052"/>
                  <a:pt x="189275" y="23283"/>
                  <a:pt x="194503" y="20730"/>
                </a:cubicBezTo>
                <a:cubicBezTo>
                  <a:pt x="194624" y="20669"/>
                  <a:pt x="194746" y="20609"/>
                  <a:pt x="194776" y="20365"/>
                </a:cubicBezTo>
                <a:cubicBezTo>
                  <a:pt x="194320" y="20457"/>
                  <a:pt x="193864" y="20487"/>
                  <a:pt x="193439" y="20609"/>
                </a:cubicBezTo>
                <a:cubicBezTo>
                  <a:pt x="189670" y="21733"/>
                  <a:pt x="187208" y="23861"/>
                  <a:pt x="185414" y="26566"/>
                </a:cubicBezTo>
                <a:cubicBezTo>
                  <a:pt x="185080" y="27083"/>
                  <a:pt x="184563" y="27569"/>
                  <a:pt x="183986" y="27904"/>
                </a:cubicBezTo>
                <a:cubicBezTo>
                  <a:pt x="180308" y="30031"/>
                  <a:pt x="177907" y="32797"/>
                  <a:pt x="177025" y="36293"/>
                </a:cubicBezTo>
                <a:cubicBezTo>
                  <a:pt x="176843" y="37053"/>
                  <a:pt x="176843" y="37053"/>
                  <a:pt x="174928" y="37235"/>
                </a:cubicBezTo>
                <a:cubicBezTo>
                  <a:pt x="174776" y="36384"/>
                  <a:pt x="174624" y="35533"/>
                  <a:pt x="174502" y="34682"/>
                </a:cubicBezTo>
                <a:lnTo>
                  <a:pt x="174198" y="34712"/>
                </a:lnTo>
                <a:lnTo>
                  <a:pt x="174198" y="37478"/>
                </a:lnTo>
                <a:cubicBezTo>
                  <a:pt x="174046" y="37478"/>
                  <a:pt x="173894" y="37478"/>
                  <a:pt x="173742" y="37448"/>
                </a:cubicBezTo>
                <a:cubicBezTo>
                  <a:pt x="172405" y="31642"/>
                  <a:pt x="173712" y="25989"/>
                  <a:pt x="175749" y="20365"/>
                </a:cubicBezTo>
                <a:cubicBezTo>
                  <a:pt x="175657" y="20457"/>
                  <a:pt x="175536" y="20548"/>
                  <a:pt x="175475" y="20669"/>
                </a:cubicBezTo>
                <a:cubicBezTo>
                  <a:pt x="172648" y="26232"/>
                  <a:pt x="170976" y="31977"/>
                  <a:pt x="171676" y="38025"/>
                </a:cubicBezTo>
                <a:cubicBezTo>
                  <a:pt x="171706" y="38329"/>
                  <a:pt x="171463" y="38664"/>
                  <a:pt x="171189" y="38968"/>
                </a:cubicBezTo>
                <a:cubicBezTo>
                  <a:pt x="169365" y="35898"/>
                  <a:pt x="167846" y="32797"/>
                  <a:pt x="164107" y="30791"/>
                </a:cubicBezTo>
                <a:cubicBezTo>
                  <a:pt x="165262" y="32007"/>
                  <a:pt x="166447" y="33192"/>
                  <a:pt x="167633" y="34408"/>
                </a:cubicBezTo>
                <a:cubicBezTo>
                  <a:pt x="166083" y="35077"/>
                  <a:pt x="165931" y="35016"/>
                  <a:pt x="164289" y="33527"/>
                </a:cubicBezTo>
                <a:cubicBezTo>
                  <a:pt x="164624" y="34135"/>
                  <a:pt x="164836" y="34530"/>
                  <a:pt x="165019" y="34864"/>
                </a:cubicBezTo>
                <a:cubicBezTo>
                  <a:pt x="163438" y="35806"/>
                  <a:pt x="161919" y="36718"/>
                  <a:pt x="160368" y="37630"/>
                </a:cubicBezTo>
                <a:cubicBezTo>
                  <a:pt x="159852" y="37022"/>
                  <a:pt x="159304" y="36354"/>
                  <a:pt x="158757" y="35685"/>
                </a:cubicBezTo>
                <a:cubicBezTo>
                  <a:pt x="158697" y="35715"/>
                  <a:pt x="158605" y="35746"/>
                  <a:pt x="158545" y="35776"/>
                </a:cubicBezTo>
                <a:cubicBezTo>
                  <a:pt x="158909" y="36384"/>
                  <a:pt x="159396" y="36961"/>
                  <a:pt x="159669" y="37600"/>
                </a:cubicBezTo>
                <a:cubicBezTo>
                  <a:pt x="159821" y="37934"/>
                  <a:pt x="159791" y="38451"/>
                  <a:pt x="159578" y="38785"/>
                </a:cubicBezTo>
                <a:cubicBezTo>
                  <a:pt x="159152" y="39606"/>
                  <a:pt x="158575" y="40366"/>
                  <a:pt x="157997" y="41247"/>
                </a:cubicBezTo>
                <a:cubicBezTo>
                  <a:pt x="157845" y="40974"/>
                  <a:pt x="157724" y="40791"/>
                  <a:pt x="157633" y="40609"/>
                </a:cubicBezTo>
                <a:cubicBezTo>
                  <a:pt x="157298" y="43375"/>
                  <a:pt x="156964" y="46171"/>
                  <a:pt x="156630" y="48937"/>
                </a:cubicBezTo>
                <a:cubicBezTo>
                  <a:pt x="156538" y="48937"/>
                  <a:pt x="156478" y="48968"/>
                  <a:pt x="156386" y="48968"/>
                </a:cubicBezTo>
                <a:cubicBezTo>
                  <a:pt x="156143" y="46658"/>
                  <a:pt x="155809" y="44378"/>
                  <a:pt x="155687" y="42068"/>
                </a:cubicBezTo>
                <a:cubicBezTo>
                  <a:pt x="155566" y="39758"/>
                  <a:pt x="155657" y="37448"/>
                  <a:pt x="155657" y="35138"/>
                </a:cubicBezTo>
                <a:cubicBezTo>
                  <a:pt x="155566" y="35138"/>
                  <a:pt x="155475" y="35138"/>
                  <a:pt x="155383" y="35107"/>
                </a:cubicBezTo>
                <a:cubicBezTo>
                  <a:pt x="155019" y="38420"/>
                  <a:pt x="154654" y="41703"/>
                  <a:pt x="154289" y="45168"/>
                </a:cubicBezTo>
                <a:cubicBezTo>
                  <a:pt x="152496" y="44013"/>
                  <a:pt x="152344" y="42645"/>
                  <a:pt x="152405" y="41247"/>
                </a:cubicBezTo>
                <a:cubicBezTo>
                  <a:pt x="152557" y="38329"/>
                  <a:pt x="153712" y="35594"/>
                  <a:pt x="155201" y="32949"/>
                </a:cubicBezTo>
                <a:cubicBezTo>
                  <a:pt x="155383" y="32645"/>
                  <a:pt x="155900" y="32311"/>
                  <a:pt x="156356" y="32220"/>
                </a:cubicBezTo>
                <a:cubicBezTo>
                  <a:pt x="157815" y="31946"/>
                  <a:pt x="159335" y="31764"/>
                  <a:pt x="160885" y="31369"/>
                </a:cubicBezTo>
                <a:cubicBezTo>
                  <a:pt x="159456" y="31217"/>
                  <a:pt x="157997" y="31065"/>
                  <a:pt x="156447" y="30913"/>
                </a:cubicBezTo>
                <a:cubicBezTo>
                  <a:pt x="157542" y="28998"/>
                  <a:pt x="159152" y="27387"/>
                  <a:pt x="161007" y="25928"/>
                </a:cubicBezTo>
                <a:cubicBezTo>
                  <a:pt x="162861" y="24469"/>
                  <a:pt x="165080" y="23466"/>
                  <a:pt x="167633" y="22888"/>
                </a:cubicBezTo>
                <a:cubicBezTo>
                  <a:pt x="164897" y="22979"/>
                  <a:pt x="162557" y="23800"/>
                  <a:pt x="160460" y="25077"/>
                </a:cubicBezTo>
                <a:cubicBezTo>
                  <a:pt x="158089" y="26445"/>
                  <a:pt x="156295" y="28208"/>
                  <a:pt x="154927" y="30244"/>
                </a:cubicBezTo>
                <a:cubicBezTo>
                  <a:pt x="154441" y="30943"/>
                  <a:pt x="153894" y="31490"/>
                  <a:pt x="152800" y="31673"/>
                </a:cubicBezTo>
                <a:cubicBezTo>
                  <a:pt x="152192" y="31764"/>
                  <a:pt x="151675" y="32068"/>
                  <a:pt x="151128" y="32250"/>
                </a:cubicBezTo>
                <a:cubicBezTo>
                  <a:pt x="150885" y="32311"/>
                  <a:pt x="150581" y="32250"/>
                  <a:pt x="150186" y="32250"/>
                </a:cubicBezTo>
                <a:cubicBezTo>
                  <a:pt x="150155" y="32341"/>
                  <a:pt x="150095" y="32706"/>
                  <a:pt x="149821" y="32888"/>
                </a:cubicBezTo>
                <a:cubicBezTo>
                  <a:pt x="147298" y="34469"/>
                  <a:pt x="146052" y="36566"/>
                  <a:pt x="145687" y="39089"/>
                </a:cubicBezTo>
                <a:cubicBezTo>
                  <a:pt x="144411" y="38846"/>
                  <a:pt x="143164" y="38664"/>
                  <a:pt x="141979" y="38360"/>
                </a:cubicBezTo>
                <a:cubicBezTo>
                  <a:pt x="141766" y="38329"/>
                  <a:pt x="141493" y="37843"/>
                  <a:pt x="141553" y="37630"/>
                </a:cubicBezTo>
                <a:cubicBezTo>
                  <a:pt x="142860" y="33284"/>
                  <a:pt x="145383" y="29454"/>
                  <a:pt x="150003" y="26627"/>
                </a:cubicBezTo>
                <a:cubicBezTo>
                  <a:pt x="150247" y="26445"/>
                  <a:pt x="150490" y="26293"/>
                  <a:pt x="150672" y="26049"/>
                </a:cubicBezTo>
                <a:cubicBezTo>
                  <a:pt x="147845" y="27022"/>
                  <a:pt x="145566" y="28572"/>
                  <a:pt x="144046" y="30609"/>
                </a:cubicBezTo>
                <a:cubicBezTo>
                  <a:pt x="142556" y="32584"/>
                  <a:pt x="141493" y="34743"/>
                  <a:pt x="140277" y="36809"/>
                </a:cubicBezTo>
                <a:cubicBezTo>
                  <a:pt x="140003" y="36536"/>
                  <a:pt x="139547" y="36050"/>
                  <a:pt x="139061" y="35624"/>
                </a:cubicBezTo>
                <a:cubicBezTo>
                  <a:pt x="137572" y="34226"/>
                  <a:pt x="135717" y="33284"/>
                  <a:pt x="133316" y="33101"/>
                </a:cubicBezTo>
                <a:cubicBezTo>
                  <a:pt x="133073" y="33071"/>
                  <a:pt x="132769" y="33040"/>
                  <a:pt x="132526" y="33101"/>
                </a:cubicBezTo>
                <a:cubicBezTo>
                  <a:pt x="132313" y="33132"/>
                  <a:pt x="132161" y="33314"/>
                  <a:pt x="131979" y="33436"/>
                </a:cubicBezTo>
                <a:cubicBezTo>
                  <a:pt x="132131" y="33557"/>
                  <a:pt x="132252" y="33740"/>
                  <a:pt x="132465" y="33831"/>
                </a:cubicBezTo>
                <a:cubicBezTo>
                  <a:pt x="132708" y="33922"/>
                  <a:pt x="133043" y="33922"/>
                  <a:pt x="133347" y="33983"/>
                </a:cubicBezTo>
                <a:cubicBezTo>
                  <a:pt x="135930" y="34560"/>
                  <a:pt x="138088" y="35624"/>
                  <a:pt x="139730" y="37296"/>
                </a:cubicBezTo>
                <a:cubicBezTo>
                  <a:pt x="139973" y="37539"/>
                  <a:pt x="140125" y="37843"/>
                  <a:pt x="140368" y="38177"/>
                </a:cubicBezTo>
                <a:cubicBezTo>
                  <a:pt x="138635" y="38390"/>
                  <a:pt x="137085" y="38603"/>
                  <a:pt x="135444" y="38816"/>
                </a:cubicBezTo>
                <a:cubicBezTo>
                  <a:pt x="135292" y="38633"/>
                  <a:pt x="135109" y="38420"/>
                  <a:pt x="134897" y="38208"/>
                </a:cubicBezTo>
                <a:cubicBezTo>
                  <a:pt x="135049" y="38816"/>
                  <a:pt x="134958" y="39272"/>
                  <a:pt x="133863" y="39332"/>
                </a:cubicBezTo>
                <a:cubicBezTo>
                  <a:pt x="133347" y="38603"/>
                  <a:pt x="132830" y="37843"/>
                  <a:pt x="132161" y="36901"/>
                </a:cubicBezTo>
                <a:cubicBezTo>
                  <a:pt x="131371" y="38694"/>
                  <a:pt x="132769" y="39910"/>
                  <a:pt x="133438" y="41308"/>
                </a:cubicBezTo>
                <a:cubicBezTo>
                  <a:pt x="132891" y="41247"/>
                  <a:pt x="132495" y="41217"/>
                  <a:pt x="132009" y="41156"/>
                </a:cubicBezTo>
                <a:lnTo>
                  <a:pt x="132009" y="42250"/>
                </a:lnTo>
                <a:cubicBezTo>
                  <a:pt x="132647" y="42341"/>
                  <a:pt x="133225" y="42433"/>
                  <a:pt x="134228" y="42585"/>
                </a:cubicBezTo>
                <a:cubicBezTo>
                  <a:pt x="133468" y="43193"/>
                  <a:pt x="132921" y="43618"/>
                  <a:pt x="132374" y="44074"/>
                </a:cubicBezTo>
                <a:cubicBezTo>
                  <a:pt x="132283" y="44165"/>
                  <a:pt x="132192" y="44226"/>
                  <a:pt x="132100" y="44317"/>
                </a:cubicBezTo>
                <a:cubicBezTo>
                  <a:pt x="131948" y="44135"/>
                  <a:pt x="131766" y="43952"/>
                  <a:pt x="131584" y="43800"/>
                </a:cubicBezTo>
                <a:cubicBezTo>
                  <a:pt x="130611" y="42980"/>
                  <a:pt x="129881" y="42159"/>
                  <a:pt x="131036" y="41034"/>
                </a:cubicBezTo>
                <a:cubicBezTo>
                  <a:pt x="130611" y="41278"/>
                  <a:pt x="130185" y="41551"/>
                  <a:pt x="129729" y="41825"/>
                </a:cubicBezTo>
                <a:cubicBezTo>
                  <a:pt x="128514" y="40882"/>
                  <a:pt x="127328" y="39971"/>
                  <a:pt x="126112" y="39059"/>
                </a:cubicBezTo>
                <a:lnTo>
                  <a:pt x="125991" y="39150"/>
                </a:lnTo>
                <a:cubicBezTo>
                  <a:pt x="126781" y="39971"/>
                  <a:pt x="127602" y="40822"/>
                  <a:pt x="128392" y="41673"/>
                </a:cubicBezTo>
                <a:cubicBezTo>
                  <a:pt x="129152" y="42524"/>
                  <a:pt x="129152" y="42524"/>
                  <a:pt x="127966" y="43284"/>
                </a:cubicBezTo>
                <a:cubicBezTo>
                  <a:pt x="124137" y="39849"/>
                  <a:pt x="120124" y="36566"/>
                  <a:pt x="115048" y="34135"/>
                </a:cubicBezTo>
                <a:cubicBezTo>
                  <a:pt x="115170" y="34287"/>
                  <a:pt x="115322" y="34469"/>
                  <a:pt x="115474" y="34621"/>
                </a:cubicBezTo>
                <a:cubicBezTo>
                  <a:pt x="118665" y="37691"/>
                  <a:pt x="121887" y="40761"/>
                  <a:pt x="124988" y="43861"/>
                </a:cubicBezTo>
                <a:cubicBezTo>
                  <a:pt x="126508" y="45381"/>
                  <a:pt x="126416" y="45442"/>
                  <a:pt x="124805" y="47053"/>
                </a:cubicBezTo>
                <a:cubicBezTo>
                  <a:pt x="123194" y="45776"/>
                  <a:pt x="121583" y="44530"/>
                  <a:pt x="120064" y="43223"/>
                </a:cubicBezTo>
                <a:cubicBezTo>
                  <a:pt x="119820" y="43041"/>
                  <a:pt x="120033" y="42554"/>
                  <a:pt x="120033" y="42189"/>
                </a:cubicBezTo>
                <a:cubicBezTo>
                  <a:pt x="119790" y="42311"/>
                  <a:pt x="119547" y="42493"/>
                  <a:pt x="119182" y="42706"/>
                </a:cubicBezTo>
                <a:cubicBezTo>
                  <a:pt x="115048" y="40153"/>
                  <a:pt x="110307" y="38694"/>
                  <a:pt x="105079" y="38086"/>
                </a:cubicBezTo>
                <a:cubicBezTo>
                  <a:pt x="109577" y="39849"/>
                  <a:pt x="114106" y="41551"/>
                  <a:pt x="118149" y="43892"/>
                </a:cubicBezTo>
                <a:cubicBezTo>
                  <a:pt x="117298" y="45563"/>
                  <a:pt x="117206" y="45594"/>
                  <a:pt x="114836" y="44925"/>
                </a:cubicBezTo>
                <a:cubicBezTo>
                  <a:pt x="115261" y="44530"/>
                  <a:pt x="115656" y="44196"/>
                  <a:pt x="116082" y="43800"/>
                </a:cubicBezTo>
                <a:cubicBezTo>
                  <a:pt x="115899" y="43770"/>
                  <a:pt x="115778" y="43709"/>
                  <a:pt x="115747" y="43740"/>
                </a:cubicBezTo>
                <a:cubicBezTo>
                  <a:pt x="114501" y="44652"/>
                  <a:pt x="113498" y="44196"/>
                  <a:pt x="112252" y="43588"/>
                </a:cubicBezTo>
                <a:cubicBezTo>
                  <a:pt x="109820" y="42402"/>
                  <a:pt x="107206" y="41734"/>
                  <a:pt x="104319" y="42676"/>
                </a:cubicBezTo>
                <a:cubicBezTo>
                  <a:pt x="104075" y="42767"/>
                  <a:pt x="103620" y="42676"/>
                  <a:pt x="103407" y="42524"/>
                </a:cubicBezTo>
                <a:cubicBezTo>
                  <a:pt x="102586" y="42007"/>
                  <a:pt x="101796" y="41430"/>
                  <a:pt x="100884" y="40761"/>
                </a:cubicBezTo>
                <a:cubicBezTo>
                  <a:pt x="101887" y="40062"/>
                  <a:pt x="102860" y="39423"/>
                  <a:pt x="103802" y="38785"/>
                </a:cubicBezTo>
                <a:lnTo>
                  <a:pt x="103741" y="38572"/>
                </a:lnTo>
                <a:cubicBezTo>
                  <a:pt x="102829" y="38846"/>
                  <a:pt x="101826" y="38998"/>
                  <a:pt x="101006" y="39393"/>
                </a:cubicBezTo>
                <a:cubicBezTo>
                  <a:pt x="99942" y="39879"/>
                  <a:pt x="99060" y="39910"/>
                  <a:pt x="98179" y="39180"/>
                </a:cubicBezTo>
                <a:cubicBezTo>
                  <a:pt x="98057" y="39059"/>
                  <a:pt x="97814" y="39028"/>
                  <a:pt x="97510" y="39059"/>
                </a:cubicBezTo>
                <a:cubicBezTo>
                  <a:pt x="97936" y="39423"/>
                  <a:pt x="98391" y="39788"/>
                  <a:pt x="98847" y="40214"/>
                </a:cubicBezTo>
                <a:cubicBezTo>
                  <a:pt x="98088" y="40700"/>
                  <a:pt x="97419" y="41186"/>
                  <a:pt x="96659" y="41551"/>
                </a:cubicBezTo>
                <a:cubicBezTo>
                  <a:pt x="96416" y="41673"/>
                  <a:pt x="95869" y="41551"/>
                  <a:pt x="95565" y="41399"/>
                </a:cubicBezTo>
                <a:cubicBezTo>
                  <a:pt x="94440" y="40913"/>
                  <a:pt x="93315" y="40487"/>
                  <a:pt x="91796" y="40427"/>
                </a:cubicBezTo>
                <a:cubicBezTo>
                  <a:pt x="93103" y="41186"/>
                  <a:pt x="94227" y="41825"/>
                  <a:pt x="95200" y="42372"/>
                </a:cubicBezTo>
                <a:cubicBezTo>
                  <a:pt x="93863" y="44196"/>
                  <a:pt x="92616" y="45898"/>
                  <a:pt x="91370" y="47630"/>
                </a:cubicBezTo>
                <a:cubicBezTo>
                  <a:pt x="90367" y="47053"/>
                  <a:pt x="89273" y="46414"/>
                  <a:pt x="87935" y="45655"/>
                </a:cubicBezTo>
                <a:cubicBezTo>
                  <a:pt x="89486" y="44743"/>
                  <a:pt x="90884" y="43892"/>
                  <a:pt x="92525" y="42949"/>
                </a:cubicBezTo>
                <a:cubicBezTo>
                  <a:pt x="90458" y="43284"/>
                  <a:pt x="88908" y="44013"/>
                  <a:pt x="87419" y="44834"/>
                </a:cubicBezTo>
                <a:cubicBezTo>
                  <a:pt x="87115" y="45016"/>
                  <a:pt x="86568" y="45199"/>
                  <a:pt x="86233" y="45107"/>
                </a:cubicBezTo>
                <a:cubicBezTo>
                  <a:pt x="83893" y="44500"/>
                  <a:pt x="81552" y="44287"/>
                  <a:pt x="78908" y="45077"/>
                </a:cubicBezTo>
                <a:cubicBezTo>
                  <a:pt x="80732" y="41764"/>
                  <a:pt x="83954" y="39667"/>
                  <a:pt x="87206" y="37509"/>
                </a:cubicBezTo>
                <a:cubicBezTo>
                  <a:pt x="85838" y="37569"/>
                  <a:pt x="84622" y="37995"/>
                  <a:pt x="83558" y="38633"/>
                </a:cubicBezTo>
                <a:cubicBezTo>
                  <a:pt x="82495" y="39272"/>
                  <a:pt x="81431" y="39971"/>
                  <a:pt x="80549" y="40791"/>
                </a:cubicBezTo>
                <a:cubicBezTo>
                  <a:pt x="79668" y="41582"/>
                  <a:pt x="78938" y="42524"/>
                  <a:pt x="78300" y="43466"/>
                </a:cubicBezTo>
                <a:cubicBezTo>
                  <a:pt x="77692" y="44408"/>
                  <a:pt x="77266" y="45411"/>
                  <a:pt x="76719" y="46445"/>
                </a:cubicBezTo>
                <a:cubicBezTo>
                  <a:pt x="75382" y="45685"/>
                  <a:pt x="74105" y="44955"/>
                  <a:pt x="72829" y="44226"/>
                </a:cubicBezTo>
                <a:cubicBezTo>
                  <a:pt x="72768" y="44287"/>
                  <a:pt x="72707" y="44348"/>
                  <a:pt x="72616" y="44408"/>
                </a:cubicBezTo>
                <a:cubicBezTo>
                  <a:pt x="73528" y="45199"/>
                  <a:pt x="74440" y="46019"/>
                  <a:pt x="75382" y="46779"/>
                </a:cubicBezTo>
                <a:cubicBezTo>
                  <a:pt x="76111" y="47357"/>
                  <a:pt x="76507" y="47934"/>
                  <a:pt x="76233" y="48816"/>
                </a:cubicBezTo>
                <a:cubicBezTo>
                  <a:pt x="75929" y="49880"/>
                  <a:pt x="75929" y="50974"/>
                  <a:pt x="75777" y="52281"/>
                </a:cubicBezTo>
                <a:cubicBezTo>
                  <a:pt x="71765" y="50214"/>
                  <a:pt x="67601" y="48846"/>
                  <a:pt x="62980" y="48451"/>
                </a:cubicBezTo>
                <a:cubicBezTo>
                  <a:pt x="64743" y="49150"/>
                  <a:pt x="66506" y="49788"/>
                  <a:pt x="68239" y="50548"/>
                </a:cubicBezTo>
                <a:cubicBezTo>
                  <a:pt x="70306" y="51430"/>
                  <a:pt x="72312" y="52433"/>
                  <a:pt x="74379" y="53314"/>
                </a:cubicBezTo>
                <a:cubicBezTo>
                  <a:pt x="75747" y="53892"/>
                  <a:pt x="76263" y="54712"/>
                  <a:pt x="75959" y="55959"/>
                </a:cubicBezTo>
                <a:cubicBezTo>
                  <a:pt x="75048" y="55746"/>
                  <a:pt x="74105" y="55564"/>
                  <a:pt x="73193" y="55320"/>
                </a:cubicBezTo>
                <a:cubicBezTo>
                  <a:pt x="72646" y="55199"/>
                  <a:pt x="72646" y="55199"/>
                  <a:pt x="72555" y="55624"/>
                </a:cubicBezTo>
                <a:cubicBezTo>
                  <a:pt x="73558" y="55928"/>
                  <a:pt x="74592" y="56202"/>
                  <a:pt x="75868" y="56597"/>
                </a:cubicBezTo>
                <a:cubicBezTo>
                  <a:pt x="75139" y="57023"/>
                  <a:pt x="74683" y="57266"/>
                  <a:pt x="74197" y="57570"/>
                </a:cubicBezTo>
                <a:cubicBezTo>
                  <a:pt x="73376" y="57023"/>
                  <a:pt x="72525" y="56567"/>
                  <a:pt x="72555" y="55655"/>
                </a:cubicBezTo>
                <a:cubicBezTo>
                  <a:pt x="72190" y="55868"/>
                  <a:pt x="71856" y="56050"/>
                  <a:pt x="71400" y="56323"/>
                </a:cubicBezTo>
                <a:cubicBezTo>
                  <a:pt x="71096" y="55837"/>
                  <a:pt x="70792" y="55381"/>
                  <a:pt x="70367" y="54773"/>
                </a:cubicBezTo>
                <a:cubicBezTo>
                  <a:pt x="70093" y="55746"/>
                  <a:pt x="71734" y="56658"/>
                  <a:pt x="70184" y="57570"/>
                </a:cubicBezTo>
                <a:cubicBezTo>
                  <a:pt x="67692" y="52342"/>
                  <a:pt x="63254" y="48603"/>
                  <a:pt x="56445" y="46658"/>
                </a:cubicBezTo>
                <a:cubicBezTo>
                  <a:pt x="61947" y="49302"/>
                  <a:pt x="66081" y="52858"/>
                  <a:pt x="68847" y="57661"/>
                </a:cubicBezTo>
                <a:cubicBezTo>
                  <a:pt x="66658" y="57053"/>
                  <a:pt x="64743" y="57144"/>
                  <a:pt x="63072" y="58026"/>
                </a:cubicBezTo>
                <a:cubicBezTo>
                  <a:pt x="62008" y="57266"/>
                  <a:pt x="60974" y="56536"/>
                  <a:pt x="60002" y="55746"/>
                </a:cubicBezTo>
                <a:cubicBezTo>
                  <a:pt x="59759" y="55533"/>
                  <a:pt x="59759" y="55108"/>
                  <a:pt x="59728" y="54773"/>
                </a:cubicBezTo>
                <a:cubicBezTo>
                  <a:pt x="59667" y="54439"/>
                  <a:pt x="59698" y="54074"/>
                  <a:pt x="59515" y="53709"/>
                </a:cubicBezTo>
                <a:cubicBezTo>
                  <a:pt x="59424" y="54105"/>
                  <a:pt x="59424" y="54500"/>
                  <a:pt x="59242" y="54864"/>
                </a:cubicBezTo>
                <a:cubicBezTo>
                  <a:pt x="59151" y="55047"/>
                  <a:pt x="58755" y="55138"/>
                  <a:pt x="58512" y="55229"/>
                </a:cubicBezTo>
                <a:cubicBezTo>
                  <a:pt x="59242" y="53770"/>
                  <a:pt x="59971" y="52281"/>
                  <a:pt x="60853" y="50518"/>
                </a:cubicBezTo>
                <a:cubicBezTo>
                  <a:pt x="59941" y="51369"/>
                  <a:pt x="58999" y="51977"/>
                  <a:pt x="58512" y="52767"/>
                </a:cubicBezTo>
                <a:cubicBezTo>
                  <a:pt x="57631" y="54165"/>
                  <a:pt x="56901" y="55655"/>
                  <a:pt x="56354" y="57144"/>
                </a:cubicBezTo>
                <a:cubicBezTo>
                  <a:pt x="55989" y="58086"/>
                  <a:pt x="55230" y="57813"/>
                  <a:pt x="54500" y="57813"/>
                </a:cubicBezTo>
                <a:cubicBezTo>
                  <a:pt x="53619" y="57843"/>
                  <a:pt x="53527" y="57448"/>
                  <a:pt x="53467" y="56901"/>
                </a:cubicBezTo>
                <a:cubicBezTo>
                  <a:pt x="53284" y="55320"/>
                  <a:pt x="53011" y="53740"/>
                  <a:pt x="52707" y="52190"/>
                </a:cubicBezTo>
                <a:cubicBezTo>
                  <a:pt x="52707" y="53497"/>
                  <a:pt x="52707" y="54804"/>
                  <a:pt x="52707" y="56111"/>
                </a:cubicBezTo>
                <a:cubicBezTo>
                  <a:pt x="52737" y="57752"/>
                  <a:pt x="52737" y="57752"/>
                  <a:pt x="50701" y="58026"/>
                </a:cubicBezTo>
                <a:cubicBezTo>
                  <a:pt x="50093" y="58117"/>
                  <a:pt x="49485" y="58178"/>
                  <a:pt x="48877" y="58269"/>
                </a:cubicBezTo>
                <a:cubicBezTo>
                  <a:pt x="48299" y="58360"/>
                  <a:pt x="47691" y="58482"/>
                  <a:pt x="46962" y="58603"/>
                </a:cubicBezTo>
                <a:cubicBezTo>
                  <a:pt x="45928" y="52676"/>
                  <a:pt x="50397" y="48603"/>
                  <a:pt x="54318" y="44226"/>
                </a:cubicBezTo>
                <a:cubicBezTo>
                  <a:pt x="53345" y="44864"/>
                  <a:pt x="52251" y="45442"/>
                  <a:pt x="51339" y="46171"/>
                </a:cubicBezTo>
                <a:cubicBezTo>
                  <a:pt x="47995" y="48816"/>
                  <a:pt x="45928" y="51977"/>
                  <a:pt x="45685" y="55716"/>
                </a:cubicBezTo>
                <a:cubicBezTo>
                  <a:pt x="45625" y="56536"/>
                  <a:pt x="45868" y="57357"/>
                  <a:pt x="45928" y="58178"/>
                </a:cubicBezTo>
                <a:cubicBezTo>
                  <a:pt x="45928" y="58451"/>
                  <a:pt x="45807" y="58725"/>
                  <a:pt x="45746" y="58968"/>
                </a:cubicBezTo>
                <a:cubicBezTo>
                  <a:pt x="45442" y="58846"/>
                  <a:pt x="45047" y="58755"/>
                  <a:pt x="44865" y="58542"/>
                </a:cubicBezTo>
                <a:cubicBezTo>
                  <a:pt x="43345" y="57114"/>
                  <a:pt x="41643" y="55868"/>
                  <a:pt x="39302" y="54895"/>
                </a:cubicBezTo>
                <a:cubicBezTo>
                  <a:pt x="41126" y="56445"/>
                  <a:pt x="42798" y="57874"/>
                  <a:pt x="44621" y="59424"/>
                </a:cubicBezTo>
                <a:cubicBezTo>
                  <a:pt x="41734" y="60518"/>
                  <a:pt x="40123" y="62159"/>
                  <a:pt x="39272" y="64257"/>
                </a:cubicBezTo>
                <a:cubicBezTo>
                  <a:pt x="38451" y="63801"/>
                  <a:pt x="38421" y="63223"/>
                  <a:pt x="39089" y="62311"/>
                </a:cubicBezTo>
                <a:cubicBezTo>
                  <a:pt x="39576" y="61673"/>
                  <a:pt x="40123" y="61035"/>
                  <a:pt x="40518" y="60244"/>
                </a:cubicBezTo>
                <a:cubicBezTo>
                  <a:pt x="39910" y="60640"/>
                  <a:pt x="39333" y="61035"/>
                  <a:pt x="38634" y="61491"/>
                </a:cubicBezTo>
                <a:lnTo>
                  <a:pt x="38634" y="57661"/>
                </a:lnTo>
                <a:lnTo>
                  <a:pt x="38451" y="57630"/>
                </a:lnTo>
                <a:cubicBezTo>
                  <a:pt x="38299" y="58482"/>
                  <a:pt x="38147" y="59302"/>
                  <a:pt x="37995" y="60123"/>
                </a:cubicBezTo>
                <a:cubicBezTo>
                  <a:pt x="37904" y="60822"/>
                  <a:pt x="37813" y="61551"/>
                  <a:pt x="37782" y="62251"/>
                </a:cubicBezTo>
                <a:cubicBezTo>
                  <a:pt x="37722" y="62919"/>
                  <a:pt x="37327" y="62950"/>
                  <a:pt x="36627" y="62737"/>
                </a:cubicBezTo>
                <a:cubicBezTo>
                  <a:pt x="36141" y="62585"/>
                  <a:pt x="35594" y="62524"/>
                  <a:pt x="34925" y="62372"/>
                </a:cubicBezTo>
                <a:cubicBezTo>
                  <a:pt x="34986" y="58816"/>
                  <a:pt x="35351" y="55199"/>
                  <a:pt x="38330" y="52068"/>
                </a:cubicBezTo>
                <a:cubicBezTo>
                  <a:pt x="38238" y="52038"/>
                  <a:pt x="38147" y="51977"/>
                  <a:pt x="38086" y="51946"/>
                </a:cubicBezTo>
                <a:cubicBezTo>
                  <a:pt x="37752" y="52190"/>
                  <a:pt x="37387" y="52433"/>
                  <a:pt x="37114" y="52676"/>
                </a:cubicBezTo>
                <a:cubicBezTo>
                  <a:pt x="35108" y="54560"/>
                  <a:pt x="34196" y="56749"/>
                  <a:pt x="33861" y="59120"/>
                </a:cubicBezTo>
                <a:cubicBezTo>
                  <a:pt x="33740" y="60062"/>
                  <a:pt x="33770" y="61035"/>
                  <a:pt x="33618" y="61977"/>
                </a:cubicBezTo>
                <a:cubicBezTo>
                  <a:pt x="33588" y="62251"/>
                  <a:pt x="33253" y="62494"/>
                  <a:pt x="33041" y="62737"/>
                </a:cubicBezTo>
                <a:cubicBezTo>
                  <a:pt x="32798" y="62463"/>
                  <a:pt x="32463" y="62251"/>
                  <a:pt x="32372" y="61977"/>
                </a:cubicBezTo>
                <a:cubicBezTo>
                  <a:pt x="31247" y="57934"/>
                  <a:pt x="30487" y="53831"/>
                  <a:pt x="28998" y="49880"/>
                </a:cubicBezTo>
                <a:cubicBezTo>
                  <a:pt x="26962" y="44652"/>
                  <a:pt x="22311" y="41278"/>
                  <a:pt x="15290" y="40062"/>
                </a:cubicBezTo>
                <a:cubicBezTo>
                  <a:pt x="14834" y="39971"/>
                  <a:pt x="14378" y="39971"/>
                  <a:pt x="13922" y="39910"/>
                </a:cubicBezTo>
                <a:cubicBezTo>
                  <a:pt x="13739" y="39910"/>
                  <a:pt x="13557" y="39910"/>
                  <a:pt x="13344" y="39910"/>
                </a:cubicBezTo>
                <a:cubicBezTo>
                  <a:pt x="13405" y="40031"/>
                  <a:pt x="13405" y="40123"/>
                  <a:pt x="13435" y="40153"/>
                </a:cubicBezTo>
                <a:cubicBezTo>
                  <a:pt x="19819" y="41764"/>
                  <a:pt x="23983" y="45259"/>
                  <a:pt x="26962" y="49758"/>
                </a:cubicBezTo>
                <a:cubicBezTo>
                  <a:pt x="29484" y="53557"/>
                  <a:pt x="31035" y="57600"/>
                  <a:pt x="31855" y="61825"/>
                </a:cubicBezTo>
                <a:cubicBezTo>
                  <a:pt x="32098" y="62980"/>
                  <a:pt x="31886" y="63132"/>
                  <a:pt x="30244" y="63466"/>
                </a:cubicBezTo>
                <a:cubicBezTo>
                  <a:pt x="28238" y="59789"/>
                  <a:pt x="25320" y="56597"/>
                  <a:pt x="21278" y="54074"/>
                </a:cubicBezTo>
                <a:cubicBezTo>
                  <a:pt x="20214" y="53436"/>
                  <a:pt x="19028" y="52858"/>
                  <a:pt x="17934" y="52250"/>
                </a:cubicBezTo>
                <a:cubicBezTo>
                  <a:pt x="17843" y="52311"/>
                  <a:pt x="17782" y="52372"/>
                  <a:pt x="17721" y="52463"/>
                </a:cubicBezTo>
                <a:cubicBezTo>
                  <a:pt x="17995" y="52615"/>
                  <a:pt x="18238" y="52767"/>
                  <a:pt x="18542" y="52919"/>
                </a:cubicBezTo>
                <a:cubicBezTo>
                  <a:pt x="23314" y="55564"/>
                  <a:pt x="26627" y="59089"/>
                  <a:pt x="28755" y="63314"/>
                </a:cubicBezTo>
                <a:cubicBezTo>
                  <a:pt x="29150" y="64135"/>
                  <a:pt x="28998" y="64682"/>
                  <a:pt x="27965" y="65138"/>
                </a:cubicBezTo>
                <a:cubicBezTo>
                  <a:pt x="26658" y="63132"/>
                  <a:pt x="25381" y="61096"/>
                  <a:pt x="24074" y="59059"/>
                </a:cubicBezTo>
                <a:lnTo>
                  <a:pt x="23831" y="59150"/>
                </a:lnTo>
                <a:cubicBezTo>
                  <a:pt x="24013" y="59545"/>
                  <a:pt x="24196" y="59971"/>
                  <a:pt x="24439" y="60518"/>
                </a:cubicBezTo>
                <a:cubicBezTo>
                  <a:pt x="21885" y="60670"/>
                  <a:pt x="19636" y="61369"/>
                  <a:pt x="17721" y="62767"/>
                </a:cubicBezTo>
                <a:cubicBezTo>
                  <a:pt x="17205" y="62129"/>
                  <a:pt x="16718" y="61582"/>
                  <a:pt x="16384" y="61187"/>
                </a:cubicBezTo>
                <a:cubicBezTo>
                  <a:pt x="15533" y="61399"/>
                  <a:pt x="14894" y="61551"/>
                  <a:pt x="14256" y="61703"/>
                </a:cubicBezTo>
                <a:cubicBezTo>
                  <a:pt x="14226" y="61643"/>
                  <a:pt x="14165" y="61582"/>
                  <a:pt x="14104" y="61491"/>
                </a:cubicBezTo>
                <a:cubicBezTo>
                  <a:pt x="15837" y="59211"/>
                  <a:pt x="18177" y="57418"/>
                  <a:pt x="21247" y="56111"/>
                </a:cubicBezTo>
                <a:cubicBezTo>
                  <a:pt x="17660" y="56323"/>
                  <a:pt x="14925" y="57691"/>
                  <a:pt x="12706" y="59880"/>
                </a:cubicBezTo>
                <a:cubicBezTo>
                  <a:pt x="9059" y="56810"/>
                  <a:pt x="4803" y="56354"/>
                  <a:pt x="1" y="57630"/>
                </a:cubicBezTo>
                <a:cubicBezTo>
                  <a:pt x="2159" y="57874"/>
                  <a:pt x="4226" y="58086"/>
                  <a:pt x="6323" y="58330"/>
                </a:cubicBezTo>
                <a:cubicBezTo>
                  <a:pt x="7326" y="58451"/>
                  <a:pt x="7691" y="58816"/>
                  <a:pt x="7478" y="59667"/>
                </a:cubicBezTo>
                <a:cubicBezTo>
                  <a:pt x="7235" y="60792"/>
                  <a:pt x="7265" y="61977"/>
                  <a:pt x="7144" y="63132"/>
                </a:cubicBezTo>
                <a:cubicBezTo>
                  <a:pt x="7113" y="63406"/>
                  <a:pt x="6961" y="63801"/>
                  <a:pt x="6688" y="63922"/>
                </a:cubicBezTo>
                <a:cubicBezTo>
                  <a:pt x="5776" y="64409"/>
                  <a:pt x="4834" y="64865"/>
                  <a:pt x="3891" y="65321"/>
                </a:cubicBezTo>
                <a:lnTo>
                  <a:pt x="5593" y="65321"/>
                </a:lnTo>
                <a:lnTo>
                  <a:pt x="6688" y="64743"/>
                </a:lnTo>
                <a:cubicBezTo>
                  <a:pt x="6779" y="64804"/>
                  <a:pt x="6900" y="64834"/>
                  <a:pt x="6992" y="64895"/>
                </a:cubicBezTo>
                <a:cubicBezTo>
                  <a:pt x="6961" y="65017"/>
                  <a:pt x="6961" y="65169"/>
                  <a:pt x="6931" y="65321"/>
                </a:cubicBezTo>
                <a:lnTo>
                  <a:pt x="7751" y="65321"/>
                </a:lnTo>
                <a:cubicBezTo>
                  <a:pt x="7782" y="64135"/>
                  <a:pt x="8299" y="63831"/>
                  <a:pt x="10426" y="63466"/>
                </a:cubicBezTo>
                <a:cubicBezTo>
                  <a:pt x="10092" y="64105"/>
                  <a:pt x="9849" y="64713"/>
                  <a:pt x="9666" y="65321"/>
                </a:cubicBezTo>
                <a:lnTo>
                  <a:pt x="11581" y="65321"/>
                </a:lnTo>
                <a:cubicBezTo>
                  <a:pt x="11946" y="64713"/>
                  <a:pt x="12341" y="64165"/>
                  <a:pt x="12797" y="63710"/>
                </a:cubicBezTo>
                <a:cubicBezTo>
                  <a:pt x="12706" y="64257"/>
                  <a:pt x="12615" y="64773"/>
                  <a:pt x="12524" y="65321"/>
                </a:cubicBezTo>
                <a:lnTo>
                  <a:pt x="13223" y="65321"/>
                </a:lnTo>
                <a:cubicBezTo>
                  <a:pt x="13192" y="64713"/>
                  <a:pt x="13162" y="64105"/>
                  <a:pt x="13132" y="63497"/>
                </a:cubicBezTo>
                <a:cubicBezTo>
                  <a:pt x="13253" y="63497"/>
                  <a:pt x="13375" y="63497"/>
                  <a:pt x="13496" y="63497"/>
                </a:cubicBezTo>
                <a:cubicBezTo>
                  <a:pt x="13891" y="64105"/>
                  <a:pt x="14195" y="64713"/>
                  <a:pt x="14439" y="65321"/>
                </a:cubicBezTo>
                <a:lnTo>
                  <a:pt x="16931" y="65321"/>
                </a:lnTo>
                <a:cubicBezTo>
                  <a:pt x="17235" y="64986"/>
                  <a:pt x="17600" y="64682"/>
                  <a:pt x="18056" y="64378"/>
                </a:cubicBezTo>
                <a:cubicBezTo>
                  <a:pt x="18208" y="64682"/>
                  <a:pt x="18329" y="65017"/>
                  <a:pt x="18481" y="65321"/>
                </a:cubicBezTo>
                <a:lnTo>
                  <a:pt x="19211" y="65321"/>
                </a:lnTo>
                <a:cubicBezTo>
                  <a:pt x="18998" y="64895"/>
                  <a:pt x="18755" y="64500"/>
                  <a:pt x="18542" y="64074"/>
                </a:cubicBezTo>
                <a:cubicBezTo>
                  <a:pt x="18481" y="63953"/>
                  <a:pt x="18664" y="63679"/>
                  <a:pt x="18816" y="63558"/>
                </a:cubicBezTo>
                <a:cubicBezTo>
                  <a:pt x="20457" y="62311"/>
                  <a:pt x="22311" y="61369"/>
                  <a:pt x="24743" y="60822"/>
                </a:cubicBezTo>
                <a:cubicBezTo>
                  <a:pt x="25472" y="62342"/>
                  <a:pt x="26262" y="63801"/>
                  <a:pt x="26840" y="65321"/>
                </a:cubicBezTo>
                <a:lnTo>
                  <a:pt x="28694" y="65321"/>
                </a:lnTo>
                <a:cubicBezTo>
                  <a:pt x="28785" y="65199"/>
                  <a:pt x="28907" y="65077"/>
                  <a:pt x="28968" y="64925"/>
                </a:cubicBezTo>
                <a:cubicBezTo>
                  <a:pt x="29180" y="64956"/>
                  <a:pt x="29363" y="65017"/>
                  <a:pt x="29576" y="65047"/>
                </a:cubicBezTo>
                <a:cubicBezTo>
                  <a:pt x="29576" y="65138"/>
                  <a:pt x="29606" y="65229"/>
                  <a:pt x="29636" y="65321"/>
                </a:cubicBezTo>
                <a:lnTo>
                  <a:pt x="31491" y="65321"/>
                </a:lnTo>
                <a:cubicBezTo>
                  <a:pt x="31278" y="64621"/>
                  <a:pt x="31430" y="64135"/>
                  <a:pt x="31946" y="64014"/>
                </a:cubicBezTo>
                <a:cubicBezTo>
                  <a:pt x="31977" y="64439"/>
                  <a:pt x="32038" y="64895"/>
                  <a:pt x="32068" y="65321"/>
                </a:cubicBezTo>
                <a:lnTo>
                  <a:pt x="32950" y="65321"/>
                </a:lnTo>
                <a:cubicBezTo>
                  <a:pt x="32828" y="64834"/>
                  <a:pt x="32737" y="64348"/>
                  <a:pt x="32615" y="63862"/>
                </a:cubicBezTo>
                <a:cubicBezTo>
                  <a:pt x="33405" y="63558"/>
                  <a:pt x="33770" y="63740"/>
                  <a:pt x="33831" y="64257"/>
                </a:cubicBezTo>
                <a:cubicBezTo>
                  <a:pt x="33861" y="64621"/>
                  <a:pt x="33922" y="64986"/>
                  <a:pt x="33953" y="65321"/>
                </a:cubicBezTo>
                <a:lnTo>
                  <a:pt x="35108" y="65321"/>
                </a:lnTo>
                <a:lnTo>
                  <a:pt x="35108" y="63558"/>
                </a:lnTo>
                <a:lnTo>
                  <a:pt x="37053" y="63558"/>
                </a:lnTo>
                <a:cubicBezTo>
                  <a:pt x="36719" y="64135"/>
                  <a:pt x="36445" y="64743"/>
                  <a:pt x="36232" y="65321"/>
                </a:cubicBezTo>
                <a:lnTo>
                  <a:pt x="37418" y="65321"/>
                </a:lnTo>
                <a:cubicBezTo>
                  <a:pt x="37448" y="65260"/>
                  <a:pt x="37509" y="65199"/>
                  <a:pt x="37539" y="65169"/>
                </a:cubicBezTo>
                <a:lnTo>
                  <a:pt x="37539" y="65321"/>
                </a:lnTo>
                <a:lnTo>
                  <a:pt x="40427" y="65321"/>
                </a:lnTo>
                <a:cubicBezTo>
                  <a:pt x="40123" y="64743"/>
                  <a:pt x="40822" y="64257"/>
                  <a:pt x="42372" y="63983"/>
                </a:cubicBezTo>
                <a:cubicBezTo>
                  <a:pt x="42129" y="64439"/>
                  <a:pt x="41916" y="64895"/>
                  <a:pt x="41703" y="65321"/>
                </a:cubicBezTo>
                <a:lnTo>
                  <a:pt x="42068" y="65321"/>
                </a:lnTo>
                <a:cubicBezTo>
                  <a:pt x="42220" y="64773"/>
                  <a:pt x="42585" y="64257"/>
                  <a:pt x="43102" y="63831"/>
                </a:cubicBezTo>
                <a:cubicBezTo>
                  <a:pt x="43436" y="63588"/>
                  <a:pt x="44196" y="63649"/>
                  <a:pt x="44773" y="63558"/>
                </a:cubicBezTo>
                <a:cubicBezTo>
                  <a:pt x="44834" y="63892"/>
                  <a:pt x="45017" y="64257"/>
                  <a:pt x="44925" y="64591"/>
                </a:cubicBezTo>
                <a:cubicBezTo>
                  <a:pt x="44895" y="64834"/>
                  <a:pt x="44804" y="65077"/>
                  <a:pt x="44682" y="65321"/>
                </a:cubicBezTo>
                <a:lnTo>
                  <a:pt x="45533" y="65321"/>
                </a:lnTo>
                <a:cubicBezTo>
                  <a:pt x="45564" y="65260"/>
                  <a:pt x="45594" y="65199"/>
                  <a:pt x="45594" y="65138"/>
                </a:cubicBezTo>
                <a:cubicBezTo>
                  <a:pt x="45685" y="65199"/>
                  <a:pt x="45746" y="65260"/>
                  <a:pt x="45807" y="65321"/>
                </a:cubicBezTo>
                <a:lnTo>
                  <a:pt x="46536" y="65321"/>
                </a:lnTo>
                <a:cubicBezTo>
                  <a:pt x="46172" y="64773"/>
                  <a:pt x="45898" y="64226"/>
                  <a:pt x="46263" y="63497"/>
                </a:cubicBezTo>
                <a:cubicBezTo>
                  <a:pt x="46932" y="63831"/>
                  <a:pt x="47448" y="64591"/>
                  <a:pt x="47600" y="65321"/>
                </a:cubicBezTo>
                <a:lnTo>
                  <a:pt x="51521" y="65321"/>
                </a:lnTo>
                <a:cubicBezTo>
                  <a:pt x="51217" y="65047"/>
                  <a:pt x="50944" y="64773"/>
                  <a:pt x="50701" y="64500"/>
                </a:cubicBezTo>
                <a:cubicBezTo>
                  <a:pt x="50518" y="64287"/>
                  <a:pt x="50731" y="63862"/>
                  <a:pt x="50792" y="63527"/>
                </a:cubicBezTo>
                <a:cubicBezTo>
                  <a:pt x="50488" y="63679"/>
                  <a:pt x="50214" y="63801"/>
                  <a:pt x="49698" y="64074"/>
                </a:cubicBezTo>
                <a:cubicBezTo>
                  <a:pt x="49181" y="62889"/>
                  <a:pt x="48482" y="61825"/>
                  <a:pt x="48330" y="60700"/>
                </a:cubicBezTo>
                <a:cubicBezTo>
                  <a:pt x="48269" y="60214"/>
                  <a:pt x="49211" y="59485"/>
                  <a:pt x="49941" y="59150"/>
                </a:cubicBezTo>
                <a:cubicBezTo>
                  <a:pt x="50731" y="58785"/>
                  <a:pt x="51795" y="58725"/>
                  <a:pt x="53011" y="58482"/>
                </a:cubicBezTo>
                <a:lnTo>
                  <a:pt x="53011" y="61703"/>
                </a:lnTo>
                <a:cubicBezTo>
                  <a:pt x="53163" y="62919"/>
                  <a:pt x="53345" y="64105"/>
                  <a:pt x="53467" y="65321"/>
                </a:cubicBezTo>
                <a:lnTo>
                  <a:pt x="56689" y="65321"/>
                </a:lnTo>
                <a:cubicBezTo>
                  <a:pt x="56628" y="65260"/>
                  <a:pt x="56567" y="65199"/>
                  <a:pt x="56567" y="65169"/>
                </a:cubicBezTo>
                <a:cubicBezTo>
                  <a:pt x="56658" y="64895"/>
                  <a:pt x="56901" y="64621"/>
                  <a:pt x="57084" y="64378"/>
                </a:cubicBezTo>
                <a:cubicBezTo>
                  <a:pt x="57236" y="64439"/>
                  <a:pt x="57418" y="64500"/>
                  <a:pt x="57570" y="64561"/>
                </a:cubicBezTo>
                <a:cubicBezTo>
                  <a:pt x="57418" y="64804"/>
                  <a:pt x="57296" y="65077"/>
                  <a:pt x="57145" y="65321"/>
                </a:cubicBezTo>
                <a:lnTo>
                  <a:pt x="58512" y="65321"/>
                </a:lnTo>
                <a:lnTo>
                  <a:pt x="58512" y="64317"/>
                </a:lnTo>
                <a:cubicBezTo>
                  <a:pt x="58543" y="64317"/>
                  <a:pt x="58604" y="64317"/>
                  <a:pt x="58664" y="64317"/>
                </a:cubicBezTo>
                <a:lnTo>
                  <a:pt x="58664" y="65321"/>
                </a:lnTo>
                <a:lnTo>
                  <a:pt x="63345" y="65321"/>
                </a:lnTo>
                <a:cubicBezTo>
                  <a:pt x="63406" y="65260"/>
                  <a:pt x="63436" y="65199"/>
                  <a:pt x="63497" y="65138"/>
                </a:cubicBezTo>
                <a:lnTo>
                  <a:pt x="63862" y="65138"/>
                </a:lnTo>
                <a:lnTo>
                  <a:pt x="63862" y="65321"/>
                </a:lnTo>
                <a:lnTo>
                  <a:pt x="69333" y="65321"/>
                </a:lnTo>
                <a:cubicBezTo>
                  <a:pt x="69394" y="65260"/>
                  <a:pt x="69455" y="65199"/>
                  <a:pt x="69546" y="65138"/>
                </a:cubicBezTo>
                <a:cubicBezTo>
                  <a:pt x="69546" y="65199"/>
                  <a:pt x="69576" y="65260"/>
                  <a:pt x="69607" y="65321"/>
                </a:cubicBezTo>
                <a:lnTo>
                  <a:pt x="133103" y="65321"/>
                </a:lnTo>
                <a:cubicBezTo>
                  <a:pt x="133103" y="63679"/>
                  <a:pt x="133103" y="62007"/>
                  <a:pt x="133103" y="60366"/>
                </a:cubicBezTo>
                <a:lnTo>
                  <a:pt x="134866" y="60366"/>
                </a:lnTo>
                <a:cubicBezTo>
                  <a:pt x="205354" y="60366"/>
                  <a:pt x="275842" y="60366"/>
                  <a:pt x="346329" y="60336"/>
                </a:cubicBezTo>
                <a:cubicBezTo>
                  <a:pt x="346755" y="60336"/>
                  <a:pt x="347180" y="60305"/>
                  <a:pt x="347606" y="60305"/>
                </a:cubicBezTo>
                <a:lnTo>
                  <a:pt x="347606" y="36627"/>
                </a:lnTo>
                <a:cubicBezTo>
                  <a:pt x="347545" y="35563"/>
                  <a:pt x="347423" y="34530"/>
                  <a:pt x="347393" y="33466"/>
                </a:cubicBezTo>
                <a:close/>
                <a:moveTo>
                  <a:pt x="10305" y="62676"/>
                </a:moveTo>
                <a:cubicBezTo>
                  <a:pt x="10244" y="62798"/>
                  <a:pt x="9970" y="62798"/>
                  <a:pt x="9818" y="62858"/>
                </a:cubicBezTo>
                <a:cubicBezTo>
                  <a:pt x="9210" y="63041"/>
                  <a:pt x="8603" y="63223"/>
                  <a:pt x="7873" y="63466"/>
                </a:cubicBezTo>
                <a:lnTo>
                  <a:pt x="7873" y="58877"/>
                </a:lnTo>
                <a:cubicBezTo>
                  <a:pt x="9484" y="59363"/>
                  <a:pt x="10730" y="59971"/>
                  <a:pt x="11369" y="60944"/>
                </a:cubicBezTo>
                <a:cubicBezTo>
                  <a:pt x="11581" y="61308"/>
                  <a:pt x="10730" y="62099"/>
                  <a:pt x="10305" y="62676"/>
                </a:cubicBezTo>
                <a:close/>
                <a:moveTo>
                  <a:pt x="17113" y="63314"/>
                </a:moveTo>
                <a:cubicBezTo>
                  <a:pt x="17113" y="63345"/>
                  <a:pt x="17053" y="63345"/>
                  <a:pt x="17053" y="63375"/>
                </a:cubicBezTo>
                <a:cubicBezTo>
                  <a:pt x="16566" y="63953"/>
                  <a:pt x="16080" y="64500"/>
                  <a:pt x="15472" y="65229"/>
                </a:cubicBezTo>
                <a:cubicBezTo>
                  <a:pt x="15077" y="64105"/>
                  <a:pt x="14712" y="63162"/>
                  <a:pt x="14378" y="62220"/>
                </a:cubicBezTo>
                <a:cubicBezTo>
                  <a:pt x="16050" y="61430"/>
                  <a:pt x="16627" y="61582"/>
                  <a:pt x="17113" y="62828"/>
                </a:cubicBezTo>
                <a:cubicBezTo>
                  <a:pt x="17174" y="62980"/>
                  <a:pt x="17113" y="63132"/>
                  <a:pt x="17113" y="63314"/>
                </a:cubicBezTo>
                <a:close/>
                <a:moveTo>
                  <a:pt x="45685" y="62828"/>
                </a:moveTo>
                <a:cubicBezTo>
                  <a:pt x="45290" y="62585"/>
                  <a:pt x="44865" y="62342"/>
                  <a:pt x="44439" y="62099"/>
                </a:cubicBezTo>
                <a:cubicBezTo>
                  <a:pt x="44226" y="61977"/>
                  <a:pt x="44014" y="61825"/>
                  <a:pt x="43801" y="61703"/>
                </a:cubicBezTo>
                <a:cubicBezTo>
                  <a:pt x="43983" y="62190"/>
                  <a:pt x="43831" y="62555"/>
                  <a:pt x="43162" y="62737"/>
                </a:cubicBezTo>
                <a:cubicBezTo>
                  <a:pt x="42403" y="62980"/>
                  <a:pt x="41612" y="63223"/>
                  <a:pt x="40852" y="63436"/>
                </a:cubicBezTo>
                <a:cubicBezTo>
                  <a:pt x="40761" y="63375"/>
                  <a:pt x="40700" y="63314"/>
                  <a:pt x="40640" y="63254"/>
                </a:cubicBezTo>
                <a:cubicBezTo>
                  <a:pt x="41612" y="62615"/>
                  <a:pt x="42585" y="61947"/>
                  <a:pt x="43558" y="61308"/>
                </a:cubicBezTo>
                <a:cubicBezTo>
                  <a:pt x="44044" y="61065"/>
                  <a:pt x="44561" y="60822"/>
                  <a:pt x="45321" y="60427"/>
                </a:cubicBezTo>
                <a:cubicBezTo>
                  <a:pt x="45655" y="61217"/>
                  <a:pt x="45928" y="61886"/>
                  <a:pt x="46202" y="62555"/>
                </a:cubicBezTo>
                <a:cubicBezTo>
                  <a:pt x="46020" y="62646"/>
                  <a:pt x="45868" y="62737"/>
                  <a:pt x="45685" y="62828"/>
                </a:cubicBezTo>
                <a:close/>
                <a:moveTo>
                  <a:pt x="48451" y="63041"/>
                </a:moveTo>
                <a:cubicBezTo>
                  <a:pt x="48299" y="63071"/>
                  <a:pt x="48178" y="63102"/>
                  <a:pt x="48056" y="63132"/>
                </a:cubicBezTo>
                <a:cubicBezTo>
                  <a:pt x="47843" y="62585"/>
                  <a:pt x="47631" y="62007"/>
                  <a:pt x="47418" y="61460"/>
                </a:cubicBezTo>
                <a:cubicBezTo>
                  <a:pt x="47570" y="61430"/>
                  <a:pt x="47722" y="61399"/>
                  <a:pt x="47874" y="61369"/>
                </a:cubicBezTo>
                <a:close/>
                <a:moveTo>
                  <a:pt x="55108" y="64469"/>
                </a:moveTo>
                <a:lnTo>
                  <a:pt x="54834" y="64469"/>
                </a:lnTo>
                <a:cubicBezTo>
                  <a:pt x="54470" y="62494"/>
                  <a:pt x="54075" y="60518"/>
                  <a:pt x="53679" y="58421"/>
                </a:cubicBezTo>
                <a:cubicBezTo>
                  <a:pt x="54500" y="58360"/>
                  <a:pt x="55108" y="58330"/>
                  <a:pt x="55686" y="58269"/>
                </a:cubicBezTo>
                <a:cubicBezTo>
                  <a:pt x="55473" y="60396"/>
                  <a:pt x="55290" y="62433"/>
                  <a:pt x="55108" y="64469"/>
                </a:cubicBezTo>
                <a:close/>
                <a:moveTo>
                  <a:pt x="58634" y="63162"/>
                </a:moveTo>
                <a:cubicBezTo>
                  <a:pt x="58543" y="63162"/>
                  <a:pt x="58421" y="63162"/>
                  <a:pt x="58330" y="63162"/>
                </a:cubicBezTo>
                <a:cubicBezTo>
                  <a:pt x="58421" y="62251"/>
                  <a:pt x="58512" y="61339"/>
                  <a:pt x="58604" y="60457"/>
                </a:cubicBezTo>
                <a:lnTo>
                  <a:pt x="58634" y="60457"/>
                </a:lnTo>
                <a:close/>
                <a:moveTo>
                  <a:pt x="59029" y="56567"/>
                </a:moveTo>
                <a:cubicBezTo>
                  <a:pt x="58512" y="58725"/>
                  <a:pt x="58117" y="60883"/>
                  <a:pt x="57631" y="63010"/>
                </a:cubicBezTo>
                <a:cubicBezTo>
                  <a:pt x="57570" y="63345"/>
                  <a:pt x="57175" y="63618"/>
                  <a:pt x="56749" y="63831"/>
                </a:cubicBezTo>
                <a:cubicBezTo>
                  <a:pt x="56141" y="60792"/>
                  <a:pt x="57540" y="58086"/>
                  <a:pt x="58482" y="55290"/>
                </a:cubicBezTo>
                <a:cubicBezTo>
                  <a:pt x="59059" y="55624"/>
                  <a:pt x="59151" y="56019"/>
                  <a:pt x="59029" y="56567"/>
                </a:cubicBezTo>
                <a:close/>
                <a:moveTo>
                  <a:pt x="59728" y="56263"/>
                </a:moveTo>
                <a:cubicBezTo>
                  <a:pt x="59850" y="56202"/>
                  <a:pt x="59971" y="56171"/>
                  <a:pt x="60093" y="56111"/>
                </a:cubicBezTo>
                <a:cubicBezTo>
                  <a:pt x="60701" y="56719"/>
                  <a:pt x="61370" y="57326"/>
                  <a:pt x="61917" y="57965"/>
                </a:cubicBezTo>
                <a:cubicBezTo>
                  <a:pt x="62129" y="58178"/>
                  <a:pt x="62099" y="58633"/>
                  <a:pt x="61947" y="58877"/>
                </a:cubicBezTo>
                <a:cubicBezTo>
                  <a:pt x="61825" y="59029"/>
                  <a:pt x="61278" y="59029"/>
                  <a:pt x="61066" y="59059"/>
                </a:cubicBezTo>
                <a:cubicBezTo>
                  <a:pt x="61035" y="59393"/>
                  <a:pt x="61096" y="59819"/>
                  <a:pt x="60974" y="60184"/>
                </a:cubicBezTo>
                <a:cubicBezTo>
                  <a:pt x="60670" y="61065"/>
                  <a:pt x="60306" y="61916"/>
                  <a:pt x="59728" y="62798"/>
                </a:cubicBezTo>
                <a:lnTo>
                  <a:pt x="59728" y="56263"/>
                </a:lnTo>
                <a:close/>
                <a:moveTo>
                  <a:pt x="61370" y="64986"/>
                </a:moveTo>
                <a:cubicBezTo>
                  <a:pt x="61248" y="64956"/>
                  <a:pt x="61157" y="64925"/>
                  <a:pt x="61066" y="64895"/>
                </a:cubicBezTo>
                <a:cubicBezTo>
                  <a:pt x="61005" y="64591"/>
                  <a:pt x="60822" y="64165"/>
                  <a:pt x="60974" y="64014"/>
                </a:cubicBezTo>
                <a:cubicBezTo>
                  <a:pt x="61218" y="63831"/>
                  <a:pt x="61765" y="63862"/>
                  <a:pt x="62160" y="63770"/>
                </a:cubicBezTo>
                <a:cubicBezTo>
                  <a:pt x="62251" y="63862"/>
                  <a:pt x="62312" y="63953"/>
                  <a:pt x="62403" y="64044"/>
                </a:cubicBezTo>
                <a:cubicBezTo>
                  <a:pt x="62038" y="64348"/>
                  <a:pt x="61704" y="64682"/>
                  <a:pt x="61370" y="64986"/>
                </a:cubicBezTo>
                <a:close/>
                <a:moveTo>
                  <a:pt x="63436" y="62342"/>
                </a:moveTo>
                <a:cubicBezTo>
                  <a:pt x="62829" y="62767"/>
                  <a:pt x="61765" y="62828"/>
                  <a:pt x="60731" y="63102"/>
                </a:cubicBezTo>
                <a:cubicBezTo>
                  <a:pt x="60640" y="61795"/>
                  <a:pt x="61278" y="60974"/>
                  <a:pt x="62160" y="60153"/>
                </a:cubicBezTo>
                <a:cubicBezTo>
                  <a:pt x="63224" y="60792"/>
                  <a:pt x="64014" y="61977"/>
                  <a:pt x="63436" y="62342"/>
                </a:cubicBezTo>
                <a:close/>
                <a:moveTo>
                  <a:pt x="67205" y="60427"/>
                </a:moveTo>
                <a:cubicBezTo>
                  <a:pt x="66962" y="60579"/>
                  <a:pt x="66658" y="60640"/>
                  <a:pt x="66385" y="60731"/>
                </a:cubicBezTo>
                <a:cubicBezTo>
                  <a:pt x="64500" y="61491"/>
                  <a:pt x="64531" y="61491"/>
                  <a:pt x="63832" y="59910"/>
                </a:cubicBezTo>
                <a:cubicBezTo>
                  <a:pt x="63588" y="59333"/>
                  <a:pt x="63771" y="59089"/>
                  <a:pt x="64439" y="58907"/>
                </a:cubicBezTo>
                <a:cubicBezTo>
                  <a:pt x="65595" y="58573"/>
                  <a:pt x="66567" y="58694"/>
                  <a:pt x="68543" y="59545"/>
                </a:cubicBezTo>
                <a:cubicBezTo>
                  <a:pt x="68026" y="59910"/>
                  <a:pt x="67631" y="60184"/>
                  <a:pt x="67205" y="60427"/>
                </a:cubicBezTo>
                <a:close/>
                <a:moveTo>
                  <a:pt x="71400" y="59667"/>
                </a:moveTo>
                <a:cubicBezTo>
                  <a:pt x="71187" y="59485"/>
                  <a:pt x="70853" y="59272"/>
                  <a:pt x="70853" y="59089"/>
                </a:cubicBezTo>
                <a:cubicBezTo>
                  <a:pt x="70853" y="58907"/>
                  <a:pt x="71187" y="58694"/>
                  <a:pt x="71370" y="58512"/>
                </a:cubicBezTo>
                <a:cubicBezTo>
                  <a:pt x="71613" y="58694"/>
                  <a:pt x="71826" y="58877"/>
                  <a:pt x="72190" y="59150"/>
                </a:cubicBezTo>
                <a:cubicBezTo>
                  <a:pt x="71856" y="59363"/>
                  <a:pt x="71613" y="59515"/>
                  <a:pt x="71400" y="59667"/>
                </a:cubicBezTo>
                <a:close/>
                <a:moveTo>
                  <a:pt x="72950" y="64621"/>
                </a:moveTo>
                <a:cubicBezTo>
                  <a:pt x="72677" y="64105"/>
                  <a:pt x="72494" y="63831"/>
                  <a:pt x="72434" y="63558"/>
                </a:cubicBezTo>
                <a:cubicBezTo>
                  <a:pt x="72403" y="63466"/>
                  <a:pt x="72677" y="63314"/>
                  <a:pt x="72829" y="63193"/>
                </a:cubicBezTo>
                <a:cubicBezTo>
                  <a:pt x="73041" y="63436"/>
                  <a:pt x="73285" y="63649"/>
                  <a:pt x="73406" y="63922"/>
                </a:cubicBezTo>
                <a:cubicBezTo>
                  <a:pt x="73467" y="64044"/>
                  <a:pt x="73224" y="64226"/>
                  <a:pt x="72950" y="64621"/>
                </a:cubicBezTo>
                <a:close/>
                <a:moveTo>
                  <a:pt x="117754" y="46263"/>
                </a:moveTo>
                <a:cubicBezTo>
                  <a:pt x="119030" y="46840"/>
                  <a:pt x="120185" y="47387"/>
                  <a:pt x="121553" y="48025"/>
                </a:cubicBezTo>
                <a:cubicBezTo>
                  <a:pt x="120489" y="48360"/>
                  <a:pt x="119760" y="49059"/>
                  <a:pt x="118817" y="48299"/>
                </a:cubicBezTo>
                <a:cubicBezTo>
                  <a:pt x="118179" y="47782"/>
                  <a:pt x="117115" y="47418"/>
                  <a:pt x="117754" y="46263"/>
                </a:cubicBezTo>
                <a:close/>
                <a:moveTo>
                  <a:pt x="116811" y="48360"/>
                </a:moveTo>
                <a:cubicBezTo>
                  <a:pt x="117298" y="48816"/>
                  <a:pt x="117571" y="49059"/>
                  <a:pt x="117966" y="49393"/>
                </a:cubicBezTo>
                <a:cubicBezTo>
                  <a:pt x="117298" y="49758"/>
                  <a:pt x="116842" y="50001"/>
                  <a:pt x="116143" y="50396"/>
                </a:cubicBezTo>
                <a:cubicBezTo>
                  <a:pt x="116386" y="49697"/>
                  <a:pt x="116538" y="49180"/>
                  <a:pt x="116811" y="48360"/>
                </a:cubicBezTo>
                <a:close/>
                <a:moveTo>
                  <a:pt x="112434" y="45442"/>
                </a:moveTo>
                <a:cubicBezTo>
                  <a:pt x="111370" y="46232"/>
                  <a:pt x="110428" y="46901"/>
                  <a:pt x="109486" y="47600"/>
                </a:cubicBezTo>
                <a:cubicBezTo>
                  <a:pt x="109547" y="47296"/>
                  <a:pt x="109607" y="46992"/>
                  <a:pt x="109668" y="46688"/>
                </a:cubicBezTo>
                <a:cubicBezTo>
                  <a:pt x="109607" y="46658"/>
                  <a:pt x="109547" y="46627"/>
                  <a:pt x="109486" y="46566"/>
                </a:cubicBezTo>
                <a:cubicBezTo>
                  <a:pt x="109364" y="46810"/>
                  <a:pt x="109243" y="47022"/>
                  <a:pt x="109091" y="47326"/>
                </a:cubicBezTo>
                <a:cubicBezTo>
                  <a:pt x="107480" y="45928"/>
                  <a:pt x="106112" y="44712"/>
                  <a:pt x="104592" y="43345"/>
                </a:cubicBezTo>
                <a:cubicBezTo>
                  <a:pt x="107814" y="42919"/>
                  <a:pt x="110033" y="44165"/>
                  <a:pt x="112434" y="45442"/>
                </a:cubicBezTo>
                <a:close/>
                <a:moveTo>
                  <a:pt x="94622" y="48451"/>
                </a:moveTo>
                <a:cubicBezTo>
                  <a:pt x="95504" y="49484"/>
                  <a:pt x="96325" y="50427"/>
                  <a:pt x="97115" y="51339"/>
                </a:cubicBezTo>
                <a:cubicBezTo>
                  <a:pt x="97054" y="51430"/>
                  <a:pt x="96993" y="51551"/>
                  <a:pt x="96963" y="51643"/>
                </a:cubicBezTo>
                <a:cubicBezTo>
                  <a:pt x="96355" y="51612"/>
                  <a:pt x="95565" y="51734"/>
                  <a:pt x="95170" y="51491"/>
                </a:cubicBezTo>
                <a:cubicBezTo>
                  <a:pt x="93984" y="50731"/>
                  <a:pt x="93832" y="49788"/>
                  <a:pt x="94622" y="48451"/>
                </a:cubicBezTo>
                <a:close/>
                <a:moveTo>
                  <a:pt x="79242" y="45715"/>
                </a:moveTo>
                <a:cubicBezTo>
                  <a:pt x="81339" y="45320"/>
                  <a:pt x="83376" y="45594"/>
                  <a:pt x="85443" y="46111"/>
                </a:cubicBezTo>
                <a:cubicBezTo>
                  <a:pt x="84227" y="47570"/>
                  <a:pt x="83133" y="48907"/>
                  <a:pt x="81947" y="50305"/>
                </a:cubicBezTo>
                <a:cubicBezTo>
                  <a:pt x="80701" y="49363"/>
                  <a:pt x="79364" y="48451"/>
                  <a:pt x="78148" y="47448"/>
                </a:cubicBezTo>
                <a:cubicBezTo>
                  <a:pt x="77662" y="47083"/>
                  <a:pt x="78452" y="45837"/>
                  <a:pt x="79242" y="45715"/>
                </a:cubicBezTo>
                <a:close/>
                <a:moveTo>
                  <a:pt x="78057" y="59545"/>
                </a:moveTo>
                <a:cubicBezTo>
                  <a:pt x="76750" y="59089"/>
                  <a:pt x="76932" y="58178"/>
                  <a:pt x="76750" y="57205"/>
                </a:cubicBezTo>
                <a:cubicBezTo>
                  <a:pt x="77662" y="57539"/>
                  <a:pt x="78543" y="57661"/>
                  <a:pt x="78513" y="58542"/>
                </a:cubicBezTo>
                <a:lnTo>
                  <a:pt x="78543" y="58542"/>
                </a:lnTo>
                <a:cubicBezTo>
                  <a:pt x="78391" y="58846"/>
                  <a:pt x="78239" y="59181"/>
                  <a:pt x="78057" y="59545"/>
                </a:cubicBezTo>
                <a:close/>
                <a:moveTo>
                  <a:pt x="76811" y="56080"/>
                </a:moveTo>
                <a:lnTo>
                  <a:pt x="76811" y="54773"/>
                </a:lnTo>
                <a:cubicBezTo>
                  <a:pt x="77266" y="55047"/>
                  <a:pt x="77570" y="55229"/>
                  <a:pt x="78057" y="55503"/>
                </a:cubicBezTo>
                <a:cubicBezTo>
                  <a:pt x="77601" y="55716"/>
                  <a:pt x="77266" y="55868"/>
                  <a:pt x="76811" y="56080"/>
                </a:cubicBezTo>
                <a:close/>
                <a:moveTo>
                  <a:pt x="78938" y="60153"/>
                </a:moveTo>
                <a:lnTo>
                  <a:pt x="78543" y="60153"/>
                </a:lnTo>
                <a:lnTo>
                  <a:pt x="78543" y="58542"/>
                </a:lnTo>
                <a:cubicBezTo>
                  <a:pt x="78695" y="58573"/>
                  <a:pt x="78938" y="58603"/>
                  <a:pt x="78938" y="58603"/>
                </a:cubicBezTo>
                <a:cubicBezTo>
                  <a:pt x="78938" y="59120"/>
                  <a:pt x="78938" y="59637"/>
                  <a:pt x="78938" y="60153"/>
                </a:cubicBezTo>
                <a:close/>
                <a:moveTo>
                  <a:pt x="79273" y="52159"/>
                </a:moveTo>
                <a:cubicBezTo>
                  <a:pt x="79029" y="52798"/>
                  <a:pt x="79121" y="53527"/>
                  <a:pt x="79029" y="54378"/>
                </a:cubicBezTo>
                <a:cubicBezTo>
                  <a:pt x="77662" y="53588"/>
                  <a:pt x="76355" y="53041"/>
                  <a:pt x="76932" y="51551"/>
                </a:cubicBezTo>
                <a:cubicBezTo>
                  <a:pt x="77266" y="50731"/>
                  <a:pt x="77266" y="49819"/>
                  <a:pt x="77418" y="48785"/>
                </a:cubicBezTo>
                <a:cubicBezTo>
                  <a:pt x="78756" y="49849"/>
                  <a:pt x="79820" y="50700"/>
                  <a:pt x="79273" y="52159"/>
                </a:cubicBezTo>
                <a:close/>
                <a:moveTo>
                  <a:pt x="80154" y="61612"/>
                </a:moveTo>
                <a:cubicBezTo>
                  <a:pt x="80032" y="60731"/>
                  <a:pt x="79911" y="59880"/>
                  <a:pt x="79789" y="58998"/>
                </a:cubicBezTo>
                <a:lnTo>
                  <a:pt x="80124" y="58937"/>
                </a:lnTo>
                <a:lnTo>
                  <a:pt x="80519" y="61551"/>
                </a:lnTo>
                <a:cubicBezTo>
                  <a:pt x="80397" y="61582"/>
                  <a:pt x="80276" y="61582"/>
                  <a:pt x="80154" y="61612"/>
                </a:cubicBezTo>
                <a:close/>
                <a:moveTo>
                  <a:pt x="79789" y="54773"/>
                </a:moveTo>
                <a:cubicBezTo>
                  <a:pt x="79759" y="54500"/>
                  <a:pt x="79729" y="54348"/>
                  <a:pt x="79729" y="54165"/>
                </a:cubicBezTo>
                <a:cubicBezTo>
                  <a:pt x="79698" y="53223"/>
                  <a:pt x="79698" y="52281"/>
                  <a:pt x="79698" y="51308"/>
                </a:cubicBezTo>
                <a:cubicBezTo>
                  <a:pt x="81248" y="52068"/>
                  <a:pt x="81309" y="54044"/>
                  <a:pt x="79789" y="54773"/>
                </a:cubicBezTo>
                <a:close/>
                <a:moveTo>
                  <a:pt x="83376" y="63010"/>
                </a:moveTo>
                <a:cubicBezTo>
                  <a:pt x="81643" y="62737"/>
                  <a:pt x="81947" y="62281"/>
                  <a:pt x="81643" y="60123"/>
                </a:cubicBezTo>
                <a:cubicBezTo>
                  <a:pt x="83650" y="61004"/>
                  <a:pt x="84014" y="61582"/>
                  <a:pt x="83376" y="63010"/>
                </a:cubicBezTo>
                <a:close/>
                <a:moveTo>
                  <a:pt x="84166" y="59424"/>
                </a:moveTo>
                <a:cubicBezTo>
                  <a:pt x="83285" y="58451"/>
                  <a:pt x="82312" y="57691"/>
                  <a:pt x="81795" y="56779"/>
                </a:cubicBezTo>
                <a:cubicBezTo>
                  <a:pt x="81491" y="56263"/>
                  <a:pt x="81917" y="55503"/>
                  <a:pt x="82130" y="54864"/>
                </a:cubicBezTo>
                <a:cubicBezTo>
                  <a:pt x="82160" y="54743"/>
                  <a:pt x="82981" y="54621"/>
                  <a:pt x="83042" y="54712"/>
                </a:cubicBezTo>
                <a:cubicBezTo>
                  <a:pt x="83558" y="55290"/>
                  <a:pt x="84197" y="55898"/>
                  <a:pt x="84318" y="56536"/>
                </a:cubicBezTo>
                <a:cubicBezTo>
                  <a:pt x="84501" y="57418"/>
                  <a:pt x="84257" y="58360"/>
                  <a:pt x="84166" y="59424"/>
                </a:cubicBezTo>
                <a:close/>
                <a:moveTo>
                  <a:pt x="83954" y="52068"/>
                </a:moveTo>
                <a:cubicBezTo>
                  <a:pt x="82829" y="51399"/>
                  <a:pt x="83741" y="50791"/>
                  <a:pt x="84136" y="49940"/>
                </a:cubicBezTo>
                <a:cubicBezTo>
                  <a:pt x="85139" y="51004"/>
                  <a:pt x="85960" y="51886"/>
                  <a:pt x="86780" y="52767"/>
                </a:cubicBezTo>
                <a:cubicBezTo>
                  <a:pt x="86659" y="52858"/>
                  <a:pt x="86568" y="52950"/>
                  <a:pt x="86476" y="53010"/>
                </a:cubicBezTo>
                <a:lnTo>
                  <a:pt x="85109" y="52342"/>
                </a:lnTo>
                <a:cubicBezTo>
                  <a:pt x="84683" y="52250"/>
                  <a:pt x="84257" y="52250"/>
                  <a:pt x="83954" y="52068"/>
                </a:cubicBezTo>
                <a:close/>
                <a:moveTo>
                  <a:pt x="86598" y="61491"/>
                </a:moveTo>
                <a:cubicBezTo>
                  <a:pt x="85230" y="61065"/>
                  <a:pt x="84774" y="59728"/>
                  <a:pt x="85382" y="57630"/>
                </a:cubicBezTo>
                <a:cubicBezTo>
                  <a:pt x="86294" y="58907"/>
                  <a:pt x="87540" y="59971"/>
                  <a:pt x="86598" y="61491"/>
                </a:cubicBezTo>
                <a:close/>
                <a:moveTo>
                  <a:pt x="88482" y="56384"/>
                </a:moveTo>
                <a:cubicBezTo>
                  <a:pt x="88027" y="55959"/>
                  <a:pt x="87571" y="55503"/>
                  <a:pt x="87145" y="55077"/>
                </a:cubicBezTo>
                <a:cubicBezTo>
                  <a:pt x="87206" y="55016"/>
                  <a:pt x="87267" y="54956"/>
                  <a:pt x="87327" y="54895"/>
                </a:cubicBezTo>
                <a:cubicBezTo>
                  <a:pt x="87875" y="55290"/>
                  <a:pt x="88391" y="55685"/>
                  <a:pt x="88938" y="56080"/>
                </a:cubicBezTo>
                <a:cubicBezTo>
                  <a:pt x="88786" y="56202"/>
                  <a:pt x="88634" y="56293"/>
                  <a:pt x="88482" y="56384"/>
                </a:cubicBezTo>
                <a:close/>
                <a:moveTo>
                  <a:pt x="89607" y="54135"/>
                </a:moveTo>
                <a:cubicBezTo>
                  <a:pt x="88574" y="52433"/>
                  <a:pt x="86355" y="51612"/>
                  <a:pt x="84987" y="50184"/>
                </a:cubicBezTo>
                <a:cubicBezTo>
                  <a:pt x="84561" y="49758"/>
                  <a:pt x="84409" y="49484"/>
                  <a:pt x="84805" y="49028"/>
                </a:cubicBezTo>
                <a:cubicBezTo>
                  <a:pt x="85352" y="48421"/>
                  <a:pt x="85899" y="47813"/>
                  <a:pt x="86385" y="47205"/>
                </a:cubicBezTo>
                <a:cubicBezTo>
                  <a:pt x="86811" y="46658"/>
                  <a:pt x="87297" y="46536"/>
                  <a:pt x="87996" y="46870"/>
                </a:cubicBezTo>
                <a:cubicBezTo>
                  <a:pt x="88908" y="47357"/>
                  <a:pt x="89820" y="47813"/>
                  <a:pt x="90701" y="48329"/>
                </a:cubicBezTo>
                <a:cubicBezTo>
                  <a:pt x="91005" y="48512"/>
                  <a:pt x="91127" y="48816"/>
                  <a:pt x="91340" y="49089"/>
                </a:cubicBezTo>
                <a:cubicBezTo>
                  <a:pt x="91248" y="49120"/>
                  <a:pt x="91188" y="49120"/>
                  <a:pt x="91097" y="49150"/>
                </a:cubicBezTo>
                <a:cubicBezTo>
                  <a:pt x="91097" y="50609"/>
                  <a:pt x="91157" y="52038"/>
                  <a:pt x="91066" y="53466"/>
                </a:cubicBezTo>
                <a:cubicBezTo>
                  <a:pt x="91066" y="53770"/>
                  <a:pt x="90641" y="54105"/>
                  <a:pt x="90306" y="54378"/>
                </a:cubicBezTo>
                <a:cubicBezTo>
                  <a:pt x="90245" y="54409"/>
                  <a:pt x="89698" y="54257"/>
                  <a:pt x="89607" y="54135"/>
                </a:cubicBezTo>
                <a:close/>
                <a:moveTo>
                  <a:pt x="91796" y="60244"/>
                </a:moveTo>
                <a:cubicBezTo>
                  <a:pt x="90093" y="58785"/>
                  <a:pt x="89364" y="57509"/>
                  <a:pt x="90063" y="56749"/>
                </a:cubicBezTo>
                <a:cubicBezTo>
                  <a:pt x="90762" y="57965"/>
                  <a:pt x="91400" y="59059"/>
                  <a:pt x="92069" y="60153"/>
                </a:cubicBezTo>
                <a:cubicBezTo>
                  <a:pt x="91978" y="60184"/>
                  <a:pt x="91887" y="60214"/>
                  <a:pt x="91796" y="60244"/>
                </a:cubicBezTo>
                <a:close/>
                <a:moveTo>
                  <a:pt x="95230" y="61248"/>
                </a:moveTo>
                <a:cubicBezTo>
                  <a:pt x="94896" y="60883"/>
                  <a:pt x="94683" y="60457"/>
                  <a:pt x="94440" y="60032"/>
                </a:cubicBezTo>
                <a:cubicBezTo>
                  <a:pt x="94531" y="60001"/>
                  <a:pt x="94653" y="59941"/>
                  <a:pt x="94744" y="59880"/>
                </a:cubicBezTo>
                <a:cubicBezTo>
                  <a:pt x="95170" y="60366"/>
                  <a:pt x="95595" y="60852"/>
                  <a:pt x="96021" y="61308"/>
                </a:cubicBezTo>
                <a:cubicBezTo>
                  <a:pt x="95747" y="61308"/>
                  <a:pt x="95352" y="61339"/>
                  <a:pt x="95230" y="61248"/>
                </a:cubicBezTo>
                <a:close/>
                <a:moveTo>
                  <a:pt x="96689" y="62828"/>
                </a:moveTo>
                <a:cubicBezTo>
                  <a:pt x="96537" y="62858"/>
                  <a:pt x="96416" y="62858"/>
                  <a:pt x="96264" y="62889"/>
                </a:cubicBezTo>
                <a:cubicBezTo>
                  <a:pt x="96203" y="62372"/>
                  <a:pt x="96142" y="61855"/>
                  <a:pt x="96051" y="61339"/>
                </a:cubicBezTo>
                <a:cubicBezTo>
                  <a:pt x="96598" y="61764"/>
                  <a:pt x="97206" y="62190"/>
                  <a:pt x="96689" y="62828"/>
                </a:cubicBezTo>
                <a:close/>
                <a:moveTo>
                  <a:pt x="96932" y="57661"/>
                </a:moveTo>
                <a:cubicBezTo>
                  <a:pt x="96689" y="57418"/>
                  <a:pt x="96446" y="57144"/>
                  <a:pt x="96021" y="56658"/>
                </a:cubicBezTo>
                <a:cubicBezTo>
                  <a:pt x="96142" y="57205"/>
                  <a:pt x="96233" y="57539"/>
                  <a:pt x="96385" y="58147"/>
                </a:cubicBezTo>
                <a:cubicBezTo>
                  <a:pt x="95170" y="57326"/>
                  <a:pt x="94136" y="56719"/>
                  <a:pt x="93224" y="56019"/>
                </a:cubicBezTo>
                <a:cubicBezTo>
                  <a:pt x="92768" y="55655"/>
                  <a:pt x="93133" y="54378"/>
                  <a:pt x="93711" y="54044"/>
                </a:cubicBezTo>
                <a:cubicBezTo>
                  <a:pt x="94136" y="53801"/>
                  <a:pt x="94592" y="53557"/>
                  <a:pt x="95230" y="53223"/>
                </a:cubicBezTo>
                <a:cubicBezTo>
                  <a:pt x="95960" y="54743"/>
                  <a:pt x="96659" y="56141"/>
                  <a:pt x="97328" y="57539"/>
                </a:cubicBezTo>
                <a:cubicBezTo>
                  <a:pt x="97206" y="57570"/>
                  <a:pt x="97054" y="57630"/>
                  <a:pt x="96932" y="57661"/>
                </a:cubicBezTo>
                <a:close/>
                <a:moveTo>
                  <a:pt x="97540" y="54925"/>
                </a:moveTo>
                <a:cubicBezTo>
                  <a:pt x="97480" y="54956"/>
                  <a:pt x="97419" y="54956"/>
                  <a:pt x="97388" y="54986"/>
                </a:cubicBezTo>
                <a:cubicBezTo>
                  <a:pt x="96963" y="54287"/>
                  <a:pt x="96537" y="53618"/>
                  <a:pt x="96081" y="52828"/>
                </a:cubicBezTo>
                <a:cubicBezTo>
                  <a:pt x="96568" y="52615"/>
                  <a:pt x="96963" y="52463"/>
                  <a:pt x="97540" y="52220"/>
                </a:cubicBezTo>
                <a:lnTo>
                  <a:pt x="97540" y="54925"/>
                </a:lnTo>
                <a:close/>
                <a:moveTo>
                  <a:pt x="99547" y="57175"/>
                </a:moveTo>
                <a:cubicBezTo>
                  <a:pt x="99395" y="57205"/>
                  <a:pt x="99243" y="57235"/>
                  <a:pt x="99121" y="57235"/>
                </a:cubicBezTo>
                <a:cubicBezTo>
                  <a:pt x="98847" y="56141"/>
                  <a:pt x="98574" y="55047"/>
                  <a:pt x="98300" y="53953"/>
                </a:cubicBezTo>
                <a:cubicBezTo>
                  <a:pt x="98999" y="54986"/>
                  <a:pt x="99668" y="56050"/>
                  <a:pt x="99547" y="57175"/>
                </a:cubicBezTo>
                <a:close/>
                <a:moveTo>
                  <a:pt x="99334" y="52737"/>
                </a:moveTo>
                <a:cubicBezTo>
                  <a:pt x="97875" y="51217"/>
                  <a:pt x="96385" y="49728"/>
                  <a:pt x="94957" y="48208"/>
                </a:cubicBezTo>
                <a:cubicBezTo>
                  <a:pt x="94835" y="48056"/>
                  <a:pt x="94744" y="47782"/>
                  <a:pt x="94835" y="47661"/>
                </a:cubicBezTo>
                <a:cubicBezTo>
                  <a:pt x="95504" y="46536"/>
                  <a:pt x="96203" y="45442"/>
                  <a:pt x="96902" y="44287"/>
                </a:cubicBezTo>
                <a:cubicBezTo>
                  <a:pt x="99668" y="46171"/>
                  <a:pt x="100793" y="50487"/>
                  <a:pt x="99334" y="52737"/>
                </a:cubicBezTo>
                <a:close/>
                <a:moveTo>
                  <a:pt x="102161" y="58907"/>
                </a:moveTo>
                <a:cubicBezTo>
                  <a:pt x="101401" y="57235"/>
                  <a:pt x="101461" y="56171"/>
                  <a:pt x="102465" y="55807"/>
                </a:cubicBezTo>
                <a:cubicBezTo>
                  <a:pt x="102343" y="56931"/>
                  <a:pt x="102252" y="57934"/>
                  <a:pt x="102161" y="58907"/>
                </a:cubicBezTo>
                <a:close/>
                <a:moveTo>
                  <a:pt x="101522" y="55199"/>
                </a:moveTo>
                <a:lnTo>
                  <a:pt x="101522" y="52129"/>
                </a:lnTo>
                <a:cubicBezTo>
                  <a:pt x="102677" y="54409"/>
                  <a:pt x="102677" y="54743"/>
                  <a:pt x="101522" y="55199"/>
                </a:cubicBezTo>
                <a:close/>
                <a:moveTo>
                  <a:pt x="102981" y="53375"/>
                </a:moveTo>
                <a:cubicBezTo>
                  <a:pt x="102100" y="51703"/>
                  <a:pt x="102161" y="51369"/>
                  <a:pt x="103559" y="51187"/>
                </a:cubicBezTo>
                <a:cubicBezTo>
                  <a:pt x="103346" y="51946"/>
                  <a:pt x="103194" y="52615"/>
                  <a:pt x="102981" y="53375"/>
                </a:cubicBezTo>
                <a:close/>
                <a:moveTo>
                  <a:pt x="104440" y="54226"/>
                </a:moveTo>
                <a:cubicBezTo>
                  <a:pt x="104349" y="53314"/>
                  <a:pt x="104167" y="52554"/>
                  <a:pt x="104197" y="51764"/>
                </a:cubicBezTo>
                <a:cubicBezTo>
                  <a:pt x="104197" y="51460"/>
                  <a:pt x="104562" y="51187"/>
                  <a:pt x="104775" y="50913"/>
                </a:cubicBezTo>
                <a:cubicBezTo>
                  <a:pt x="105231" y="51126"/>
                  <a:pt x="105808" y="51278"/>
                  <a:pt x="106112" y="51582"/>
                </a:cubicBezTo>
                <a:cubicBezTo>
                  <a:pt x="106416" y="51916"/>
                  <a:pt x="105170" y="53922"/>
                  <a:pt x="104440" y="54226"/>
                </a:cubicBezTo>
                <a:close/>
                <a:moveTo>
                  <a:pt x="106325" y="50001"/>
                </a:moveTo>
                <a:cubicBezTo>
                  <a:pt x="105595" y="49910"/>
                  <a:pt x="104623" y="50609"/>
                  <a:pt x="104319" y="49758"/>
                </a:cubicBezTo>
                <a:cubicBezTo>
                  <a:pt x="103680" y="50092"/>
                  <a:pt x="103042" y="50396"/>
                  <a:pt x="102343" y="50761"/>
                </a:cubicBezTo>
                <a:cubicBezTo>
                  <a:pt x="100884" y="48390"/>
                  <a:pt x="101978" y="46202"/>
                  <a:pt x="101948" y="43952"/>
                </a:cubicBezTo>
                <a:cubicBezTo>
                  <a:pt x="101553" y="44804"/>
                  <a:pt x="101157" y="45685"/>
                  <a:pt x="100702" y="46597"/>
                </a:cubicBezTo>
                <a:cubicBezTo>
                  <a:pt x="99911" y="45533"/>
                  <a:pt x="99121" y="44530"/>
                  <a:pt x="98391" y="43497"/>
                </a:cubicBezTo>
                <a:cubicBezTo>
                  <a:pt x="98270" y="43345"/>
                  <a:pt x="98300" y="43041"/>
                  <a:pt x="98422" y="42889"/>
                </a:cubicBezTo>
                <a:cubicBezTo>
                  <a:pt x="98939" y="42341"/>
                  <a:pt x="99547" y="41855"/>
                  <a:pt x="100246" y="41247"/>
                </a:cubicBezTo>
                <a:cubicBezTo>
                  <a:pt x="101340" y="42220"/>
                  <a:pt x="102373" y="43071"/>
                  <a:pt x="103346" y="43952"/>
                </a:cubicBezTo>
                <a:cubicBezTo>
                  <a:pt x="104775" y="45290"/>
                  <a:pt x="106173" y="46597"/>
                  <a:pt x="107510" y="47965"/>
                </a:cubicBezTo>
                <a:cubicBezTo>
                  <a:pt x="107784" y="48238"/>
                  <a:pt x="107753" y="48785"/>
                  <a:pt x="107632" y="49150"/>
                </a:cubicBezTo>
                <a:cubicBezTo>
                  <a:pt x="107510" y="49636"/>
                  <a:pt x="107176" y="50123"/>
                  <a:pt x="106325" y="50001"/>
                </a:cubicBezTo>
                <a:close/>
                <a:moveTo>
                  <a:pt x="107358" y="59758"/>
                </a:moveTo>
                <a:cubicBezTo>
                  <a:pt x="107419" y="58573"/>
                  <a:pt x="107510" y="57023"/>
                  <a:pt x="107601" y="55442"/>
                </a:cubicBezTo>
                <a:cubicBezTo>
                  <a:pt x="107662" y="54804"/>
                  <a:pt x="108088" y="54712"/>
                  <a:pt x="108726" y="55016"/>
                </a:cubicBezTo>
                <a:cubicBezTo>
                  <a:pt x="108209" y="56749"/>
                  <a:pt x="107753" y="58421"/>
                  <a:pt x="107358" y="59758"/>
                </a:cubicBezTo>
                <a:close/>
                <a:moveTo>
                  <a:pt x="109000" y="59667"/>
                </a:moveTo>
                <a:cubicBezTo>
                  <a:pt x="108392" y="58573"/>
                  <a:pt x="109030" y="57630"/>
                  <a:pt x="109456" y="56627"/>
                </a:cubicBezTo>
                <a:cubicBezTo>
                  <a:pt x="109334" y="57661"/>
                  <a:pt x="109942" y="58725"/>
                  <a:pt x="109000" y="59667"/>
                </a:cubicBezTo>
                <a:close/>
                <a:moveTo>
                  <a:pt x="108878" y="52737"/>
                </a:moveTo>
                <a:cubicBezTo>
                  <a:pt x="109182" y="53162"/>
                  <a:pt x="109486" y="53588"/>
                  <a:pt x="109881" y="54135"/>
                </a:cubicBezTo>
                <a:cubicBezTo>
                  <a:pt x="107936" y="54226"/>
                  <a:pt x="107814" y="54044"/>
                  <a:pt x="108878" y="52737"/>
                </a:cubicBezTo>
                <a:close/>
                <a:moveTo>
                  <a:pt x="113407" y="46080"/>
                </a:moveTo>
                <a:cubicBezTo>
                  <a:pt x="113924" y="46384"/>
                  <a:pt x="114319" y="46658"/>
                  <a:pt x="114653" y="46870"/>
                </a:cubicBezTo>
                <a:cubicBezTo>
                  <a:pt x="113377" y="47509"/>
                  <a:pt x="112191" y="48056"/>
                  <a:pt x="111036" y="48603"/>
                </a:cubicBezTo>
                <a:cubicBezTo>
                  <a:pt x="111766" y="47843"/>
                  <a:pt x="112556" y="46992"/>
                  <a:pt x="113407" y="46080"/>
                </a:cubicBezTo>
                <a:close/>
                <a:moveTo>
                  <a:pt x="112738" y="48694"/>
                </a:moveTo>
                <a:cubicBezTo>
                  <a:pt x="112404" y="49272"/>
                  <a:pt x="112130" y="49697"/>
                  <a:pt x="111796" y="50244"/>
                </a:cubicBezTo>
                <a:cubicBezTo>
                  <a:pt x="111218" y="49606"/>
                  <a:pt x="111310" y="49454"/>
                  <a:pt x="112738" y="48694"/>
                </a:cubicBezTo>
                <a:close/>
                <a:moveTo>
                  <a:pt x="111918" y="57874"/>
                </a:moveTo>
                <a:cubicBezTo>
                  <a:pt x="111370" y="56810"/>
                  <a:pt x="111583" y="55898"/>
                  <a:pt x="112434" y="55290"/>
                </a:cubicBezTo>
                <a:cubicBezTo>
                  <a:pt x="112951" y="55898"/>
                  <a:pt x="112738" y="57023"/>
                  <a:pt x="111918" y="57874"/>
                </a:cubicBezTo>
                <a:close/>
                <a:moveTo>
                  <a:pt x="112708" y="49728"/>
                </a:moveTo>
                <a:cubicBezTo>
                  <a:pt x="113437" y="48238"/>
                  <a:pt x="113711" y="48056"/>
                  <a:pt x="115443" y="48117"/>
                </a:cubicBezTo>
                <a:cubicBezTo>
                  <a:pt x="114957" y="49272"/>
                  <a:pt x="114501" y="50336"/>
                  <a:pt x="114045" y="51369"/>
                </a:cubicBezTo>
                <a:cubicBezTo>
                  <a:pt x="112252" y="51156"/>
                  <a:pt x="112100" y="50974"/>
                  <a:pt x="112708" y="49728"/>
                </a:cubicBezTo>
                <a:close/>
                <a:moveTo>
                  <a:pt x="115291" y="62159"/>
                </a:moveTo>
                <a:cubicBezTo>
                  <a:pt x="114592" y="60913"/>
                  <a:pt x="114805" y="60123"/>
                  <a:pt x="116021" y="59880"/>
                </a:cubicBezTo>
                <a:cubicBezTo>
                  <a:pt x="115778" y="60670"/>
                  <a:pt x="115535" y="61399"/>
                  <a:pt x="115291" y="62159"/>
                </a:cubicBezTo>
                <a:close/>
                <a:moveTo>
                  <a:pt x="116690" y="56141"/>
                </a:moveTo>
                <a:cubicBezTo>
                  <a:pt x="114927" y="55533"/>
                  <a:pt x="114805" y="55168"/>
                  <a:pt x="115930" y="54013"/>
                </a:cubicBezTo>
                <a:cubicBezTo>
                  <a:pt x="117602" y="54530"/>
                  <a:pt x="117723" y="54834"/>
                  <a:pt x="116690" y="56141"/>
                </a:cubicBezTo>
                <a:close/>
                <a:moveTo>
                  <a:pt x="119061" y="52463"/>
                </a:moveTo>
                <a:cubicBezTo>
                  <a:pt x="118757" y="52798"/>
                  <a:pt x="118483" y="53132"/>
                  <a:pt x="118118" y="53557"/>
                </a:cubicBezTo>
                <a:cubicBezTo>
                  <a:pt x="117267" y="53071"/>
                  <a:pt x="116507" y="52676"/>
                  <a:pt x="115565" y="52159"/>
                </a:cubicBezTo>
                <a:cubicBezTo>
                  <a:pt x="116629" y="51460"/>
                  <a:pt x="117632" y="50822"/>
                  <a:pt x="118605" y="50214"/>
                </a:cubicBezTo>
                <a:cubicBezTo>
                  <a:pt x="120033" y="51308"/>
                  <a:pt x="120033" y="51308"/>
                  <a:pt x="119061" y="52463"/>
                </a:cubicBezTo>
                <a:close/>
                <a:moveTo>
                  <a:pt x="121401" y="54439"/>
                </a:moveTo>
                <a:cubicBezTo>
                  <a:pt x="121279" y="54621"/>
                  <a:pt x="120763" y="54682"/>
                  <a:pt x="120155" y="54864"/>
                </a:cubicBezTo>
                <a:cubicBezTo>
                  <a:pt x="120368" y="53922"/>
                  <a:pt x="120520" y="53253"/>
                  <a:pt x="120672" y="52524"/>
                </a:cubicBezTo>
                <a:cubicBezTo>
                  <a:pt x="121675" y="53071"/>
                  <a:pt x="121857" y="53740"/>
                  <a:pt x="121401" y="54439"/>
                </a:cubicBezTo>
                <a:close/>
                <a:moveTo>
                  <a:pt x="122921" y="50548"/>
                </a:moveTo>
                <a:cubicBezTo>
                  <a:pt x="121979" y="50184"/>
                  <a:pt x="121219" y="49910"/>
                  <a:pt x="120459" y="49606"/>
                </a:cubicBezTo>
                <a:lnTo>
                  <a:pt x="120550" y="49332"/>
                </a:lnTo>
                <a:cubicBezTo>
                  <a:pt x="121279" y="49120"/>
                  <a:pt x="121766" y="48329"/>
                  <a:pt x="122860" y="48907"/>
                </a:cubicBezTo>
                <a:cubicBezTo>
                  <a:pt x="123833" y="49393"/>
                  <a:pt x="123255" y="49880"/>
                  <a:pt x="122921" y="50548"/>
                </a:cubicBezTo>
                <a:close/>
                <a:moveTo>
                  <a:pt x="123286" y="47691"/>
                </a:moveTo>
                <a:cubicBezTo>
                  <a:pt x="122617" y="47418"/>
                  <a:pt x="121948" y="47114"/>
                  <a:pt x="121249" y="46840"/>
                </a:cubicBezTo>
                <a:cubicBezTo>
                  <a:pt x="120641" y="46566"/>
                  <a:pt x="120033" y="46354"/>
                  <a:pt x="119395" y="46141"/>
                </a:cubicBezTo>
                <a:cubicBezTo>
                  <a:pt x="117906" y="45624"/>
                  <a:pt x="117875" y="45563"/>
                  <a:pt x="119000" y="44317"/>
                </a:cubicBezTo>
                <a:cubicBezTo>
                  <a:pt x="120520" y="45381"/>
                  <a:pt x="122009" y="46414"/>
                  <a:pt x="123529" y="47448"/>
                </a:cubicBezTo>
                <a:cubicBezTo>
                  <a:pt x="123438" y="47539"/>
                  <a:pt x="123377" y="47630"/>
                  <a:pt x="123286" y="47691"/>
                </a:cubicBezTo>
                <a:close/>
                <a:moveTo>
                  <a:pt x="125504" y="54378"/>
                </a:moveTo>
                <a:lnTo>
                  <a:pt x="125140" y="54378"/>
                </a:lnTo>
                <a:cubicBezTo>
                  <a:pt x="125170" y="53922"/>
                  <a:pt x="125231" y="53497"/>
                  <a:pt x="125261" y="52950"/>
                </a:cubicBezTo>
                <a:cubicBezTo>
                  <a:pt x="126112" y="53405"/>
                  <a:pt x="126112" y="53405"/>
                  <a:pt x="125504" y="54378"/>
                </a:cubicBezTo>
                <a:close/>
                <a:moveTo>
                  <a:pt x="126173" y="52463"/>
                </a:moveTo>
                <a:lnTo>
                  <a:pt x="125626" y="51369"/>
                </a:lnTo>
                <a:lnTo>
                  <a:pt x="126143" y="51217"/>
                </a:lnTo>
                <a:cubicBezTo>
                  <a:pt x="126356" y="51582"/>
                  <a:pt x="126538" y="51946"/>
                  <a:pt x="126751" y="52311"/>
                </a:cubicBezTo>
                <a:cubicBezTo>
                  <a:pt x="126538" y="52372"/>
                  <a:pt x="126356" y="52433"/>
                  <a:pt x="126173" y="52463"/>
                </a:cubicBezTo>
                <a:close/>
                <a:moveTo>
                  <a:pt x="127815" y="50457"/>
                </a:moveTo>
                <a:cubicBezTo>
                  <a:pt x="126112" y="49545"/>
                  <a:pt x="126447" y="48998"/>
                  <a:pt x="127480" y="47296"/>
                </a:cubicBezTo>
                <a:cubicBezTo>
                  <a:pt x="129213" y="48481"/>
                  <a:pt x="129304" y="49302"/>
                  <a:pt x="127815" y="50457"/>
                </a:cubicBezTo>
                <a:close/>
                <a:moveTo>
                  <a:pt x="136751" y="40244"/>
                </a:moveTo>
                <a:cubicBezTo>
                  <a:pt x="137511" y="39211"/>
                  <a:pt x="138514" y="38937"/>
                  <a:pt x="139912" y="39241"/>
                </a:cubicBezTo>
                <a:lnTo>
                  <a:pt x="139912" y="43436"/>
                </a:lnTo>
                <a:cubicBezTo>
                  <a:pt x="138362" y="43770"/>
                  <a:pt x="137815" y="42828"/>
                  <a:pt x="137268" y="42250"/>
                </a:cubicBezTo>
                <a:cubicBezTo>
                  <a:pt x="136812" y="41764"/>
                  <a:pt x="136143" y="41095"/>
                  <a:pt x="136751" y="40244"/>
                </a:cubicBezTo>
                <a:close/>
                <a:moveTo>
                  <a:pt x="139334" y="45381"/>
                </a:moveTo>
                <a:cubicBezTo>
                  <a:pt x="138514" y="45533"/>
                  <a:pt x="138210" y="45138"/>
                  <a:pt x="138088" y="43740"/>
                </a:cubicBezTo>
                <a:cubicBezTo>
                  <a:pt x="138575" y="44378"/>
                  <a:pt x="138970" y="44864"/>
                  <a:pt x="139334" y="45381"/>
                </a:cubicBezTo>
                <a:close/>
                <a:moveTo>
                  <a:pt x="136751" y="46171"/>
                </a:moveTo>
                <a:cubicBezTo>
                  <a:pt x="136477" y="45411"/>
                  <a:pt x="136265" y="44743"/>
                  <a:pt x="136052" y="44074"/>
                </a:cubicBezTo>
                <a:cubicBezTo>
                  <a:pt x="137146" y="43709"/>
                  <a:pt x="137268" y="44317"/>
                  <a:pt x="137389" y="44773"/>
                </a:cubicBezTo>
                <a:cubicBezTo>
                  <a:pt x="137480" y="45259"/>
                  <a:pt x="138210" y="45928"/>
                  <a:pt x="136751" y="46171"/>
                </a:cubicBezTo>
                <a:close/>
                <a:moveTo>
                  <a:pt x="136082" y="41308"/>
                </a:moveTo>
                <a:cubicBezTo>
                  <a:pt x="136356" y="42038"/>
                  <a:pt x="136629" y="42676"/>
                  <a:pt x="136872" y="43345"/>
                </a:cubicBezTo>
                <a:cubicBezTo>
                  <a:pt x="136781" y="43436"/>
                  <a:pt x="136690" y="43527"/>
                  <a:pt x="136599" y="43588"/>
                </a:cubicBezTo>
                <a:cubicBezTo>
                  <a:pt x="136295" y="43466"/>
                  <a:pt x="135809" y="43405"/>
                  <a:pt x="135717" y="43223"/>
                </a:cubicBezTo>
                <a:cubicBezTo>
                  <a:pt x="135474" y="42615"/>
                  <a:pt x="134958" y="41916"/>
                  <a:pt x="136082" y="41308"/>
                </a:cubicBezTo>
                <a:close/>
                <a:moveTo>
                  <a:pt x="134076" y="39788"/>
                </a:moveTo>
                <a:cubicBezTo>
                  <a:pt x="134623" y="39788"/>
                  <a:pt x="135201" y="39667"/>
                  <a:pt x="135322" y="39788"/>
                </a:cubicBezTo>
                <a:cubicBezTo>
                  <a:pt x="135778" y="40305"/>
                  <a:pt x="135930" y="40882"/>
                  <a:pt x="134927" y="41399"/>
                </a:cubicBezTo>
                <a:cubicBezTo>
                  <a:pt x="134654" y="40882"/>
                  <a:pt x="134410" y="40427"/>
                  <a:pt x="134076" y="39788"/>
                </a:cubicBezTo>
                <a:close/>
                <a:moveTo>
                  <a:pt x="133651" y="44560"/>
                </a:moveTo>
                <a:cubicBezTo>
                  <a:pt x="133954" y="44378"/>
                  <a:pt x="134380" y="44196"/>
                  <a:pt x="134775" y="44226"/>
                </a:cubicBezTo>
                <a:cubicBezTo>
                  <a:pt x="134958" y="44226"/>
                  <a:pt x="135231" y="44560"/>
                  <a:pt x="135322" y="44773"/>
                </a:cubicBezTo>
                <a:cubicBezTo>
                  <a:pt x="135535" y="45229"/>
                  <a:pt x="135900" y="45715"/>
                  <a:pt x="135778" y="46141"/>
                </a:cubicBezTo>
                <a:cubicBezTo>
                  <a:pt x="135596" y="46718"/>
                  <a:pt x="135049" y="47235"/>
                  <a:pt x="134654" y="47752"/>
                </a:cubicBezTo>
                <a:cubicBezTo>
                  <a:pt x="133742" y="47357"/>
                  <a:pt x="133164" y="47114"/>
                  <a:pt x="132921" y="46870"/>
                </a:cubicBezTo>
                <a:cubicBezTo>
                  <a:pt x="133164" y="46445"/>
                  <a:pt x="133195" y="46019"/>
                  <a:pt x="133012" y="45563"/>
                </a:cubicBezTo>
                <a:cubicBezTo>
                  <a:pt x="133073" y="45442"/>
                  <a:pt x="133164" y="45320"/>
                  <a:pt x="133225" y="45168"/>
                </a:cubicBezTo>
                <a:cubicBezTo>
                  <a:pt x="133347" y="44955"/>
                  <a:pt x="133438" y="44682"/>
                  <a:pt x="133651" y="44560"/>
                </a:cubicBezTo>
                <a:close/>
                <a:moveTo>
                  <a:pt x="131644" y="53922"/>
                </a:moveTo>
                <a:cubicBezTo>
                  <a:pt x="130793" y="53162"/>
                  <a:pt x="129851" y="52463"/>
                  <a:pt x="129152" y="51612"/>
                </a:cubicBezTo>
                <a:cubicBezTo>
                  <a:pt x="128909" y="51339"/>
                  <a:pt x="129243" y="50761"/>
                  <a:pt x="129334" y="50336"/>
                </a:cubicBezTo>
                <a:lnTo>
                  <a:pt x="129821" y="50336"/>
                </a:lnTo>
                <a:cubicBezTo>
                  <a:pt x="130489" y="51521"/>
                  <a:pt x="131158" y="52676"/>
                  <a:pt x="131827" y="53861"/>
                </a:cubicBezTo>
                <a:cubicBezTo>
                  <a:pt x="131766" y="53892"/>
                  <a:pt x="131705" y="53922"/>
                  <a:pt x="131644" y="53922"/>
                </a:cubicBezTo>
                <a:close/>
                <a:moveTo>
                  <a:pt x="131553" y="46962"/>
                </a:moveTo>
                <a:cubicBezTo>
                  <a:pt x="130793" y="46171"/>
                  <a:pt x="129973" y="45442"/>
                  <a:pt x="129365" y="44591"/>
                </a:cubicBezTo>
                <a:cubicBezTo>
                  <a:pt x="129152" y="44317"/>
                  <a:pt x="129425" y="43800"/>
                  <a:pt x="129486" y="43375"/>
                </a:cubicBezTo>
                <a:cubicBezTo>
                  <a:pt x="129608" y="43375"/>
                  <a:pt x="129729" y="43375"/>
                  <a:pt x="129851" y="43375"/>
                </a:cubicBezTo>
                <a:cubicBezTo>
                  <a:pt x="130581" y="44256"/>
                  <a:pt x="131310" y="45138"/>
                  <a:pt x="131948" y="46050"/>
                </a:cubicBezTo>
                <a:cubicBezTo>
                  <a:pt x="131948" y="46263"/>
                  <a:pt x="131948" y="46475"/>
                  <a:pt x="131948" y="46718"/>
                </a:cubicBezTo>
                <a:cubicBezTo>
                  <a:pt x="131918" y="46779"/>
                  <a:pt x="131888" y="46870"/>
                  <a:pt x="131888" y="46962"/>
                </a:cubicBezTo>
                <a:cubicBezTo>
                  <a:pt x="131766" y="46962"/>
                  <a:pt x="131644" y="46962"/>
                  <a:pt x="131553" y="46962"/>
                </a:cubicBezTo>
                <a:close/>
                <a:moveTo>
                  <a:pt x="135839" y="53709"/>
                </a:moveTo>
                <a:cubicBezTo>
                  <a:pt x="135079" y="52372"/>
                  <a:pt x="134319" y="51035"/>
                  <a:pt x="133559" y="49697"/>
                </a:cubicBezTo>
                <a:cubicBezTo>
                  <a:pt x="135657" y="50579"/>
                  <a:pt x="135687" y="52159"/>
                  <a:pt x="136143" y="53618"/>
                </a:cubicBezTo>
                <a:cubicBezTo>
                  <a:pt x="136052" y="53649"/>
                  <a:pt x="135930" y="53679"/>
                  <a:pt x="135839" y="53709"/>
                </a:cubicBezTo>
                <a:close/>
                <a:moveTo>
                  <a:pt x="136781" y="49697"/>
                </a:moveTo>
                <a:cubicBezTo>
                  <a:pt x="136113" y="49241"/>
                  <a:pt x="135444" y="48785"/>
                  <a:pt x="134654" y="48238"/>
                </a:cubicBezTo>
                <a:cubicBezTo>
                  <a:pt x="135170" y="47873"/>
                  <a:pt x="135626" y="47570"/>
                  <a:pt x="136234" y="47144"/>
                </a:cubicBezTo>
                <a:cubicBezTo>
                  <a:pt x="136538" y="48025"/>
                  <a:pt x="136781" y="48785"/>
                  <a:pt x="137055" y="49545"/>
                </a:cubicBezTo>
                <a:cubicBezTo>
                  <a:pt x="136933" y="49606"/>
                  <a:pt x="136872" y="49636"/>
                  <a:pt x="136781" y="49697"/>
                </a:cubicBezTo>
                <a:close/>
                <a:moveTo>
                  <a:pt x="138575" y="51095"/>
                </a:moveTo>
                <a:cubicBezTo>
                  <a:pt x="138058" y="49758"/>
                  <a:pt x="137541" y="48421"/>
                  <a:pt x="137085" y="47053"/>
                </a:cubicBezTo>
                <a:cubicBezTo>
                  <a:pt x="137024" y="46870"/>
                  <a:pt x="137298" y="46597"/>
                  <a:pt x="137420" y="46354"/>
                </a:cubicBezTo>
                <a:cubicBezTo>
                  <a:pt x="137602" y="46384"/>
                  <a:pt x="137754" y="46414"/>
                  <a:pt x="137936" y="46445"/>
                </a:cubicBezTo>
                <a:cubicBezTo>
                  <a:pt x="138240" y="47965"/>
                  <a:pt x="138544" y="49484"/>
                  <a:pt x="138879" y="51035"/>
                </a:cubicBezTo>
                <a:cubicBezTo>
                  <a:pt x="138757" y="51035"/>
                  <a:pt x="138666" y="51065"/>
                  <a:pt x="138575" y="51095"/>
                </a:cubicBezTo>
                <a:close/>
                <a:moveTo>
                  <a:pt x="140216" y="50761"/>
                </a:moveTo>
                <a:cubicBezTo>
                  <a:pt x="139790" y="49393"/>
                  <a:pt x="139334" y="47843"/>
                  <a:pt x="138909" y="46323"/>
                </a:cubicBezTo>
                <a:cubicBezTo>
                  <a:pt x="138879" y="46171"/>
                  <a:pt x="139061" y="45898"/>
                  <a:pt x="139213" y="45867"/>
                </a:cubicBezTo>
                <a:cubicBezTo>
                  <a:pt x="139365" y="45807"/>
                  <a:pt x="139699" y="45928"/>
                  <a:pt x="139821" y="46050"/>
                </a:cubicBezTo>
                <a:cubicBezTo>
                  <a:pt x="140003" y="46232"/>
                  <a:pt x="140186" y="46475"/>
                  <a:pt x="140186" y="46688"/>
                </a:cubicBezTo>
                <a:cubicBezTo>
                  <a:pt x="140216" y="48086"/>
                  <a:pt x="140216" y="49515"/>
                  <a:pt x="140216" y="50761"/>
                </a:cubicBezTo>
                <a:close/>
                <a:moveTo>
                  <a:pt x="146812" y="38968"/>
                </a:moveTo>
                <a:cubicBezTo>
                  <a:pt x="147268" y="37600"/>
                  <a:pt x="148119" y="36414"/>
                  <a:pt x="149639" y="35199"/>
                </a:cubicBezTo>
                <a:cubicBezTo>
                  <a:pt x="149547" y="37174"/>
                  <a:pt x="149426" y="38876"/>
                  <a:pt x="149335" y="40761"/>
                </a:cubicBezTo>
                <a:cubicBezTo>
                  <a:pt x="148423" y="40335"/>
                  <a:pt x="147663" y="40001"/>
                  <a:pt x="146994" y="39606"/>
                </a:cubicBezTo>
                <a:cubicBezTo>
                  <a:pt x="146812" y="39515"/>
                  <a:pt x="146751" y="39180"/>
                  <a:pt x="146812" y="38968"/>
                </a:cubicBezTo>
                <a:close/>
                <a:moveTo>
                  <a:pt x="145566" y="41612"/>
                </a:moveTo>
                <a:cubicBezTo>
                  <a:pt x="144836" y="41004"/>
                  <a:pt x="144167" y="40427"/>
                  <a:pt x="143468" y="39819"/>
                </a:cubicBezTo>
                <a:cubicBezTo>
                  <a:pt x="145474" y="39849"/>
                  <a:pt x="145930" y="40244"/>
                  <a:pt x="145566" y="41612"/>
                </a:cubicBezTo>
                <a:close/>
                <a:moveTo>
                  <a:pt x="141189" y="39788"/>
                </a:moveTo>
                <a:cubicBezTo>
                  <a:pt x="141888" y="41156"/>
                  <a:pt x="142617" y="42493"/>
                  <a:pt x="141736" y="44013"/>
                </a:cubicBezTo>
                <a:cubicBezTo>
                  <a:pt x="141553" y="44317"/>
                  <a:pt x="141797" y="44743"/>
                  <a:pt x="141827" y="45138"/>
                </a:cubicBezTo>
                <a:cubicBezTo>
                  <a:pt x="141857" y="45442"/>
                  <a:pt x="141827" y="45776"/>
                  <a:pt x="141645" y="46171"/>
                </a:cubicBezTo>
                <a:cubicBezTo>
                  <a:pt x="141432" y="45959"/>
                  <a:pt x="141097" y="45715"/>
                  <a:pt x="141067" y="45472"/>
                </a:cubicBezTo>
                <a:cubicBezTo>
                  <a:pt x="140733" y="43588"/>
                  <a:pt x="140611" y="41673"/>
                  <a:pt x="141189" y="39788"/>
                </a:cubicBezTo>
                <a:close/>
                <a:moveTo>
                  <a:pt x="142131" y="53253"/>
                </a:moveTo>
                <a:cubicBezTo>
                  <a:pt x="141888" y="51764"/>
                  <a:pt x="141645" y="50275"/>
                  <a:pt x="141371" y="48816"/>
                </a:cubicBezTo>
                <a:cubicBezTo>
                  <a:pt x="141553" y="48785"/>
                  <a:pt x="141705" y="48755"/>
                  <a:pt x="141888" y="48755"/>
                </a:cubicBezTo>
                <a:cubicBezTo>
                  <a:pt x="142040" y="50244"/>
                  <a:pt x="142192" y="51734"/>
                  <a:pt x="142313" y="53223"/>
                </a:cubicBezTo>
                <a:cubicBezTo>
                  <a:pt x="142252" y="53223"/>
                  <a:pt x="142192" y="53253"/>
                  <a:pt x="142131" y="53253"/>
                </a:cubicBezTo>
                <a:close/>
                <a:moveTo>
                  <a:pt x="142860" y="43831"/>
                </a:moveTo>
                <a:cubicBezTo>
                  <a:pt x="143286" y="45442"/>
                  <a:pt x="143742" y="47083"/>
                  <a:pt x="144198" y="48694"/>
                </a:cubicBezTo>
                <a:cubicBezTo>
                  <a:pt x="142952" y="47205"/>
                  <a:pt x="142708" y="45533"/>
                  <a:pt x="142860" y="43831"/>
                </a:cubicBezTo>
                <a:close/>
                <a:moveTo>
                  <a:pt x="145414" y="48846"/>
                </a:moveTo>
                <a:cubicBezTo>
                  <a:pt x="144684" y="46901"/>
                  <a:pt x="143924" y="44955"/>
                  <a:pt x="143256" y="42980"/>
                </a:cubicBezTo>
                <a:cubicBezTo>
                  <a:pt x="142921" y="42038"/>
                  <a:pt x="142800" y="41065"/>
                  <a:pt x="142587" y="40123"/>
                </a:cubicBezTo>
                <a:cubicBezTo>
                  <a:pt x="142830" y="40092"/>
                  <a:pt x="143043" y="40062"/>
                  <a:pt x="143286" y="40031"/>
                </a:cubicBezTo>
                <a:cubicBezTo>
                  <a:pt x="144107" y="42949"/>
                  <a:pt x="144927" y="45867"/>
                  <a:pt x="145778" y="48785"/>
                </a:cubicBezTo>
                <a:cubicBezTo>
                  <a:pt x="145657" y="48816"/>
                  <a:pt x="145535" y="48846"/>
                  <a:pt x="145414" y="48846"/>
                </a:cubicBezTo>
                <a:close/>
                <a:moveTo>
                  <a:pt x="145353" y="43922"/>
                </a:moveTo>
                <a:cubicBezTo>
                  <a:pt x="144958" y="43041"/>
                  <a:pt x="144563" y="42159"/>
                  <a:pt x="144167" y="41278"/>
                </a:cubicBezTo>
                <a:cubicBezTo>
                  <a:pt x="144259" y="41247"/>
                  <a:pt x="144350" y="41217"/>
                  <a:pt x="144441" y="41186"/>
                </a:cubicBezTo>
                <a:cubicBezTo>
                  <a:pt x="144897" y="42068"/>
                  <a:pt x="145353" y="42919"/>
                  <a:pt x="145809" y="43800"/>
                </a:cubicBezTo>
                <a:cubicBezTo>
                  <a:pt x="145657" y="43831"/>
                  <a:pt x="145505" y="43861"/>
                  <a:pt x="145353" y="43922"/>
                </a:cubicBezTo>
                <a:close/>
                <a:moveTo>
                  <a:pt x="148696" y="42159"/>
                </a:moveTo>
                <a:cubicBezTo>
                  <a:pt x="148575" y="43162"/>
                  <a:pt x="148332" y="44165"/>
                  <a:pt x="148119" y="45381"/>
                </a:cubicBezTo>
                <a:cubicBezTo>
                  <a:pt x="147329" y="43709"/>
                  <a:pt x="145626" y="42493"/>
                  <a:pt x="146538" y="40548"/>
                </a:cubicBezTo>
                <a:cubicBezTo>
                  <a:pt x="147207" y="40852"/>
                  <a:pt x="147876" y="41065"/>
                  <a:pt x="148423" y="41399"/>
                </a:cubicBezTo>
                <a:cubicBezTo>
                  <a:pt x="148636" y="41521"/>
                  <a:pt x="148727" y="41916"/>
                  <a:pt x="148696" y="42159"/>
                </a:cubicBezTo>
                <a:close/>
                <a:moveTo>
                  <a:pt x="149335" y="41916"/>
                </a:moveTo>
                <a:cubicBezTo>
                  <a:pt x="149487" y="44104"/>
                  <a:pt x="149639" y="46293"/>
                  <a:pt x="149791" y="48542"/>
                </a:cubicBezTo>
                <a:cubicBezTo>
                  <a:pt x="148210" y="46384"/>
                  <a:pt x="148696" y="44165"/>
                  <a:pt x="149335" y="41916"/>
                </a:cubicBezTo>
                <a:close/>
                <a:moveTo>
                  <a:pt x="150216" y="35138"/>
                </a:moveTo>
                <a:cubicBezTo>
                  <a:pt x="150216" y="34560"/>
                  <a:pt x="151462" y="33800"/>
                  <a:pt x="152739" y="33466"/>
                </a:cubicBezTo>
                <a:cubicBezTo>
                  <a:pt x="152131" y="36171"/>
                  <a:pt x="151523" y="38937"/>
                  <a:pt x="150854" y="41977"/>
                </a:cubicBezTo>
                <a:cubicBezTo>
                  <a:pt x="150581" y="41551"/>
                  <a:pt x="150216" y="41278"/>
                  <a:pt x="150216" y="40974"/>
                </a:cubicBezTo>
                <a:cubicBezTo>
                  <a:pt x="150186" y="39028"/>
                  <a:pt x="150186" y="37083"/>
                  <a:pt x="150216" y="35138"/>
                </a:cubicBezTo>
                <a:close/>
                <a:moveTo>
                  <a:pt x="150946" y="47478"/>
                </a:moveTo>
                <a:cubicBezTo>
                  <a:pt x="150702" y="45867"/>
                  <a:pt x="150490" y="44256"/>
                  <a:pt x="150247" y="42645"/>
                </a:cubicBezTo>
                <a:cubicBezTo>
                  <a:pt x="150399" y="42615"/>
                  <a:pt x="150551" y="42585"/>
                  <a:pt x="150702" y="42585"/>
                </a:cubicBezTo>
                <a:cubicBezTo>
                  <a:pt x="151797" y="44104"/>
                  <a:pt x="151006" y="45837"/>
                  <a:pt x="151371" y="47448"/>
                </a:cubicBezTo>
                <a:cubicBezTo>
                  <a:pt x="151219" y="47448"/>
                  <a:pt x="151067" y="47478"/>
                  <a:pt x="150946" y="47478"/>
                </a:cubicBezTo>
                <a:close/>
                <a:moveTo>
                  <a:pt x="153833" y="46810"/>
                </a:moveTo>
                <a:cubicBezTo>
                  <a:pt x="153651" y="47995"/>
                  <a:pt x="153590" y="49211"/>
                  <a:pt x="153499" y="50427"/>
                </a:cubicBezTo>
                <a:cubicBezTo>
                  <a:pt x="153438" y="50427"/>
                  <a:pt x="153377" y="50427"/>
                  <a:pt x="153317" y="50427"/>
                </a:cubicBezTo>
                <a:cubicBezTo>
                  <a:pt x="153073" y="48451"/>
                  <a:pt x="152800" y="46475"/>
                  <a:pt x="152526" y="44256"/>
                </a:cubicBezTo>
                <a:cubicBezTo>
                  <a:pt x="153377" y="45138"/>
                  <a:pt x="153955" y="45837"/>
                  <a:pt x="153833" y="46810"/>
                </a:cubicBezTo>
                <a:close/>
                <a:moveTo>
                  <a:pt x="154320" y="51491"/>
                </a:moveTo>
                <a:lnTo>
                  <a:pt x="154198" y="51491"/>
                </a:lnTo>
                <a:lnTo>
                  <a:pt x="154198" y="47053"/>
                </a:lnTo>
                <a:lnTo>
                  <a:pt x="154320" y="47053"/>
                </a:lnTo>
                <a:close/>
                <a:moveTo>
                  <a:pt x="157633" y="48694"/>
                </a:moveTo>
                <a:lnTo>
                  <a:pt x="157633" y="44196"/>
                </a:lnTo>
                <a:cubicBezTo>
                  <a:pt x="158575" y="46263"/>
                  <a:pt x="158605" y="48208"/>
                  <a:pt x="157633" y="48694"/>
                </a:cubicBezTo>
                <a:close/>
                <a:moveTo>
                  <a:pt x="161402" y="47570"/>
                </a:moveTo>
                <a:cubicBezTo>
                  <a:pt x="161311" y="47813"/>
                  <a:pt x="160915" y="47995"/>
                  <a:pt x="160642" y="48208"/>
                </a:cubicBezTo>
                <a:cubicBezTo>
                  <a:pt x="160429" y="47934"/>
                  <a:pt x="160004" y="47570"/>
                  <a:pt x="160095" y="47357"/>
                </a:cubicBezTo>
                <a:cubicBezTo>
                  <a:pt x="160520" y="46414"/>
                  <a:pt x="161098" y="45563"/>
                  <a:pt x="161615" y="44652"/>
                </a:cubicBezTo>
                <a:lnTo>
                  <a:pt x="162040" y="44804"/>
                </a:lnTo>
                <a:cubicBezTo>
                  <a:pt x="161827" y="45746"/>
                  <a:pt x="161675" y="46658"/>
                  <a:pt x="161402" y="47570"/>
                </a:cubicBezTo>
                <a:close/>
                <a:moveTo>
                  <a:pt x="159304" y="45077"/>
                </a:moveTo>
                <a:cubicBezTo>
                  <a:pt x="157845" y="43466"/>
                  <a:pt x="158332" y="41369"/>
                  <a:pt x="160794" y="39697"/>
                </a:cubicBezTo>
                <a:cubicBezTo>
                  <a:pt x="161371" y="40913"/>
                  <a:pt x="161858" y="42007"/>
                  <a:pt x="162314" y="43041"/>
                </a:cubicBezTo>
                <a:cubicBezTo>
                  <a:pt x="161250" y="43770"/>
                  <a:pt x="160247" y="44439"/>
                  <a:pt x="159304" y="45077"/>
                </a:cubicBezTo>
                <a:close/>
                <a:moveTo>
                  <a:pt x="166569" y="48421"/>
                </a:moveTo>
                <a:cubicBezTo>
                  <a:pt x="166447" y="48208"/>
                  <a:pt x="166204" y="47995"/>
                  <a:pt x="166174" y="47782"/>
                </a:cubicBezTo>
                <a:cubicBezTo>
                  <a:pt x="166144" y="47539"/>
                  <a:pt x="166295" y="47266"/>
                  <a:pt x="166356" y="46992"/>
                </a:cubicBezTo>
                <a:cubicBezTo>
                  <a:pt x="166113" y="47144"/>
                  <a:pt x="165900" y="47296"/>
                  <a:pt x="165657" y="47418"/>
                </a:cubicBezTo>
                <a:cubicBezTo>
                  <a:pt x="165566" y="47418"/>
                  <a:pt x="165444" y="47387"/>
                  <a:pt x="165323" y="47387"/>
                </a:cubicBezTo>
                <a:cubicBezTo>
                  <a:pt x="165384" y="46840"/>
                  <a:pt x="165475" y="46293"/>
                  <a:pt x="165566" y="45746"/>
                </a:cubicBezTo>
                <a:lnTo>
                  <a:pt x="165992" y="45715"/>
                </a:lnTo>
                <a:lnTo>
                  <a:pt x="166508" y="46779"/>
                </a:lnTo>
                <a:cubicBezTo>
                  <a:pt x="166691" y="47266"/>
                  <a:pt x="166873" y="47752"/>
                  <a:pt x="167055" y="48238"/>
                </a:cubicBezTo>
                <a:cubicBezTo>
                  <a:pt x="166873" y="48299"/>
                  <a:pt x="166721" y="48360"/>
                  <a:pt x="166569" y="48421"/>
                </a:cubicBezTo>
                <a:close/>
                <a:moveTo>
                  <a:pt x="167086" y="46171"/>
                </a:moveTo>
                <a:cubicBezTo>
                  <a:pt x="166630" y="45503"/>
                  <a:pt x="166265" y="45016"/>
                  <a:pt x="165840" y="44408"/>
                </a:cubicBezTo>
                <a:cubicBezTo>
                  <a:pt x="166387" y="44013"/>
                  <a:pt x="166995" y="43557"/>
                  <a:pt x="167602" y="43132"/>
                </a:cubicBezTo>
                <a:cubicBezTo>
                  <a:pt x="167694" y="43193"/>
                  <a:pt x="167815" y="43223"/>
                  <a:pt x="167906" y="43284"/>
                </a:cubicBezTo>
                <a:cubicBezTo>
                  <a:pt x="167663" y="44165"/>
                  <a:pt x="167420" y="45047"/>
                  <a:pt x="167086" y="46171"/>
                </a:cubicBezTo>
                <a:close/>
                <a:moveTo>
                  <a:pt x="166751" y="40031"/>
                </a:moveTo>
                <a:lnTo>
                  <a:pt x="166508" y="40092"/>
                </a:lnTo>
                <a:cubicBezTo>
                  <a:pt x="166751" y="40639"/>
                  <a:pt x="166934" y="41217"/>
                  <a:pt x="167238" y="41734"/>
                </a:cubicBezTo>
                <a:cubicBezTo>
                  <a:pt x="167602" y="42341"/>
                  <a:pt x="167572" y="42767"/>
                  <a:pt x="166751" y="43101"/>
                </a:cubicBezTo>
                <a:cubicBezTo>
                  <a:pt x="166235" y="43314"/>
                  <a:pt x="165840" y="43648"/>
                  <a:pt x="165201" y="44074"/>
                </a:cubicBezTo>
                <a:cubicBezTo>
                  <a:pt x="163590" y="42919"/>
                  <a:pt x="163651" y="41460"/>
                  <a:pt x="163773" y="39879"/>
                </a:cubicBezTo>
                <a:cubicBezTo>
                  <a:pt x="163499" y="40518"/>
                  <a:pt x="163195" y="41156"/>
                  <a:pt x="162800" y="42007"/>
                </a:cubicBezTo>
                <a:cubicBezTo>
                  <a:pt x="162253" y="41004"/>
                  <a:pt x="161797" y="40244"/>
                  <a:pt x="161402" y="39423"/>
                </a:cubicBezTo>
                <a:cubicBezTo>
                  <a:pt x="161311" y="39272"/>
                  <a:pt x="161463" y="38937"/>
                  <a:pt x="161645" y="38816"/>
                </a:cubicBezTo>
                <a:cubicBezTo>
                  <a:pt x="162952" y="37934"/>
                  <a:pt x="164320" y="37083"/>
                  <a:pt x="165961" y="36019"/>
                </a:cubicBezTo>
                <a:cubicBezTo>
                  <a:pt x="166995" y="37995"/>
                  <a:pt x="167937" y="39727"/>
                  <a:pt x="168788" y="41490"/>
                </a:cubicBezTo>
                <a:cubicBezTo>
                  <a:pt x="168910" y="41703"/>
                  <a:pt x="168606" y="42007"/>
                  <a:pt x="168484" y="42281"/>
                </a:cubicBezTo>
                <a:lnTo>
                  <a:pt x="168180" y="42281"/>
                </a:lnTo>
                <a:cubicBezTo>
                  <a:pt x="167694" y="41551"/>
                  <a:pt x="167238" y="40791"/>
                  <a:pt x="166751" y="40031"/>
                </a:cubicBezTo>
                <a:close/>
                <a:moveTo>
                  <a:pt x="169609" y="49150"/>
                </a:moveTo>
                <a:lnTo>
                  <a:pt x="168210" y="45624"/>
                </a:lnTo>
                <a:cubicBezTo>
                  <a:pt x="168393" y="45594"/>
                  <a:pt x="168545" y="45563"/>
                  <a:pt x="168727" y="45503"/>
                </a:cubicBezTo>
                <a:lnTo>
                  <a:pt x="169913" y="49028"/>
                </a:lnTo>
                <a:cubicBezTo>
                  <a:pt x="169821" y="49089"/>
                  <a:pt x="169700" y="49120"/>
                  <a:pt x="169609" y="49150"/>
                </a:cubicBezTo>
                <a:close/>
                <a:moveTo>
                  <a:pt x="169639" y="45320"/>
                </a:moveTo>
                <a:cubicBezTo>
                  <a:pt x="169457" y="44500"/>
                  <a:pt x="168423" y="43800"/>
                  <a:pt x="169305" y="42645"/>
                </a:cubicBezTo>
                <a:cubicBezTo>
                  <a:pt x="169548" y="43648"/>
                  <a:pt x="169761" y="44500"/>
                  <a:pt x="169943" y="45320"/>
                </a:cubicBezTo>
                <a:close/>
                <a:moveTo>
                  <a:pt x="169973" y="40487"/>
                </a:moveTo>
                <a:cubicBezTo>
                  <a:pt x="169821" y="40487"/>
                  <a:pt x="169700" y="40487"/>
                  <a:pt x="169548" y="40518"/>
                </a:cubicBezTo>
                <a:cubicBezTo>
                  <a:pt x="168545" y="39028"/>
                  <a:pt x="167511" y="37539"/>
                  <a:pt x="166508" y="36080"/>
                </a:cubicBezTo>
                <a:cubicBezTo>
                  <a:pt x="167846" y="35138"/>
                  <a:pt x="167998" y="35168"/>
                  <a:pt x="168606" y="36384"/>
                </a:cubicBezTo>
                <a:cubicBezTo>
                  <a:pt x="169092" y="37387"/>
                  <a:pt x="169548" y="38390"/>
                  <a:pt x="169943" y="39393"/>
                </a:cubicBezTo>
                <a:cubicBezTo>
                  <a:pt x="170095" y="39727"/>
                  <a:pt x="169973" y="40123"/>
                  <a:pt x="169973" y="40487"/>
                </a:cubicBezTo>
                <a:close/>
                <a:moveTo>
                  <a:pt x="170338" y="42129"/>
                </a:moveTo>
                <a:cubicBezTo>
                  <a:pt x="170490" y="42098"/>
                  <a:pt x="170642" y="42038"/>
                  <a:pt x="170794" y="42007"/>
                </a:cubicBezTo>
                <a:cubicBezTo>
                  <a:pt x="171037" y="42645"/>
                  <a:pt x="171250" y="43253"/>
                  <a:pt x="171493" y="43892"/>
                </a:cubicBezTo>
                <a:lnTo>
                  <a:pt x="171068" y="43952"/>
                </a:lnTo>
                <a:cubicBezTo>
                  <a:pt x="170824" y="43345"/>
                  <a:pt x="170581" y="42737"/>
                  <a:pt x="170338" y="42129"/>
                </a:cubicBezTo>
                <a:close/>
                <a:moveTo>
                  <a:pt x="172283" y="48329"/>
                </a:moveTo>
                <a:cubicBezTo>
                  <a:pt x="171979" y="47326"/>
                  <a:pt x="171676" y="46354"/>
                  <a:pt x="171372" y="45351"/>
                </a:cubicBezTo>
                <a:cubicBezTo>
                  <a:pt x="171493" y="45320"/>
                  <a:pt x="171615" y="45320"/>
                  <a:pt x="171736" y="45290"/>
                </a:cubicBezTo>
                <a:cubicBezTo>
                  <a:pt x="171979" y="46293"/>
                  <a:pt x="172253" y="47296"/>
                  <a:pt x="172496" y="48299"/>
                </a:cubicBezTo>
                <a:cubicBezTo>
                  <a:pt x="172435" y="48299"/>
                  <a:pt x="172344" y="48329"/>
                  <a:pt x="172283" y="48329"/>
                </a:cubicBezTo>
                <a:close/>
                <a:moveTo>
                  <a:pt x="174381" y="40974"/>
                </a:moveTo>
                <a:cubicBezTo>
                  <a:pt x="174229" y="40214"/>
                  <a:pt x="174046" y="39454"/>
                  <a:pt x="173894" y="38664"/>
                </a:cubicBezTo>
                <a:cubicBezTo>
                  <a:pt x="174016" y="38664"/>
                  <a:pt x="174138" y="38664"/>
                  <a:pt x="174290" y="38633"/>
                </a:cubicBezTo>
                <a:lnTo>
                  <a:pt x="174563" y="40943"/>
                </a:lnTo>
                <a:cubicBezTo>
                  <a:pt x="174502" y="40974"/>
                  <a:pt x="174442" y="40974"/>
                  <a:pt x="174381" y="40974"/>
                </a:cubicBezTo>
                <a:close/>
                <a:moveTo>
                  <a:pt x="176812" y="46202"/>
                </a:moveTo>
                <a:cubicBezTo>
                  <a:pt x="176478" y="44864"/>
                  <a:pt x="176113" y="43527"/>
                  <a:pt x="175779" y="42189"/>
                </a:cubicBezTo>
                <a:cubicBezTo>
                  <a:pt x="175566" y="41156"/>
                  <a:pt x="175353" y="40153"/>
                  <a:pt x="175141" y="39120"/>
                </a:cubicBezTo>
                <a:cubicBezTo>
                  <a:pt x="174958" y="38238"/>
                  <a:pt x="175171" y="38056"/>
                  <a:pt x="176448" y="38177"/>
                </a:cubicBezTo>
                <a:cubicBezTo>
                  <a:pt x="176630" y="40913"/>
                  <a:pt x="176782" y="43557"/>
                  <a:pt x="176964" y="46171"/>
                </a:cubicBezTo>
                <a:cubicBezTo>
                  <a:pt x="176904" y="46202"/>
                  <a:pt x="176843" y="46202"/>
                  <a:pt x="176812" y="46202"/>
                </a:cubicBezTo>
                <a:close/>
                <a:moveTo>
                  <a:pt x="177451" y="45928"/>
                </a:moveTo>
                <a:cubicBezTo>
                  <a:pt x="177451" y="44348"/>
                  <a:pt x="177390" y="42767"/>
                  <a:pt x="177481" y="41186"/>
                </a:cubicBezTo>
                <a:cubicBezTo>
                  <a:pt x="177542" y="40305"/>
                  <a:pt x="177846" y="39393"/>
                  <a:pt x="178028" y="38481"/>
                </a:cubicBezTo>
                <a:cubicBezTo>
                  <a:pt x="178180" y="37813"/>
                  <a:pt x="178606" y="37843"/>
                  <a:pt x="179335" y="38147"/>
                </a:cubicBezTo>
                <a:cubicBezTo>
                  <a:pt x="177967" y="40639"/>
                  <a:pt x="177663" y="43253"/>
                  <a:pt x="177815" y="45928"/>
                </a:cubicBezTo>
                <a:cubicBezTo>
                  <a:pt x="177694" y="45928"/>
                  <a:pt x="177572" y="45928"/>
                  <a:pt x="177451" y="45928"/>
                </a:cubicBezTo>
                <a:close/>
                <a:moveTo>
                  <a:pt x="178697" y="42980"/>
                </a:moveTo>
                <a:cubicBezTo>
                  <a:pt x="178788" y="42980"/>
                  <a:pt x="178879" y="42980"/>
                  <a:pt x="178970" y="42980"/>
                </a:cubicBezTo>
                <a:lnTo>
                  <a:pt x="178970" y="45655"/>
                </a:lnTo>
                <a:cubicBezTo>
                  <a:pt x="178788" y="45655"/>
                  <a:pt x="178636" y="45624"/>
                  <a:pt x="178484" y="45624"/>
                </a:cubicBezTo>
                <a:cubicBezTo>
                  <a:pt x="178545" y="44743"/>
                  <a:pt x="178636" y="43861"/>
                  <a:pt x="178697" y="42980"/>
                </a:cubicBezTo>
                <a:close/>
                <a:moveTo>
                  <a:pt x="179274" y="50548"/>
                </a:moveTo>
                <a:cubicBezTo>
                  <a:pt x="179031" y="49758"/>
                  <a:pt x="178545" y="48998"/>
                  <a:pt x="178849" y="48177"/>
                </a:cubicBezTo>
                <a:cubicBezTo>
                  <a:pt x="179031" y="48147"/>
                  <a:pt x="179183" y="48147"/>
                  <a:pt x="179366" y="48117"/>
                </a:cubicBezTo>
                <a:cubicBezTo>
                  <a:pt x="179457" y="48937"/>
                  <a:pt x="179548" y="49728"/>
                  <a:pt x="179639" y="50518"/>
                </a:cubicBezTo>
                <a:cubicBezTo>
                  <a:pt x="179518" y="50548"/>
                  <a:pt x="179396" y="50548"/>
                  <a:pt x="179274" y="50548"/>
                </a:cubicBezTo>
                <a:close/>
                <a:moveTo>
                  <a:pt x="179943" y="44074"/>
                </a:moveTo>
                <a:cubicBezTo>
                  <a:pt x="178910" y="42949"/>
                  <a:pt x="178910" y="41399"/>
                  <a:pt x="179943" y="39423"/>
                </a:cubicBezTo>
                <a:close/>
                <a:moveTo>
                  <a:pt x="180034" y="37296"/>
                </a:moveTo>
                <a:cubicBezTo>
                  <a:pt x="178545" y="37235"/>
                  <a:pt x="178393" y="37083"/>
                  <a:pt x="178758" y="36232"/>
                </a:cubicBezTo>
                <a:cubicBezTo>
                  <a:pt x="179092" y="35472"/>
                  <a:pt x="179487" y="34743"/>
                  <a:pt x="179882" y="34013"/>
                </a:cubicBezTo>
                <a:cubicBezTo>
                  <a:pt x="180004" y="33800"/>
                  <a:pt x="180156" y="33618"/>
                  <a:pt x="180521" y="33436"/>
                </a:cubicBezTo>
                <a:cubicBezTo>
                  <a:pt x="180369" y="34743"/>
                  <a:pt x="180186" y="36019"/>
                  <a:pt x="180034" y="37296"/>
                </a:cubicBezTo>
                <a:close/>
                <a:moveTo>
                  <a:pt x="182800" y="34743"/>
                </a:moveTo>
                <a:cubicBezTo>
                  <a:pt x="182192" y="35138"/>
                  <a:pt x="181615" y="35563"/>
                  <a:pt x="180946" y="36050"/>
                </a:cubicBezTo>
                <a:cubicBezTo>
                  <a:pt x="180581" y="33314"/>
                  <a:pt x="181250" y="30974"/>
                  <a:pt x="183834" y="29363"/>
                </a:cubicBezTo>
                <a:cubicBezTo>
                  <a:pt x="183712" y="31369"/>
                  <a:pt x="183803" y="33496"/>
                  <a:pt x="183408" y="35624"/>
                </a:cubicBezTo>
                <a:cubicBezTo>
                  <a:pt x="183226" y="36688"/>
                  <a:pt x="182223" y="37691"/>
                  <a:pt x="181585" y="38724"/>
                </a:cubicBezTo>
                <a:cubicBezTo>
                  <a:pt x="180977" y="38329"/>
                  <a:pt x="180977" y="38329"/>
                  <a:pt x="182800" y="34743"/>
                </a:cubicBezTo>
                <a:close/>
                <a:moveTo>
                  <a:pt x="181615" y="41521"/>
                </a:moveTo>
                <a:lnTo>
                  <a:pt x="181615" y="39910"/>
                </a:lnTo>
                <a:cubicBezTo>
                  <a:pt x="182770" y="40882"/>
                  <a:pt x="182740" y="40974"/>
                  <a:pt x="181615" y="41521"/>
                </a:cubicBezTo>
                <a:close/>
                <a:moveTo>
                  <a:pt x="183591" y="37478"/>
                </a:moveTo>
                <a:cubicBezTo>
                  <a:pt x="184107" y="38390"/>
                  <a:pt x="183925" y="39211"/>
                  <a:pt x="182922" y="39971"/>
                </a:cubicBezTo>
                <a:cubicBezTo>
                  <a:pt x="181858" y="39241"/>
                  <a:pt x="182040" y="38603"/>
                  <a:pt x="183591" y="37478"/>
                </a:cubicBezTo>
                <a:close/>
                <a:moveTo>
                  <a:pt x="183925" y="44500"/>
                </a:moveTo>
                <a:cubicBezTo>
                  <a:pt x="183712" y="44500"/>
                  <a:pt x="183530" y="44469"/>
                  <a:pt x="183347" y="44469"/>
                </a:cubicBezTo>
                <a:lnTo>
                  <a:pt x="183621" y="42767"/>
                </a:lnTo>
                <a:cubicBezTo>
                  <a:pt x="183773" y="42767"/>
                  <a:pt x="183925" y="42797"/>
                  <a:pt x="184077" y="42797"/>
                </a:cubicBezTo>
                <a:close/>
                <a:moveTo>
                  <a:pt x="186326" y="41612"/>
                </a:moveTo>
                <a:cubicBezTo>
                  <a:pt x="186205" y="42311"/>
                  <a:pt x="186113" y="42980"/>
                  <a:pt x="185992" y="43648"/>
                </a:cubicBezTo>
                <a:cubicBezTo>
                  <a:pt x="185901" y="43679"/>
                  <a:pt x="185840" y="43679"/>
                  <a:pt x="185749" y="43709"/>
                </a:cubicBezTo>
                <a:cubicBezTo>
                  <a:pt x="185506" y="43375"/>
                  <a:pt x="185202" y="43071"/>
                  <a:pt x="185050" y="42706"/>
                </a:cubicBezTo>
                <a:cubicBezTo>
                  <a:pt x="184898" y="42341"/>
                  <a:pt x="184928" y="41946"/>
                  <a:pt x="184867" y="41551"/>
                </a:cubicBezTo>
                <a:cubicBezTo>
                  <a:pt x="185354" y="41551"/>
                  <a:pt x="185810" y="41582"/>
                  <a:pt x="186296" y="41612"/>
                </a:cubicBezTo>
                <a:cubicBezTo>
                  <a:pt x="186053" y="41399"/>
                  <a:pt x="185840" y="41095"/>
                  <a:pt x="185536" y="41004"/>
                </a:cubicBezTo>
                <a:cubicBezTo>
                  <a:pt x="184411" y="40731"/>
                  <a:pt x="184472" y="40062"/>
                  <a:pt x="184776" y="39454"/>
                </a:cubicBezTo>
                <a:cubicBezTo>
                  <a:pt x="185141" y="38633"/>
                  <a:pt x="185627" y="37904"/>
                  <a:pt x="186083" y="37113"/>
                </a:cubicBezTo>
                <a:cubicBezTo>
                  <a:pt x="185627" y="37509"/>
                  <a:pt x="185202" y="37934"/>
                  <a:pt x="184715" y="38360"/>
                </a:cubicBezTo>
                <a:cubicBezTo>
                  <a:pt x="184168" y="36840"/>
                  <a:pt x="184442" y="36354"/>
                  <a:pt x="186326" y="35654"/>
                </a:cubicBezTo>
                <a:cubicBezTo>
                  <a:pt x="186387" y="36019"/>
                  <a:pt x="186448" y="36354"/>
                  <a:pt x="186509" y="36657"/>
                </a:cubicBezTo>
                <a:cubicBezTo>
                  <a:pt x="187329" y="37265"/>
                  <a:pt x="187724" y="37965"/>
                  <a:pt x="187420" y="38846"/>
                </a:cubicBezTo>
                <a:cubicBezTo>
                  <a:pt x="187086" y="39788"/>
                  <a:pt x="186691" y="40700"/>
                  <a:pt x="186326" y="41612"/>
                </a:cubicBezTo>
                <a:close/>
                <a:moveTo>
                  <a:pt x="187846" y="42676"/>
                </a:moveTo>
                <a:cubicBezTo>
                  <a:pt x="186934" y="41642"/>
                  <a:pt x="187816" y="40670"/>
                  <a:pt x="187937" y="39484"/>
                </a:cubicBezTo>
                <a:cubicBezTo>
                  <a:pt x="188910" y="40670"/>
                  <a:pt x="188059" y="41673"/>
                  <a:pt x="187846" y="42676"/>
                </a:cubicBezTo>
                <a:close/>
                <a:moveTo>
                  <a:pt x="188393" y="37113"/>
                </a:moveTo>
                <a:cubicBezTo>
                  <a:pt x="188302" y="37113"/>
                  <a:pt x="188211" y="37144"/>
                  <a:pt x="188089" y="37144"/>
                </a:cubicBezTo>
                <a:cubicBezTo>
                  <a:pt x="187724" y="36566"/>
                  <a:pt x="187360" y="35989"/>
                  <a:pt x="186904" y="35259"/>
                </a:cubicBezTo>
                <a:cubicBezTo>
                  <a:pt x="187724" y="34955"/>
                  <a:pt x="188515" y="34651"/>
                  <a:pt x="189579" y="34226"/>
                </a:cubicBezTo>
                <a:cubicBezTo>
                  <a:pt x="189670" y="34651"/>
                  <a:pt x="189852" y="34986"/>
                  <a:pt x="189731" y="35229"/>
                </a:cubicBezTo>
                <a:cubicBezTo>
                  <a:pt x="189518" y="35563"/>
                  <a:pt x="189062" y="35837"/>
                  <a:pt x="188545" y="36262"/>
                </a:cubicBezTo>
                <a:cubicBezTo>
                  <a:pt x="188545" y="36414"/>
                  <a:pt x="188454" y="36749"/>
                  <a:pt x="188393" y="37113"/>
                </a:cubicBezTo>
                <a:close/>
                <a:moveTo>
                  <a:pt x="188849" y="38816"/>
                </a:moveTo>
                <a:cubicBezTo>
                  <a:pt x="188819" y="38360"/>
                  <a:pt x="188788" y="37904"/>
                  <a:pt x="188758" y="37448"/>
                </a:cubicBezTo>
                <a:cubicBezTo>
                  <a:pt x="188910" y="37448"/>
                  <a:pt x="189062" y="37448"/>
                  <a:pt x="189214" y="37448"/>
                </a:cubicBezTo>
                <a:cubicBezTo>
                  <a:pt x="189305" y="37904"/>
                  <a:pt x="189366" y="38360"/>
                  <a:pt x="189427" y="38816"/>
                </a:cubicBezTo>
                <a:cubicBezTo>
                  <a:pt x="189214" y="38816"/>
                  <a:pt x="189031" y="38816"/>
                  <a:pt x="188849" y="38816"/>
                </a:cubicBezTo>
                <a:close/>
                <a:moveTo>
                  <a:pt x="190004" y="37721"/>
                </a:moveTo>
                <a:cubicBezTo>
                  <a:pt x="189092" y="37022"/>
                  <a:pt x="189214" y="36384"/>
                  <a:pt x="190187" y="35563"/>
                </a:cubicBezTo>
                <a:cubicBezTo>
                  <a:pt x="190278" y="36384"/>
                  <a:pt x="191190" y="37053"/>
                  <a:pt x="190004" y="37721"/>
                </a:cubicBezTo>
                <a:close/>
                <a:moveTo>
                  <a:pt x="192892" y="33496"/>
                </a:moveTo>
                <a:cubicBezTo>
                  <a:pt x="192892" y="34408"/>
                  <a:pt x="192983" y="35290"/>
                  <a:pt x="192831" y="36141"/>
                </a:cubicBezTo>
                <a:cubicBezTo>
                  <a:pt x="192770" y="36414"/>
                  <a:pt x="192010" y="36627"/>
                  <a:pt x="191494" y="36870"/>
                </a:cubicBezTo>
                <a:cubicBezTo>
                  <a:pt x="190187" y="35107"/>
                  <a:pt x="190642" y="34043"/>
                  <a:pt x="192892" y="33496"/>
                </a:cubicBezTo>
                <a:close/>
                <a:moveTo>
                  <a:pt x="193074" y="41308"/>
                </a:moveTo>
                <a:cubicBezTo>
                  <a:pt x="193074" y="40427"/>
                  <a:pt x="191828" y="39606"/>
                  <a:pt x="193104" y="38633"/>
                </a:cubicBezTo>
                <a:cubicBezTo>
                  <a:pt x="193226" y="39515"/>
                  <a:pt x="193348" y="40366"/>
                  <a:pt x="193469" y="41247"/>
                </a:cubicBezTo>
                <a:cubicBezTo>
                  <a:pt x="193348" y="41278"/>
                  <a:pt x="193196" y="41278"/>
                  <a:pt x="193074" y="41308"/>
                </a:cubicBezTo>
                <a:close/>
                <a:moveTo>
                  <a:pt x="194746" y="28542"/>
                </a:moveTo>
                <a:lnTo>
                  <a:pt x="194928" y="28572"/>
                </a:lnTo>
                <a:cubicBezTo>
                  <a:pt x="195019" y="29758"/>
                  <a:pt x="195080" y="30974"/>
                  <a:pt x="195171" y="32250"/>
                </a:cubicBezTo>
                <a:cubicBezTo>
                  <a:pt x="194807" y="32281"/>
                  <a:pt x="194442" y="32311"/>
                  <a:pt x="193804" y="32341"/>
                </a:cubicBezTo>
                <a:cubicBezTo>
                  <a:pt x="194138" y="30943"/>
                  <a:pt x="194442" y="29758"/>
                  <a:pt x="194746" y="28542"/>
                </a:cubicBezTo>
                <a:close/>
                <a:moveTo>
                  <a:pt x="195415" y="38907"/>
                </a:moveTo>
                <a:cubicBezTo>
                  <a:pt x="195141" y="38208"/>
                  <a:pt x="194898" y="37478"/>
                  <a:pt x="194655" y="36779"/>
                </a:cubicBezTo>
                <a:cubicBezTo>
                  <a:pt x="193864" y="36749"/>
                  <a:pt x="193621" y="36384"/>
                  <a:pt x="193682" y="35837"/>
                </a:cubicBezTo>
                <a:cubicBezTo>
                  <a:pt x="193712" y="35229"/>
                  <a:pt x="193743" y="34591"/>
                  <a:pt x="193712" y="33983"/>
                </a:cubicBezTo>
                <a:cubicBezTo>
                  <a:pt x="193652" y="33192"/>
                  <a:pt x="194199" y="33010"/>
                  <a:pt x="195263" y="33192"/>
                </a:cubicBezTo>
                <a:lnTo>
                  <a:pt x="195263" y="36293"/>
                </a:lnTo>
                <a:cubicBezTo>
                  <a:pt x="195445" y="37144"/>
                  <a:pt x="195658" y="37995"/>
                  <a:pt x="195840" y="38816"/>
                </a:cubicBezTo>
                <a:cubicBezTo>
                  <a:pt x="195688" y="38846"/>
                  <a:pt x="195536" y="38876"/>
                  <a:pt x="195415" y="38907"/>
                </a:cubicBezTo>
                <a:close/>
                <a:moveTo>
                  <a:pt x="197573" y="40062"/>
                </a:moveTo>
                <a:cubicBezTo>
                  <a:pt x="197542" y="40092"/>
                  <a:pt x="197512" y="40092"/>
                  <a:pt x="197451" y="40092"/>
                </a:cubicBezTo>
                <a:cubicBezTo>
                  <a:pt x="197238" y="39028"/>
                  <a:pt x="196995" y="37965"/>
                  <a:pt x="196782" y="36901"/>
                </a:cubicBezTo>
                <a:cubicBezTo>
                  <a:pt x="196570" y="35867"/>
                  <a:pt x="196387" y="34803"/>
                  <a:pt x="196235" y="33740"/>
                </a:cubicBezTo>
                <a:cubicBezTo>
                  <a:pt x="196114" y="32828"/>
                  <a:pt x="196174" y="32797"/>
                  <a:pt x="197573" y="32828"/>
                </a:cubicBezTo>
                <a:close/>
                <a:moveTo>
                  <a:pt x="199761" y="43740"/>
                </a:moveTo>
                <a:cubicBezTo>
                  <a:pt x="199366" y="42676"/>
                  <a:pt x="198971" y="41582"/>
                  <a:pt x="199153" y="40487"/>
                </a:cubicBezTo>
                <a:cubicBezTo>
                  <a:pt x="199366" y="40518"/>
                  <a:pt x="199548" y="40518"/>
                  <a:pt x="199761" y="40548"/>
                </a:cubicBezTo>
                <a:close/>
                <a:moveTo>
                  <a:pt x="203348" y="38846"/>
                </a:moveTo>
                <a:cubicBezTo>
                  <a:pt x="202558" y="37022"/>
                  <a:pt x="202406" y="35168"/>
                  <a:pt x="202862" y="33253"/>
                </a:cubicBezTo>
                <a:cubicBezTo>
                  <a:pt x="202801" y="32980"/>
                  <a:pt x="202740" y="32706"/>
                  <a:pt x="202679" y="32433"/>
                </a:cubicBezTo>
                <a:cubicBezTo>
                  <a:pt x="202770" y="32372"/>
                  <a:pt x="202862" y="32341"/>
                  <a:pt x="202983" y="32281"/>
                </a:cubicBezTo>
                <a:cubicBezTo>
                  <a:pt x="203500" y="32797"/>
                  <a:pt x="204017" y="33284"/>
                  <a:pt x="204655" y="33861"/>
                </a:cubicBezTo>
                <a:cubicBezTo>
                  <a:pt x="204199" y="33831"/>
                  <a:pt x="203956" y="33800"/>
                  <a:pt x="203713" y="33770"/>
                </a:cubicBezTo>
                <a:cubicBezTo>
                  <a:pt x="204138" y="34135"/>
                  <a:pt x="204564" y="34499"/>
                  <a:pt x="205020" y="34864"/>
                </a:cubicBezTo>
                <a:cubicBezTo>
                  <a:pt x="206053" y="35715"/>
                  <a:pt x="206083" y="36475"/>
                  <a:pt x="205293" y="37509"/>
                </a:cubicBezTo>
                <a:cubicBezTo>
                  <a:pt x="204837" y="38116"/>
                  <a:pt x="204624" y="38816"/>
                  <a:pt x="203348" y="38846"/>
                </a:cubicBezTo>
                <a:close/>
                <a:moveTo>
                  <a:pt x="206296" y="44621"/>
                </a:moveTo>
                <a:cubicBezTo>
                  <a:pt x="205931" y="42949"/>
                  <a:pt x="205324" y="41278"/>
                  <a:pt x="205871" y="39393"/>
                </a:cubicBezTo>
                <a:cubicBezTo>
                  <a:pt x="206752" y="40214"/>
                  <a:pt x="206691" y="41247"/>
                  <a:pt x="206175" y="41430"/>
                </a:cubicBezTo>
                <a:cubicBezTo>
                  <a:pt x="206387" y="42524"/>
                  <a:pt x="206631" y="43557"/>
                  <a:pt x="206843" y="44591"/>
                </a:cubicBezTo>
                <a:cubicBezTo>
                  <a:pt x="206661" y="44591"/>
                  <a:pt x="206479" y="44621"/>
                  <a:pt x="206296" y="44621"/>
                </a:cubicBezTo>
                <a:close/>
                <a:moveTo>
                  <a:pt x="216479" y="36840"/>
                </a:moveTo>
                <a:cubicBezTo>
                  <a:pt x="216175" y="36141"/>
                  <a:pt x="215901" y="35442"/>
                  <a:pt x="215597" y="34712"/>
                </a:cubicBezTo>
                <a:cubicBezTo>
                  <a:pt x="216327" y="34743"/>
                  <a:pt x="216479" y="34986"/>
                  <a:pt x="216479" y="36840"/>
                </a:cubicBezTo>
                <a:close/>
                <a:moveTo>
                  <a:pt x="214655" y="30700"/>
                </a:moveTo>
                <a:cubicBezTo>
                  <a:pt x="214959" y="31612"/>
                  <a:pt x="215749" y="32220"/>
                  <a:pt x="215020" y="33040"/>
                </a:cubicBezTo>
                <a:cubicBezTo>
                  <a:pt x="214655" y="32372"/>
                  <a:pt x="213682" y="31764"/>
                  <a:pt x="214655" y="30700"/>
                </a:cubicBezTo>
                <a:close/>
                <a:moveTo>
                  <a:pt x="215567" y="37387"/>
                </a:moveTo>
                <a:cubicBezTo>
                  <a:pt x="215385" y="37417"/>
                  <a:pt x="215233" y="37417"/>
                  <a:pt x="215050" y="37448"/>
                </a:cubicBezTo>
                <a:cubicBezTo>
                  <a:pt x="214837" y="36566"/>
                  <a:pt x="214594" y="35685"/>
                  <a:pt x="214381" y="34803"/>
                </a:cubicBezTo>
                <a:cubicBezTo>
                  <a:pt x="214503" y="34803"/>
                  <a:pt x="214625" y="34773"/>
                  <a:pt x="214746" y="34743"/>
                </a:cubicBezTo>
                <a:cubicBezTo>
                  <a:pt x="215020" y="35624"/>
                  <a:pt x="215293" y="36506"/>
                  <a:pt x="215567" y="37387"/>
                </a:cubicBezTo>
                <a:close/>
                <a:moveTo>
                  <a:pt x="213713" y="32098"/>
                </a:moveTo>
                <a:cubicBezTo>
                  <a:pt x="213956" y="32645"/>
                  <a:pt x="214169" y="33223"/>
                  <a:pt x="214381" y="33770"/>
                </a:cubicBezTo>
                <a:cubicBezTo>
                  <a:pt x="214260" y="33800"/>
                  <a:pt x="214169" y="33831"/>
                  <a:pt x="214047" y="33861"/>
                </a:cubicBezTo>
                <a:lnTo>
                  <a:pt x="213318" y="32189"/>
                </a:lnTo>
                <a:cubicBezTo>
                  <a:pt x="213470" y="32159"/>
                  <a:pt x="213591" y="32129"/>
                  <a:pt x="213713" y="32098"/>
                </a:cubicBezTo>
                <a:close/>
                <a:moveTo>
                  <a:pt x="208150" y="42645"/>
                </a:moveTo>
                <a:cubicBezTo>
                  <a:pt x="208029" y="41825"/>
                  <a:pt x="207877" y="41004"/>
                  <a:pt x="207755" y="40183"/>
                </a:cubicBezTo>
                <a:cubicBezTo>
                  <a:pt x="207877" y="40183"/>
                  <a:pt x="208029" y="40183"/>
                  <a:pt x="208150" y="40153"/>
                </a:cubicBezTo>
                <a:cubicBezTo>
                  <a:pt x="208242" y="40974"/>
                  <a:pt x="208333" y="41794"/>
                  <a:pt x="208424" y="42615"/>
                </a:cubicBezTo>
                <a:close/>
                <a:moveTo>
                  <a:pt x="209579" y="36171"/>
                </a:moveTo>
                <a:cubicBezTo>
                  <a:pt x="209366" y="36566"/>
                  <a:pt x="209153" y="36961"/>
                  <a:pt x="208849" y="37509"/>
                </a:cubicBezTo>
                <a:cubicBezTo>
                  <a:pt x="208485" y="37174"/>
                  <a:pt x="208211" y="36901"/>
                  <a:pt x="207877" y="36566"/>
                </a:cubicBezTo>
                <a:cubicBezTo>
                  <a:pt x="208485" y="36232"/>
                  <a:pt x="209001" y="35928"/>
                  <a:pt x="209549" y="35654"/>
                </a:cubicBezTo>
                <a:lnTo>
                  <a:pt x="209731" y="35776"/>
                </a:lnTo>
                <a:cubicBezTo>
                  <a:pt x="209701" y="35898"/>
                  <a:pt x="209640" y="36050"/>
                  <a:pt x="209579" y="36171"/>
                </a:cubicBezTo>
                <a:close/>
                <a:moveTo>
                  <a:pt x="211403" y="40183"/>
                </a:moveTo>
                <a:cubicBezTo>
                  <a:pt x="211281" y="40214"/>
                  <a:pt x="211160" y="40214"/>
                  <a:pt x="211038" y="40244"/>
                </a:cubicBezTo>
                <a:cubicBezTo>
                  <a:pt x="210734" y="39879"/>
                  <a:pt x="210400" y="39515"/>
                  <a:pt x="210096" y="39150"/>
                </a:cubicBezTo>
                <a:cubicBezTo>
                  <a:pt x="210187" y="39059"/>
                  <a:pt x="210278" y="38998"/>
                  <a:pt x="210369" y="38907"/>
                </a:cubicBezTo>
                <a:cubicBezTo>
                  <a:pt x="210734" y="39089"/>
                  <a:pt x="211220" y="39180"/>
                  <a:pt x="211494" y="39423"/>
                </a:cubicBezTo>
                <a:cubicBezTo>
                  <a:pt x="211646" y="39575"/>
                  <a:pt x="211433" y="39910"/>
                  <a:pt x="211403" y="40183"/>
                </a:cubicBezTo>
                <a:close/>
                <a:moveTo>
                  <a:pt x="210339" y="36901"/>
                </a:moveTo>
                <a:cubicBezTo>
                  <a:pt x="210977" y="35138"/>
                  <a:pt x="211342" y="34834"/>
                  <a:pt x="213226" y="34803"/>
                </a:cubicBezTo>
                <a:cubicBezTo>
                  <a:pt x="212801" y="35958"/>
                  <a:pt x="212406" y="37113"/>
                  <a:pt x="211919" y="38451"/>
                </a:cubicBezTo>
                <a:cubicBezTo>
                  <a:pt x="211403" y="37813"/>
                  <a:pt x="209944" y="38025"/>
                  <a:pt x="210339" y="36901"/>
                </a:cubicBezTo>
                <a:close/>
                <a:moveTo>
                  <a:pt x="213470" y="35837"/>
                </a:moveTo>
                <a:cubicBezTo>
                  <a:pt x="214716" y="37600"/>
                  <a:pt x="214564" y="38116"/>
                  <a:pt x="212710" y="38755"/>
                </a:cubicBezTo>
                <a:cubicBezTo>
                  <a:pt x="212406" y="37691"/>
                  <a:pt x="212862" y="36809"/>
                  <a:pt x="213470" y="35837"/>
                </a:cubicBezTo>
                <a:close/>
                <a:moveTo>
                  <a:pt x="213257" y="39879"/>
                </a:moveTo>
                <a:cubicBezTo>
                  <a:pt x="214898" y="40001"/>
                  <a:pt x="214959" y="40396"/>
                  <a:pt x="215081" y="43010"/>
                </a:cubicBezTo>
                <a:cubicBezTo>
                  <a:pt x="214473" y="41946"/>
                  <a:pt x="213865" y="40913"/>
                  <a:pt x="213257" y="39879"/>
                </a:cubicBezTo>
                <a:close/>
                <a:moveTo>
                  <a:pt x="215202" y="38177"/>
                </a:moveTo>
                <a:cubicBezTo>
                  <a:pt x="215354" y="38147"/>
                  <a:pt x="215506" y="38147"/>
                  <a:pt x="215658" y="38116"/>
                </a:cubicBezTo>
                <a:cubicBezTo>
                  <a:pt x="215871" y="38816"/>
                  <a:pt x="216053" y="39515"/>
                  <a:pt x="216236" y="40183"/>
                </a:cubicBezTo>
                <a:cubicBezTo>
                  <a:pt x="216053" y="40214"/>
                  <a:pt x="215871" y="40244"/>
                  <a:pt x="215658" y="40275"/>
                </a:cubicBezTo>
                <a:cubicBezTo>
                  <a:pt x="215506" y="39575"/>
                  <a:pt x="215354" y="38876"/>
                  <a:pt x="215202" y="38177"/>
                </a:cubicBezTo>
                <a:close/>
                <a:moveTo>
                  <a:pt x="216418" y="44044"/>
                </a:moveTo>
                <a:cubicBezTo>
                  <a:pt x="216175" y="43041"/>
                  <a:pt x="215932" y="42129"/>
                  <a:pt x="215688" y="41186"/>
                </a:cubicBezTo>
                <a:cubicBezTo>
                  <a:pt x="215840" y="41156"/>
                  <a:pt x="215962" y="41126"/>
                  <a:pt x="216114" y="41126"/>
                </a:cubicBezTo>
                <a:cubicBezTo>
                  <a:pt x="216661" y="42007"/>
                  <a:pt x="216570" y="42980"/>
                  <a:pt x="216600" y="43922"/>
                </a:cubicBezTo>
                <a:cubicBezTo>
                  <a:pt x="216600" y="43952"/>
                  <a:pt x="216540" y="43952"/>
                  <a:pt x="216418" y="44044"/>
                </a:cubicBezTo>
                <a:close/>
                <a:moveTo>
                  <a:pt x="216996" y="34651"/>
                </a:moveTo>
                <a:cubicBezTo>
                  <a:pt x="217178" y="34591"/>
                  <a:pt x="217330" y="34560"/>
                  <a:pt x="217482" y="34499"/>
                </a:cubicBezTo>
                <a:cubicBezTo>
                  <a:pt x="217786" y="35107"/>
                  <a:pt x="218059" y="35746"/>
                  <a:pt x="218363" y="36354"/>
                </a:cubicBezTo>
                <a:cubicBezTo>
                  <a:pt x="218151" y="36384"/>
                  <a:pt x="217968" y="36445"/>
                  <a:pt x="217755" y="36506"/>
                </a:cubicBezTo>
                <a:cubicBezTo>
                  <a:pt x="217512" y="35867"/>
                  <a:pt x="217269" y="35259"/>
                  <a:pt x="216996" y="34651"/>
                </a:cubicBezTo>
                <a:close/>
                <a:moveTo>
                  <a:pt x="219914" y="42645"/>
                </a:moveTo>
                <a:cubicBezTo>
                  <a:pt x="219275" y="40731"/>
                  <a:pt x="218637" y="38785"/>
                  <a:pt x="217999" y="36870"/>
                </a:cubicBezTo>
                <a:cubicBezTo>
                  <a:pt x="218211" y="36840"/>
                  <a:pt x="218424" y="36809"/>
                  <a:pt x="218637" y="36779"/>
                </a:cubicBezTo>
                <a:cubicBezTo>
                  <a:pt x="219154" y="38724"/>
                  <a:pt x="219670" y="40639"/>
                  <a:pt x="220187" y="42585"/>
                </a:cubicBezTo>
                <a:cubicBezTo>
                  <a:pt x="220096" y="42615"/>
                  <a:pt x="220005" y="42615"/>
                  <a:pt x="219914" y="42645"/>
                </a:cubicBezTo>
                <a:close/>
                <a:moveTo>
                  <a:pt x="219883" y="36202"/>
                </a:moveTo>
                <a:cubicBezTo>
                  <a:pt x="218910" y="34895"/>
                  <a:pt x="218090" y="33800"/>
                  <a:pt x="217147" y="32615"/>
                </a:cubicBezTo>
                <a:cubicBezTo>
                  <a:pt x="218424" y="31946"/>
                  <a:pt x="219701" y="31277"/>
                  <a:pt x="220977" y="30609"/>
                </a:cubicBezTo>
                <a:cubicBezTo>
                  <a:pt x="221069" y="30670"/>
                  <a:pt x="221160" y="30700"/>
                  <a:pt x="221281" y="30730"/>
                </a:cubicBezTo>
                <a:cubicBezTo>
                  <a:pt x="221190" y="31338"/>
                  <a:pt x="221129" y="31916"/>
                  <a:pt x="221038" y="32524"/>
                </a:cubicBezTo>
                <a:cubicBezTo>
                  <a:pt x="221038" y="32524"/>
                  <a:pt x="221038" y="32554"/>
                  <a:pt x="221038" y="32554"/>
                </a:cubicBezTo>
                <a:cubicBezTo>
                  <a:pt x="220795" y="33436"/>
                  <a:pt x="220552" y="34347"/>
                  <a:pt x="220309" y="35259"/>
                </a:cubicBezTo>
                <a:cubicBezTo>
                  <a:pt x="220217" y="35502"/>
                  <a:pt x="220096" y="35746"/>
                  <a:pt x="219883" y="36202"/>
                </a:cubicBezTo>
                <a:close/>
                <a:moveTo>
                  <a:pt x="221403" y="39606"/>
                </a:moveTo>
                <a:cubicBezTo>
                  <a:pt x="221160" y="38816"/>
                  <a:pt x="220673" y="38025"/>
                  <a:pt x="220673" y="37265"/>
                </a:cubicBezTo>
                <a:cubicBezTo>
                  <a:pt x="220673" y="35715"/>
                  <a:pt x="220917" y="34135"/>
                  <a:pt x="221069" y="32584"/>
                </a:cubicBezTo>
                <a:cubicBezTo>
                  <a:pt x="221160" y="33405"/>
                  <a:pt x="221312" y="34226"/>
                  <a:pt x="221372" y="35047"/>
                </a:cubicBezTo>
                <a:cubicBezTo>
                  <a:pt x="221494" y="36536"/>
                  <a:pt x="221585" y="38056"/>
                  <a:pt x="221403" y="39606"/>
                </a:cubicBezTo>
                <a:close/>
                <a:moveTo>
                  <a:pt x="231403" y="28663"/>
                </a:moveTo>
                <a:cubicBezTo>
                  <a:pt x="231464" y="28815"/>
                  <a:pt x="231403" y="28998"/>
                  <a:pt x="231403" y="29150"/>
                </a:cubicBezTo>
                <a:cubicBezTo>
                  <a:pt x="231403" y="29180"/>
                  <a:pt x="231342" y="29211"/>
                  <a:pt x="231342" y="29211"/>
                </a:cubicBezTo>
                <a:cubicBezTo>
                  <a:pt x="230856" y="29788"/>
                  <a:pt x="230370" y="30366"/>
                  <a:pt x="229792" y="31065"/>
                </a:cubicBezTo>
                <a:cubicBezTo>
                  <a:pt x="229367" y="29970"/>
                  <a:pt x="229032" y="28998"/>
                  <a:pt x="228667" y="28056"/>
                </a:cubicBezTo>
                <a:cubicBezTo>
                  <a:pt x="230339" y="27265"/>
                  <a:pt x="230917" y="27417"/>
                  <a:pt x="231403" y="28663"/>
                </a:cubicBezTo>
                <a:close/>
                <a:moveTo>
                  <a:pt x="222163" y="24712"/>
                </a:moveTo>
                <a:cubicBezTo>
                  <a:pt x="223774" y="25198"/>
                  <a:pt x="225020" y="25806"/>
                  <a:pt x="225658" y="26809"/>
                </a:cubicBezTo>
                <a:cubicBezTo>
                  <a:pt x="225871" y="27174"/>
                  <a:pt x="225020" y="27964"/>
                  <a:pt x="224594" y="28542"/>
                </a:cubicBezTo>
                <a:cubicBezTo>
                  <a:pt x="224534" y="28633"/>
                  <a:pt x="224260" y="28663"/>
                  <a:pt x="224108" y="28694"/>
                </a:cubicBezTo>
                <a:cubicBezTo>
                  <a:pt x="223500" y="28907"/>
                  <a:pt x="222892" y="29089"/>
                  <a:pt x="222163" y="29302"/>
                </a:cubicBezTo>
                <a:close/>
                <a:moveTo>
                  <a:pt x="223257" y="39241"/>
                </a:moveTo>
                <a:cubicBezTo>
                  <a:pt x="223166" y="39241"/>
                  <a:pt x="223044" y="39241"/>
                  <a:pt x="222923" y="39241"/>
                </a:cubicBezTo>
                <a:cubicBezTo>
                  <a:pt x="222680" y="37721"/>
                  <a:pt x="222436" y="36232"/>
                  <a:pt x="222254" y="34743"/>
                </a:cubicBezTo>
                <a:cubicBezTo>
                  <a:pt x="222132" y="33709"/>
                  <a:pt x="222072" y="32676"/>
                  <a:pt x="222041" y="31642"/>
                </a:cubicBezTo>
                <a:cubicBezTo>
                  <a:pt x="221980" y="30031"/>
                  <a:pt x="222345" y="29727"/>
                  <a:pt x="224686" y="29332"/>
                </a:cubicBezTo>
                <a:cubicBezTo>
                  <a:pt x="223014" y="32615"/>
                  <a:pt x="223318" y="35928"/>
                  <a:pt x="223257" y="39241"/>
                </a:cubicBezTo>
                <a:close/>
                <a:moveTo>
                  <a:pt x="226266" y="44104"/>
                </a:moveTo>
                <a:cubicBezTo>
                  <a:pt x="226205" y="44104"/>
                  <a:pt x="226145" y="44135"/>
                  <a:pt x="226084" y="44135"/>
                </a:cubicBezTo>
                <a:lnTo>
                  <a:pt x="226084" y="37813"/>
                </a:lnTo>
                <a:lnTo>
                  <a:pt x="226266" y="37813"/>
                </a:lnTo>
                <a:close/>
                <a:moveTo>
                  <a:pt x="225780" y="38116"/>
                </a:moveTo>
                <a:cubicBezTo>
                  <a:pt x="225567" y="39940"/>
                  <a:pt x="225537" y="41764"/>
                  <a:pt x="225446" y="43284"/>
                </a:cubicBezTo>
                <a:cubicBezTo>
                  <a:pt x="223743" y="38268"/>
                  <a:pt x="224260" y="32402"/>
                  <a:pt x="227056" y="29545"/>
                </a:cubicBezTo>
                <a:cubicBezTo>
                  <a:pt x="226631" y="32402"/>
                  <a:pt x="226145" y="35259"/>
                  <a:pt x="225780" y="38116"/>
                </a:cubicBezTo>
                <a:close/>
                <a:moveTo>
                  <a:pt x="228424" y="37569"/>
                </a:moveTo>
                <a:cubicBezTo>
                  <a:pt x="228242" y="37569"/>
                  <a:pt x="228060" y="37569"/>
                  <a:pt x="227877" y="37569"/>
                </a:cubicBezTo>
                <a:cubicBezTo>
                  <a:pt x="227725" y="34834"/>
                  <a:pt x="227573" y="32098"/>
                  <a:pt x="227421" y="29363"/>
                </a:cubicBezTo>
                <a:cubicBezTo>
                  <a:pt x="227543" y="29363"/>
                  <a:pt x="227664" y="29332"/>
                  <a:pt x="227786" y="29332"/>
                </a:cubicBezTo>
                <a:cubicBezTo>
                  <a:pt x="229579" y="32037"/>
                  <a:pt x="229458" y="34773"/>
                  <a:pt x="228424" y="37569"/>
                </a:cubicBezTo>
                <a:close/>
                <a:moveTo>
                  <a:pt x="229640" y="34347"/>
                </a:moveTo>
                <a:cubicBezTo>
                  <a:pt x="230278" y="35654"/>
                  <a:pt x="230278" y="35654"/>
                  <a:pt x="229336" y="36232"/>
                </a:cubicBezTo>
                <a:cubicBezTo>
                  <a:pt x="229458" y="35502"/>
                  <a:pt x="229549" y="34925"/>
                  <a:pt x="229640" y="34347"/>
                </a:cubicBezTo>
                <a:close/>
                <a:moveTo>
                  <a:pt x="229944" y="41916"/>
                </a:moveTo>
                <a:cubicBezTo>
                  <a:pt x="229063" y="40609"/>
                  <a:pt x="229245" y="37873"/>
                  <a:pt x="230552" y="37326"/>
                </a:cubicBezTo>
                <a:cubicBezTo>
                  <a:pt x="230370" y="38846"/>
                  <a:pt x="230157" y="40366"/>
                  <a:pt x="229944" y="41916"/>
                </a:cubicBezTo>
                <a:close/>
                <a:moveTo>
                  <a:pt x="232923" y="41430"/>
                </a:moveTo>
                <a:lnTo>
                  <a:pt x="232680" y="41430"/>
                </a:lnTo>
                <a:cubicBezTo>
                  <a:pt x="232285" y="40001"/>
                  <a:pt x="231889" y="38542"/>
                  <a:pt x="231464" y="37113"/>
                </a:cubicBezTo>
                <a:cubicBezTo>
                  <a:pt x="231342" y="36657"/>
                  <a:pt x="231464" y="36323"/>
                  <a:pt x="232072" y="36110"/>
                </a:cubicBezTo>
                <a:cubicBezTo>
                  <a:pt x="232680" y="35928"/>
                  <a:pt x="233257" y="35746"/>
                  <a:pt x="234048" y="35472"/>
                </a:cubicBezTo>
                <a:cubicBezTo>
                  <a:pt x="233652" y="37600"/>
                  <a:pt x="233288" y="39515"/>
                  <a:pt x="232923" y="41430"/>
                </a:cubicBezTo>
                <a:close/>
                <a:moveTo>
                  <a:pt x="231038" y="35199"/>
                </a:moveTo>
                <a:cubicBezTo>
                  <a:pt x="229792" y="33344"/>
                  <a:pt x="230157" y="31733"/>
                  <a:pt x="232345" y="30244"/>
                </a:cubicBezTo>
                <a:cubicBezTo>
                  <a:pt x="233014" y="31673"/>
                  <a:pt x="233652" y="33071"/>
                  <a:pt x="234291" y="34469"/>
                </a:cubicBezTo>
                <a:cubicBezTo>
                  <a:pt x="233075" y="34743"/>
                  <a:pt x="232072" y="34955"/>
                  <a:pt x="231038" y="35199"/>
                </a:cubicBezTo>
                <a:close/>
                <a:moveTo>
                  <a:pt x="234929" y="42159"/>
                </a:moveTo>
                <a:cubicBezTo>
                  <a:pt x="234899" y="42129"/>
                  <a:pt x="234868" y="42129"/>
                  <a:pt x="234807" y="42129"/>
                </a:cubicBezTo>
                <a:lnTo>
                  <a:pt x="234807" y="39758"/>
                </a:lnTo>
                <a:cubicBezTo>
                  <a:pt x="234959" y="39788"/>
                  <a:pt x="235081" y="39788"/>
                  <a:pt x="235203" y="39819"/>
                </a:cubicBezTo>
                <a:cubicBezTo>
                  <a:pt x="235111" y="40579"/>
                  <a:pt x="235020" y="41369"/>
                  <a:pt x="234929" y="42159"/>
                </a:cubicBezTo>
                <a:close/>
                <a:moveTo>
                  <a:pt x="238303" y="40913"/>
                </a:moveTo>
                <a:cubicBezTo>
                  <a:pt x="238060" y="39606"/>
                  <a:pt x="236570" y="38542"/>
                  <a:pt x="237725" y="37053"/>
                </a:cubicBezTo>
                <a:cubicBezTo>
                  <a:pt x="239002" y="38451"/>
                  <a:pt x="239306" y="40214"/>
                  <a:pt x="238303" y="40913"/>
                </a:cubicBezTo>
                <a:close/>
                <a:moveTo>
                  <a:pt x="239032" y="37630"/>
                </a:moveTo>
                <a:cubicBezTo>
                  <a:pt x="238546" y="36901"/>
                  <a:pt x="238181" y="36384"/>
                  <a:pt x="237756" y="35746"/>
                </a:cubicBezTo>
                <a:cubicBezTo>
                  <a:pt x="238303" y="35381"/>
                  <a:pt x="238911" y="34925"/>
                  <a:pt x="239519" y="34499"/>
                </a:cubicBezTo>
                <a:cubicBezTo>
                  <a:pt x="239640" y="34530"/>
                  <a:pt x="239762" y="34591"/>
                  <a:pt x="239853" y="34621"/>
                </a:cubicBezTo>
                <a:cubicBezTo>
                  <a:pt x="239610" y="35563"/>
                  <a:pt x="239367" y="36475"/>
                  <a:pt x="239032" y="37630"/>
                </a:cubicBezTo>
                <a:close/>
                <a:moveTo>
                  <a:pt x="238576" y="31217"/>
                </a:moveTo>
                <a:cubicBezTo>
                  <a:pt x="238485" y="31247"/>
                  <a:pt x="238424" y="31277"/>
                  <a:pt x="238364" y="31277"/>
                </a:cubicBezTo>
                <a:cubicBezTo>
                  <a:pt x="238637" y="31916"/>
                  <a:pt x="238850" y="32524"/>
                  <a:pt x="239184" y="33132"/>
                </a:cubicBezTo>
                <a:cubicBezTo>
                  <a:pt x="239488" y="33709"/>
                  <a:pt x="239397" y="34074"/>
                  <a:pt x="238698" y="34469"/>
                </a:cubicBezTo>
                <a:cubicBezTo>
                  <a:pt x="236510" y="35715"/>
                  <a:pt x="236479" y="35746"/>
                  <a:pt x="235902" y="33679"/>
                </a:cubicBezTo>
                <a:cubicBezTo>
                  <a:pt x="235658" y="32858"/>
                  <a:pt x="235841" y="32007"/>
                  <a:pt x="235841" y="31156"/>
                </a:cubicBezTo>
                <a:cubicBezTo>
                  <a:pt x="235810" y="31126"/>
                  <a:pt x="235780" y="31095"/>
                  <a:pt x="235750" y="31065"/>
                </a:cubicBezTo>
                <a:cubicBezTo>
                  <a:pt x="235446" y="31794"/>
                  <a:pt x="235142" y="32493"/>
                  <a:pt x="234747" y="33436"/>
                </a:cubicBezTo>
                <a:cubicBezTo>
                  <a:pt x="234048" y="32159"/>
                  <a:pt x="233409" y="31034"/>
                  <a:pt x="232832" y="29940"/>
                </a:cubicBezTo>
                <a:cubicBezTo>
                  <a:pt x="232771" y="29788"/>
                  <a:pt x="232923" y="29515"/>
                  <a:pt x="233105" y="29393"/>
                </a:cubicBezTo>
                <a:cubicBezTo>
                  <a:pt x="234716" y="28147"/>
                  <a:pt x="236601" y="27235"/>
                  <a:pt x="239032" y="26657"/>
                </a:cubicBezTo>
                <a:cubicBezTo>
                  <a:pt x="239823" y="28390"/>
                  <a:pt x="240765" y="30062"/>
                  <a:pt x="241342" y="31794"/>
                </a:cubicBezTo>
                <a:cubicBezTo>
                  <a:pt x="241525" y="32341"/>
                  <a:pt x="240795" y="33071"/>
                  <a:pt x="240491" y="33709"/>
                </a:cubicBezTo>
                <a:cubicBezTo>
                  <a:pt x="240370" y="33709"/>
                  <a:pt x="240248" y="33679"/>
                  <a:pt x="240096" y="33679"/>
                </a:cubicBezTo>
                <a:cubicBezTo>
                  <a:pt x="239580" y="32858"/>
                  <a:pt x="239093" y="32037"/>
                  <a:pt x="238576" y="31217"/>
                </a:cubicBezTo>
                <a:close/>
                <a:moveTo>
                  <a:pt x="240552" y="40244"/>
                </a:moveTo>
                <a:cubicBezTo>
                  <a:pt x="240491" y="39606"/>
                  <a:pt x="240431" y="38968"/>
                  <a:pt x="240370" y="38329"/>
                </a:cubicBezTo>
                <a:cubicBezTo>
                  <a:pt x="240461" y="38329"/>
                  <a:pt x="240552" y="38299"/>
                  <a:pt x="240674" y="38299"/>
                </a:cubicBezTo>
                <a:cubicBezTo>
                  <a:pt x="240856" y="38937"/>
                  <a:pt x="241039" y="39545"/>
                  <a:pt x="241221" y="40183"/>
                </a:cubicBezTo>
                <a:cubicBezTo>
                  <a:pt x="241008" y="40214"/>
                  <a:pt x="240765" y="40214"/>
                  <a:pt x="240552" y="40244"/>
                </a:cubicBezTo>
                <a:close/>
                <a:moveTo>
                  <a:pt x="243045" y="39940"/>
                </a:moveTo>
                <a:cubicBezTo>
                  <a:pt x="242315" y="38329"/>
                  <a:pt x="241555" y="36749"/>
                  <a:pt x="240887" y="35138"/>
                </a:cubicBezTo>
                <a:cubicBezTo>
                  <a:pt x="240583" y="34347"/>
                  <a:pt x="241160" y="33770"/>
                  <a:pt x="242163" y="33679"/>
                </a:cubicBezTo>
                <a:cubicBezTo>
                  <a:pt x="242619" y="35715"/>
                  <a:pt x="243075" y="37782"/>
                  <a:pt x="243531" y="39849"/>
                </a:cubicBezTo>
                <a:cubicBezTo>
                  <a:pt x="243349" y="39879"/>
                  <a:pt x="243197" y="39910"/>
                  <a:pt x="243045" y="39940"/>
                </a:cubicBezTo>
                <a:close/>
                <a:moveTo>
                  <a:pt x="244625" y="36901"/>
                </a:moveTo>
                <a:cubicBezTo>
                  <a:pt x="243926" y="35229"/>
                  <a:pt x="243197" y="33557"/>
                  <a:pt x="242619" y="31855"/>
                </a:cubicBezTo>
                <a:cubicBezTo>
                  <a:pt x="242528" y="31581"/>
                  <a:pt x="243045" y="31156"/>
                  <a:pt x="243257" y="30791"/>
                </a:cubicBezTo>
                <a:cubicBezTo>
                  <a:pt x="243470" y="30822"/>
                  <a:pt x="243653" y="30852"/>
                  <a:pt x="243865" y="30882"/>
                </a:cubicBezTo>
                <a:cubicBezTo>
                  <a:pt x="244200" y="32888"/>
                  <a:pt x="244534" y="34864"/>
                  <a:pt x="244838" y="36870"/>
                </a:cubicBezTo>
                <a:cubicBezTo>
                  <a:pt x="244777" y="36870"/>
                  <a:pt x="244686" y="36870"/>
                  <a:pt x="244625" y="36901"/>
                </a:cubicBezTo>
                <a:close/>
                <a:moveTo>
                  <a:pt x="246206" y="29849"/>
                </a:moveTo>
                <a:cubicBezTo>
                  <a:pt x="246327" y="30791"/>
                  <a:pt x="246419" y="31673"/>
                  <a:pt x="246510" y="32615"/>
                </a:cubicBezTo>
                <a:cubicBezTo>
                  <a:pt x="245567" y="31217"/>
                  <a:pt x="245415" y="30062"/>
                  <a:pt x="246206" y="29849"/>
                </a:cubicBezTo>
                <a:close/>
                <a:moveTo>
                  <a:pt x="248607" y="37265"/>
                </a:moveTo>
                <a:cubicBezTo>
                  <a:pt x="248030" y="34743"/>
                  <a:pt x="247452" y="32250"/>
                  <a:pt x="246905" y="29727"/>
                </a:cubicBezTo>
                <a:cubicBezTo>
                  <a:pt x="247695" y="29423"/>
                  <a:pt x="248060" y="29575"/>
                  <a:pt x="248121" y="30122"/>
                </a:cubicBezTo>
                <a:cubicBezTo>
                  <a:pt x="248394" y="32493"/>
                  <a:pt x="248668" y="34864"/>
                  <a:pt x="248941" y="37235"/>
                </a:cubicBezTo>
                <a:cubicBezTo>
                  <a:pt x="248820" y="37265"/>
                  <a:pt x="248698" y="37265"/>
                  <a:pt x="248607" y="37265"/>
                </a:cubicBezTo>
                <a:close/>
                <a:moveTo>
                  <a:pt x="249397" y="37691"/>
                </a:moveTo>
                <a:lnTo>
                  <a:pt x="249397" y="29423"/>
                </a:lnTo>
                <a:lnTo>
                  <a:pt x="251343" y="29423"/>
                </a:lnTo>
                <a:cubicBezTo>
                  <a:pt x="249762" y="32129"/>
                  <a:pt x="249610" y="34895"/>
                  <a:pt x="249792" y="37721"/>
                </a:cubicBezTo>
                <a:cubicBezTo>
                  <a:pt x="249671" y="37721"/>
                  <a:pt x="249549" y="37721"/>
                  <a:pt x="249397" y="37691"/>
                </a:cubicBezTo>
                <a:close/>
                <a:moveTo>
                  <a:pt x="250644" y="38147"/>
                </a:moveTo>
                <a:cubicBezTo>
                  <a:pt x="250522" y="38147"/>
                  <a:pt x="250400" y="38116"/>
                  <a:pt x="250279" y="38116"/>
                </a:cubicBezTo>
                <a:cubicBezTo>
                  <a:pt x="250400" y="36840"/>
                  <a:pt x="250522" y="35533"/>
                  <a:pt x="250644" y="34256"/>
                </a:cubicBezTo>
                <a:lnTo>
                  <a:pt x="250978" y="34287"/>
                </a:lnTo>
                <a:cubicBezTo>
                  <a:pt x="250552" y="35533"/>
                  <a:pt x="251799" y="36901"/>
                  <a:pt x="250644" y="38147"/>
                </a:cubicBezTo>
                <a:close/>
                <a:moveTo>
                  <a:pt x="251829" y="35259"/>
                </a:moveTo>
                <a:cubicBezTo>
                  <a:pt x="250948" y="33922"/>
                  <a:pt x="250765" y="32554"/>
                  <a:pt x="251829" y="31004"/>
                </a:cubicBezTo>
                <a:close/>
                <a:moveTo>
                  <a:pt x="262164" y="27204"/>
                </a:moveTo>
                <a:lnTo>
                  <a:pt x="262741" y="28876"/>
                </a:lnTo>
                <a:cubicBezTo>
                  <a:pt x="262589" y="28907"/>
                  <a:pt x="262467" y="28937"/>
                  <a:pt x="262346" y="28967"/>
                </a:cubicBezTo>
                <a:cubicBezTo>
                  <a:pt x="262133" y="28420"/>
                  <a:pt x="261920" y="27873"/>
                  <a:pt x="261708" y="27296"/>
                </a:cubicBezTo>
                <a:cubicBezTo>
                  <a:pt x="261860" y="27265"/>
                  <a:pt x="262012" y="27235"/>
                  <a:pt x="262164" y="27204"/>
                </a:cubicBezTo>
                <a:close/>
                <a:moveTo>
                  <a:pt x="261647" y="32493"/>
                </a:moveTo>
                <a:cubicBezTo>
                  <a:pt x="261282" y="31399"/>
                  <a:pt x="259884" y="30670"/>
                  <a:pt x="260553" y="29363"/>
                </a:cubicBezTo>
                <a:cubicBezTo>
                  <a:pt x="261677" y="29940"/>
                  <a:pt x="262376" y="31764"/>
                  <a:pt x="261647" y="32493"/>
                </a:cubicBezTo>
                <a:close/>
                <a:moveTo>
                  <a:pt x="257847" y="27144"/>
                </a:moveTo>
                <a:cubicBezTo>
                  <a:pt x="258334" y="26901"/>
                  <a:pt x="258850" y="26657"/>
                  <a:pt x="259610" y="26262"/>
                </a:cubicBezTo>
                <a:cubicBezTo>
                  <a:pt x="259945" y="27083"/>
                  <a:pt x="260218" y="27721"/>
                  <a:pt x="260492" y="28390"/>
                </a:cubicBezTo>
                <a:cubicBezTo>
                  <a:pt x="260309" y="28481"/>
                  <a:pt x="260157" y="28572"/>
                  <a:pt x="259975" y="28663"/>
                </a:cubicBezTo>
                <a:cubicBezTo>
                  <a:pt x="259580" y="28420"/>
                  <a:pt x="259154" y="28177"/>
                  <a:pt x="258729" y="27934"/>
                </a:cubicBezTo>
                <a:cubicBezTo>
                  <a:pt x="258516" y="27812"/>
                  <a:pt x="258303" y="27691"/>
                  <a:pt x="258091" y="27539"/>
                </a:cubicBezTo>
                <a:cubicBezTo>
                  <a:pt x="258273" y="28025"/>
                  <a:pt x="258121" y="28390"/>
                  <a:pt x="257452" y="28603"/>
                </a:cubicBezTo>
                <a:cubicBezTo>
                  <a:pt x="256692" y="28815"/>
                  <a:pt x="255902" y="29059"/>
                  <a:pt x="255142" y="29271"/>
                </a:cubicBezTo>
                <a:cubicBezTo>
                  <a:pt x="255051" y="29211"/>
                  <a:pt x="254990" y="29150"/>
                  <a:pt x="254929" y="29089"/>
                </a:cubicBezTo>
                <a:cubicBezTo>
                  <a:pt x="255902" y="28451"/>
                  <a:pt x="256875" y="27812"/>
                  <a:pt x="257847" y="27144"/>
                </a:cubicBezTo>
                <a:close/>
                <a:moveTo>
                  <a:pt x="253653" y="34378"/>
                </a:moveTo>
                <a:cubicBezTo>
                  <a:pt x="253531" y="34378"/>
                  <a:pt x="253410" y="34378"/>
                  <a:pt x="253288" y="34378"/>
                </a:cubicBezTo>
                <a:cubicBezTo>
                  <a:pt x="253379" y="33405"/>
                  <a:pt x="253440" y="32463"/>
                  <a:pt x="253531" y="31521"/>
                </a:cubicBezTo>
                <a:lnTo>
                  <a:pt x="253926" y="31521"/>
                </a:lnTo>
                <a:cubicBezTo>
                  <a:pt x="255021" y="32524"/>
                  <a:pt x="253562" y="33405"/>
                  <a:pt x="253653" y="34378"/>
                </a:cubicBezTo>
                <a:close/>
                <a:moveTo>
                  <a:pt x="255355" y="31885"/>
                </a:moveTo>
                <a:cubicBezTo>
                  <a:pt x="255598" y="31369"/>
                  <a:pt x="255841" y="30852"/>
                  <a:pt x="256084" y="30335"/>
                </a:cubicBezTo>
                <a:cubicBezTo>
                  <a:pt x="256024" y="30305"/>
                  <a:pt x="255963" y="30274"/>
                  <a:pt x="255902" y="30244"/>
                </a:cubicBezTo>
                <a:cubicBezTo>
                  <a:pt x="255537" y="30609"/>
                  <a:pt x="255203" y="30974"/>
                  <a:pt x="254838" y="31369"/>
                </a:cubicBezTo>
                <a:cubicBezTo>
                  <a:pt x="254261" y="30730"/>
                  <a:pt x="254929" y="30153"/>
                  <a:pt x="256662" y="29849"/>
                </a:cubicBezTo>
                <a:cubicBezTo>
                  <a:pt x="256297" y="30578"/>
                  <a:pt x="255963" y="31277"/>
                  <a:pt x="255628" y="31946"/>
                </a:cubicBezTo>
                <a:cubicBezTo>
                  <a:pt x="255537" y="31916"/>
                  <a:pt x="255446" y="31916"/>
                  <a:pt x="255355" y="31885"/>
                </a:cubicBezTo>
                <a:close/>
                <a:moveTo>
                  <a:pt x="259215" y="30426"/>
                </a:moveTo>
                <a:cubicBezTo>
                  <a:pt x="259124" y="30943"/>
                  <a:pt x="258850" y="31460"/>
                  <a:pt x="258607" y="32129"/>
                </a:cubicBezTo>
                <a:cubicBezTo>
                  <a:pt x="258121" y="31703"/>
                  <a:pt x="257756" y="31429"/>
                  <a:pt x="257422" y="31126"/>
                </a:cubicBezTo>
                <a:cubicBezTo>
                  <a:pt x="258425" y="32341"/>
                  <a:pt x="258577" y="33588"/>
                  <a:pt x="257787" y="34895"/>
                </a:cubicBezTo>
                <a:cubicBezTo>
                  <a:pt x="255902" y="33557"/>
                  <a:pt x="255689" y="31004"/>
                  <a:pt x="257391" y="29697"/>
                </a:cubicBezTo>
                <a:cubicBezTo>
                  <a:pt x="257726" y="29423"/>
                  <a:pt x="258486" y="29515"/>
                  <a:pt x="259063" y="29423"/>
                </a:cubicBezTo>
                <a:cubicBezTo>
                  <a:pt x="259124" y="29758"/>
                  <a:pt x="259276" y="30122"/>
                  <a:pt x="259215" y="30426"/>
                </a:cubicBezTo>
                <a:close/>
                <a:moveTo>
                  <a:pt x="259884" y="31004"/>
                </a:moveTo>
                <a:cubicBezTo>
                  <a:pt x="261221" y="32037"/>
                  <a:pt x="261404" y="33284"/>
                  <a:pt x="260401" y="34408"/>
                </a:cubicBezTo>
                <a:cubicBezTo>
                  <a:pt x="258881" y="33344"/>
                  <a:pt x="259489" y="32189"/>
                  <a:pt x="259884" y="31004"/>
                </a:cubicBezTo>
                <a:close/>
                <a:moveTo>
                  <a:pt x="259945" y="37873"/>
                </a:moveTo>
                <a:cubicBezTo>
                  <a:pt x="260036" y="37417"/>
                  <a:pt x="260127" y="37022"/>
                  <a:pt x="260249" y="36475"/>
                </a:cubicBezTo>
                <a:cubicBezTo>
                  <a:pt x="261008" y="37691"/>
                  <a:pt x="261008" y="37691"/>
                  <a:pt x="259945" y="37873"/>
                </a:cubicBezTo>
                <a:close/>
                <a:moveTo>
                  <a:pt x="261100" y="41247"/>
                </a:moveTo>
                <a:lnTo>
                  <a:pt x="261100" y="39971"/>
                </a:lnTo>
                <a:cubicBezTo>
                  <a:pt x="261221" y="39971"/>
                  <a:pt x="261343" y="39971"/>
                  <a:pt x="261464" y="39971"/>
                </a:cubicBezTo>
                <a:cubicBezTo>
                  <a:pt x="261495" y="40366"/>
                  <a:pt x="261525" y="40791"/>
                  <a:pt x="261556" y="41217"/>
                </a:cubicBezTo>
                <a:cubicBezTo>
                  <a:pt x="261404" y="41217"/>
                  <a:pt x="261252" y="41217"/>
                  <a:pt x="261100" y="41247"/>
                </a:cubicBezTo>
                <a:close/>
                <a:moveTo>
                  <a:pt x="260917" y="35016"/>
                </a:moveTo>
                <a:cubicBezTo>
                  <a:pt x="261100" y="34682"/>
                  <a:pt x="261252" y="34408"/>
                  <a:pt x="261556" y="33892"/>
                </a:cubicBezTo>
                <a:cubicBezTo>
                  <a:pt x="261768" y="34469"/>
                  <a:pt x="261890" y="34773"/>
                  <a:pt x="262103" y="35290"/>
                </a:cubicBezTo>
                <a:cubicBezTo>
                  <a:pt x="261586" y="35168"/>
                  <a:pt x="261312" y="35107"/>
                  <a:pt x="260917" y="35016"/>
                </a:cubicBezTo>
                <a:close/>
                <a:moveTo>
                  <a:pt x="262771" y="34803"/>
                </a:moveTo>
                <a:cubicBezTo>
                  <a:pt x="262498" y="34195"/>
                  <a:pt x="262255" y="33588"/>
                  <a:pt x="262012" y="32949"/>
                </a:cubicBezTo>
                <a:cubicBezTo>
                  <a:pt x="262194" y="32919"/>
                  <a:pt x="262407" y="32888"/>
                  <a:pt x="262589" y="32858"/>
                </a:cubicBezTo>
                <a:lnTo>
                  <a:pt x="263167" y="34712"/>
                </a:lnTo>
                <a:cubicBezTo>
                  <a:pt x="263015" y="34743"/>
                  <a:pt x="262893" y="34773"/>
                  <a:pt x="262771" y="34803"/>
                </a:cubicBezTo>
                <a:close/>
                <a:moveTo>
                  <a:pt x="266723" y="37782"/>
                </a:moveTo>
                <a:cubicBezTo>
                  <a:pt x="266510" y="36992"/>
                  <a:pt x="266267" y="36232"/>
                  <a:pt x="266024" y="35442"/>
                </a:cubicBezTo>
                <a:cubicBezTo>
                  <a:pt x="266237" y="35411"/>
                  <a:pt x="266449" y="35381"/>
                  <a:pt x="266662" y="35350"/>
                </a:cubicBezTo>
                <a:cubicBezTo>
                  <a:pt x="266814" y="36141"/>
                  <a:pt x="266966" y="36931"/>
                  <a:pt x="267118" y="37721"/>
                </a:cubicBezTo>
                <a:cubicBezTo>
                  <a:pt x="266996" y="37721"/>
                  <a:pt x="266875" y="37752"/>
                  <a:pt x="266723" y="37782"/>
                </a:cubicBezTo>
                <a:close/>
                <a:moveTo>
                  <a:pt x="267483" y="32189"/>
                </a:moveTo>
                <a:cubicBezTo>
                  <a:pt x="267331" y="32250"/>
                  <a:pt x="267027" y="32189"/>
                  <a:pt x="266905" y="32098"/>
                </a:cubicBezTo>
                <a:cubicBezTo>
                  <a:pt x="266237" y="31551"/>
                  <a:pt x="265537" y="30974"/>
                  <a:pt x="264990" y="30335"/>
                </a:cubicBezTo>
                <a:cubicBezTo>
                  <a:pt x="264808" y="30122"/>
                  <a:pt x="265021" y="29697"/>
                  <a:pt x="265051" y="29393"/>
                </a:cubicBezTo>
                <a:cubicBezTo>
                  <a:pt x="264778" y="29515"/>
                  <a:pt x="264504" y="29667"/>
                  <a:pt x="263987" y="29910"/>
                </a:cubicBezTo>
                <a:cubicBezTo>
                  <a:pt x="263471" y="28755"/>
                  <a:pt x="262771" y="27660"/>
                  <a:pt x="262619" y="26536"/>
                </a:cubicBezTo>
                <a:cubicBezTo>
                  <a:pt x="262559" y="26049"/>
                  <a:pt x="263501" y="25320"/>
                  <a:pt x="264230" y="24986"/>
                </a:cubicBezTo>
                <a:cubicBezTo>
                  <a:pt x="265021" y="24621"/>
                  <a:pt x="266085" y="24560"/>
                  <a:pt x="267300" y="24317"/>
                </a:cubicBezTo>
                <a:lnTo>
                  <a:pt x="267300" y="27539"/>
                </a:lnTo>
                <a:cubicBezTo>
                  <a:pt x="267483" y="28967"/>
                  <a:pt x="267696" y="30396"/>
                  <a:pt x="267848" y="31855"/>
                </a:cubicBezTo>
                <a:cubicBezTo>
                  <a:pt x="267848" y="31946"/>
                  <a:pt x="267635" y="32159"/>
                  <a:pt x="267483" y="32189"/>
                </a:cubicBezTo>
                <a:close/>
                <a:moveTo>
                  <a:pt x="269398" y="30305"/>
                </a:moveTo>
                <a:lnTo>
                  <a:pt x="269124" y="30335"/>
                </a:lnTo>
                <a:cubicBezTo>
                  <a:pt x="268759" y="28329"/>
                  <a:pt x="268364" y="26353"/>
                  <a:pt x="267969" y="24256"/>
                </a:cubicBezTo>
                <a:cubicBezTo>
                  <a:pt x="268790" y="24195"/>
                  <a:pt x="269398" y="24165"/>
                  <a:pt x="269975" y="24104"/>
                </a:cubicBezTo>
                <a:cubicBezTo>
                  <a:pt x="269762" y="26232"/>
                  <a:pt x="269580" y="28268"/>
                  <a:pt x="269398" y="30305"/>
                </a:cubicBezTo>
                <a:close/>
                <a:moveTo>
                  <a:pt x="271495" y="33861"/>
                </a:moveTo>
                <a:cubicBezTo>
                  <a:pt x="271404" y="33861"/>
                  <a:pt x="271343" y="33861"/>
                  <a:pt x="271252" y="33861"/>
                </a:cubicBezTo>
                <a:cubicBezTo>
                  <a:pt x="271191" y="33192"/>
                  <a:pt x="271130" y="32554"/>
                  <a:pt x="271069" y="31916"/>
                </a:cubicBezTo>
                <a:cubicBezTo>
                  <a:pt x="271191" y="31885"/>
                  <a:pt x="271343" y="31885"/>
                  <a:pt x="271495" y="31885"/>
                </a:cubicBezTo>
                <a:close/>
                <a:moveTo>
                  <a:pt x="271313" y="31399"/>
                </a:moveTo>
                <a:cubicBezTo>
                  <a:pt x="271161" y="31277"/>
                  <a:pt x="270826" y="31126"/>
                  <a:pt x="270857" y="31034"/>
                </a:cubicBezTo>
                <a:cubicBezTo>
                  <a:pt x="270948" y="30730"/>
                  <a:pt x="271191" y="30487"/>
                  <a:pt x="271373" y="30214"/>
                </a:cubicBezTo>
                <a:cubicBezTo>
                  <a:pt x="271525" y="30274"/>
                  <a:pt x="271708" y="30335"/>
                  <a:pt x="271860" y="30396"/>
                </a:cubicBezTo>
                <a:cubicBezTo>
                  <a:pt x="271677" y="30730"/>
                  <a:pt x="271495" y="31065"/>
                  <a:pt x="271313" y="31399"/>
                </a:cubicBezTo>
                <a:close/>
                <a:moveTo>
                  <a:pt x="272954" y="32493"/>
                </a:moveTo>
                <a:cubicBezTo>
                  <a:pt x="272893" y="32493"/>
                  <a:pt x="272832" y="32493"/>
                  <a:pt x="272772" y="32493"/>
                </a:cubicBezTo>
                <a:lnTo>
                  <a:pt x="272772" y="30183"/>
                </a:lnTo>
                <a:cubicBezTo>
                  <a:pt x="272832" y="30183"/>
                  <a:pt x="272893" y="30183"/>
                  <a:pt x="272954" y="30153"/>
                </a:cubicBezTo>
                <a:close/>
                <a:moveTo>
                  <a:pt x="272620" y="28998"/>
                </a:moveTo>
                <a:cubicBezTo>
                  <a:pt x="272711" y="28086"/>
                  <a:pt x="272802" y="27204"/>
                  <a:pt x="272893" y="26293"/>
                </a:cubicBezTo>
                <a:lnTo>
                  <a:pt x="272924" y="26293"/>
                </a:lnTo>
                <a:lnTo>
                  <a:pt x="272924" y="28998"/>
                </a:lnTo>
                <a:close/>
                <a:moveTo>
                  <a:pt x="273319" y="22432"/>
                </a:moveTo>
                <a:cubicBezTo>
                  <a:pt x="272802" y="24560"/>
                  <a:pt x="272407" y="26718"/>
                  <a:pt x="271921" y="28876"/>
                </a:cubicBezTo>
                <a:cubicBezTo>
                  <a:pt x="271860" y="29180"/>
                  <a:pt x="271465" y="29454"/>
                  <a:pt x="271039" y="29667"/>
                </a:cubicBezTo>
                <a:cubicBezTo>
                  <a:pt x="270431" y="26657"/>
                  <a:pt x="271829" y="23922"/>
                  <a:pt x="272802" y="21125"/>
                </a:cubicBezTo>
                <a:cubicBezTo>
                  <a:pt x="273349" y="21460"/>
                  <a:pt x="273440" y="21855"/>
                  <a:pt x="273319" y="22432"/>
                </a:cubicBezTo>
                <a:close/>
                <a:moveTo>
                  <a:pt x="274018" y="22098"/>
                </a:moveTo>
                <a:cubicBezTo>
                  <a:pt x="274139" y="22037"/>
                  <a:pt x="274261" y="22007"/>
                  <a:pt x="274383" y="21946"/>
                </a:cubicBezTo>
                <a:cubicBezTo>
                  <a:pt x="274991" y="22584"/>
                  <a:pt x="275659" y="23162"/>
                  <a:pt x="276206" y="23800"/>
                </a:cubicBezTo>
                <a:cubicBezTo>
                  <a:pt x="276389" y="24043"/>
                  <a:pt x="276389" y="24469"/>
                  <a:pt x="276237" y="24712"/>
                </a:cubicBezTo>
                <a:cubicBezTo>
                  <a:pt x="276115" y="24894"/>
                  <a:pt x="275568" y="24864"/>
                  <a:pt x="275355" y="24894"/>
                </a:cubicBezTo>
                <a:cubicBezTo>
                  <a:pt x="275325" y="25229"/>
                  <a:pt x="275386" y="25654"/>
                  <a:pt x="275264" y="26019"/>
                </a:cubicBezTo>
                <a:cubicBezTo>
                  <a:pt x="274960" y="26901"/>
                  <a:pt x="274595" y="27752"/>
                  <a:pt x="274018" y="28633"/>
                </a:cubicBezTo>
                <a:cubicBezTo>
                  <a:pt x="274018" y="26445"/>
                  <a:pt x="274018" y="24286"/>
                  <a:pt x="274018" y="22098"/>
                </a:cubicBezTo>
                <a:close/>
                <a:moveTo>
                  <a:pt x="276450" y="25989"/>
                </a:moveTo>
                <a:cubicBezTo>
                  <a:pt x="277544" y="26627"/>
                  <a:pt x="278304" y="27812"/>
                  <a:pt x="277726" y="28208"/>
                </a:cubicBezTo>
                <a:cubicBezTo>
                  <a:pt x="277118" y="28633"/>
                  <a:pt x="276054" y="28663"/>
                  <a:pt x="275021" y="28937"/>
                </a:cubicBezTo>
                <a:cubicBezTo>
                  <a:pt x="274930" y="27630"/>
                  <a:pt x="275568" y="26809"/>
                  <a:pt x="276450" y="25989"/>
                </a:cubicBezTo>
                <a:close/>
                <a:moveTo>
                  <a:pt x="275659" y="30822"/>
                </a:moveTo>
                <a:cubicBezTo>
                  <a:pt x="275538" y="30791"/>
                  <a:pt x="275446" y="30761"/>
                  <a:pt x="275325" y="30730"/>
                </a:cubicBezTo>
                <a:cubicBezTo>
                  <a:pt x="275294" y="30426"/>
                  <a:pt x="275112" y="30001"/>
                  <a:pt x="275264" y="29879"/>
                </a:cubicBezTo>
                <a:cubicBezTo>
                  <a:pt x="275507" y="29667"/>
                  <a:pt x="276054" y="29697"/>
                  <a:pt x="276450" y="29636"/>
                </a:cubicBezTo>
                <a:cubicBezTo>
                  <a:pt x="276541" y="29727"/>
                  <a:pt x="276601" y="29818"/>
                  <a:pt x="276693" y="29910"/>
                </a:cubicBezTo>
                <a:cubicBezTo>
                  <a:pt x="276328" y="30214"/>
                  <a:pt x="275994" y="30518"/>
                  <a:pt x="275659" y="30822"/>
                </a:cubicBezTo>
                <a:close/>
                <a:moveTo>
                  <a:pt x="277787" y="31004"/>
                </a:moveTo>
                <a:cubicBezTo>
                  <a:pt x="277909" y="31004"/>
                  <a:pt x="278030" y="30974"/>
                  <a:pt x="278121" y="30974"/>
                </a:cubicBezTo>
                <a:lnTo>
                  <a:pt x="278121" y="32372"/>
                </a:lnTo>
                <a:cubicBezTo>
                  <a:pt x="277301" y="32007"/>
                  <a:pt x="277301" y="31521"/>
                  <a:pt x="277787" y="31004"/>
                </a:cubicBezTo>
                <a:close/>
                <a:moveTo>
                  <a:pt x="278000" y="35107"/>
                </a:moveTo>
                <a:cubicBezTo>
                  <a:pt x="277878" y="34287"/>
                  <a:pt x="277726" y="33466"/>
                  <a:pt x="277635" y="32615"/>
                </a:cubicBezTo>
                <a:cubicBezTo>
                  <a:pt x="277635" y="32554"/>
                  <a:pt x="277969" y="32463"/>
                  <a:pt x="278152" y="32372"/>
                </a:cubicBezTo>
                <a:cubicBezTo>
                  <a:pt x="278273" y="33284"/>
                  <a:pt x="278425" y="34165"/>
                  <a:pt x="278547" y="35077"/>
                </a:cubicBezTo>
                <a:cubicBezTo>
                  <a:pt x="278364" y="35077"/>
                  <a:pt x="278182" y="35107"/>
                  <a:pt x="278000" y="35107"/>
                </a:cubicBezTo>
                <a:close/>
                <a:moveTo>
                  <a:pt x="281495" y="26262"/>
                </a:moveTo>
                <a:cubicBezTo>
                  <a:pt x="281252" y="26414"/>
                  <a:pt x="280948" y="26475"/>
                  <a:pt x="280675" y="26566"/>
                </a:cubicBezTo>
                <a:cubicBezTo>
                  <a:pt x="278790" y="27326"/>
                  <a:pt x="278820" y="27326"/>
                  <a:pt x="278121" y="25745"/>
                </a:cubicBezTo>
                <a:cubicBezTo>
                  <a:pt x="277878" y="25198"/>
                  <a:pt x="278060" y="24955"/>
                  <a:pt x="278729" y="24742"/>
                </a:cubicBezTo>
                <a:cubicBezTo>
                  <a:pt x="279884" y="24408"/>
                  <a:pt x="280857" y="24530"/>
                  <a:pt x="282833" y="25381"/>
                </a:cubicBezTo>
                <a:cubicBezTo>
                  <a:pt x="282316" y="25745"/>
                  <a:pt x="281921" y="26019"/>
                  <a:pt x="281495" y="26262"/>
                </a:cubicBezTo>
                <a:close/>
                <a:moveTo>
                  <a:pt x="284200" y="33436"/>
                </a:moveTo>
                <a:cubicBezTo>
                  <a:pt x="283106" y="32159"/>
                  <a:pt x="283015" y="31703"/>
                  <a:pt x="283836" y="31004"/>
                </a:cubicBezTo>
                <a:cubicBezTo>
                  <a:pt x="284109" y="31855"/>
                  <a:pt x="284352" y="32615"/>
                  <a:pt x="284596" y="33344"/>
                </a:cubicBezTo>
                <a:cubicBezTo>
                  <a:pt x="284474" y="33375"/>
                  <a:pt x="284322" y="33405"/>
                  <a:pt x="284200" y="33436"/>
                </a:cubicBezTo>
                <a:close/>
                <a:moveTo>
                  <a:pt x="285690" y="25502"/>
                </a:moveTo>
                <a:cubicBezTo>
                  <a:pt x="285477" y="25320"/>
                  <a:pt x="285143" y="25138"/>
                  <a:pt x="285143" y="24925"/>
                </a:cubicBezTo>
                <a:cubicBezTo>
                  <a:pt x="285143" y="24742"/>
                  <a:pt x="285477" y="24530"/>
                  <a:pt x="285659" y="24347"/>
                </a:cubicBezTo>
                <a:cubicBezTo>
                  <a:pt x="285903" y="24530"/>
                  <a:pt x="286115" y="24712"/>
                  <a:pt x="286480" y="24986"/>
                </a:cubicBezTo>
                <a:cubicBezTo>
                  <a:pt x="286146" y="25198"/>
                  <a:pt x="285903" y="25350"/>
                  <a:pt x="285690" y="25502"/>
                </a:cubicBezTo>
                <a:close/>
                <a:moveTo>
                  <a:pt x="287270" y="30487"/>
                </a:moveTo>
                <a:cubicBezTo>
                  <a:pt x="286966" y="29940"/>
                  <a:pt x="286784" y="29697"/>
                  <a:pt x="286723" y="29423"/>
                </a:cubicBezTo>
                <a:cubicBezTo>
                  <a:pt x="286693" y="29302"/>
                  <a:pt x="286997" y="29150"/>
                  <a:pt x="287118" y="29028"/>
                </a:cubicBezTo>
                <a:cubicBezTo>
                  <a:pt x="287331" y="29271"/>
                  <a:pt x="287574" y="29515"/>
                  <a:pt x="287696" y="29758"/>
                </a:cubicBezTo>
                <a:cubicBezTo>
                  <a:pt x="287757" y="29879"/>
                  <a:pt x="287514" y="30062"/>
                  <a:pt x="287270" y="30487"/>
                </a:cubicBezTo>
                <a:close/>
                <a:moveTo>
                  <a:pt x="332043" y="12098"/>
                </a:moveTo>
                <a:cubicBezTo>
                  <a:pt x="333320" y="12706"/>
                  <a:pt x="334475" y="13253"/>
                  <a:pt x="335843" y="13861"/>
                </a:cubicBezTo>
                <a:cubicBezTo>
                  <a:pt x="334779" y="14226"/>
                  <a:pt x="334049" y="14894"/>
                  <a:pt x="333107" y="14134"/>
                </a:cubicBezTo>
                <a:cubicBezTo>
                  <a:pt x="332469" y="13648"/>
                  <a:pt x="331405" y="13253"/>
                  <a:pt x="332043" y="12098"/>
                </a:cubicBezTo>
                <a:close/>
                <a:moveTo>
                  <a:pt x="331101" y="14195"/>
                </a:moveTo>
                <a:cubicBezTo>
                  <a:pt x="331587" y="14651"/>
                  <a:pt x="331861" y="14894"/>
                  <a:pt x="332256" y="15229"/>
                </a:cubicBezTo>
                <a:cubicBezTo>
                  <a:pt x="331587" y="15593"/>
                  <a:pt x="331131" y="15867"/>
                  <a:pt x="330432" y="16232"/>
                </a:cubicBezTo>
                <a:cubicBezTo>
                  <a:pt x="330675" y="15533"/>
                  <a:pt x="330827" y="15046"/>
                  <a:pt x="331101" y="14195"/>
                </a:cubicBezTo>
                <a:close/>
                <a:moveTo>
                  <a:pt x="326724" y="11277"/>
                </a:moveTo>
                <a:cubicBezTo>
                  <a:pt x="325660" y="12067"/>
                  <a:pt x="324718" y="12736"/>
                  <a:pt x="323776" y="13435"/>
                </a:cubicBezTo>
                <a:cubicBezTo>
                  <a:pt x="323836" y="13162"/>
                  <a:pt x="323897" y="12858"/>
                  <a:pt x="323988" y="12554"/>
                </a:cubicBezTo>
                <a:cubicBezTo>
                  <a:pt x="323897" y="12493"/>
                  <a:pt x="323836" y="12463"/>
                  <a:pt x="323776" y="12402"/>
                </a:cubicBezTo>
                <a:cubicBezTo>
                  <a:pt x="323654" y="12645"/>
                  <a:pt x="323532" y="12888"/>
                  <a:pt x="323380" y="13162"/>
                </a:cubicBezTo>
                <a:cubicBezTo>
                  <a:pt x="321770" y="11764"/>
                  <a:pt x="320402" y="10548"/>
                  <a:pt x="318882" y="9210"/>
                </a:cubicBezTo>
                <a:cubicBezTo>
                  <a:pt x="322104" y="8754"/>
                  <a:pt x="324323" y="10031"/>
                  <a:pt x="326724" y="11277"/>
                </a:cubicBezTo>
                <a:close/>
                <a:moveTo>
                  <a:pt x="308912" y="14286"/>
                </a:moveTo>
                <a:cubicBezTo>
                  <a:pt x="309824" y="15320"/>
                  <a:pt x="310614" y="16262"/>
                  <a:pt x="311405" y="17174"/>
                </a:cubicBezTo>
                <a:cubicBezTo>
                  <a:pt x="311344" y="17265"/>
                  <a:pt x="311283" y="17387"/>
                  <a:pt x="311253" y="17478"/>
                </a:cubicBezTo>
                <a:cubicBezTo>
                  <a:pt x="310645" y="17447"/>
                  <a:pt x="309854" y="17569"/>
                  <a:pt x="309459" y="17326"/>
                </a:cubicBezTo>
                <a:cubicBezTo>
                  <a:pt x="308274" y="16596"/>
                  <a:pt x="308122" y="15654"/>
                  <a:pt x="308912" y="14286"/>
                </a:cubicBezTo>
                <a:close/>
                <a:moveTo>
                  <a:pt x="293532" y="11551"/>
                </a:moveTo>
                <a:cubicBezTo>
                  <a:pt x="295629" y="11156"/>
                  <a:pt x="297666" y="11429"/>
                  <a:pt x="299733" y="11946"/>
                </a:cubicBezTo>
                <a:cubicBezTo>
                  <a:pt x="298517" y="13405"/>
                  <a:pt x="297423" y="14742"/>
                  <a:pt x="296237" y="16140"/>
                </a:cubicBezTo>
                <a:cubicBezTo>
                  <a:pt x="294991" y="15198"/>
                  <a:pt x="293653" y="14286"/>
                  <a:pt x="292438" y="13283"/>
                </a:cubicBezTo>
                <a:cubicBezTo>
                  <a:pt x="291951" y="12919"/>
                  <a:pt x="292742" y="11703"/>
                  <a:pt x="293532" y="11551"/>
                </a:cubicBezTo>
                <a:close/>
                <a:moveTo>
                  <a:pt x="291039" y="23071"/>
                </a:moveTo>
                <a:cubicBezTo>
                  <a:pt x="291951" y="23375"/>
                  <a:pt x="292833" y="23496"/>
                  <a:pt x="292802" y="24378"/>
                </a:cubicBezTo>
                <a:lnTo>
                  <a:pt x="292833" y="24378"/>
                </a:lnTo>
                <a:cubicBezTo>
                  <a:pt x="292681" y="24682"/>
                  <a:pt x="292529" y="25016"/>
                  <a:pt x="292346" y="25381"/>
                </a:cubicBezTo>
                <a:cubicBezTo>
                  <a:pt x="291039" y="24925"/>
                  <a:pt x="291222" y="24013"/>
                  <a:pt x="291039" y="23071"/>
                </a:cubicBezTo>
                <a:close/>
                <a:moveTo>
                  <a:pt x="291100" y="21946"/>
                </a:moveTo>
                <a:lnTo>
                  <a:pt x="291100" y="20639"/>
                </a:lnTo>
                <a:cubicBezTo>
                  <a:pt x="291556" y="20913"/>
                  <a:pt x="291860" y="21065"/>
                  <a:pt x="292346" y="21338"/>
                </a:cubicBezTo>
                <a:cubicBezTo>
                  <a:pt x="291891" y="21581"/>
                  <a:pt x="291556" y="21733"/>
                  <a:pt x="291100" y="21946"/>
                </a:cubicBezTo>
                <a:close/>
                <a:moveTo>
                  <a:pt x="293228" y="25989"/>
                </a:moveTo>
                <a:lnTo>
                  <a:pt x="292833" y="25989"/>
                </a:lnTo>
                <a:lnTo>
                  <a:pt x="292833" y="24378"/>
                </a:lnTo>
                <a:cubicBezTo>
                  <a:pt x="292985" y="24408"/>
                  <a:pt x="293228" y="24438"/>
                  <a:pt x="293228" y="24469"/>
                </a:cubicBezTo>
                <a:cubicBezTo>
                  <a:pt x="293228" y="24986"/>
                  <a:pt x="293228" y="25502"/>
                  <a:pt x="293228" y="25989"/>
                </a:cubicBezTo>
                <a:close/>
                <a:moveTo>
                  <a:pt x="293562" y="17995"/>
                </a:moveTo>
                <a:cubicBezTo>
                  <a:pt x="293319" y="18663"/>
                  <a:pt x="293410" y="19362"/>
                  <a:pt x="293319" y="20213"/>
                </a:cubicBezTo>
                <a:cubicBezTo>
                  <a:pt x="291951" y="19423"/>
                  <a:pt x="290644" y="18876"/>
                  <a:pt x="291222" y="17387"/>
                </a:cubicBezTo>
                <a:cubicBezTo>
                  <a:pt x="291556" y="16566"/>
                  <a:pt x="291556" y="15685"/>
                  <a:pt x="291708" y="14651"/>
                </a:cubicBezTo>
                <a:cubicBezTo>
                  <a:pt x="293046" y="15685"/>
                  <a:pt x="294109" y="16536"/>
                  <a:pt x="293562" y="17995"/>
                </a:cubicBezTo>
                <a:close/>
                <a:moveTo>
                  <a:pt x="294444" y="27448"/>
                </a:moveTo>
                <a:cubicBezTo>
                  <a:pt x="294322" y="26597"/>
                  <a:pt x="294201" y="25715"/>
                  <a:pt x="294079" y="24834"/>
                </a:cubicBezTo>
                <a:cubicBezTo>
                  <a:pt x="294201" y="24803"/>
                  <a:pt x="294292" y="24803"/>
                  <a:pt x="294413" y="24773"/>
                </a:cubicBezTo>
                <a:cubicBezTo>
                  <a:pt x="294565" y="25654"/>
                  <a:pt x="294687" y="26536"/>
                  <a:pt x="294809" y="27387"/>
                </a:cubicBezTo>
                <a:cubicBezTo>
                  <a:pt x="294687" y="27417"/>
                  <a:pt x="294565" y="27448"/>
                  <a:pt x="294444" y="27448"/>
                </a:cubicBezTo>
                <a:close/>
                <a:moveTo>
                  <a:pt x="294079" y="20639"/>
                </a:moveTo>
                <a:cubicBezTo>
                  <a:pt x="294049" y="20365"/>
                  <a:pt x="294018" y="20183"/>
                  <a:pt x="293988" y="20001"/>
                </a:cubicBezTo>
                <a:cubicBezTo>
                  <a:pt x="293988" y="19089"/>
                  <a:pt x="293988" y="18147"/>
                  <a:pt x="293988" y="17144"/>
                </a:cubicBezTo>
                <a:cubicBezTo>
                  <a:pt x="295538" y="17903"/>
                  <a:pt x="295599" y="19879"/>
                  <a:pt x="294079" y="20639"/>
                </a:cubicBezTo>
                <a:close/>
                <a:moveTo>
                  <a:pt x="297666" y="28846"/>
                </a:moveTo>
                <a:cubicBezTo>
                  <a:pt x="295933" y="28572"/>
                  <a:pt x="296237" y="28116"/>
                  <a:pt x="295933" y="25958"/>
                </a:cubicBezTo>
                <a:cubicBezTo>
                  <a:pt x="297939" y="26840"/>
                  <a:pt x="298304" y="27448"/>
                  <a:pt x="297666" y="28846"/>
                </a:cubicBezTo>
                <a:close/>
                <a:moveTo>
                  <a:pt x="298456" y="25259"/>
                </a:moveTo>
                <a:cubicBezTo>
                  <a:pt x="297575" y="24317"/>
                  <a:pt x="296602" y="23557"/>
                  <a:pt x="296085" y="22645"/>
                </a:cubicBezTo>
                <a:cubicBezTo>
                  <a:pt x="295781" y="22128"/>
                  <a:pt x="296207" y="21338"/>
                  <a:pt x="296419" y="20700"/>
                </a:cubicBezTo>
                <a:cubicBezTo>
                  <a:pt x="296450" y="20609"/>
                  <a:pt x="297271" y="20487"/>
                  <a:pt x="297331" y="20548"/>
                </a:cubicBezTo>
                <a:cubicBezTo>
                  <a:pt x="297848" y="21125"/>
                  <a:pt x="298486" y="21733"/>
                  <a:pt x="298608" y="22402"/>
                </a:cubicBezTo>
                <a:cubicBezTo>
                  <a:pt x="298790" y="23253"/>
                  <a:pt x="298547" y="24195"/>
                  <a:pt x="298456" y="25259"/>
                </a:cubicBezTo>
                <a:close/>
                <a:moveTo>
                  <a:pt x="298243" y="17903"/>
                </a:moveTo>
                <a:cubicBezTo>
                  <a:pt x="297119" y="17235"/>
                  <a:pt x="298030" y="16657"/>
                  <a:pt x="298426" y="15806"/>
                </a:cubicBezTo>
                <a:cubicBezTo>
                  <a:pt x="299429" y="16840"/>
                  <a:pt x="300249" y="17721"/>
                  <a:pt x="301070" y="18603"/>
                </a:cubicBezTo>
                <a:cubicBezTo>
                  <a:pt x="300948" y="18694"/>
                  <a:pt x="300857" y="18785"/>
                  <a:pt x="300766" y="18876"/>
                </a:cubicBezTo>
                <a:lnTo>
                  <a:pt x="299398" y="18207"/>
                </a:lnTo>
                <a:cubicBezTo>
                  <a:pt x="298973" y="18086"/>
                  <a:pt x="298547" y="18086"/>
                  <a:pt x="298243" y="17903"/>
                </a:cubicBezTo>
                <a:close/>
                <a:moveTo>
                  <a:pt x="300888" y="27326"/>
                </a:moveTo>
                <a:cubicBezTo>
                  <a:pt x="299520" y="26901"/>
                  <a:pt x="299064" y="25563"/>
                  <a:pt x="299672" y="23466"/>
                </a:cubicBezTo>
                <a:cubicBezTo>
                  <a:pt x="300584" y="24742"/>
                  <a:pt x="301830" y="25806"/>
                  <a:pt x="300888" y="27326"/>
                </a:cubicBezTo>
                <a:close/>
                <a:moveTo>
                  <a:pt x="302772" y="22250"/>
                </a:moveTo>
                <a:cubicBezTo>
                  <a:pt x="302316" y="21794"/>
                  <a:pt x="301860" y="21369"/>
                  <a:pt x="301435" y="20913"/>
                </a:cubicBezTo>
                <a:cubicBezTo>
                  <a:pt x="301496" y="20852"/>
                  <a:pt x="301556" y="20791"/>
                  <a:pt x="301617" y="20730"/>
                </a:cubicBezTo>
                <a:cubicBezTo>
                  <a:pt x="302164" y="21125"/>
                  <a:pt x="302681" y="21521"/>
                  <a:pt x="303228" y="21916"/>
                </a:cubicBezTo>
                <a:cubicBezTo>
                  <a:pt x="303076" y="22037"/>
                  <a:pt x="302924" y="22128"/>
                  <a:pt x="302772" y="22250"/>
                </a:cubicBezTo>
                <a:close/>
                <a:moveTo>
                  <a:pt x="303897" y="19970"/>
                </a:moveTo>
                <a:cubicBezTo>
                  <a:pt x="302863" y="18299"/>
                  <a:pt x="300644" y="17447"/>
                  <a:pt x="299277" y="16019"/>
                </a:cubicBezTo>
                <a:cubicBezTo>
                  <a:pt x="298851" y="15593"/>
                  <a:pt x="298699" y="15320"/>
                  <a:pt x="299094" y="14864"/>
                </a:cubicBezTo>
                <a:cubicBezTo>
                  <a:pt x="299641" y="14286"/>
                  <a:pt x="300189" y="13678"/>
                  <a:pt x="300675" y="13040"/>
                </a:cubicBezTo>
                <a:cubicBezTo>
                  <a:pt x="301100" y="12493"/>
                  <a:pt x="301587" y="12371"/>
                  <a:pt x="302286" y="12736"/>
                </a:cubicBezTo>
                <a:cubicBezTo>
                  <a:pt x="303198" y="13223"/>
                  <a:pt x="304110" y="13678"/>
                  <a:pt x="304991" y="14195"/>
                </a:cubicBezTo>
                <a:cubicBezTo>
                  <a:pt x="305295" y="14347"/>
                  <a:pt x="305417" y="14681"/>
                  <a:pt x="305629" y="14925"/>
                </a:cubicBezTo>
                <a:cubicBezTo>
                  <a:pt x="305538" y="14955"/>
                  <a:pt x="305477" y="14985"/>
                  <a:pt x="305386" y="14985"/>
                </a:cubicBezTo>
                <a:cubicBezTo>
                  <a:pt x="305386" y="16444"/>
                  <a:pt x="305447" y="17873"/>
                  <a:pt x="305356" y="19332"/>
                </a:cubicBezTo>
                <a:cubicBezTo>
                  <a:pt x="305356" y="19636"/>
                  <a:pt x="304930" y="19940"/>
                  <a:pt x="304596" y="20213"/>
                </a:cubicBezTo>
                <a:cubicBezTo>
                  <a:pt x="304535" y="20274"/>
                  <a:pt x="303988" y="20122"/>
                  <a:pt x="303897" y="19970"/>
                </a:cubicBezTo>
                <a:close/>
                <a:moveTo>
                  <a:pt x="306085" y="26110"/>
                </a:moveTo>
                <a:cubicBezTo>
                  <a:pt x="304383" y="24621"/>
                  <a:pt x="303654" y="23344"/>
                  <a:pt x="304353" y="22615"/>
                </a:cubicBezTo>
                <a:cubicBezTo>
                  <a:pt x="305052" y="23800"/>
                  <a:pt x="305690" y="24894"/>
                  <a:pt x="306359" y="25989"/>
                </a:cubicBezTo>
                <a:cubicBezTo>
                  <a:pt x="306268" y="26019"/>
                  <a:pt x="306177" y="26049"/>
                  <a:pt x="306085" y="26110"/>
                </a:cubicBezTo>
                <a:close/>
                <a:moveTo>
                  <a:pt x="309520" y="27083"/>
                </a:moveTo>
                <a:cubicBezTo>
                  <a:pt x="309186" y="26718"/>
                  <a:pt x="308973" y="26293"/>
                  <a:pt x="308730" y="25897"/>
                </a:cubicBezTo>
                <a:cubicBezTo>
                  <a:pt x="308821" y="25837"/>
                  <a:pt x="308943" y="25776"/>
                  <a:pt x="309034" y="25745"/>
                </a:cubicBezTo>
                <a:cubicBezTo>
                  <a:pt x="309459" y="26201"/>
                  <a:pt x="309885" y="26688"/>
                  <a:pt x="310310" y="27174"/>
                </a:cubicBezTo>
                <a:cubicBezTo>
                  <a:pt x="310037" y="27144"/>
                  <a:pt x="309642" y="27204"/>
                  <a:pt x="309520" y="27083"/>
                </a:cubicBezTo>
                <a:close/>
                <a:moveTo>
                  <a:pt x="310979" y="28663"/>
                </a:moveTo>
                <a:cubicBezTo>
                  <a:pt x="310827" y="28694"/>
                  <a:pt x="310705" y="28694"/>
                  <a:pt x="310553" y="28724"/>
                </a:cubicBezTo>
                <a:cubicBezTo>
                  <a:pt x="310493" y="28208"/>
                  <a:pt x="310432" y="27691"/>
                  <a:pt x="310341" y="27204"/>
                </a:cubicBezTo>
                <a:cubicBezTo>
                  <a:pt x="310888" y="27630"/>
                  <a:pt x="311496" y="28025"/>
                  <a:pt x="310979" y="28663"/>
                </a:cubicBezTo>
                <a:close/>
                <a:moveTo>
                  <a:pt x="311222" y="23527"/>
                </a:moveTo>
                <a:cubicBezTo>
                  <a:pt x="310979" y="23253"/>
                  <a:pt x="310736" y="22979"/>
                  <a:pt x="310310" y="22524"/>
                </a:cubicBezTo>
                <a:cubicBezTo>
                  <a:pt x="310432" y="23071"/>
                  <a:pt x="310523" y="23375"/>
                  <a:pt x="310675" y="23983"/>
                </a:cubicBezTo>
                <a:cubicBezTo>
                  <a:pt x="309459" y="23162"/>
                  <a:pt x="308426" y="22554"/>
                  <a:pt x="307514" y="21885"/>
                </a:cubicBezTo>
                <a:cubicBezTo>
                  <a:pt x="307058" y="21490"/>
                  <a:pt x="307423" y="20213"/>
                  <a:pt x="308000" y="19879"/>
                </a:cubicBezTo>
                <a:cubicBezTo>
                  <a:pt x="308426" y="19636"/>
                  <a:pt x="308882" y="19423"/>
                  <a:pt x="309520" y="19058"/>
                </a:cubicBezTo>
                <a:cubicBezTo>
                  <a:pt x="310250" y="20578"/>
                  <a:pt x="310949" y="21976"/>
                  <a:pt x="311617" y="23375"/>
                </a:cubicBezTo>
                <a:cubicBezTo>
                  <a:pt x="311496" y="23435"/>
                  <a:pt x="311344" y="23466"/>
                  <a:pt x="311222" y="23527"/>
                </a:cubicBezTo>
                <a:close/>
                <a:moveTo>
                  <a:pt x="311830" y="20791"/>
                </a:moveTo>
                <a:cubicBezTo>
                  <a:pt x="311769" y="20791"/>
                  <a:pt x="311709" y="20821"/>
                  <a:pt x="311678" y="20821"/>
                </a:cubicBezTo>
                <a:cubicBezTo>
                  <a:pt x="311253" y="20153"/>
                  <a:pt x="310827" y="19454"/>
                  <a:pt x="310371" y="18694"/>
                </a:cubicBezTo>
                <a:cubicBezTo>
                  <a:pt x="310857" y="18481"/>
                  <a:pt x="311253" y="18299"/>
                  <a:pt x="311830" y="18055"/>
                </a:cubicBezTo>
                <a:cubicBezTo>
                  <a:pt x="311830" y="19058"/>
                  <a:pt x="311830" y="19910"/>
                  <a:pt x="311830" y="20791"/>
                </a:cubicBezTo>
                <a:close/>
                <a:moveTo>
                  <a:pt x="313836" y="23040"/>
                </a:moveTo>
                <a:cubicBezTo>
                  <a:pt x="313684" y="23040"/>
                  <a:pt x="313532" y="23071"/>
                  <a:pt x="313411" y="23101"/>
                </a:cubicBezTo>
                <a:cubicBezTo>
                  <a:pt x="313137" y="22007"/>
                  <a:pt x="312864" y="20913"/>
                  <a:pt x="312590" y="19818"/>
                </a:cubicBezTo>
                <a:cubicBezTo>
                  <a:pt x="313289" y="20852"/>
                  <a:pt x="313958" y="21885"/>
                  <a:pt x="313836" y="23040"/>
                </a:cubicBezTo>
                <a:close/>
                <a:moveTo>
                  <a:pt x="313623" y="18603"/>
                </a:moveTo>
                <a:cubicBezTo>
                  <a:pt x="312164" y="17083"/>
                  <a:pt x="310675" y="15563"/>
                  <a:pt x="309246" y="14043"/>
                </a:cubicBezTo>
                <a:cubicBezTo>
                  <a:pt x="309125" y="13922"/>
                  <a:pt x="309034" y="13648"/>
                  <a:pt x="309125" y="13496"/>
                </a:cubicBezTo>
                <a:cubicBezTo>
                  <a:pt x="309794" y="12371"/>
                  <a:pt x="310493" y="11277"/>
                  <a:pt x="311222" y="10122"/>
                </a:cubicBezTo>
                <a:cubicBezTo>
                  <a:pt x="313958" y="12037"/>
                  <a:pt x="315082" y="16323"/>
                  <a:pt x="313623" y="18603"/>
                </a:cubicBezTo>
                <a:close/>
                <a:moveTo>
                  <a:pt x="316450" y="24773"/>
                </a:moveTo>
                <a:cubicBezTo>
                  <a:pt x="315690" y="23101"/>
                  <a:pt x="315751" y="22007"/>
                  <a:pt x="316754" y="21642"/>
                </a:cubicBezTo>
                <a:cubicBezTo>
                  <a:pt x="316633" y="22767"/>
                  <a:pt x="316541" y="23770"/>
                  <a:pt x="316450" y="24773"/>
                </a:cubicBezTo>
                <a:close/>
                <a:moveTo>
                  <a:pt x="315812" y="21034"/>
                </a:moveTo>
                <a:lnTo>
                  <a:pt x="315812" y="17964"/>
                </a:lnTo>
                <a:cubicBezTo>
                  <a:pt x="316967" y="20244"/>
                  <a:pt x="316967" y="20609"/>
                  <a:pt x="315812" y="21034"/>
                </a:cubicBezTo>
                <a:close/>
                <a:moveTo>
                  <a:pt x="317271" y="19210"/>
                </a:moveTo>
                <a:cubicBezTo>
                  <a:pt x="316389" y="17569"/>
                  <a:pt x="316450" y="17204"/>
                  <a:pt x="317848" y="17022"/>
                </a:cubicBezTo>
                <a:cubicBezTo>
                  <a:pt x="317636" y="17782"/>
                  <a:pt x="317484" y="18451"/>
                  <a:pt x="317271" y="19210"/>
                </a:cubicBezTo>
                <a:close/>
                <a:moveTo>
                  <a:pt x="318730" y="20062"/>
                </a:moveTo>
                <a:cubicBezTo>
                  <a:pt x="318639" y="19180"/>
                  <a:pt x="318456" y="18390"/>
                  <a:pt x="318456" y="17599"/>
                </a:cubicBezTo>
                <a:cubicBezTo>
                  <a:pt x="318456" y="17326"/>
                  <a:pt x="318852" y="17052"/>
                  <a:pt x="319064" y="16748"/>
                </a:cubicBezTo>
                <a:cubicBezTo>
                  <a:pt x="319520" y="16961"/>
                  <a:pt x="320098" y="17113"/>
                  <a:pt x="320402" y="17447"/>
                </a:cubicBezTo>
                <a:cubicBezTo>
                  <a:pt x="320706" y="17751"/>
                  <a:pt x="319459" y="19758"/>
                  <a:pt x="318730" y="20062"/>
                </a:cubicBezTo>
                <a:close/>
                <a:moveTo>
                  <a:pt x="320614" y="15867"/>
                </a:moveTo>
                <a:cubicBezTo>
                  <a:pt x="319885" y="15745"/>
                  <a:pt x="318912" y="16444"/>
                  <a:pt x="318608" y="15624"/>
                </a:cubicBezTo>
                <a:cubicBezTo>
                  <a:pt x="317970" y="15928"/>
                  <a:pt x="317332" y="16232"/>
                  <a:pt x="316633" y="16596"/>
                </a:cubicBezTo>
                <a:cubicBezTo>
                  <a:pt x="315174" y="14226"/>
                  <a:pt x="316268" y="12037"/>
                  <a:pt x="316237" y="9788"/>
                </a:cubicBezTo>
                <a:cubicBezTo>
                  <a:pt x="315842" y="10669"/>
                  <a:pt x="315447" y="11520"/>
                  <a:pt x="315022" y="12432"/>
                </a:cubicBezTo>
                <a:cubicBezTo>
                  <a:pt x="314201" y="11368"/>
                  <a:pt x="313411" y="10365"/>
                  <a:pt x="312681" y="9332"/>
                </a:cubicBezTo>
                <a:cubicBezTo>
                  <a:pt x="312560" y="9180"/>
                  <a:pt x="312590" y="8876"/>
                  <a:pt x="312712" y="8724"/>
                </a:cubicBezTo>
                <a:cubicBezTo>
                  <a:pt x="313259" y="8207"/>
                  <a:pt x="313836" y="7721"/>
                  <a:pt x="314535" y="7113"/>
                </a:cubicBezTo>
                <a:cubicBezTo>
                  <a:pt x="315630" y="8055"/>
                  <a:pt x="316663" y="8906"/>
                  <a:pt x="317636" y="9788"/>
                </a:cubicBezTo>
                <a:cubicBezTo>
                  <a:pt x="319064" y="11125"/>
                  <a:pt x="320462" y="12432"/>
                  <a:pt x="321800" y="13830"/>
                </a:cubicBezTo>
                <a:cubicBezTo>
                  <a:pt x="322073" y="14104"/>
                  <a:pt x="322043" y="14621"/>
                  <a:pt x="321921" y="14985"/>
                </a:cubicBezTo>
                <a:cubicBezTo>
                  <a:pt x="321800" y="15472"/>
                  <a:pt x="321466" y="15989"/>
                  <a:pt x="320614" y="15867"/>
                </a:cubicBezTo>
                <a:close/>
                <a:moveTo>
                  <a:pt x="321648" y="25624"/>
                </a:moveTo>
                <a:cubicBezTo>
                  <a:pt x="321709" y="24408"/>
                  <a:pt x="321800" y="22858"/>
                  <a:pt x="321891" y="21308"/>
                </a:cubicBezTo>
                <a:cubicBezTo>
                  <a:pt x="321952" y="20639"/>
                  <a:pt x="322377" y="20548"/>
                  <a:pt x="323016" y="20852"/>
                </a:cubicBezTo>
                <a:cubicBezTo>
                  <a:pt x="322499" y="22615"/>
                  <a:pt x="322043" y="24286"/>
                  <a:pt x="321648" y="25624"/>
                </a:cubicBezTo>
                <a:close/>
                <a:moveTo>
                  <a:pt x="323289" y="25533"/>
                </a:moveTo>
                <a:cubicBezTo>
                  <a:pt x="322681" y="24438"/>
                  <a:pt x="323320" y="23466"/>
                  <a:pt x="323745" y="22493"/>
                </a:cubicBezTo>
                <a:cubicBezTo>
                  <a:pt x="323624" y="23496"/>
                  <a:pt x="324232" y="24590"/>
                  <a:pt x="323289" y="25533"/>
                </a:cubicBezTo>
                <a:close/>
                <a:moveTo>
                  <a:pt x="323168" y="18572"/>
                </a:moveTo>
                <a:cubicBezTo>
                  <a:pt x="323472" y="18998"/>
                  <a:pt x="323776" y="19423"/>
                  <a:pt x="324171" y="19970"/>
                </a:cubicBezTo>
                <a:cubicBezTo>
                  <a:pt x="322225" y="20092"/>
                  <a:pt x="322104" y="19910"/>
                  <a:pt x="323168" y="18572"/>
                </a:cubicBezTo>
                <a:close/>
                <a:moveTo>
                  <a:pt x="327697" y="11916"/>
                </a:moveTo>
                <a:cubicBezTo>
                  <a:pt x="328213" y="12250"/>
                  <a:pt x="328609" y="12493"/>
                  <a:pt x="328943" y="12706"/>
                </a:cubicBezTo>
                <a:cubicBezTo>
                  <a:pt x="327666" y="13344"/>
                  <a:pt x="326481" y="13922"/>
                  <a:pt x="325326" y="14469"/>
                </a:cubicBezTo>
                <a:cubicBezTo>
                  <a:pt x="326055" y="13678"/>
                  <a:pt x="326846" y="12827"/>
                  <a:pt x="327697" y="11916"/>
                </a:cubicBezTo>
                <a:close/>
                <a:moveTo>
                  <a:pt x="327028" y="14560"/>
                </a:moveTo>
                <a:cubicBezTo>
                  <a:pt x="326694" y="15107"/>
                  <a:pt x="326420" y="15533"/>
                  <a:pt x="326086" y="16080"/>
                </a:cubicBezTo>
                <a:cubicBezTo>
                  <a:pt x="325508" y="15441"/>
                  <a:pt x="325599" y="15289"/>
                  <a:pt x="327028" y="14560"/>
                </a:cubicBezTo>
                <a:close/>
                <a:moveTo>
                  <a:pt x="326207" y="23709"/>
                </a:moveTo>
                <a:cubicBezTo>
                  <a:pt x="325660" y="22645"/>
                  <a:pt x="325873" y="21764"/>
                  <a:pt x="326724" y="21156"/>
                </a:cubicBezTo>
                <a:cubicBezTo>
                  <a:pt x="327241" y="21733"/>
                  <a:pt x="327028" y="22858"/>
                  <a:pt x="326207" y="23709"/>
                </a:cubicBezTo>
                <a:close/>
                <a:moveTo>
                  <a:pt x="326998" y="15593"/>
                </a:moveTo>
                <a:cubicBezTo>
                  <a:pt x="327727" y="14074"/>
                  <a:pt x="328001" y="13891"/>
                  <a:pt x="329733" y="13982"/>
                </a:cubicBezTo>
                <a:cubicBezTo>
                  <a:pt x="329247" y="15107"/>
                  <a:pt x="328791" y="16171"/>
                  <a:pt x="328335" y="17204"/>
                </a:cubicBezTo>
                <a:cubicBezTo>
                  <a:pt x="326542" y="16992"/>
                  <a:pt x="326390" y="16840"/>
                  <a:pt x="326998" y="15593"/>
                </a:cubicBezTo>
                <a:close/>
                <a:moveTo>
                  <a:pt x="329581" y="27995"/>
                </a:moveTo>
                <a:cubicBezTo>
                  <a:pt x="328882" y="26779"/>
                  <a:pt x="329095" y="25958"/>
                  <a:pt x="330311" y="25745"/>
                </a:cubicBezTo>
                <a:cubicBezTo>
                  <a:pt x="330068" y="26536"/>
                  <a:pt x="329824" y="27235"/>
                  <a:pt x="329581" y="27995"/>
                </a:cubicBezTo>
                <a:close/>
                <a:moveTo>
                  <a:pt x="330979" y="22007"/>
                </a:moveTo>
                <a:cubicBezTo>
                  <a:pt x="329216" y="21369"/>
                  <a:pt x="329095" y="21004"/>
                  <a:pt x="330220" y="19849"/>
                </a:cubicBezTo>
                <a:cubicBezTo>
                  <a:pt x="331891" y="20365"/>
                  <a:pt x="332013" y="20700"/>
                  <a:pt x="330979" y="22007"/>
                </a:cubicBezTo>
                <a:close/>
                <a:moveTo>
                  <a:pt x="333350" y="18299"/>
                </a:moveTo>
                <a:cubicBezTo>
                  <a:pt x="333046" y="18633"/>
                  <a:pt x="332773" y="18967"/>
                  <a:pt x="332408" y="19393"/>
                </a:cubicBezTo>
                <a:cubicBezTo>
                  <a:pt x="331557" y="18937"/>
                  <a:pt x="330797" y="18511"/>
                  <a:pt x="329855" y="17995"/>
                </a:cubicBezTo>
                <a:cubicBezTo>
                  <a:pt x="330919" y="17296"/>
                  <a:pt x="331922" y="16688"/>
                  <a:pt x="332894" y="16049"/>
                </a:cubicBezTo>
                <a:cubicBezTo>
                  <a:pt x="334323" y="17144"/>
                  <a:pt x="334323" y="17144"/>
                  <a:pt x="333350" y="18299"/>
                </a:cubicBezTo>
                <a:close/>
                <a:moveTo>
                  <a:pt x="335691" y="20274"/>
                </a:moveTo>
                <a:cubicBezTo>
                  <a:pt x="335600" y="20487"/>
                  <a:pt x="335052" y="20517"/>
                  <a:pt x="334445" y="20730"/>
                </a:cubicBezTo>
                <a:cubicBezTo>
                  <a:pt x="334657" y="19758"/>
                  <a:pt x="334809" y="19089"/>
                  <a:pt x="334992" y="18359"/>
                </a:cubicBezTo>
                <a:cubicBezTo>
                  <a:pt x="335964" y="18906"/>
                  <a:pt x="336147" y="19575"/>
                  <a:pt x="335691" y="20274"/>
                </a:cubicBezTo>
                <a:close/>
                <a:moveTo>
                  <a:pt x="337211" y="16384"/>
                </a:moveTo>
                <a:cubicBezTo>
                  <a:pt x="336299" y="16049"/>
                  <a:pt x="335508" y="15745"/>
                  <a:pt x="334748" y="15441"/>
                </a:cubicBezTo>
                <a:cubicBezTo>
                  <a:pt x="334779" y="15350"/>
                  <a:pt x="334809" y="15259"/>
                  <a:pt x="334840" y="15168"/>
                </a:cubicBezTo>
                <a:cubicBezTo>
                  <a:pt x="335569" y="14955"/>
                  <a:pt x="336055" y="14165"/>
                  <a:pt x="337150" y="14742"/>
                </a:cubicBezTo>
                <a:cubicBezTo>
                  <a:pt x="338122" y="15259"/>
                  <a:pt x="337545" y="15715"/>
                  <a:pt x="337211" y="16384"/>
                </a:cubicBezTo>
                <a:close/>
                <a:moveTo>
                  <a:pt x="337575" y="13557"/>
                </a:moveTo>
                <a:cubicBezTo>
                  <a:pt x="336907" y="13253"/>
                  <a:pt x="336238" y="12949"/>
                  <a:pt x="335539" y="12675"/>
                </a:cubicBezTo>
                <a:cubicBezTo>
                  <a:pt x="334931" y="12432"/>
                  <a:pt x="334323" y="12189"/>
                  <a:pt x="333685" y="11976"/>
                </a:cubicBezTo>
                <a:cubicBezTo>
                  <a:pt x="332195" y="11460"/>
                  <a:pt x="332165" y="11399"/>
                  <a:pt x="333289" y="10153"/>
                </a:cubicBezTo>
                <a:cubicBezTo>
                  <a:pt x="334809" y="11216"/>
                  <a:pt x="336299" y="12250"/>
                  <a:pt x="337818" y="13283"/>
                </a:cubicBezTo>
                <a:cubicBezTo>
                  <a:pt x="337727" y="13374"/>
                  <a:pt x="337666" y="13466"/>
                  <a:pt x="337575" y="13557"/>
                </a:cubicBezTo>
                <a:close/>
                <a:moveTo>
                  <a:pt x="339794" y="20213"/>
                </a:moveTo>
                <a:lnTo>
                  <a:pt x="339429" y="20213"/>
                </a:lnTo>
                <a:cubicBezTo>
                  <a:pt x="339460" y="19758"/>
                  <a:pt x="339521" y="19332"/>
                  <a:pt x="339551" y="18815"/>
                </a:cubicBezTo>
                <a:cubicBezTo>
                  <a:pt x="340402" y="19271"/>
                  <a:pt x="340402" y="19271"/>
                  <a:pt x="339794" y="20213"/>
                </a:cubicBezTo>
                <a:close/>
                <a:moveTo>
                  <a:pt x="340463" y="18329"/>
                </a:moveTo>
                <a:lnTo>
                  <a:pt x="339916" y="17204"/>
                </a:lnTo>
                <a:lnTo>
                  <a:pt x="340432" y="17083"/>
                </a:lnTo>
                <a:cubicBezTo>
                  <a:pt x="340645" y="17417"/>
                  <a:pt x="340828" y="17782"/>
                  <a:pt x="341040" y="18147"/>
                </a:cubicBezTo>
                <a:cubicBezTo>
                  <a:pt x="340828" y="18207"/>
                  <a:pt x="340645" y="18268"/>
                  <a:pt x="340463" y="18329"/>
                </a:cubicBezTo>
                <a:close/>
                <a:moveTo>
                  <a:pt x="341770" y="13131"/>
                </a:moveTo>
                <a:cubicBezTo>
                  <a:pt x="343502" y="14317"/>
                  <a:pt x="343594" y="15137"/>
                  <a:pt x="342104" y="16292"/>
                </a:cubicBezTo>
                <a:cubicBezTo>
                  <a:pt x="340402" y="15381"/>
                  <a:pt x="340736" y="14833"/>
                  <a:pt x="341770" y="13131"/>
                </a:cubicBezTo>
                <a:close/>
                <a:moveTo>
                  <a:pt x="345661" y="39089"/>
                </a:moveTo>
                <a:cubicBezTo>
                  <a:pt x="344597" y="38572"/>
                  <a:pt x="343685" y="38116"/>
                  <a:pt x="342499" y="37539"/>
                </a:cubicBezTo>
                <a:cubicBezTo>
                  <a:pt x="343685" y="37174"/>
                  <a:pt x="344536" y="36536"/>
                  <a:pt x="345478" y="36992"/>
                </a:cubicBezTo>
                <a:cubicBezTo>
                  <a:pt x="346572" y="37509"/>
                  <a:pt x="345873" y="38268"/>
                  <a:pt x="345661" y="39089"/>
                </a:cubicBezTo>
                <a:close/>
                <a:moveTo>
                  <a:pt x="345934" y="19788"/>
                </a:moveTo>
                <a:cubicBezTo>
                  <a:pt x="345083" y="18998"/>
                  <a:pt x="344141" y="18299"/>
                  <a:pt x="343442" y="17447"/>
                </a:cubicBezTo>
                <a:cubicBezTo>
                  <a:pt x="343198" y="17174"/>
                  <a:pt x="343533" y="16627"/>
                  <a:pt x="343624" y="16171"/>
                </a:cubicBezTo>
                <a:lnTo>
                  <a:pt x="344110" y="16201"/>
                </a:lnTo>
                <a:cubicBezTo>
                  <a:pt x="344779" y="17356"/>
                  <a:pt x="345448" y="18542"/>
                  <a:pt x="346116" y="19697"/>
                </a:cubicBezTo>
                <a:cubicBezTo>
                  <a:pt x="346056" y="19727"/>
                  <a:pt x="345995" y="19758"/>
                  <a:pt x="345934" y="19788"/>
                </a:cubicBezTo>
                <a:close/>
                <a:moveTo>
                  <a:pt x="346177" y="12797"/>
                </a:moveTo>
                <a:lnTo>
                  <a:pt x="345843" y="12797"/>
                </a:lnTo>
                <a:cubicBezTo>
                  <a:pt x="345083" y="12007"/>
                  <a:pt x="344262" y="11277"/>
                  <a:pt x="343654" y="10457"/>
                </a:cubicBezTo>
                <a:cubicBezTo>
                  <a:pt x="343442" y="10153"/>
                  <a:pt x="343715" y="9636"/>
                  <a:pt x="343776" y="9241"/>
                </a:cubicBezTo>
                <a:cubicBezTo>
                  <a:pt x="343898" y="9210"/>
                  <a:pt x="344019" y="9210"/>
                  <a:pt x="344141" y="9210"/>
                </a:cubicBezTo>
                <a:cubicBezTo>
                  <a:pt x="344870" y="10122"/>
                  <a:pt x="345661" y="11034"/>
                  <a:pt x="346329" y="11976"/>
                </a:cubicBezTo>
                <a:cubicBezTo>
                  <a:pt x="346451" y="12159"/>
                  <a:pt x="346238" y="12523"/>
                  <a:pt x="346177" y="12797"/>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73" name="Google Shape;673;p25"/>
          <p:cNvGrpSpPr/>
          <p:nvPr/>
        </p:nvGrpSpPr>
        <p:grpSpPr>
          <a:xfrm>
            <a:off x="10263312" y="2169896"/>
            <a:ext cx="5141792" cy="4977584"/>
            <a:chOff x="2809484" y="1797487"/>
            <a:chExt cx="2104877" cy="2037655"/>
          </a:xfrm>
        </p:grpSpPr>
        <p:sp>
          <p:nvSpPr>
            <p:cNvPr id="674" name="Google Shape;674;p25"/>
            <p:cNvSpPr/>
            <p:nvPr/>
          </p:nvSpPr>
          <p:spPr>
            <a:xfrm>
              <a:off x="2838960" y="1891137"/>
              <a:ext cx="587425" cy="631525"/>
            </a:xfrm>
            <a:custGeom>
              <a:avLst/>
              <a:gdLst/>
              <a:ahLst/>
              <a:cxnLst/>
              <a:rect l="l" t="t" r="r" b="b"/>
              <a:pathLst>
                <a:path w="23497" h="25261" extrusionOk="0">
                  <a:moveTo>
                    <a:pt x="18876" y="0"/>
                  </a:moveTo>
                  <a:cubicBezTo>
                    <a:pt x="10517" y="4955"/>
                    <a:pt x="3860" y="12462"/>
                    <a:pt x="0" y="21490"/>
                  </a:cubicBezTo>
                  <a:cubicBezTo>
                    <a:pt x="973" y="22432"/>
                    <a:pt x="2098" y="23222"/>
                    <a:pt x="3344" y="23830"/>
                  </a:cubicBezTo>
                  <a:cubicBezTo>
                    <a:pt x="5241" y="24786"/>
                    <a:pt x="7366" y="25261"/>
                    <a:pt x="9492" y="25261"/>
                  </a:cubicBezTo>
                  <a:cubicBezTo>
                    <a:pt x="11965" y="25261"/>
                    <a:pt x="14441" y="24619"/>
                    <a:pt x="16566" y="23344"/>
                  </a:cubicBezTo>
                  <a:cubicBezTo>
                    <a:pt x="20517" y="21004"/>
                    <a:pt x="23162" y="16566"/>
                    <a:pt x="23344" y="11976"/>
                  </a:cubicBezTo>
                  <a:cubicBezTo>
                    <a:pt x="23496" y="7873"/>
                    <a:pt x="21824" y="3860"/>
                    <a:pt x="19332" y="608"/>
                  </a:cubicBezTo>
                  <a:cubicBezTo>
                    <a:pt x="19180" y="395"/>
                    <a:pt x="19028" y="213"/>
                    <a:pt x="18876" y="0"/>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5"/>
            <p:cNvSpPr/>
            <p:nvPr/>
          </p:nvSpPr>
          <p:spPr>
            <a:xfrm>
              <a:off x="4209936" y="3050142"/>
              <a:ext cx="704425" cy="785000"/>
            </a:xfrm>
            <a:custGeom>
              <a:avLst/>
              <a:gdLst/>
              <a:ahLst/>
              <a:cxnLst/>
              <a:rect l="l" t="t" r="r" b="b"/>
              <a:pathLst>
                <a:path w="28177" h="31400" extrusionOk="0">
                  <a:moveTo>
                    <a:pt x="17698" y="0"/>
                  </a:moveTo>
                  <a:cubicBezTo>
                    <a:pt x="15481" y="0"/>
                    <a:pt x="13268" y="408"/>
                    <a:pt x="11216" y="1247"/>
                  </a:cubicBezTo>
                  <a:cubicBezTo>
                    <a:pt x="4985" y="3831"/>
                    <a:pt x="547" y="10244"/>
                    <a:pt x="183" y="16992"/>
                  </a:cubicBezTo>
                  <a:cubicBezTo>
                    <a:pt x="0" y="20670"/>
                    <a:pt x="1003" y="24348"/>
                    <a:pt x="2888" y="27509"/>
                  </a:cubicBezTo>
                  <a:cubicBezTo>
                    <a:pt x="3648" y="28785"/>
                    <a:pt x="4681" y="30153"/>
                    <a:pt x="5927" y="31399"/>
                  </a:cubicBezTo>
                  <a:cubicBezTo>
                    <a:pt x="16687" y="25503"/>
                    <a:pt x="24833" y="15411"/>
                    <a:pt x="28177" y="3344"/>
                  </a:cubicBezTo>
                  <a:cubicBezTo>
                    <a:pt x="25166" y="1153"/>
                    <a:pt x="21425" y="0"/>
                    <a:pt x="17698" y="0"/>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25"/>
            <p:cNvSpPr/>
            <p:nvPr/>
          </p:nvSpPr>
          <p:spPr>
            <a:xfrm>
              <a:off x="2809484" y="3174005"/>
              <a:ext cx="434675" cy="484800"/>
            </a:xfrm>
            <a:custGeom>
              <a:avLst/>
              <a:gdLst/>
              <a:ahLst/>
              <a:cxnLst/>
              <a:rect l="l" t="t" r="r" b="b"/>
              <a:pathLst>
                <a:path w="17387" h="19392" extrusionOk="0">
                  <a:moveTo>
                    <a:pt x="5790" y="1"/>
                  </a:moveTo>
                  <a:cubicBezTo>
                    <a:pt x="4401" y="1"/>
                    <a:pt x="3016" y="258"/>
                    <a:pt x="1733" y="789"/>
                  </a:cubicBezTo>
                  <a:cubicBezTo>
                    <a:pt x="1125" y="1032"/>
                    <a:pt x="547" y="1336"/>
                    <a:pt x="0" y="1670"/>
                  </a:cubicBezTo>
                  <a:cubicBezTo>
                    <a:pt x="2432" y="8449"/>
                    <a:pt x="6383" y="14497"/>
                    <a:pt x="11460" y="19391"/>
                  </a:cubicBezTo>
                  <a:cubicBezTo>
                    <a:pt x="13192" y="18206"/>
                    <a:pt x="14681" y="16747"/>
                    <a:pt x="15624" y="14741"/>
                  </a:cubicBezTo>
                  <a:cubicBezTo>
                    <a:pt x="17387" y="10911"/>
                    <a:pt x="16475" y="6017"/>
                    <a:pt x="13466" y="3038"/>
                  </a:cubicBezTo>
                  <a:cubicBezTo>
                    <a:pt x="11449" y="1062"/>
                    <a:pt x="8613" y="1"/>
                    <a:pt x="5790"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25"/>
            <p:cNvSpPr/>
            <p:nvPr/>
          </p:nvSpPr>
          <p:spPr>
            <a:xfrm>
              <a:off x="4112050" y="2556450"/>
              <a:ext cx="443800" cy="401500"/>
            </a:xfrm>
            <a:custGeom>
              <a:avLst/>
              <a:gdLst/>
              <a:ahLst/>
              <a:cxnLst/>
              <a:rect l="l" t="t" r="r" b="b"/>
              <a:pathLst>
                <a:path w="17752" h="16060" extrusionOk="0">
                  <a:moveTo>
                    <a:pt x="7830" y="1"/>
                  </a:moveTo>
                  <a:cubicBezTo>
                    <a:pt x="6397" y="1"/>
                    <a:pt x="5013" y="341"/>
                    <a:pt x="3891" y="1099"/>
                  </a:cubicBezTo>
                  <a:cubicBezTo>
                    <a:pt x="304" y="3531"/>
                    <a:pt x="0" y="10005"/>
                    <a:pt x="2554" y="13166"/>
                  </a:cubicBezTo>
                  <a:cubicBezTo>
                    <a:pt x="4075" y="15050"/>
                    <a:pt x="6503" y="16059"/>
                    <a:pt x="8912" y="16059"/>
                  </a:cubicBezTo>
                  <a:cubicBezTo>
                    <a:pt x="10545" y="16059"/>
                    <a:pt x="12170" y="15595"/>
                    <a:pt x="13496" y="14625"/>
                  </a:cubicBezTo>
                  <a:cubicBezTo>
                    <a:pt x="16809" y="12224"/>
                    <a:pt x="17751" y="7148"/>
                    <a:pt x="15502" y="3744"/>
                  </a:cubicBezTo>
                  <a:cubicBezTo>
                    <a:pt x="14023" y="1483"/>
                    <a:pt x="10820" y="1"/>
                    <a:pt x="7830"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25"/>
            <p:cNvSpPr/>
            <p:nvPr/>
          </p:nvSpPr>
          <p:spPr>
            <a:xfrm>
              <a:off x="4112035" y="1797487"/>
              <a:ext cx="503825" cy="392200"/>
            </a:xfrm>
            <a:custGeom>
              <a:avLst/>
              <a:gdLst/>
              <a:ahLst/>
              <a:cxnLst/>
              <a:rect l="l" t="t" r="r" b="b"/>
              <a:pathLst>
                <a:path w="20153" h="15688" extrusionOk="0">
                  <a:moveTo>
                    <a:pt x="1064" y="0"/>
                  </a:moveTo>
                  <a:cubicBezTo>
                    <a:pt x="699" y="912"/>
                    <a:pt x="487" y="1794"/>
                    <a:pt x="395" y="2645"/>
                  </a:cubicBezTo>
                  <a:cubicBezTo>
                    <a:pt x="0" y="6171"/>
                    <a:pt x="1429" y="9757"/>
                    <a:pt x="3952" y="12250"/>
                  </a:cubicBezTo>
                  <a:cubicBezTo>
                    <a:pt x="6082" y="14380"/>
                    <a:pt x="9080" y="15688"/>
                    <a:pt x="12030" y="15688"/>
                  </a:cubicBezTo>
                  <a:cubicBezTo>
                    <a:pt x="13248" y="15688"/>
                    <a:pt x="14457" y="15465"/>
                    <a:pt x="15593" y="14985"/>
                  </a:cubicBezTo>
                  <a:cubicBezTo>
                    <a:pt x="17539" y="14134"/>
                    <a:pt x="19150" y="12615"/>
                    <a:pt x="20153" y="10760"/>
                  </a:cubicBezTo>
                  <a:cubicBezTo>
                    <a:pt x="14833" y="5775"/>
                    <a:pt x="8298" y="2006"/>
                    <a:pt x="1064" y="0"/>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25"/>
            <p:cNvSpPr/>
            <p:nvPr/>
          </p:nvSpPr>
          <p:spPr>
            <a:xfrm>
              <a:off x="2952900" y="2802725"/>
              <a:ext cx="194100" cy="165250"/>
            </a:xfrm>
            <a:custGeom>
              <a:avLst/>
              <a:gdLst/>
              <a:ahLst/>
              <a:cxnLst/>
              <a:rect l="l" t="t" r="r" b="b"/>
              <a:pathLst>
                <a:path w="7764" h="6610" extrusionOk="0">
                  <a:moveTo>
                    <a:pt x="4209" y="1"/>
                  </a:moveTo>
                  <a:cubicBezTo>
                    <a:pt x="1957" y="1"/>
                    <a:pt x="1" y="2207"/>
                    <a:pt x="1107" y="4592"/>
                  </a:cubicBezTo>
                  <a:cubicBezTo>
                    <a:pt x="1648" y="5787"/>
                    <a:pt x="2935" y="6609"/>
                    <a:pt x="4269" y="6609"/>
                  </a:cubicBezTo>
                  <a:cubicBezTo>
                    <a:pt x="4360" y="6609"/>
                    <a:pt x="4451" y="6606"/>
                    <a:pt x="4542" y="6598"/>
                  </a:cubicBezTo>
                  <a:cubicBezTo>
                    <a:pt x="5940" y="6446"/>
                    <a:pt x="7186" y="5352"/>
                    <a:pt x="7490" y="3953"/>
                  </a:cubicBezTo>
                  <a:cubicBezTo>
                    <a:pt x="7764" y="2586"/>
                    <a:pt x="7065" y="1035"/>
                    <a:pt x="5818" y="397"/>
                  </a:cubicBezTo>
                  <a:cubicBezTo>
                    <a:pt x="5290" y="124"/>
                    <a:pt x="4741" y="1"/>
                    <a:pt x="4209"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25"/>
            <p:cNvSpPr/>
            <p:nvPr/>
          </p:nvSpPr>
          <p:spPr>
            <a:xfrm>
              <a:off x="3291925" y="3475250"/>
              <a:ext cx="323175" cy="273425"/>
            </a:xfrm>
            <a:custGeom>
              <a:avLst/>
              <a:gdLst/>
              <a:ahLst/>
              <a:cxnLst/>
              <a:rect l="l" t="t" r="r" b="b"/>
              <a:pathLst>
                <a:path w="12927" h="10937" extrusionOk="0">
                  <a:moveTo>
                    <a:pt x="7101" y="1"/>
                  </a:moveTo>
                  <a:cubicBezTo>
                    <a:pt x="3282" y="1"/>
                    <a:pt x="1" y="4003"/>
                    <a:pt x="2106" y="7965"/>
                  </a:cubicBezTo>
                  <a:cubicBezTo>
                    <a:pt x="3054" y="9753"/>
                    <a:pt x="5064" y="10937"/>
                    <a:pt x="7104" y="10937"/>
                  </a:cubicBezTo>
                  <a:cubicBezTo>
                    <a:pt x="7353" y="10937"/>
                    <a:pt x="7602" y="10919"/>
                    <a:pt x="7850" y="10883"/>
                  </a:cubicBezTo>
                  <a:cubicBezTo>
                    <a:pt x="10130" y="10579"/>
                    <a:pt x="12075" y="8694"/>
                    <a:pt x="12501" y="6445"/>
                  </a:cubicBezTo>
                  <a:cubicBezTo>
                    <a:pt x="12927" y="4196"/>
                    <a:pt x="11771" y="1734"/>
                    <a:pt x="9735" y="670"/>
                  </a:cubicBezTo>
                  <a:cubicBezTo>
                    <a:pt x="8867" y="208"/>
                    <a:pt x="7970" y="1"/>
                    <a:pt x="7101"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381827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766"/>
        <p:cNvGrpSpPr/>
        <p:nvPr/>
      </p:nvGrpSpPr>
      <p:grpSpPr>
        <a:xfrm>
          <a:off x="0" y="0"/>
          <a:ext cx="0" cy="0"/>
          <a:chOff x="0" y="0"/>
          <a:chExt cx="0" cy="0"/>
        </a:xfrm>
      </p:grpSpPr>
      <p:sp>
        <p:nvSpPr>
          <p:cNvPr id="767" name="Google Shape;767;p27"/>
          <p:cNvSpPr/>
          <p:nvPr/>
        </p:nvSpPr>
        <p:spPr>
          <a:xfrm>
            <a:off x="-37249" y="492251"/>
            <a:ext cx="18325166" cy="4125050"/>
          </a:xfrm>
          <a:custGeom>
            <a:avLst/>
            <a:gdLst/>
            <a:ahLst/>
            <a:cxnLst/>
            <a:rect l="l" t="t" r="r" b="b"/>
            <a:pathLst>
              <a:path w="150114" h="15445" extrusionOk="0">
                <a:moveTo>
                  <a:pt x="150113" y="1"/>
                </a:moveTo>
                <a:cubicBezTo>
                  <a:pt x="138714" y="3961"/>
                  <a:pt x="124174" y="6907"/>
                  <a:pt x="103131" y="6907"/>
                </a:cubicBezTo>
                <a:cubicBezTo>
                  <a:pt x="92660" y="6907"/>
                  <a:pt x="80580" y="6178"/>
                  <a:pt x="66476" y="4481"/>
                </a:cubicBezTo>
                <a:cubicBezTo>
                  <a:pt x="63847" y="4166"/>
                  <a:pt x="61158" y="4039"/>
                  <a:pt x="58381" y="4039"/>
                </a:cubicBezTo>
                <a:cubicBezTo>
                  <a:pt x="48157" y="4039"/>
                  <a:pt x="36742" y="5767"/>
                  <a:pt x="22719" y="6214"/>
                </a:cubicBezTo>
                <a:cubicBezTo>
                  <a:pt x="21930" y="6239"/>
                  <a:pt x="21159" y="6251"/>
                  <a:pt x="20407" y="6251"/>
                </a:cubicBezTo>
                <a:cubicBezTo>
                  <a:pt x="10699" y="6251"/>
                  <a:pt x="4074" y="4227"/>
                  <a:pt x="1" y="2224"/>
                </a:cubicBezTo>
                <a:lnTo>
                  <a:pt x="1" y="10790"/>
                </a:lnTo>
                <a:cubicBezTo>
                  <a:pt x="2214" y="10850"/>
                  <a:pt x="4841" y="10887"/>
                  <a:pt x="7962" y="10887"/>
                </a:cubicBezTo>
                <a:cubicBezTo>
                  <a:pt x="8900" y="10887"/>
                  <a:pt x="9882" y="10884"/>
                  <a:pt x="10911" y="10877"/>
                </a:cubicBezTo>
                <a:cubicBezTo>
                  <a:pt x="27536" y="10750"/>
                  <a:pt x="40157" y="8254"/>
                  <a:pt x="52036" y="8254"/>
                </a:cubicBezTo>
                <a:cubicBezTo>
                  <a:pt x="54457" y="8254"/>
                  <a:pt x="56848" y="8358"/>
                  <a:pt x="59235" y="8606"/>
                </a:cubicBezTo>
                <a:cubicBezTo>
                  <a:pt x="71200" y="9851"/>
                  <a:pt x="68701" y="15445"/>
                  <a:pt x="87727" y="15445"/>
                </a:cubicBezTo>
                <a:cubicBezTo>
                  <a:pt x="91123" y="15445"/>
                  <a:pt x="95204" y="15266"/>
                  <a:pt x="100175" y="14854"/>
                </a:cubicBezTo>
                <a:cubicBezTo>
                  <a:pt x="116707" y="13476"/>
                  <a:pt x="130701" y="13134"/>
                  <a:pt x="140520" y="13134"/>
                </a:cubicBezTo>
                <a:cubicBezTo>
                  <a:pt x="144405" y="13134"/>
                  <a:pt x="147637" y="13187"/>
                  <a:pt x="150113" y="13251"/>
                </a:cubicBezTo>
                <a:lnTo>
                  <a:pt x="150113" y="8484"/>
                </a:lnTo>
                <a:cubicBezTo>
                  <a:pt x="149584" y="8480"/>
                  <a:pt x="148976" y="8477"/>
                  <a:pt x="148305" y="8477"/>
                </a:cubicBezTo>
                <a:cubicBezTo>
                  <a:pt x="143756" y="8477"/>
                  <a:pt x="136267" y="8617"/>
                  <a:pt x="130199" y="9426"/>
                </a:cubicBezTo>
                <a:cubicBezTo>
                  <a:pt x="120787" y="10677"/>
                  <a:pt x="118191" y="11884"/>
                  <a:pt x="102774" y="13265"/>
                </a:cubicBezTo>
                <a:cubicBezTo>
                  <a:pt x="101076" y="13417"/>
                  <a:pt x="99266" y="13484"/>
                  <a:pt x="97427" y="13484"/>
                </a:cubicBezTo>
                <a:cubicBezTo>
                  <a:pt x="83129" y="13484"/>
                  <a:pt x="67113" y="9408"/>
                  <a:pt x="88761" y="9408"/>
                </a:cubicBezTo>
                <a:cubicBezTo>
                  <a:pt x="89588" y="9408"/>
                  <a:pt x="90470" y="9414"/>
                  <a:pt x="91409" y="9426"/>
                </a:cubicBezTo>
                <a:cubicBezTo>
                  <a:pt x="93608" y="9455"/>
                  <a:pt x="95741" y="9469"/>
                  <a:pt x="97809" y="9469"/>
                </a:cubicBezTo>
                <a:cubicBezTo>
                  <a:pt x="124707" y="9469"/>
                  <a:pt x="140660" y="7123"/>
                  <a:pt x="150113" y="4269"/>
                </a:cubicBezTo>
                <a:lnTo>
                  <a:pt x="150113" y="1"/>
                </a:lnTo>
                <a:close/>
              </a:path>
            </a:pathLst>
          </a:custGeom>
          <a:solidFill>
            <a:srgbClr val="0E0535">
              <a:alpha val="396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27"/>
          <p:cNvSpPr/>
          <p:nvPr/>
        </p:nvSpPr>
        <p:spPr>
          <a:xfrm>
            <a:off x="-37249" y="5171500"/>
            <a:ext cx="18363446" cy="3045724"/>
          </a:xfrm>
          <a:custGeom>
            <a:avLst/>
            <a:gdLst/>
            <a:ahLst/>
            <a:cxnLst/>
            <a:rect l="l" t="t" r="r" b="b"/>
            <a:pathLst>
              <a:path w="150114" h="11404" extrusionOk="0">
                <a:moveTo>
                  <a:pt x="74035" y="1"/>
                </a:moveTo>
                <a:cubicBezTo>
                  <a:pt x="68711" y="1"/>
                  <a:pt x="63555" y="129"/>
                  <a:pt x="58514" y="446"/>
                </a:cubicBezTo>
                <a:cubicBezTo>
                  <a:pt x="36595" y="1822"/>
                  <a:pt x="17237" y="2564"/>
                  <a:pt x="1" y="2790"/>
                </a:cubicBezTo>
                <a:lnTo>
                  <a:pt x="1" y="5425"/>
                </a:lnTo>
                <a:cubicBezTo>
                  <a:pt x="3513" y="5425"/>
                  <a:pt x="7125" y="5413"/>
                  <a:pt x="10829" y="5387"/>
                </a:cubicBezTo>
                <a:cubicBezTo>
                  <a:pt x="12631" y="5374"/>
                  <a:pt x="14324" y="5368"/>
                  <a:pt x="15911" y="5368"/>
                </a:cubicBezTo>
                <a:cubicBezTo>
                  <a:pt x="56950" y="5368"/>
                  <a:pt x="27173" y="9379"/>
                  <a:pt x="1" y="9441"/>
                </a:cubicBezTo>
                <a:lnTo>
                  <a:pt x="1" y="11048"/>
                </a:lnTo>
                <a:cubicBezTo>
                  <a:pt x="6892" y="11294"/>
                  <a:pt x="12788" y="11403"/>
                  <a:pt x="17879" y="11403"/>
                </a:cubicBezTo>
                <a:cubicBezTo>
                  <a:pt x="54258" y="11403"/>
                  <a:pt x="49486" y="5812"/>
                  <a:pt x="72367" y="4566"/>
                </a:cubicBezTo>
                <a:cubicBezTo>
                  <a:pt x="76933" y="4317"/>
                  <a:pt x="81504" y="4214"/>
                  <a:pt x="86134" y="4214"/>
                </a:cubicBezTo>
                <a:cubicBezTo>
                  <a:pt x="105223" y="4214"/>
                  <a:pt x="125313" y="5975"/>
                  <a:pt x="150113" y="6611"/>
                </a:cubicBezTo>
                <a:lnTo>
                  <a:pt x="150113" y="2191"/>
                </a:lnTo>
                <a:cubicBezTo>
                  <a:pt x="148999" y="2205"/>
                  <a:pt x="147861" y="2212"/>
                  <a:pt x="146701" y="2212"/>
                </a:cubicBezTo>
                <a:cubicBezTo>
                  <a:pt x="145240" y="2212"/>
                  <a:pt x="143742" y="2200"/>
                  <a:pt x="142207" y="2173"/>
                </a:cubicBezTo>
                <a:cubicBezTo>
                  <a:pt x="115403" y="1727"/>
                  <a:pt x="93581" y="1"/>
                  <a:pt x="74035" y="1"/>
                </a:cubicBezTo>
                <a:close/>
              </a:path>
            </a:pathLst>
          </a:custGeom>
          <a:solidFill>
            <a:srgbClr val="0E0535">
              <a:alpha val="396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27"/>
          <p:cNvSpPr/>
          <p:nvPr/>
        </p:nvSpPr>
        <p:spPr>
          <a:xfrm>
            <a:off x="0" y="7309178"/>
            <a:ext cx="18287308" cy="3108336"/>
          </a:xfrm>
          <a:custGeom>
            <a:avLst/>
            <a:gdLst/>
            <a:ahLst/>
            <a:cxnLst/>
            <a:rect l="l" t="t" r="r" b="b"/>
            <a:pathLst>
              <a:path w="284960" h="48785" extrusionOk="0">
                <a:moveTo>
                  <a:pt x="284960" y="48785"/>
                </a:moveTo>
                <a:lnTo>
                  <a:pt x="0" y="48785"/>
                </a:lnTo>
                <a:lnTo>
                  <a:pt x="0" y="18055"/>
                </a:lnTo>
                <a:cubicBezTo>
                  <a:pt x="11885" y="13648"/>
                  <a:pt x="55867" y="0"/>
                  <a:pt x="143073" y="0"/>
                </a:cubicBezTo>
                <a:cubicBezTo>
                  <a:pt x="220825" y="0"/>
                  <a:pt x="266753" y="9909"/>
                  <a:pt x="284960" y="14863"/>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7"/>
          <p:cNvSpPr/>
          <p:nvPr/>
        </p:nvSpPr>
        <p:spPr>
          <a:xfrm>
            <a:off x="0" y="8052652"/>
            <a:ext cx="18464280" cy="2393128"/>
          </a:xfrm>
          <a:custGeom>
            <a:avLst/>
            <a:gdLst/>
            <a:ahLst/>
            <a:cxnLst/>
            <a:rect l="l" t="t" r="r" b="b"/>
            <a:pathLst>
              <a:path w="287270" h="36931" extrusionOk="0">
                <a:moveTo>
                  <a:pt x="138969" y="35806"/>
                </a:moveTo>
                <a:cubicBezTo>
                  <a:pt x="39058" y="34651"/>
                  <a:pt x="22402" y="27691"/>
                  <a:pt x="13313" y="15532"/>
                </a:cubicBezTo>
                <a:cubicBezTo>
                  <a:pt x="8359" y="8876"/>
                  <a:pt x="14499" y="3496"/>
                  <a:pt x="21095" y="0"/>
                </a:cubicBezTo>
                <a:cubicBezTo>
                  <a:pt x="10638" y="2523"/>
                  <a:pt x="3739" y="4803"/>
                  <a:pt x="0" y="6201"/>
                </a:cubicBezTo>
                <a:lnTo>
                  <a:pt x="0" y="36931"/>
                </a:lnTo>
                <a:lnTo>
                  <a:pt x="284960" y="36931"/>
                </a:lnTo>
                <a:lnTo>
                  <a:pt x="284960" y="3009"/>
                </a:lnTo>
                <a:cubicBezTo>
                  <a:pt x="281799" y="2158"/>
                  <a:pt x="277817" y="1155"/>
                  <a:pt x="272984" y="61"/>
                </a:cubicBezTo>
                <a:cubicBezTo>
                  <a:pt x="287270" y="16931"/>
                  <a:pt x="232254" y="36870"/>
                  <a:pt x="138969" y="35806"/>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7"/>
          <p:cNvSpPr/>
          <p:nvPr/>
        </p:nvSpPr>
        <p:spPr>
          <a:xfrm>
            <a:off x="992646" y="7643062"/>
            <a:ext cx="9342260" cy="1291572"/>
          </a:xfrm>
          <a:custGeom>
            <a:avLst/>
            <a:gdLst/>
            <a:ahLst/>
            <a:cxnLst/>
            <a:rect l="l" t="t" r="r" b="b"/>
            <a:pathLst>
              <a:path w="227999" h="31521" extrusionOk="0">
                <a:moveTo>
                  <a:pt x="194320" y="5988"/>
                </a:moveTo>
                <a:cubicBezTo>
                  <a:pt x="180825" y="5988"/>
                  <a:pt x="169214" y="8238"/>
                  <a:pt x="163834" y="11459"/>
                </a:cubicBezTo>
                <a:cubicBezTo>
                  <a:pt x="157207" y="4833"/>
                  <a:pt x="135626" y="0"/>
                  <a:pt x="110033" y="0"/>
                </a:cubicBezTo>
                <a:cubicBezTo>
                  <a:pt x="87753" y="0"/>
                  <a:pt x="68513" y="3678"/>
                  <a:pt x="59546" y="8997"/>
                </a:cubicBezTo>
                <a:cubicBezTo>
                  <a:pt x="53467" y="7295"/>
                  <a:pt x="45108" y="6262"/>
                  <a:pt x="35868" y="6262"/>
                </a:cubicBezTo>
                <a:cubicBezTo>
                  <a:pt x="17265" y="6262"/>
                  <a:pt x="2189" y="10517"/>
                  <a:pt x="2189" y="15745"/>
                </a:cubicBezTo>
                <a:cubicBezTo>
                  <a:pt x="2189" y="16444"/>
                  <a:pt x="2463" y="17083"/>
                  <a:pt x="2919" y="17721"/>
                </a:cubicBezTo>
                <a:cubicBezTo>
                  <a:pt x="1217" y="17934"/>
                  <a:pt x="1" y="18572"/>
                  <a:pt x="1" y="19332"/>
                </a:cubicBezTo>
                <a:cubicBezTo>
                  <a:pt x="1" y="20244"/>
                  <a:pt x="1794" y="21004"/>
                  <a:pt x="4043" y="21004"/>
                </a:cubicBezTo>
                <a:cubicBezTo>
                  <a:pt x="5107" y="21004"/>
                  <a:pt x="6080" y="20821"/>
                  <a:pt x="6809" y="20548"/>
                </a:cubicBezTo>
                <a:cubicBezTo>
                  <a:pt x="12645" y="23375"/>
                  <a:pt x="23497" y="25259"/>
                  <a:pt x="35868" y="25259"/>
                </a:cubicBezTo>
                <a:cubicBezTo>
                  <a:pt x="38512" y="25259"/>
                  <a:pt x="41096" y="25168"/>
                  <a:pt x="43558" y="25016"/>
                </a:cubicBezTo>
                <a:cubicBezTo>
                  <a:pt x="43527" y="25077"/>
                  <a:pt x="43497" y="25137"/>
                  <a:pt x="43497" y="25229"/>
                </a:cubicBezTo>
                <a:cubicBezTo>
                  <a:pt x="43497" y="26141"/>
                  <a:pt x="45321" y="26900"/>
                  <a:pt x="47570" y="26900"/>
                </a:cubicBezTo>
                <a:cubicBezTo>
                  <a:pt x="49819" y="26900"/>
                  <a:pt x="51643" y="26141"/>
                  <a:pt x="51643" y="25229"/>
                </a:cubicBezTo>
                <a:cubicBezTo>
                  <a:pt x="51643" y="24864"/>
                  <a:pt x="51369" y="24530"/>
                  <a:pt x="50883" y="24256"/>
                </a:cubicBezTo>
                <a:cubicBezTo>
                  <a:pt x="54105" y="23800"/>
                  <a:pt x="57023" y="23223"/>
                  <a:pt x="59546" y="22523"/>
                </a:cubicBezTo>
                <a:cubicBezTo>
                  <a:pt x="68513" y="27843"/>
                  <a:pt x="87753" y="31521"/>
                  <a:pt x="110064" y="31521"/>
                </a:cubicBezTo>
                <a:cubicBezTo>
                  <a:pt x="125079" y="31521"/>
                  <a:pt x="138696" y="29849"/>
                  <a:pt x="148727" y="27113"/>
                </a:cubicBezTo>
                <a:cubicBezTo>
                  <a:pt x="148727" y="27174"/>
                  <a:pt x="148727" y="27235"/>
                  <a:pt x="148727" y="27296"/>
                </a:cubicBezTo>
                <a:cubicBezTo>
                  <a:pt x="148727" y="28390"/>
                  <a:pt x="150733" y="29271"/>
                  <a:pt x="153256" y="29271"/>
                </a:cubicBezTo>
                <a:cubicBezTo>
                  <a:pt x="155748" y="29271"/>
                  <a:pt x="157785" y="28390"/>
                  <a:pt x="157785" y="27296"/>
                </a:cubicBezTo>
                <a:cubicBezTo>
                  <a:pt x="157785" y="26384"/>
                  <a:pt x="156295" y="25593"/>
                  <a:pt x="154289" y="25381"/>
                </a:cubicBezTo>
                <a:cubicBezTo>
                  <a:pt x="158818" y="23739"/>
                  <a:pt x="162223" y="21824"/>
                  <a:pt x="164137" y="19727"/>
                </a:cubicBezTo>
                <a:cubicBezTo>
                  <a:pt x="166995" y="21338"/>
                  <a:pt x="171493" y="22706"/>
                  <a:pt x="176964" y="23648"/>
                </a:cubicBezTo>
                <a:cubicBezTo>
                  <a:pt x="176569" y="23952"/>
                  <a:pt x="176326" y="24286"/>
                  <a:pt x="176326" y="24651"/>
                </a:cubicBezTo>
                <a:cubicBezTo>
                  <a:pt x="176326" y="25745"/>
                  <a:pt x="178363" y="26627"/>
                  <a:pt x="180886" y="26627"/>
                </a:cubicBezTo>
                <a:cubicBezTo>
                  <a:pt x="183378" y="26627"/>
                  <a:pt x="185414" y="25745"/>
                  <a:pt x="185414" y="24651"/>
                </a:cubicBezTo>
                <a:cubicBezTo>
                  <a:pt x="188241" y="24894"/>
                  <a:pt x="191220" y="24986"/>
                  <a:pt x="194320" y="24986"/>
                </a:cubicBezTo>
                <a:cubicBezTo>
                  <a:pt x="212923" y="24986"/>
                  <a:pt x="227999" y="20761"/>
                  <a:pt x="227999" y="15502"/>
                </a:cubicBezTo>
                <a:cubicBezTo>
                  <a:pt x="227999" y="10244"/>
                  <a:pt x="212892" y="5988"/>
                  <a:pt x="194320" y="5988"/>
                </a:cubicBezTo>
                <a:close/>
              </a:path>
            </a:pathLst>
          </a:custGeom>
          <a:solidFill>
            <a:srgbClr val="000000">
              <a:alpha val="301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7"/>
          <p:cNvSpPr/>
          <p:nvPr/>
        </p:nvSpPr>
        <p:spPr>
          <a:xfrm>
            <a:off x="2581889" y="8726623"/>
            <a:ext cx="231714" cy="102150"/>
          </a:xfrm>
          <a:custGeom>
            <a:avLst/>
            <a:gdLst/>
            <a:ahLst/>
            <a:cxnLst/>
            <a:rect l="l" t="t" r="r" b="b"/>
            <a:pathLst>
              <a:path w="5655" h="2493" extrusionOk="0">
                <a:moveTo>
                  <a:pt x="5654" y="1247"/>
                </a:moveTo>
                <a:cubicBezTo>
                  <a:pt x="5654" y="1915"/>
                  <a:pt x="4378" y="2493"/>
                  <a:pt x="2827" y="2493"/>
                </a:cubicBezTo>
                <a:cubicBezTo>
                  <a:pt x="1247" y="2493"/>
                  <a:pt x="1" y="1915"/>
                  <a:pt x="1" y="1247"/>
                </a:cubicBezTo>
                <a:cubicBezTo>
                  <a:pt x="1" y="548"/>
                  <a:pt x="1247" y="0"/>
                  <a:pt x="2827" y="0"/>
                </a:cubicBezTo>
                <a:cubicBezTo>
                  <a:pt x="4378" y="0"/>
                  <a:pt x="5654" y="548"/>
                  <a:pt x="5654" y="1247"/>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7"/>
          <p:cNvSpPr/>
          <p:nvPr/>
        </p:nvSpPr>
        <p:spPr>
          <a:xfrm>
            <a:off x="16568533" y="8158637"/>
            <a:ext cx="232942" cy="102150"/>
          </a:xfrm>
          <a:custGeom>
            <a:avLst/>
            <a:gdLst/>
            <a:ahLst/>
            <a:cxnLst/>
            <a:rect l="l" t="t" r="r" b="b"/>
            <a:pathLst>
              <a:path w="5685" h="2493" extrusionOk="0">
                <a:moveTo>
                  <a:pt x="5684" y="1246"/>
                </a:moveTo>
                <a:cubicBezTo>
                  <a:pt x="5684" y="1915"/>
                  <a:pt x="4408" y="2492"/>
                  <a:pt x="2858" y="2492"/>
                </a:cubicBezTo>
                <a:cubicBezTo>
                  <a:pt x="1277" y="2492"/>
                  <a:pt x="0" y="1915"/>
                  <a:pt x="0" y="1246"/>
                </a:cubicBezTo>
                <a:cubicBezTo>
                  <a:pt x="0" y="578"/>
                  <a:pt x="1277" y="0"/>
                  <a:pt x="2858" y="0"/>
                </a:cubicBezTo>
                <a:cubicBezTo>
                  <a:pt x="4408" y="0"/>
                  <a:pt x="5684" y="578"/>
                  <a:pt x="5684" y="1246"/>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7"/>
          <p:cNvSpPr/>
          <p:nvPr/>
        </p:nvSpPr>
        <p:spPr>
          <a:xfrm>
            <a:off x="2325339" y="8742809"/>
            <a:ext cx="108378" cy="54866"/>
          </a:xfrm>
          <a:custGeom>
            <a:avLst/>
            <a:gdLst/>
            <a:ahLst/>
            <a:cxnLst/>
            <a:rect l="l" t="t" r="r" b="b"/>
            <a:pathLst>
              <a:path w="2645" h="1339" extrusionOk="0">
                <a:moveTo>
                  <a:pt x="2645" y="669"/>
                </a:moveTo>
                <a:cubicBezTo>
                  <a:pt x="2645" y="1034"/>
                  <a:pt x="2067" y="1338"/>
                  <a:pt x="1337" y="1338"/>
                </a:cubicBezTo>
                <a:cubicBezTo>
                  <a:pt x="608" y="1338"/>
                  <a:pt x="0" y="1034"/>
                  <a:pt x="0" y="669"/>
                </a:cubicBezTo>
                <a:cubicBezTo>
                  <a:pt x="0" y="305"/>
                  <a:pt x="608" y="1"/>
                  <a:pt x="1337" y="1"/>
                </a:cubicBezTo>
                <a:cubicBezTo>
                  <a:pt x="2067" y="1"/>
                  <a:pt x="2645" y="305"/>
                  <a:pt x="2645" y="669"/>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7"/>
          <p:cNvSpPr/>
          <p:nvPr/>
        </p:nvSpPr>
        <p:spPr>
          <a:xfrm>
            <a:off x="875579" y="8286955"/>
            <a:ext cx="108378" cy="54866"/>
          </a:xfrm>
          <a:custGeom>
            <a:avLst/>
            <a:gdLst/>
            <a:ahLst/>
            <a:cxnLst/>
            <a:rect l="l" t="t" r="r" b="b"/>
            <a:pathLst>
              <a:path w="2645" h="1339" extrusionOk="0">
                <a:moveTo>
                  <a:pt x="2645" y="670"/>
                </a:moveTo>
                <a:cubicBezTo>
                  <a:pt x="2645" y="1034"/>
                  <a:pt x="2067" y="1338"/>
                  <a:pt x="1338" y="1338"/>
                </a:cubicBezTo>
                <a:cubicBezTo>
                  <a:pt x="608" y="1338"/>
                  <a:pt x="0" y="1034"/>
                  <a:pt x="0" y="670"/>
                </a:cubicBezTo>
                <a:cubicBezTo>
                  <a:pt x="0" y="305"/>
                  <a:pt x="608" y="1"/>
                  <a:pt x="1338" y="1"/>
                </a:cubicBezTo>
                <a:cubicBezTo>
                  <a:pt x="2067" y="1"/>
                  <a:pt x="2645" y="305"/>
                  <a:pt x="2645" y="67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7"/>
          <p:cNvSpPr/>
          <p:nvPr/>
        </p:nvSpPr>
        <p:spPr>
          <a:xfrm>
            <a:off x="7078109" y="8871102"/>
            <a:ext cx="108378" cy="54824"/>
          </a:xfrm>
          <a:custGeom>
            <a:avLst/>
            <a:gdLst/>
            <a:ahLst/>
            <a:cxnLst/>
            <a:rect l="l" t="t" r="r" b="b"/>
            <a:pathLst>
              <a:path w="2645" h="1338" extrusionOk="0">
                <a:moveTo>
                  <a:pt x="1337" y="0"/>
                </a:moveTo>
                <a:cubicBezTo>
                  <a:pt x="608" y="0"/>
                  <a:pt x="0" y="304"/>
                  <a:pt x="0" y="669"/>
                </a:cubicBezTo>
                <a:cubicBezTo>
                  <a:pt x="0" y="1034"/>
                  <a:pt x="608" y="1338"/>
                  <a:pt x="1337" y="1338"/>
                </a:cubicBezTo>
                <a:cubicBezTo>
                  <a:pt x="2067" y="1338"/>
                  <a:pt x="2645" y="1034"/>
                  <a:pt x="2645" y="669"/>
                </a:cubicBezTo>
                <a:cubicBezTo>
                  <a:pt x="2645" y="304"/>
                  <a:pt x="2067" y="0"/>
                  <a:pt x="1337" y="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7"/>
          <p:cNvSpPr/>
          <p:nvPr/>
        </p:nvSpPr>
        <p:spPr>
          <a:xfrm>
            <a:off x="14797440" y="8542208"/>
            <a:ext cx="163204" cy="82236"/>
          </a:xfrm>
          <a:custGeom>
            <a:avLst/>
            <a:gdLst/>
            <a:ahLst/>
            <a:cxnLst/>
            <a:rect l="l" t="t" r="r" b="b"/>
            <a:pathLst>
              <a:path w="3983" h="2007" extrusionOk="0">
                <a:moveTo>
                  <a:pt x="1976" y="1"/>
                </a:moveTo>
                <a:cubicBezTo>
                  <a:pt x="882" y="1"/>
                  <a:pt x="1" y="457"/>
                  <a:pt x="1" y="1004"/>
                </a:cubicBezTo>
                <a:cubicBezTo>
                  <a:pt x="1" y="1551"/>
                  <a:pt x="882" y="2007"/>
                  <a:pt x="1976" y="2007"/>
                </a:cubicBezTo>
                <a:cubicBezTo>
                  <a:pt x="3101" y="2007"/>
                  <a:pt x="3982" y="1551"/>
                  <a:pt x="3982" y="1004"/>
                </a:cubicBezTo>
                <a:cubicBezTo>
                  <a:pt x="3982" y="457"/>
                  <a:pt x="3101" y="1"/>
                  <a:pt x="1976" y="1"/>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7"/>
          <p:cNvSpPr/>
          <p:nvPr/>
        </p:nvSpPr>
        <p:spPr>
          <a:xfrm>
            <a:off x="16375495" y="8319302"/>
            <a:ext cx="108378" cy="53596"/>
          </a:xfrm>
          <a:custGeom>
            <a:avLst/>
            <a:gdLst/>
            <a:ahLst/>
            <a:cxnLst/>
            <a:rect l="l" t="t" r="r" b="b"/>
            <a:pathLst>
              <a:path w="2645" h="1308" extrusionOk="0">
                <a:moveTo>
                  <a:pt x="1307" y="0"/>
                </a:moveTo>
                <a:cubicBezTo>
                  <a:pt x="578" y="0"/>
                  <a:pt x="0" y="274"/>
                  <a:pt x="0" y="638"/>
                </a:cubicBezTo>
                <a:cubicBezTo>
                  <a:pt x="0" y="1033"/>
                  <a:pt x="578" y="1307"/>
                  <a:pt x="1307" y="1307"/>
                </a:cubicBezTo>
                <a:cubicBezTo>
                  <a:pt x="2037" y="1307"/>
                  <a:pt x="2644" y="1033"/>
                  <a:pt x="2644" y="638"/>
                </a:cubicBezTo>
                <a:cubicBezTo>
                  <a:pt x="2644" y="274"/>
                  <a:pt x="2037" y="0"/>
                  <a:pt x="1307" y="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7"/>
          <p:cNvSpPr/>
          <p:nvPr/>
        </p:nvSpPr>
        <p:spPr>
          <a:xfrm>
            <a:off x="2951101" y="4524301"/>
            <a:ext cx="11677506" cy="3250710"/>
          </a:xfrm>
          <a:custGeom>
            <a:avLst/>
            <a:gdLst/>
            <a:ahLst/>
            <a:cxnLst/>
            <a:rect l="l" t="t" r="r" b="b"/>
            <a:pathLst>
              <a:path w="284991" h="79334" extrusionOk="0">
                <a:moveTo>
                  <a:pt x="284960" y="57783"/>
                </a:moveTo>
                <a:cubicBezTo>
                  <a:pt x="284960" y="57783"/>
                  <a:pt x="284929" y="57783"/>
                  <a:pt x="284929" y="57783"/>
                </a:cubicBezTo>
                <a:cubicBezTo>
                  <a:pt x="283926" y="57600"/>
                  <a:pt x="282771" y="57418"/>
                  <a:pt x="281555" y="57205"/>
                </a:cubicBezTo>
                <a:cubicBezTo>
                  <a:pt x="280947" y="57114"/>
                  <a:pt x="280309" y="56992"/>
                  <a:pt x="279671" y="56871"/>
                </a:cubicBezTo>
                <a:cubicBezTo>
                  <a:pt x="279489" y="56810"/>
                  <a:pt x="279337" y="56780"/>
                  <a:pt x="279185" y="56749"/>
                </a:cubicBezTo>
                <a:cubicBezTo>
                  <a:pt x="279093" y="56719"/>
                  <a:pt x="279033" y="56719"/>
                  <a:pt x="278941" y="56688"/>
                </a:cubicBezTo>
                <a:lnTo>
                  <a:pt x="278698" y="56597"/>
                </a:lnTo>
                <a:cubicBezTo>
                  <a:pt x="278364" y="56476"/>
                  <a:pt x="278060" y="56385"/>
                  <a:pt x="277726" y="56263"/>
                </a:cubicBezTo>
                <a:cubicBezTo>
                  <a:pt x="275020" y="55351"/>
                  <a:pt x="272042" y="54196"/>
                  <a:pt x="268759" y="53011"/>
                </a:cubicBezTo>
                <a:cubicBezTo>
                  <a:pt x="268728" y="53011"/>
                  <a:pt x="268728" y="52980"/>
                  <a:pt x="268698" y="52950"/>
                </a:cubicBezTo>
                <a:cubicBezTo>
                  <a:pt x="268516" y="52737"/>
                  <a:pt x="268303" y="52494"/>
                  <a:pt x="268090" y="52251"/>
                </a:cubicBezTo>
                <a:cubicBezTo>
                  <a:pt x="267999" y="52129"/>
                  <a:pt x="267877" y="52008"/>
                  <a:pt x="267786" y="51886"/>
                </a:cubicBezTo>
                <a:cubicBezTo>
                  <a:pt x="267665" y="51764"/>
                  <a:pt x="267573" y="51612"/>
                  <a:pt x="267482" y="51460"/>
                </a:cubicBezTo>
                <a:cubicBezTo>
                  <a:pt x="267087" y="50913"/>
                  <a:pt x="266753" y="50245"/>
                  <a:pt x="266540" y="49485"/>
                </a:cubicBezTo>
                <a:cubicBezTo>
                  <a:pt x="266297" y="48755"/>
                  <a:pt x="266206" y="47904"/>
                  <a:pt x="266206" y="47023"/>
                </a:cubicBezTo>
                <a:cubicBezTo>
                  <a:pt x="266175" y="45229"/>
                  <a:pt x="266510" y="43284"/>
                  <a:pt x="266540" y="41278"/>
                </a:cubicBezTo>
                <a:cubicBezTo>
                  <a:pt x="266540" y="40184"/>
                  <a:pt x="266510" y="39059"/>
                  <a:pt x="266479" y="37995"/>
                </a:cubicBezTo>
                <a:cubicBezTo>
                  <a:pt x="266874" y="38117"/>
                  <a:pt x="267300" y="38238"/>
                  <a:pt x="267695" y="38360"/>
                </a:cubicBezTo>
                <a:cubicBezTo>
                  <a:pt x="268121" y="38512"/>
                  <a:pt x="268516" y="38664"/>
                  <a:pt x="268941" y="38785"/>
                </a:cubicBezTo>
                <a:cubicBezTo>
                  <a:pt x="272254" y="39941"/>
                  <a:pt x="275263" y="41065"/>
                  <a:pt x="277969" y="41916"/>
                </a:cubicBezTo>
                <a:cubicBezTo>
                  <a:pt x="278303" y="42038"/>
                  <a:pt x="278637" y="42129"/>
                  <a:pt x="278972" y="42251"/>
                </a:cubicBezTo>
                <a:lnTo>
                  <a:pt x="279215" y="42342"/>
                </a:lnTo>
                <a:cubicBezTo>
                  <a:pt x="279306" y="42372"/>
                  <a:pt x="279397" y="42372"/>
                  <a:pt x="279489" y="42403"/>
                </a:cubicBezTo>
                <a:cubicBezTo>
                  <a:pt x="279671" y="42433"/>
                  <a:pt x="279823" y="42463"/>
                  <a:pt x="280005" y="42494"/>
                </a:cubicBezTo>
                <a:cubicBezTo>
                  <a:pt x="280674" y="42615"/>
                  <a:pt x="281312" y="42737"/>
                  <a:pt x="281920" y="42828"/>
                </a:cubicBezTo>
                <a:cubicBezTo>
                  <a:pt x="283014" y="42980"/>
                  <a:pt x="284017" y="43132"/>
                  <a:pt x="284960" y="43284"/>
                </a:cubicBezTo>
                <a:lnTo>
                  <a:pt x="284960" y="42950"/>
                </a:lnTo>
                <a:cubicBezTo>
                  <a:pt x="284048" y="42798"/>
                  <a:pt x="283045" y="42615"/>
                  <a:pt x="281981" y="42463"/>
                </a:cubicBezTo>
                <a:cubicBezTo>
                  <a:pt x="281373" y="42342"/>
                  <a:pt x="280735" y="42251"/>
                  <a:pt x="280096" y="42099"/>
                </a:cubicBezTo>
                <a:cubicBezTo>
                  <a:pt x="279944" y="42068"/>
                  <a:pt x="279762" y="42038"/>
                  <a:pt x="279610" y="41977"/>
                </a:cubicBezTo>
                <a:cubicBezTo>
                  <a:pt x="279519" y="41977"/>
                  <a:pt x="279458" y="41947"/>
                  <a:pt x="279397" y="41916"/>
                </a:cubicBezTo>
                <a:lnTo>
                  <a:pt x="279154" y="41855"/>
                </a:lnTo>
                <a:cubicBezTo>
                  <a:pt x="278820" y="41734"/>
                  <a:pt x="278485" y="41612"/>
                  <a:pt x="278151" y="41491"/>
                </a:cubicBezTo>
                <a:cubicBezTo>
                  <a:pt x="275446" y="40609"/>
                  <a:pt x="272467" y="39424"/>
                  <a:pt x="269184" y="38269"/>
                </a:cubicBezTo>
                <a:cubicBezTo>
                  <a:pt x="268759" y="38117"/>
                  <a:pt x="268333" y="37965"/>
                  <a:pt x="267938" y="37813"/>
                </a:cubicBezTo>
                <a:cubicBezTo>
                  <a:pt x="267513" y="37661"/>
                  <a:pt x="267057" y="37509"/>
                  <a:pt x="266631" y="37387"/>
                </a:cubicBezTo>
                <a:cubicBezTo>
                  <a:pt x="266570" y="37357"/>
                  <a:pt x="266510" y="37326"/>
                  <a:pt x="266449" y="37326"/>
                </a:cubicBezTo>
                <a:cubicBezTo>
                  <a:pt x="266418" y="36719"/>
                  <a:pt x="266388" y="36111"/>
                  <a:pt x="266358" y="35503"/>
                </a:cubicBezTo>
                <a:cubicBezTo>
                  <a:pt x="266266" y="33679"/>
                  <a:pt x="266175" y="31977"/>
                  <a:pt x="266206" y="30518"/>
                </a:cubicBezTo>
                <a:cubicBezTo>
                  <a:pt x="266175" y="28086"/>
                  <a:pt x="266327" y="26323"/>
                  <a:pt x="266327" y="25807"/>
                </a:cubicBezTo>
                <a:cubicBezTo>
                  <a:pt x="267269" y="25776"/>
                  <a:pt x="268212" y="25746"/>
                  <a:pt x="268850" y="25685"/>
                </a:cubicBezTo>
                <a:cubicBezTo>
                  <a:pt x="268212" y="24925"/>
                  <a:pt x="267209" y="24743"/>
                  <a:pt x="266996" y="23648"/>
                </a:cubicBezTo>
                <a:cubicBezTo>
                  <a:pt x="268911" y="23466"/>
                  <a:pt x="269853" y="22098"/>
                  <a:pt x="269154" y="20882"/>
                </a:cubicBezTo>
                <a:cubicBezTo>
                  <a:pt x="268181" y="19211"/>
                  <a:pt x="266601" y="17144"/>
                  <a:pt x="265932" y="15350"/>
                </a:cubicBezTo>
                <a:cubicBezTo>
                  <a:pt x="265902" y="15320"/>
                  <a:pt x="265902" y="15290"/>
                  <a:pt x="265902" y="15259"/>
                </a:cubicBezTo>
                <a:cubicBezTo>
                  <a:pt x="264868" y="17721"/>
                  <a:pt x="263561" y="19211"/>
                  <a:pt x="262953" y="21308"/>
                </a:cubicBezTo>
                <a:cubicBezTo>
                  <a:pt x="262376" y="23284"/>
                  <a:pt x="263075" y="24348"/>
                  <a:pt x="265081" y="23952"/>
                </a:cubicBezTo>
                <a:cubicBezTo>
                  <a:pt x="264990" y="24196"/>
                  <a:pt x="263987" y="26019"/>
                  <a:pt x="263865" y="26050"/>
                </a:cubicBezTo>
                <a:cubicBezTo>
                  <a:pt x="264199" y="25959"/>
                  <a:pt x="264564" y="25837"/>
                  <a:pt x="264929" y="25776"/>
                </a:cubicBezTo>
                <a:cubicBezTo>
                  <a:pt x="265294" y="25746"/>
                  <a:pt x="265628" y="25867"/>
                  <a:pt x="265932" y="25746"/>
                </a:cubicBezTo>
                <a:cubicBezTo>
                  <a:pt x="265871" y="26202"/>
                  <a:pt x="265902" y="26718"/>
                  <a:pt x="265871" y="27174"/>
                </a:cubicBezTo>
                <a:cubicBezTo>
                  <a:pt x="265871" y="27934"/>
                  <a:pt x="265841" y="28694"/>
                  <a:pt x="265810" y="29454"/>
                </a:cubicBezTo>
                <a:cubicBezTo>
                  <a:pt x="265780" y="29788"/>
                  <a:pt x="265780" y="30123"/>
                  <a:pt x="265750" y="30487"/>
                </a:cubicBezTo>
                <a:cubicBezTo>
                  <a:pt x="265689" y="31977"/>
                  <a:pt x="265719" y="33709"/>
                  <a:pt x="265750" y="35533"/>
                </a:cubicBezTo>
                <a:cubicBezTo>
                  <a:pt x="265750" y="36050"/>
                  <a:pt x="265750" y="36567"/>
                  <a:pt x="265780" y="37083"/>
                </a:cubicBezTo>
                <a:cubicBezTo>
                  <a:pt x="265172" y="36901"/>
                  <a:pt x="264595" y="36688"/>
                  <a:pt x="263987" y="36506"/>
                </a:cubicBezTo>
                <a:cubicBezTo>
                  <a:pt x="263044" y="36293"/>
                  <a:pt x="262102" y="36050"/>
                  <a:pt x="261129" y="35837"/>
                </a:cubicBezTo>
                <a:cubicBezTo>
                  <a:pt x="260187" y="35594"/>
                  <a:pt x="259215" y="35351"/>
                  <a:pt x="258212" y="35199"/>
                </a:cubicBezTo>
                <a:cubicBezTo>
                  <a:pt x="256205" y="34834"/>
                  <a:pt x="254138" y="34409"/>
                  <a:pt x="252041" y="34135"/>
                </a:cubicBezTo>
                <a:cubicBezTo>
                  <a:pt x="250977" y="34013"/>
                  <a:pt x="249913" y="33831"/>
                  <a:pt x="248819" y="33709"/>
                </a:cubicBezTo>
                <a:cubicBezTo>
                  <a:pt x="247725" y="33557"/>
                  <a:pt x="246661" y="33436"/>
                  <a:pt x="245536" y="33284"/>
                </a:cubicBezTo>
                <a:cubicBezTo>
                  <a:pt x="241160" y="32767"/>
                  <a:pt x="236600" y="32281"/>
                  <a:pt x="232041" y="31491"/>
                </a:cubicBezTo>
                <a:cubicBezTo>
                  <a:pt x="231463" y="31399"/>
                  <a:pt x="230886" y="31308"/>
                  <a:pt x="230339" y="31217"/>
                </a:cubicBezTo>
                <a:cubicBezTo>
                  <a:pt x="229761" y="31126"/>
                  <a:pt x="229184" y="31035"/>
                  <a:pt x="228606" y="30913"/>
                </a:cubicBezTo>
                <a:cubicBezTo>
                  <a:pt x="227481" y="30670"/>
                  <a:pt x="226357" y="30427"/>
                  <a:pt x="225202" y="30153"/>
                </a:cubicBezTo>
                <a:lnTo>
                  <a:pt x="225141" y="30153"/>
                </a:lnTo>
                <a:cubicBezTo>
                  <a:pt x="225111" y="28937"/>
                  <a:pt x="225080" y="27752"/>
                  <a:pt x="225050" y="26627"/>
                </a:cubicBezTo>
                <a:cubicBezTo>
                  <a:pt x="224989" y="24804"/>
                  <a:pt x="224928" y="23071"/>
                  <a:pt x="224959" y="21612"/>
                </a:cubicBezTo>
                <a:cubicBezTo>
                  <a:pt x="224989" y="19180"/>
                  <a:pt x="225171" y="17448"/>
                  <a:pt x="225171" y="16901"/>
                </a:cubicBezTo>
                <a:cubicBezTo>
                  <a:pt x="226114" y="16901"/>
                  <a:pt x="227056" y="16901"/>
                  <a:pt x="227694" y="16840"/>
                </a:cubicBezTo>
                <a:cubicBezTo>
                  <a:pt x="227056" y="16080"/>
                  <a:pt x="226083" y="15898"/>
                  <a:pt x="225870" y="14773"/>
                </a:cubicBezTo>
                <a:cubicBezTo>
                  <a:pt x="227785" y="14621"/>
                  <a:pt x="228758" y="13284"/>
                  <a:pt x="228059" y="12068"/>
                </a:cubicBezTo>
                <a:cubicBezTo>
                  <a:pt x="227117" y="10366"/>
                  <a:pt x="225567" y="8268"/>
                  <a:pt x="224928" y="6475"/>
                </a:cubicBezTo>
                <a:lnTo>
                  <a:pt x="224898" y="6353"/>
                </a:lnTo>
                <a:cubicBezTo>
                  <a:pt x="223834" y="8815"/>
                  <a:pt x="222527" y="10274"/>
                  <a:pt x="221858" y="12372"/>
                </a:cubicBezTo>
                <a:cubicBezTo>
                  <a:pt x="221281" y="14347"/>
                  <a:pt x="221949" y="15411"/>
                  <a:pt x="223956" y="15047"/>
                </a:cubicBezTo>
                <a:cubicBezTo>
                  <a:pt x="223864" y="15290"/>
                  <a:pt x="222831" y="17113"/>
                  <a:pt x="222709" y="17144"/>
                </a:cubicBezTo>
                <a:cubicBezTo>
                  <a:pt x="223044" y="17022"/>
                  <a:pt x="223408" y="16931"/>
                  <a:pt x="223773" y="16870"/>
                </a:cubicBezTo>
                <a:cubicBezTo>
                  <a:pt x="224108" y="16840"/>
                  <a:pt x="224472" y="16961"/>
                  <a:pt x="224776" y="16840"/>
                </a:cubicBezTo>
                <a:cubicBezTo>
                  <a:pt x="224715" y="17326"/>
                  <a:pt x="224715" y="17813"/>
                  <a:pt x="224715" y="18299"/>
                </a:cubicBezTo>
                <a:cubicBezTo>
                  <a:pt x="224685" y="19059"/>
                  <a:pt x="224655" y="19788"/>
                  <a:pt x="224594" y="20548"/>
                </a:cubicBezTo>
                <a:cubicBezTo>
                  <a:pt x="224563" y="20882"/>
                  <a:pt x="224533" y="21247"/>
                  <a:pt x="224533" y="21612"/>
                </a:cubicBezTo>
                <a:cubicBezTo>
                  <a:pt x="224411" y="23071"/>
                  <a:pt x="224411" y="24804"/>
                  <a:pt x="224411" y="26627"/>
                </a:cubicBezTo>
                <a:cubicBezTo>
                  <a:pt x="224411" y="27721"/>
                  <a:pt x="224411" y="28846"/>
                  <a:pt x="224411" y="30001"/>
                </a:cubicBezTo>
                <a:lnTo>
                  <a:pt x="224351" y="29971"/>
                </a:lnTo>
                <a:lnTo>
                  <a:pt x="223500" y="29758"/>
                </a:lnTo>
                <a:lnTo>
                  <a:pt x="221828" y="29302"/>
                </a:lnTo>
                <a:lnTo>
                  <a:pt x="218424" y="28421"/>
                </a:lnTo>
                <a:cubicBezTo>
                  <a:pt x="213895" y="27205"/>
                  <a:pt x="209305" y="25989"/>
                  <a:pt x="204685" y="25229"/>
                </a:cubicBezTo>
                <a:cubicBezTo>
                  <a:pt x="204107" y="25138"/>
                  <a:pt x="203530" y="25016"/>
                  <a:pt x="202952" y="24925"/>
                </a:cubicBezTo>
                <a:cubicBezTo>
                  <a:pt x="202375" y="24864"/>
                  <a:pt x="201797" y="24804"/>
                  <a:pt x="201220" y="24712"/>
                </a:cubicBezTo>
                <a:cubicBezTo>
                  <a:pt x="200642" y="24652"/>
                  <a:pt x="200065" y="24591"/>
                  <a:pt x="199487" y="24500"/>
                </a:cubicBezTo>
                <a:cubicBezTo>
                  <a:pt x="198909" y="24469"/>
                  <a:pt x="198332" y="24439"/>
                  <a:pt x="197754" y="24408"/>
                </a:cubicBezTo>
                <a:cubicBezTo>
                  <a:pt x="197177" y="24378"/>
                  <a:pt x="196599" y="24348"/>
                  <a:pt x="196022" y="24317"/>
                </a:cubicBezTo>
                <a:cubicBezTo>
                  <a:pt x="195444" y="24256"/>
                  <a:pt x="194897" y="24287"/>
                  <a:pt x="194320" y="24287"/>
                </a:cubicBezTo>
                <a:lnTo>
                  <a:pt x="192618" y="24287"/>
                </a:lnTo>
                <a:lnTo>
                  <a:pt x="191766" y="24287"/>
                </a:lnTo>
                <a:cubicBezTo>
                  <a:pt x="191493" y="24287"/>
                  <a:pt x="191219" y="24317"/>
                  <a:pt x="190915" y="24317"/>
                </a:cubicBezTo>
                <a:cubicBezTo>
                  <a:pt x="189821" y="24378"/>
                  <a:pt x="188697" y="24439"/>
                  <a:pt x="187602" y="24500"/>
                </a:cubicBezTo>
                <a:cubicBezTo>
                  <a:pt x="187177" y="24530"/>
                  <a:pt x="186751" y="24560"/>
                  <a:pt x="186326" y="24591"/>
                </a:cubicBezTo>
                <a:cubicBezTo>
                  <a:pt x="186326" y="24591"/>
                  <a:pt x="186326" y="24560"/>
                  <a:pt x="186326" y="24560"/>
                </a:cubicBezTo>
                <a:cubicBezTo>
                  <a:pt x="186174" y="23496"/>
                  <a:pt x="185961" y="22493"/>
                  <a:pt x="185718" y="21521"/>
                </a:cubicBezTo>
                <a:cubicBezTo>
                  <a:pt x="185262" y="19575"/>
                  <a:pt x="184745" y="17752"/>
                  <a:pt x="184472" y="16202"/>
                </a:cubicBezTo>
                <a:cubicBezTo>
                  <a:pt x="184168" y="14651"/>
                  <a:pt x="184107" y="13314"/>
                  <a:pt x="184137" y="12402"/>
                </a:cubicBezTo>
                <a:cubicBezTo>
                  <a:pt x="184137" y="12189"/>
                  <a:pt x="184137" y="11338"/>
                  <a:pt x="184320" y="11186"/>
                </a:cubicBezTo>
                <a:cubicBezTo>
                  <a:pt x="184441" y="11095"/>
                  <a:pt x="184958" y="11156"/>
                  <a:pt x="185110" y="11156"/>
                </a:cubicBezTo>
                <a:cubicBezTo>
                  <a:pt x="185292" y="11156"/>
                  <a:pt x="186447" y="10943"/>
                  <a:pt x="186538" y="11034"/>
                </a:cubicBezTo>
                <a:cubicBezTo>
                  <a:pt x="185870" y="10305"/>
                  <a:pt x="184867" y="10153"/>
                  <a:pt x="184624" y="9059"/>
                </a:cubicBezTo>
                <a:cubicBezTo>
                  <a:pt x="186508" y="8846"/>
                  <a:pt x="187420" y="7417"/>
                  <a:pt x="186721" y="6232"/>
                </a:cubicBezTo>
                <a:cubicBezTo>
                  <a:pt x="185687" y="4590"/>
                  <a:pt x="184046" y="2554"/>
                  <a:pt x="183347" y="791"/>
                </a:cubicBezTo>
                <a:cubicBezTo>
                  <a:pt x="183347" y="730"/>
                  <a:pt x="183316" y="700"/>
                  <a:pt x="183316" y="669"/>
                </a:cubicBezTo>
                <a:cubicBezTo>
                  <a:pt x="182344" y="3192"/>
                  <a:pt x="181098" y="4682"/>
                  <a:pt x="180520" y="6809"/>
                </a:cubicBezTo>
                <a:cubicBezTo>
                  <a:pt x="180003" y="8785"/>
                  <a:pt x="180733" y="9849"/>
                  <a:pt x="182709" y="9393"/>
                </a:cubicBezTo>
                <a:cubicBezTo>
                  <a:pt x="182617" y="9636"/>
                  <a:pt x="181675" y="11490"/>
                  <a:pt x="181554" y="11551"/>
                </a:cubicBezTo>
                <a:cubicBezTo>
                  <a:pt x="182283" y="11308"/>
                  <a:pt x="183073" y="11277"/>
                  <a:pt x="183803" y="11217"/>
                </a:cubicBezTo>
                <a:cubicBezTo>
                  <a:pt x="183864" y="11977"/>
                  <a:pt x="183833" y="12797"/>
                  <a:pt x="183833" y="13588"/>
                </a:cubicBezTo>
                <a:cubicBezTo>
                  <a:pt x="183833" y="14469"/>
                  <a:pt x="183924" y="15381"/>
                  <a:pt x="184046" y="16262"/>
                </a:cubicBezTo>
                <a:cubicBezTo>
                  <a:pt x="184259" y="17873"/>
                  <a:pt x="184715" y="19697"/>
                  <a:pt x="185110" y="21642"/>
                </a:cubicBezTo>
                <a:cubicBezTo>
                  <a:pt x="185323" y="22615"/>
                  <a:pt x="185505" y="23618"/>
                  <a:pt x="185627" y="24652"/>
                </a:cubicBezTo>
                <a:lnTo>
                  <a:pt x="185627" y="24652"/>
                </a:lnTo>
                <a:cubicBezTo>
                  <a:pt x="185201" y="24682"/>
                  <a:pt x="184775" y="24712"/>
                  <a:pt x="184380" y="24743"/>
                </a:cubicBezTo>
                <a:cubicBezTo>
                  <a:pt x="182253" y="24955"/>
                  <a:pt x="180155" y="25168"/>
                  <a:pt x="178149" y="25381"/>
                </a:cubicBezTo>
                <a:cubicBezTo>
                  <a:pt x="176143" y="25594"/>
                  <a:pt x="174167" y="25776"/>
                  <a:pt x="172283" y="25959"/>
                </a:cubicBezTo>
                <a:cubicBezTo>
                  <a:pt x="171341" y="26019"/>
                  <a:pt x="170398" y="26080"/>
                  <a:pt x="169486" y="26141"/>
                </a:cubicBezTo>
                <a:cubicBezTo>
                  <a:pt x="169031" y="26171"/>
                  <a:pt x="168575" y="26202"/>
                  <a:pt x="168119" y="26232"/>
                </a:cubicBezTo>
                <a:cubicBezTo>
                  <a:pt x="167663" y="26232"/>
                  <a:pt x="167237" y="26232"/>
                  <a:pt x="166781" y="26262"/>
                </a:cubicBezTo>
                <a:cubicBezTo>
                  <a:pt x="156356" y="26384"/>
                  <a:pt x="148483" y="26475"/>
                  <a:pt x="145048" y="26506"/>
                </a:cubicBezTo>
                <a:cubicBezTo>
                  <a:pt x="145048" y="26202"/>
                  <a:pt x="145048" y="25867"/>
                  <a:pt x="145048" y="25533"/>
                </a:cubicBezTo>
                <a:cubicBezTo>
                  <a:pt x="145048" y="25259"/>
                  <a:pt x="145018" y="24986"/>
                  <a:pt x="145018" y="24712"/>
                </a:cubicBezTo>
                <a:cubicBezTo>
                  <a:pt x="144988" y="24439"/>
                  <a:pt x="144957" y="24165"/>
                  <a:pt x="144927" y="23892"/>
                </a:cubicBezTo>
                <a:cubicBezTo>
                  <a:pt x="144775" y="22828"/>
                  <a:pt x="144562" y="21825"/>
                  <a:pt x="144319" y="20852"/>
                </a:cubicBezTo>
                <a:cubicBezTo>
                  <a:pt x="143863" y="18907"/>
                  <a:pt x="143377" y="17083"/>
                  <a:pt x="143073" y="15533"/>
                </a:cubicBezTo>
                <a:cubicBezTo>
                  <a:pt x="142799" y="13983"/>
                  <a:pt x="142708" y="12645"/>
                  <a:pt x="142738" y="11733"/>
                </a:cubicBezTo>
                <a:cubicBezTo>
                  <a:pt x="142769" y="11521"/>
                  <a:pt x="142769" y="10670"/>
                  <a:pt x="142921" y="10518"/>
                </a:cubicBezTo>
                <a:cubicBezTo>
                  <a:pt x="143073" y="10426"/>
                  <a:pt x="143559" y="10487"/>
                  <a:pt x="143741" y="10487"/>
                </a:cubicBezTo>
                <a:cubicBezTo>
                  <a:pt x="143893" y="10487"/>
                  <a:pt x="145079" y="10274"/>
                  <a:pt x="145139" y="10366"/>
                </a:cubicBezTo>
                <a:cubicBezTo>
                  <a:pt x="144471" y="9636"/>
                  <a:pt x="143498" y="9484"/>
                  <a:pt x="143225" y="8390"/>
                </a:cubicBezTo>
                <a:cubicBezTo>
                  <a:pt x="145139" y="8177"/>
                  <a:pt x="146051" y="6749"/>
                  <a:pt x="145322" y="5563"/>
                </a:cubicBezTo>
                <a:cubicBezTo>
                  <a:pt x="144319" y="3922"/>
                  <a:pt x="142677" y="1885"/>
                  <a:pt x="141978" y="122"/>
                </a:cubicBezTo>
                <a:cubicBezTo>
                  <a:pt x="141948" y="62"/>
                  <a:pt x="141948" y="31"/>
                  <a:pt x="141948" y="1"/>
                </a:cubicBezTo>
                <a:cubicBezTo>
                  <a:pt x="140975" y="2524"/>
                  <a:pt x="139699" y="4013"/>
                  <a:pt x="139152" y="6141"/>
                </a:cubicBezTo>
                <a:cubicBezTo>
                  <a:pt x="138635" y="8116"/>
                  <a:pt x="139334" y="9180"/>
                  <a:pt x="141340" y="8724"/>
                </a:cubicBezTo>
                <a:cubicBezTo>
                  <a:pt x="141249" y="8967"/>
                  <a:pt x="140276" y="10822"/>
                  <a:pt x="140155" y="10882"/>
                </a:cubicBezTo>
                <a:cubicBezTo>
                  <a:pt x="140884" y="10639"/>
                  <a:pt x="141674" y="10609"/>
                  <a:pt x="142404" y="10548"/>
                </a:cubicBezTo>
                <a:cubicBezTo>
                  <a:pt x="142495" y="11308"/>
                  <a:pt x="142465" y="12129"/>
                  <a:pt x="142465" y="12919"/>
                </a:cubicBezTo>
                <a:cubicBezTo>
                  <a:pt x="142465" y="13800"/>
                  <a:pt x="142525" y="14712"/>
                  <a:pt x="142677" y="15594"/>
                </a:cubicBezTo>
                <a:cubicBezTo>
                  <a:pt x="142890" y="17205"/>
                  <a:pt x="143316" y="19028"/>
                  <a:pt x="143741" y="20974"/>
                </a:cubicBezTo>
                <a:cubicBezTo>
                  <a:pt x="143924" y="21946"/>
                  <a:pt x="144106" y="22949"/>
                  <a:pt x="144228" y="23983"/>
                </a:cubicBezTo>
                <a:cubicBezTo>
                  <a:pt x="144258" y="24226"/>
                  <a:pt x="144288" y="24500"/>
                  <a:pt x="144288" y="24743"/>
                </a:cubicBezTo>
                <a:cubicBezTo>
                  <a:pt x="144288" y="25016"/>
                  <a:pt x="144319" y="25259"/>
                  <a:pt x="144319" y="25533"/>
                </a:cubicBezTo>
                <a:cubicBezTo>
                  <a:pt x="144288" y="25867"/>
                  <a:pt x="144288" y="26171"/>
                  <a:pt x="144258" y="26506"/>
                </a:cubicBezTo>
                <a:cubicBezTo>
                  <a:pt x="143559" y="26536"/>
                  <a:pt x="143164" y="26536"/>
                  <a:pt x="143164" y="26536"/>
                </a:cubicBezTo>
                <a:cubicBezTo>
                  <a:pt x="143164" y="26536"/>
                  <a:pt x="142556" y="26536"/>
                  <a:pt x="141462" y="26566"/>
                </a:cubicBezTo>
                <a:cubicBezTo>
                  <a:pt x="140367" y="26566"/>
                  <a:pt x="138726" y="26627"/>
                  <a:pt x="136689" y="26597"/>
                </a:cubicBezTo>
                <a:cubicBezTo>
                  <a:pt x="135656" y="26566"/>
                  <a:pt x="134501" y="26566"/>
                  <a:pt x="133285" y="26566"/>
                </a:cubicBezTo>
                <a:cubicBezTo>
                  <a:pt x="132647" y="26566"/>
                  <a:pt x="132009" y="26566"/>
                  <a:pt x="131340" y="26566"/>
                </a:cubicBezTo>
                <a:cubicBezTo>
                  <a:pt x="130671" y="26566"/>
                  <a:pt x="129972" y="26566"/>
                  <a:pt x="129243" y="26506"/>
                </a:cubicBezTo>
                <a:cubicBezTo>
                  <a:pt x="126416" y="26445"/>
                  <a:pt x="123163" y="26232"/>
                  <a:pt x="119637" y="26050"/>
                </a:cubicBezTo>
                <a:cubicBezTo>
                  <a:pt x="116081" y="25867"/>
                  <a:pt x="112221" y="25685"/>
                  <a:pt x="108148" y="25807"/>
                </a:cubicBezTo>
                <a:cubicBezTo>
                  <a:pt x="107114" y="25837"/>
                  <a:pt x="106081" y="25898"/>
                  <a:pt x="105017" y="25959"/>
                </a:cubicBezTo>
                <a:cubicBezTo>
                  <a:pt x="103984" y="26019"/>
                  <a:pt x="102920" y="26171"/>
                  <a:pt x="101856" y="26262"/>
                </a:cubicBezTo>
                <a:cubicBezTo>
                  <a:pt x="101491" y="26293"/>
                  <a:pt x="101157" y="26354"/>
                  <a:pt x="100823" y="26384"/>
                </a:cubicBezTo>
                <a:cubicBezTo>
                  <a:pt x="100762" y="25867"/>
                  <a:pt x="100731" y="25381"/>
                  <a:pt x="100671" y="24895"/>
                </a:cubicBezTo>
                <a:cubicBezTo>
                  <a:pt x="100519" y="23041"/>
                  <a:pt x="100397" y="21338"/>
                  <a:pt x="100336" y="19879"/>
                </a:cubicBezTo>
                <a:cubicBezTo>
                  <a:pt x="100215" y="17478"/>
                  <a:pt x="100336" y="15715"/>
                  <a:pt x="100306" y="15168"/>
                </a:cubicBezTo>
                <a:cubicBezTo>
                  <a:pt x="101248" y="15107"/>
                  <a:pt x="102190" y="15077"/>
                  <a:pt x="102829" y="14955"/>
                </a:cubicBezTo>
                <a:cubicBezTo>
                  <a:pt x="102130" y="14256"/>
                  <a:pt x="101157" y="14104"/>
                  <a:pt x="100883" y="13010"/>
                </a:cubicBezTo>
                <a:cubicBezTo>
                  <a:pt x="102768" y="12767"/>
                  <a:pt x="103680" y="11338"/>
                  <a:pt x="102950" y="10183"/>
                </a:cubicBezTo>
                <a:cubicBezTo>
                  <a:pt x="101917" y="8542"/>
                  <a:pt x="100245" y="6505"/>
                  <a:pt x="99516" y="4742"/>
                </a:cubicBezTo>
                <a:cubicBezTo>
                  <a:pt x="99516" y="4712"/>
                  <a:pt x="99485" y="4682"/>
                  <a:pt x="99485" y="4651"/>
                </a:cubicBezTo>
                <a:cubicBezTo>
                  <a:pt x="98543" y="7174"/>
                  <a:pt x="97297" y="8694"/>
                  <a:pt x="96780" y="10822"/>
                </a:cubicBezTo>
                <a:cubicBezTo>
                  <a:pt x="96263" y="12797"/>
                  <a:pt x="96993" y="13831"/>
                  <a:pt x="98968" y="13375"/>
                </a:cubicBezTo>
                <a:cubicBezTo>
                  <a:pt x="98908" y="13618"/>
                  <a:pt x="97965" y="15502"/>
                  <a:pt x="97844" y="15533"/>
                </a:cubicBezTo>
                <a:cubicBezTo>
                  <a:pt x="98178" y="15411"/>
                  <a:pt x="98543" y="15290"/>
                  <a:pt x="98908" y="15229"/>
                </a:cubicBezTo>
                <a:cubicBezTo>
                  <a:pt x="99242" y="15138"/>
                  <a:pt x="99607" y="15259"/>
                  <a:pt x="99911" y="15138"/>
                </a:cubicBezTo>
                <a:cubicBezTo>
                  <a:pt x="99850" y="15594"/>
                  <a:pt x="99880" y="16110"/>
                  <a:pt x="99911" y="16566"/>
                </a:cubicBezTo>
                <a:cubicBezTo>
                  <a:pt x="99911" y="17326"/>
                  <a:pt x="99911" y="18086"/>
                  <a:pt x="99911" y="18846"/>
                </a:cubicBezTo>
                <a:cubicBezTo>
                  <a:pt x="99880" y="19180"/>
                  <a:pt x="99911" y="19515"/>
                  <a:pt x="99880" y="19910"/>
                </a:cubicBezTo>
                <a:cubicBezTo>
                  <a:pt x="99880" y="21369"/>
                  <a:pt x="99971" y="23101"/>
                  <a:pt x="100063" y="24925"/>
                </a:cubicBezTo>
                <a:cubicBezTo>
                  <a:pt x="100093" y="25442"/>
                  <a:pt x="100123" y="25959"/>
                  <a:pt x="100123" y="26475"/>
                </a:cubicBezTo>
                <a:cubicBezTo>
                  <a:pt x="99637" y="26536"/>
                  <a:pt x="99151" y="26627"/>
                  <a:pt x="98634" y="26688"/>
                </a:cubicBezTo>
                <a:cubicBezTo>
                  <a:pt x="97570" y="26840"/>
                  <a:pt x="96476" y="26962"/>
                  <a:pt x="95382" y="27144"/>
                </a:cubicBezTo>
                <a:cubicBezTo>
                  <a:pt x="91035" y="27661"/>
                  <a:pt x="86476" y="28117"/>
                  <a:pt x="81856" y="28573"/>
                </a:cubicBezTo>
                <a:cubicBezTo>
                  <a:pt x="79546" y="28816"/>
                  <a:pt x="77235" y="29089"/>
                  <a:pt x="74895" y="29332"/>
                </a:cubicBezTo>
                <a:cubicBezTo>
                  <a:pt x="73740" y="29484"/>
                  <a:pt x="72555" y="29636"/>
                  <a:pt x="71369" y="29758"/>
                </a:cubicBezTo>
                <a:cubicBezTo>
                  <a:pt x="70214" y="29910"/>
                  <a:pt x="69059" y="30062"/>
                  <a:pt x="67874" y="30214"/>
                </a:cubicBezTo>
                <a:cubicBezTo>
                  <a:pt x="65867" y="30518"/>
                  <a:pt x="63861" y="30700"/>
                  <a:pt x="61886" y="30761"/>
                </a:cubicBezTo>
                <a:cubicBezTo>
                  <a:pt x="61734" y="30062"/>
                  <a:pt x="61551" y="29393"/>
                  <a:pt x="61369" y="28755"/>
                </a:cubicBezTo>
                <a:cubicBezTo>
                  <a:pt x="60852" y="26810"/>
                  <a:pt x="60305" y="25047"/>
                  <a:pt x="59971" y="23496"/>
                </a:cubicBezTo>
                <a:cubicBezTo>
                  <a:pt x="59606" y="21946"/>
                  <a:pt x="59484" y="20609"/>
                  <a:pt x="59484" y="19697"/>
                </a:cubicBezTo>
                <a:cubicBezTo>
                  <a:pt x="59484" y="19484"/>
                  <a:pt x="59454" y="18633"/>
                  <a:pt x="59636" y="18512"/>
                </a:cubicBezTo>
                <a:cubicBezTo>
                  <a:pt x="59758" y="18390"/>
                  <a:pt x="60244" y="18451"/>
                  <a:pt x="60427" y="18420"/>
                </a:cubicBezTo>
                <a:cubicBezTo>
                  <a:pt x="60609" y="18420"/>
                  <a:pt x="61764" y="18177"/>
                  <a:pt x="61825" y="18268"/>
                </a:cubicBezTo>
                <a:cubicBezTo>
                  <a:pt x="61156" y="17569"/>
                  <a:pt x="60153" y="17448"/>
                  <a:pt x="59849" y="16354"/>
                </a:cubicBezTo>
                <a:cubicBezTo>
                  <a:pt x="61734" y="16050"/>
                  <a:pt x="62615" y="14621"/>
                  <a:pt x="61855" y="13466"/>
                </a:cubicBezTo>
                <a:cubicBezTo>
                  <a:pt x="60791" y="11855"/>
                  <a:pt x="59089" y="9879"/>
                  <a:pt x="58329" y="8116"/>
                </a:cubicBezTo>
                <a:cubicBezTo>
                  <a:pt x="58299" y="8086"/>
                  <a:pt x="58299" y="8056"/>
                  <a:pt x="58269" y="8025"/>
                </a:cubicBezTo>
                <a:cubicBezTo>
                  <a:pt x="57387" y="10578"/>
                  <a:pt x="56171" y="12098"/>
                  <a:pt x="55685" y="14256"/>
                </a:cubicBezTo>
                <a:cubicBezTo>
                  <a:pt x="55229" y="16262"/>
                  <a:pt x="55989" y="17265"/>
                  <a:pt x="57965" y="16749"/>
                </a:cubicBezTo>
                <a:cubicBezTo>
                  <a:pt x="57904" y="16992"/>
                  <a:pt x="56992" y="18907"/>
                  <a:pt x="56870" y="18937"/>
                </a:cubicBezTo>
                <a:cubicBezTo>
                  <a:pt x="57600" y="18664"/>
                  <a:pt x="58390" y="18633"/>
                  <a:pt x="59120" y="18542"/>
                </a:cubicBezTo>
                <a:cubicBezTo>
                  <a:pt x="59211" y="19302"/>
                  <a:pt x="59211" y="20123"/>
                  <a:pt x="59241" y="20913"/>
                </a:cubicBezTo>
                <a:cubicBezTo>
                  <a:pt x="59272" y="21794"/>
                  <a:pt x="59363" y="22706"/>
                  <a:pt x="59545" y="23588"/>
                </a:cubicBezTo>
                <a:cubicBezTo>
                  <a:pt x="59819" y="25168"/>
                  <a:pt x="60305" y="26992"/>
                  <a:pt x="60791" y="28907"/>
                </a:cubicBezTo>
                <a:cubicBezTo>
                  <a:pt x="60913" y="29515"/>
                  <a:pt x="61065" y="30153"/>
                  <a:pt x="61187" y="30761"/>
                </a:cubicBezTo>
                <a:cubicBezTo>
                  <a:pt x="58785" y="30791"/>
                  <a:pt x="56414" y="30639"/>
                  <a:pt x="54074" y="30184"/>
                </a:cubicBezTo>
                <a:cubicBezTo>
                  <a:pt x="51733" y="29758"/>
                  <a:pt x="49302" y="29788"/>
                  <a:pt x="47022" y="30123"/>
                </a:cubicBezTo>
                <a:cubicBezTo>
                  <a:pt x="44712" y="30427"/>
                  <a:pt x="42524" y="31004"/>
                  <a:pt x="40426" y="31703"/>
                </a:cubicBezTo>
                <a:cubicBezTo>
                  <a:pt x="36232" y="33101"/>
                  <a:pt x="32432" y="34895"/>
                  <a:pt x="28754" y="36384"/>
                </a:cubicBezTo>
                <a:cubicBezTo>
                  <a:pt x="26961" y="37114"/>
                  <a:pt x="25046" y="37600"/>
                  <a:pt x="23222" y="37965"/>
                </a:cubicBezTo>
                <a:cubicBezTo>
                  <a:pt x="21459" y="38330"/>
                  <a:pt x="19727" y="38603"/>
                  <a:pt x="18025" y="38846"/>
                </a:cubicBezTo>
                <a:cubicBezTo>
                  <a:pt x="17964" y="37995"/>
                  <a:pt x="17873" y="37144"/>
                  <a:pt x="17781" y="36354"/>
                </a:cubicBezTo>
                <a:cubicBezTo>
                  <a:pt x="17599" y="34530"/>
                  <a:pt x="17386" y="32828"/>
                  <a:pt x="17326" y="31369"/>
                </a:cubicBezTo>
                <a:cubicBezTo>
                  <a:pt x="17174" y="28937"/>
                  <a:pt x="17204" y="27174"/>
                  <a:pt x="17174" y="26658"/>
                </a:cubicBezTo>
                <a:cubicBezTo>
                  <a:pt x="18116" y="26566"/>
                  <a:pt x="19058" y="26506"/>
                  <a:pt x="19696" y="26384"/>
                </a:cubicBezTo>
                <a:cubicBezTo>
                  <a:pt x="18997" y="25685"/>
                  <a:pt x="18025" y="25563"/>
                  <a:pt x="17721" y="24469"/>
                </a:cubicBezTo>
                <a:cubicBezTo>
                  <a:pt x="19605" y="24196"/>
                  <a:pt x="20487" y="22737"/>
                  <a:pt x="19727" y="21582"/>
                </a:cubicBezTo>
                <a:cubicBezTo>
                  <a:pt x="18663" y="19971"/>
                  <a:pt x="16930" y="17995"/>
                  <a:pt x="16171" y="16232"/>
                </a:cubicBezTo>
                <a:cubicBezTo>
                  <a:pt x="16171" y="16202"/>
                  <a:pt x="16140" y="16171"/>
                  <a:pt x="16140" y="16141"/>
                </a:cubicBezTo>
                <a:cubicBezTo>
                  <a:pt x="15259" y="18694"/>
                  <a:pt x="14043" y="20244"/>
                  <a:pt x="13556" y="22372"/>
                </a:cubicBezTo>
                <a:cubicBezTo>
                  <a:pt x="13101" y="24378"/>
                  <a:pt x="13860" y="25381"/>
                  <a:pt x="15836" y="24895"/>
                </a:cubicBezTo>
                <a:cubicBezTo>
                  <a:pt x="15745" y="25138"/>
                  <a:pt x="14863" y="27022"/>
                  <a:pt x="14742" y="27053"/>
                </a:cubicBezTo>
                <a:cubicBezTo>
                  <a:pt x="15076" y="26931"/>
                  <a:pt x="15441" y="26810"/>
                  <a:pt x="15806" y="26718"/>
                </a:cubicBezTo>
                <a:cubicBezTo>
                  <a:pt x="16140" y="26658"/>
                  <a:pt x="16505" y="26749"/>
                  <a:pt x="16809" y="26597"/>
                </a:cubicBezTo>
                <a:cubicBezTo>
                  <a:pt x="16748" y="27083"/>
                  <a:pt x="16809" y="27600"/>
                  <a:pt x="16809" y="28056"/>
                </a:cubicBezTo>
                <a:cubicBezTo>
                  <a:pt x="16839" y="28816"/>
                  <a:pt x="16870" y="29576"/>
                  <a:pt x="16870" y="30305"/>
                </a:cubicBezTo>
                <a:cubicBezTo>
                  <a:pt x="16870" y="30670"/>
                  <a:pt x="16870" y="31004"/>
                  <a:pt x="16870" y="31369"/>
                </a:cubicBezTo>
                <a:cubicBezTo>
                  <a:pt x="16900" y="32858"/>
                  <a:pt x="17022" y="34560"/>
                  <a:pt x="17143" y="36415"/>
                </a:cubicBezTo>
                <a:cubicBezTo>
                  <a:pt x="17204" y="37235"/>
                  <a:pt x="17265" y="38086"/>
                  <a:pt x="17326" y="38937"/>
                </a:cubicBezTo>
                <a:cubicBezTo>
                  <a:pt x="14043" y="39424"/>
                  <a:pt x="10973" y="39849"/>
                  <a:pt x="8268" y="40396"/>
                </a:cubicBezTo>
                <a:cubicBezTo>
                  <a:pt x="5471" y="40974"/>
                  <a:pt x="3040" y="41643"/>
                  <a:pt x="1155" y="42463"/>
                </a:cubicBezTo>
                <a:cubicBezTo>
                  <a:pt x="729" y="42615"/>
                  <a:pt x="365" y="42798"/>
                  <a:pt x="0" y="42980"/>
                </a:cubicBezTo>
                <a:lnTo>
                  <a:pt x="0" y="43284"/>
                </a:lnTo>
                <a:cubicBezTo>
                  <a:pt x="395" y="43102"/>
                  <a:pt x="821" y="42919"/>
                  <a:pt x="1307" y="42737"/>
                </a:cubicBezTo>
                <a:cubicBezTo>
                  <a:pt x="3161" y="41977"/>
                  <a:pt x="5562" y="41339"/>
                  <a:pt x="8389" y="40822"/>
                </a:cubicBezTo>
                <a:cubicBezTo>
                  <a:pt x="11034" y="40336"/>
                  <a:pt x="14073" y="39971"/>
                  <a:pt x="17386" y="39515"/>
                </a:cubicBezTo>
                <a:cubicBezTo>
                  <a:pt x="17417" y="40396"/>
                  <a:pt x="17478" y="41248"/>
                  <a:pt x="17508" y="42129"/>
                </a:cubicBezTo>
                <a:cubicBezTo>
                  <a:pt x="17538" y="44044"/>
                  <a:pt x="17265" y="45989"/>
                  <a:pt x="17356" y="47904"/>
                </a:cubicBezTo>
                <a:cubicBezTo>
                  <a:pt x="17386" y="48846"/>
                  <a:pt x="17538" y="49789"/>
                  <a:pt x="17812" y="50640"/>
                </a:cubicBezTo>
                <a:cubicBezTo>
                  <a:pt x="18116" y="51491"/>
                  <a:pt x="18511" y="52251"/>
                  <a:pt x="18997" y="52859"/>
                </a:cubicBezTo>
                <a:cubicBezTo>
                  <a:pt x="19089" y="53011"/>
                  <a:pt x="19210" y="53163"/>
                  <a:pt x="19362" y="53315"/>
                </a:cubicBezTo>
                <a:cubicBezTo>
                  <a:pt x="19362" y="53315"/>
                  <a:pt x="19362" y="53315"/>
                  <a:pt x="19362" y="53315"/>
                </a:cubicBezTo>
                <a:cubicBezTo>
                  <a:pt x="18693" y="53436"/>
                  <a:pt x="18025" y="53527"/>
                  <a:pt x="17356" y="53619"/>
                </a:cubicBezTo>
                <a:cubicBezTo>
                  <a:pt x="13860" y="54135"/>
                  <a:pt x="10638" y="54591"/>
                  <a:pt x="7842" y="55169"/>
                </a:cubicBezTo>
                <a:cubicBezTo>
                  <a:pt x="5015" y="55716"/>
                  <a:pt x="2584" y="56415"/>
                  <a:pt x="699" y="57205"/>
                </a:cubicBezTo>
                <a:cubicBezTo>
                  <a:pt x="456" y="57296"/>
                  <a:pt x="213" y="57418"/>
                  <a:pt x="0" y="57509"/>
                </a:cubicBezTo>
                <a:lnTo>
                  <a:pt x="0" y="57843"/>
                </a:lnTo>
                <a:cubicBezTo>
                  <a:pt x="274" y="57722"/>
                  <a:pt x="547" y="57600"/>
                  <a:pt x="851" y="57479"/>
                </a:cubicBezTo>
                <a:cubicBezTo>
                  <a:pt x="2736" y="56749"/>
                  <a:pt x="5137" y="56111"/>
                  <a:pt x="7933" y="55594"/>
                </a:cubicBezTo>
                <a:cubicBezTo>
                  <a:pt x="10730" y="55077"/>
                  <a:pt x="13952" y="54682"/>
                  <a:pt x="17447" y="54226"/>
                </a:cubicBezTo>
                <a:cubicBezTo>
                  <a:pt x="18237" y="54105"/>
                  <a:pt x="19028" y="53983"/>
                  <a:pt x="19848" y="53862"/>
                </a:cubicBezTo>
                <a:cubicBezTo>
                  <a:pt x="20031" y="54044"/>
                  <a:pt x="20183" y="54226"/>
                  <a:pt x="20365" y="54409"/>
                </a:cubicBezTo>
                <a:cubicBezTo>
                  <a:pt x="20760" y="54834"/>
                  <a:pt x="21064" y="55199"/>
                  <a:pt x="21216" y="55473"/>
                </a:cubicBezTo>
                <a:cubicBezTo>
                  <a:pt x="21368" y="55777"/>
                  <a:pt x="21399" y="56020"/>
                  <a:pt x="21429" y="56202"/>
                </a:cubicBezTo>
                <a:cubicBezTo>
                  <a:pt x="21429" y="56293"/>
                  <a:pt x="21429" y="56354"/>
                  <a:pt x="21429" y="56415"/>
                </a:cubicBezTo>
                <a:cubicBezTo>
                  <a:pt x="21429" y="56476"/>
                  <a:pt x="21429" y="56506"/>
                  <a:pt x="21429" y="56506"/>
                </a:cubicBezTo>
                <a:cubicBezTo>
                  <a:pt x="21429" y="56506"/>
                  <a:pt x="21429" y="56932"/>
                  <a:pt x="21307" y="57752"/>
                </a:cubicBezTo>
                <a:cubicBezTo>
                  <a:pt x="21155" y="58603"/>
                  <a:pt x="20943" y="59819"/>
                  <a:pt x="20730" y="61278"/>
                </a:cubicBezTo>
                <a:cubicBezTo>
                  <a:pt x="20517" y="62737"/>
                  <a:pt x="20335" y="64500"/>
                  <a:pt x="20426" y="66385"/>
                </a:cubicBezTo>
                <a:cubicBezTo>
                  <a:pt x="20426" y="66841"/>
                  <a:pt x="20396" y="67327"/>
                  <a:pt x="20456" y="67813"/>
                </a:cubicBezTo>
                <a:cubicBezTo>
                  <a:pt x="20487" y="68269"/>
                  <a:pt x="20517" y="68756"/>
                  <a:pt x="20547" y="69242"/>
                </a:cubicBezTo>
                <a:cubicBezTo>
                  <a:pt x="20608" y="70214"/>
                  <a:pt x="20730" y="71187"/>
                  <a:pt x="20851" y="72190"/>
                </a:cubicBezTo>
                <a:cubicBezTo>
                  <a:pt x="21064" y="74136"/>
                  <a:pt x="21338" y="76081"/>
                  <a:pt x="21459" y="77905"/>
                </a:cubicBezTo>
                <a:cubicBezTo>
                  <a:pt x="21520" y="78391"/>
                  <a:pt x="21551" y="78877"/>
                  <a:pt x="21581" y="79333"/>
                </a:cubicBezTo>
                <a:cubicBezTo>
                  <a:pt x="21794" y="79303"/>
                  <a:pt x="21976" y="79242"/>
                  <a:pt x="22158" y="79212"/>
                </a:cubicBezTo>
                <a:cubicBezTo>
                  <a:pt x="22158" y="78756"/>
                  <a:pt x="22128" y="78330"/>
                  <a:pt x="22098" y="77874"/>
                </a:cubicBezTo>
                <a:cubicBezTo>
                  <a:pt x="22006" y="76020"/>
                  <a:pt x="21794" y="74044"/>
                  <a:pt x="21642" y="72099"/>
                </a:cubicBezTo>
                <a:cubicBezTo>
                  <a:pt x="21277" y="68178"/>
                  <a:pt x="21186" y="64318"/>
                  <a:pt x="21763" y="61430"/>
                </a:cubicBezTo>
                <a:cubicBezTo>
                  <a:pt x="22006" y="60002"/>
                  <a:pt x="22250" y="58786"/>
                  <a:pt x="22402" y="57935"/>
                </a:cubicBezTo>
                <a:cubicBezTo>
                  <a:pt x="22523" y="57084"/>
                  <a:pt x="22554" y="56536"/>
                  <a:pt x="22554" y="56536"/>
                </a:cubicBezTo>
                <a:cubicBezTo>
                  <a:pt x="22554" y="56536"/>
                  <a:pt x="22554" y="56385"/>
                  <a:pt x="22554" y="56111"/>
                </a:cubicBezTo>
                <a:cubicBezTo>
                  <a:pt x="22523" y="55868"/>
                  <a:pt x="22462" y="55412"/>
                  <a:pt x="22189" y="54926"/>
                </a:cubicBezTo>
                <a:cubicBezTo>
                  <a:pt x="21946" y="54500"/>
                  <a:pt x="21581" y="54105"/>
                  <a:pt x="21155" y="53679"/>
                </a:cubicBezTo>
                <a:cubicBezTo>
                  <a:pt x="21733" y="53588"/>
                  <a:pt x="22341" y="53467"/>
                  <a:pt x="22918" y="53375"/>
                </a:cubicBezTo>
                <a:cubicBezTo>
                  <a:pt x="24803" y="53011"/>
                  <a:pt x="26748" y="52555"/>
                  <a:pt x="28663" y="51825"/>
                </a:cubicBezTo>
                <a:cubicBezTo>
                  <a:pt x="32371" y="50366"/>
                  <a:pt x="36171" y="48603"/>
                  <a:pt x="40305" y="47266"/>
                </a:cubicBezTo>
                <a:cubicBezTo>
                  <a:pt x="42372" y="46597"/>
                  <a:pt x="44530" y="46050"/>
                  <a:pt x="46718" y="45776"/>
                </a:cubicBezTo>
                <a:cubicBezTo>
                  <a:pt x="48937" y="45472"/>
                  <a:pt x="51217" y="45472"/>
                  <a:pt x="53405" y="45898"/>
                </a:cubicBezTo>
                <a:cubicBezTo>
                  <a:pt x="53952" y="45989"/>
                  <a:pt x="54560" y="46080"/>
                  <a:pt x="55138" y="46172"/>
                </a:cubicBezTo>
                <a:cubicBezTo>
                  <a:pt x="55746" y="46232"/>
                  <a:pt x="56323" y="46354"/>
                  <a:pt x="56931" y="46415"/>
                </a:cubicBezTo>
                <a:cubicBezTo>
                  <a:pt x="57782" y="46445"/>
                  <a:pt x="58664" y="46536"/>
                  <a:pt x="59545" y="46567"/>
                </a:cubicBezTo>
                <a:lnTo>
                  <a:pt x="59545" y="46567"/>
                </a:lnTo>
                <a:cubicBezTo>
                  <a:pt x="59515" y="47296"/>
                  <a:pt x="59272" y="48026"/>
                  <a:pt x="59272" y="48786"/>
                </a:cubicBezTo>
                <a:cubicBezTo>
                  <a:pt x="59272" y="49546"/>
                  <a:pt x="59484" y="50153"/>
                  <a:pt x="59667" y="50609"/>
                </a:cubicBezTo>
                <a:cubicBezTo>
                  <a:pt x="59849" y="51096"/>
                  <a:pt x="60032" y="51400"/>
                  <a:pt x="60153" y="51643"/>
                </a:cubicBezTo>
                <a:cubicBezTo>
                  <a:pt x="60244" y="51856"/>
                  <a:pt x="60305" y="51977"/>
                  <a:pt x="60305" y="51977"/>
                </a:cubicBezTo>
                <a:cubicBezTo>
                  <a:pt x="60305" y="51977"/>
                  <a:pt x="60335" y="52068"/>
                  <a:pt x="60427" y="52281"/>
                </a:cubicBezTo>
                <a:cubicBezTo>
                  <a:pt x="60457" y="52312"/>
                  <a:pt x="60457" y="52372"/>
                  <a:pt x="60487" y="52433"/>
                </a:cubicBezTo>
                <a:cubicBezTo>
                  <a:pt x="60518" y="52494"/>
                  <a:pt x="60487" y="52463"/>
                  <a:pt x="60518" y="52555"/>
                </a:cubicBezTo>
                <a:cubicBezTo>
                  <a:pt x="60518" y="52737"/>
                  <a:pt x="60518" y="52919"/>
                  <a:pt x="60548" y="53163"/>
                </a:cubicBezTo>
                <a:cubicBezTo>
                  <a:pt x="60579" y="54044"/>
                  <a:pt x="60396" y="55321"/>
                  <a:pt x="60214" y="56962"/>
                </a:cubicBezTo>
                <a:cubicBezTo>
                  <a:pt x="60183" y="57357"/>
                  <a:pt x="60153" y="57783"/>
                  <a:pt x="60153" y="58239"/>
                </a:cubicBezTo>
                <a:cubicBezTo>
                  <a:pt x="60123" y="58482"/>
                  <a:pt x="60123" y="58695"/>
                  <a:pt x="60153" y="58907"/>
                </a:cubicBezTo>
                <a:cubicBezTo>
                  <a:pt x="60153" y="59151"/>
                  <a:pt x="60183" y="59363"/>
                  <a:pt x="60183" y="59606"/>
                </a:cubicBezTo>
                <a:cubicBezTo>
                  <a:pt x="60244" y="60518"/>
                  <a:pt x="60275" y="61521"/>
                  <a:pt x="60335" y="62524"/>
                </a:cubicBezTo>
                <a:cubicBezTo>
                  <a:pt x="60548" y="64500"/>
                  <a:pt x="60761" y="66628"/>
                  <a:pt x="60974" y="68756"/>
                </a:cubicBezTo>
                <a:lnTo>
                  <a:pt x="61035" y="69576"/>
                </a:lnTo>
                <a:cubicBezTo>
                  <a:pt x="61065" y="69819"/>
                  <a:pt x="61065" y="70093"/>
                  <a:pt x="61095" y="70366"/>
                </a:cubicBezTo>
                <a:cubicBezTo>
                  <a:pt x="61126" y="70883"/>
                  <a:pt x="61156" y="71400"/>
                  <a:pt x="61187" y="71947"/>
                </a:cubicBezTo>
                <a:cubicBezTo>
                  <a:pt x="61187" y="72069"/>
                  <a:pt x="61187" y="72190"/>
                  <a:pt x="61187" y="72342"/>
                </a:cubicBezTo>
                <a:cubicBezTo>
                  <a:pt x="61430" y="72312"/>
                  <a:pt x="61673" y="72281"/>
                  <a:pt x="61886" y="72251"/>
                </a:cubicBezTo>
                <a:cubicBezTo>
                  <a:pt x="61886" y="72129"/>
                  <a:pt x="61886" y="72038"/>
                  <a:pt x="61886" y="71917"/>
                </a:cubicBezTo>
                <a:cubicBezTo>
                  <a:pt x="61886" y="71400"/>
                  <a:pt x="61855" y="70853"/>
                  <a:pt x="61855" y="70306"/>
                </a:cubicBezTo>
                <a:cubicBezTo>
                  <a:pt x="61825" y="70063"/>
                  <a:pt x="61825" y="69789"/>
                  <a:pt x="61825" y="69515"/>
                </a:cubicBezTo>
                <a:lnTo>
                  <a:pt x="61764" y="68725"/>
                </a:lnTo>
                <a:cubicBezTo>
                  <a:pt x="61582" y="66567"/>
                  <a:pt x="61430" y="64439"/>
                  <a:pt x="61278" y="62464"/>
                </a:cubicBezTo>
                <a:cubicBezTo>
                  <a:pt x="61217" y="61461"/>
                  <a:pt x="61217" y="60488"/>
                  <a:pt x="61156" y="59606"/>
                </a:cubicBezTo>
                <a:cubicBezTo>
                  <a:pt x="61156" y="59363"/>
                  <a:pt x="61156" y="59151"/>
                  <a:pt x="61156" y="58907"/>
                </a:cubicBezTo>
                <a:cubicBezTo>
                  <a:pt x="61126" y="58695"/>
                  <a:pt x="61126" y="58482"/>
                  <a:pt x="61156" y="58269"/>
                </a:cubicBezTo>
                <a:cubicBezTo>
                  <a:pt x="61156" y="57874"/>
                  <a:pt x="61217" y="57448"/>
                  <a:pt x="61247" y="57084"/>
                </a:cubicBezTo>
                <a:cubicBezTo>
                  <a:pt x="61430" y="55503"/>
                  <a:pt x="61642" y="54135"/>
                  <a:pt x="61642" y="53163"/>
                </a:cubicBezTo>
                <a:cubicBezTo>
                  <a:pt x="61642" y="52919"/>
                  <a:pt x="61612" y="52676"/>
                  <a:pt x="61612" y="52494"/>
                </a:cubicBezTo>
                <a:cubicBezTo>
                  <a:pt x="61612" y="52433"/>
                  <a:pt x="61612" y="52372"/>
                  <a:pt x="61612" y="52312"/>
                </a:cubicBezTo>
                <a:cubicBezTo>
                  <a:pt x="61612" y="52251"/>
                  <a:pt x="61551" y="52160"/>
                  <a:pt x="61551" y="52129"/>
                </a:cubicBezTo>
                <a:cubicBezTo>
                  <a:pt x="61521" y="52038"/>
                  <a:pt x="61491" y="51977"/>
                  <a:pt x="61491" y="51886"/>
                </a:cubicBezTo>
                <a:cubicBezTo>
                  <a:pt x="61369" y="51643"/>
                  <a:pt x="61308" y="51491"/>
                  <a:pt x="61308" y="51491"/>
                </a:cubicBezTo>
                <a:cubicBezTo>
                  <a:pt x="61308" y="51491"/>
                  <a:pt x="61247" y="51369"/>
                  <a:pt x="61126" y="51156"/>
                </a:cubicBezTo>
                <a:cubicBezTo>
                  <a:pt x="61035" y="50913"/>
                  <a:pt x="60852" y="50609"/>
                  <a:pt x="60670" y="50214"/>
                </a:cubicBezTo>
                <a:cubicBezTo>
                  <a:pt x="60518" y="49819"/>
                  <a:pt x="60366" y="49333"/>
                  <a:pt x="60366" y="48786"/>
                </a:cubicBezTo>
                <a:cubicBezTo>
                  <a:pt x="60335" y="48238"/>
                  <a:pt x="60548" y="47539"/>
                  <a:pt x="60579" y="46628"/>
                </a:cubicBezTo>
                <a:lnTo>
                  <a:pt x="60579" y="46567"/>
                </a:lnTo>
                <a:cubicBezTo>
                  <a:pt x="61764" y="46597"/>
                  <a:pt x="62919" y="46506"/>
                  <a:pt x="64074" y="46445"/>
                </a:cubicBezTo>
                <a:cubicBezTo>
                  <a:pt x="65260" y="46324"/>
                  <a:pt x="66445" y="46232"/>
                  <a:pt x="67600" y="46080"/>
                </a:cubicBezTo>
                <a:cubicBezTo>
                  <a:pt x="68785" y="45928"/>
                  <a:pt x="69941" y="45776"/>
                  <a:pt x="71126" y="45624"/>
                </a:cubicBezTo>
                <a:cubicBezTo>
                  <a:pt x="72281" y="45503"/>
                  <a:pt x="73466" y="45381"/>
                  <a:pt x="74621" y="45229"/>
                </a:cubicBezTo>
                <a:cubicBezTo>
                  <a:pt x="76962" y="44986"/>
                  <a:pt x="79272" y="44743"/>
                  <a:pt x="81582" y="44530"/>
                </a:cubicBezTo>
                <a:cubicBezTo>
                  <a:pt x="86202" y="44074"/>
                  <a:pt x="90762" y="43679"/>
                  <a:pt x="95139" y="43162"/>
                </a:cubicBezTo>
                <a:cubicBezTo>
                  <a:pt x="96263" y="43010"/>
                  <a:pt x="97327" y="42858"/>
                  <a:pt x="98421" y="42737"/>
                </a:cubicBezTo>
                <a:cubicBezTo>
                  <a:pt x="99485" y="42585"/>
                  <a:pt x="100579" y="42433"/>
                  <a:pt x="101613" y="42342"/>
                </a:cubicBezTo>
                <a:cubicBezTo>
                  <a:pt x="101826" y="42311"/>
                  <a:pt x="102008" y="42311"/>
                  <a:pt x="102221" y="42281"/>
                </a:cubicBezTo>
                <a:cubicBezTo>
                  <a:pt x="102221" y="42281"/>
                  <a:pt x="102221" y="42311"/>
                  <a:pt x="102251" y="42311"/>
                </a:cubicBezTo>
                <a:cubicBezTo>
                  <a:pt x="102464" y="42585"/>
                  <a:pt x="102677" y="42798"/>
                  <a:pt x="102889" y="43010"/>
                </a:cubicBezTo>
                <a:cubicBezTo>
                  <a:pt x="103285" y="43436"/>
                  <a:pt x="103589" y="43831"/>
                  <a:pt x="103741" y="44105"/>
                </a:cubicBezTo>
                <a:cubicBezTo>
                  <a:pt x="103893" y="44409"/>
                  <a:pt x="103893" y="44652"/>
                  <a:pt x="103923" y="44834"/>
                </a:cubicBezTo>
                <a:lnTo>
                  <a:pt x="103923" y="45047"/>
                </a:lnTo>
                <a:cubicBezTo>
                  <a:pt x="103923" y="45108"/>
                  <a:pt x="103923" y="45138"/>
                  <a:pt x="103923" y="45138"/>
                </a:cubicBezTo>
                <a:cubicBezTo>
                  <a:pt x="103923" y="45138"/>
                  <a:pt x="103893" y="45564"/>
                  <a:pt x="103771" y="46384"/>
                </a:cubicBezTo>
                <a:cubicBezTo>
                  <a:pt x="103589" y="47235"/>
                  <a:pt x="103376" y="48451"/>
                  <a:pt x="103102" y="49910"/>
                </a:cubicBezTo>
                <a:cubicBezTo>
                  <a:pt x="102859" y="51369"/>
                  <a:pt x="102646" y="53132"/>
                  <a:pt x="102677" y="54986"/>
                </a:cubicBezTo>
                <a:cubicBezTo>
                  <a:pt x="102677" y="55473"/>
                  <a:pt x="102646" y="55929"/>
                  <a:pt x="102707" y="56415"/>
                </a:cubicBezTo>
                <a:cubicBezTo>
                  <a:pt x="102707" y="56901"/>
                  <a:pt x="102737" y="57388"/>
                  <a:pt x="102768" y="57874"/>
                </a:cubicBezTo>
                <a:cubicBezTo>
                  <a:pt x="102798" y="58847"/>
                  <a:pt x="102889" y="59819"/>
                  <a:pt x="102981" y="60792"/>
                </a:cubicBezTo>
                <a:cubicBezTo>
                  <a:pt x="103163" y="62768"/>
                  <a:pt x="103406" y="64713"/>
                  <a:pt x="103497" y="66537"/>
                </a:cubicBezTo>
                <a:cubicBezTo>
                  <a:pt x="103558" y="67266"/>
                  <a:pt x="103589" y="67935"/>
                  <a:pt x="103589" y="68604"/>
                </a:cubicBezTo>
                <a:cubicBezTo>
                  <a:pt x="103801" y="68604"/>
                  <a:pt x="103984" y="68604"/>
                  <a:pt x="104166" y="68573"/>
                </a:cubicBezTo>
                <a:cubicBezTo>
                  <a:pt x="104166" y="67904"/>
                  <a:pt x="104136" y="67236"/>
                  <a:pt x="104105" y="66506"/>
                </a:cubicBezTo>
                <a:cubicBezTo>
                  <a:pt x="104075" y="64652"/>
                  <a:pt x="103893" y="62707"/>
                  <a:pt x="103771" y="60731"/>
                </a:cubicBezTo>
                <a:cubicBezTo>
                  <a:pt x="103528" y="56810"/>
                  <a:pt x="103497" y="52950"/>
                  <a:pt x="104136" y="50093"/>
                </a:cubicBezTo>
                <a:cubicBezTo>
                  <a:pt x="104409" y="48664"/>
                  <a:pt x="104683" y="47448"/>
                  <a:pt x="104835" y="46597"/>
                </a:cubicBezTo>
                <a:cubicBezTo>
                  <a:pt x="105017" y="45746"/>
                  <a:pt x="105048" y="45199"/>
                  <a:pt x="105048" y="45199"/>
                </a:cubicBezTo>
                <a:cubicBezTo>
                  <a:pt x="105048" y="45199"/>
                  <a:pt x="105048" y="45047"/>
                  <a:pt x="105048" y="44773"/>
                </a:cubicBezTo>
                <a:cubicBezTo>
                  <a:pt x="105017" y="44530"/>
                  <a:pt x="104956" y="44074"/>
                  <a:pt x="104713" y="43588"/>
                </a:cubicBezTo>
                <a:cubicBezTo>
                  <a:pt x="104470" y="43132"/>
                  <a:pt x="104075" y="42706"/>
                  <a:pt x="103680" y="42281"/>
                </a:cubicBezTo>
                <a:cubicBezTo>
                  <a:pt x="103649" y="42220"/>
                  <a:pt x="103589" y="42190"/>
                  <a:pt x="103558" y="42129"/>
                </a:cubicBezTo>
                <a:cubicBezTo>
                  <a:pt x="103923" y="42099"/>
                  <a:pt x="104318" y="42068"/>
                  <a:pt x="104713" y="42038"/>
                </a:cubicBezTo>
                <a:cubicBezTo>
                  <a:pt x="105747" y="42007"/>
                  <a:pt x="106750" y="41947"/>
                  <a:pt x="107753" y="41916"/>
                </a:cubicBezTo>
                <a:cubicBezTo>
                  <a:pt x="111765" y="41825"/>
                  <a:pt x="115595" y="42038"/>
                  <a:pt x="119121" y="42220"/>
                </a:cubicBezTo>
                <a:cubicBezTo>
                  <a:pt x="122647" y="42433"/>
                  <a:pt x="125869" y="42646"/>
                  <a:pt x="128787" y="42737"/>
                </a:cubicBezTo>
                <a:cubicBezTo>
                  <a:pt x="129486" y="42798"/>
                  <a:pt x="130185" y="42798"/>
                  <a:pt x="130884" y="42798"/>
                </a:cubicBezTo>
                <a:cubicBezTo>
                  <a:pt x="131553" y="42798"/>
                  <a:pt x="132191" y="42828"/>
                  <a:pt x="132829" y="42828"/>
                </a:cubicBezTo>
                <a:cubicBezTo>
                  <a:pt x="134075" y="42828"/>
                  <a:pt x="135200" y="42858"/>
                  <a:pt x="136264" y="42858"/>
                </a:cubicBezTo>
                <a:cubicBezTo>
                  <a:pt x="138331" y="42889"/>
                  <a:pt x="139942" y="42858"/>
                  <a:pt x="141066" y="42858"/>
                </a:cubicBezTo>
                <a:cubicBezTo>
                  <a:pt x="141401" y="42858"/>
                  <a:pt x="141705" y="42828"/>
                  <a:pt x="141978" y="42828"/>
                </a:cubicBezTo>
                <a:cubicBezTo>
                  <a:pt x="142100" y="43223"/>
                  <a:pt x="142252" y="43497"/>
                  <a:pt x="142313" y="43679"/>
                </a:cubicBezTo>
                <a:cubicBezTo>
                  <a:pt x="142404" y="43892"/>
                  <a:pt x="142465" y="44014"/>
                  <a:pt x="142465" y="44014"/>
                </a:cubicBezTo>
                <a:cubicBezTo>
                  <a:pt x="142465" y="44014"/>
                  <a:pt x="142525" y="44135"/>
                  <a:pt x="142586" y="44348"/>
                </a:cubicBezTo>
                <a:cubicBezTo>
                  <a:pt x="142617" y="44378"/>
                  <a:pt x="142617" y="44439"/>
                  <a:pt x="142647" y="44500"/>
                </a:cubicBezTo>
                <a:cubicBezTo>
                  <a:pt x="142677" y="44561"/>
                  <a:pt x="142647" y="44500"/>
                  <a:pt x="142647" y="44621"/>
                </a:cubicBezTo>
                <a:cubicBezTo>
                  <a:pt x="142677" y="44804"/>
                  <a:pt x="142677" y="44986"/>
                  <a:pt x="142677" y="45199"/>
                </a:cubicBezTo>
                <a:cubicBezTo>
                  <a:pt x="142677" y="46111"/>
                  <a:pt x="142465" y="47387"/>
                  <a:pt x="142222" y="48998"/>
                </a:cubicBezTo>
                <a:cubicBezTo>
                  <a:pt x="142191" y="49394"/>
                  <a:pt x="142130" y="49819"/>
                  <a:pt x="142100" y="50275"/>
                </a:cubicBezTo>
                <a:cubicBezTo>
                  <a:pt x="142100" y="50518"/>
                  <a:pt x="142070" y="50731"/>
                  <a:pt x="142100" y="50944"/>
                </a:cubicBezTo>
                <a:cubicBezTo>
                  <a:pt x="142100" y="51187"/>
                  <a:pt x="142100" y="51400"/>
                  <a:pt x="142100" y="51643"/>
                </a:cubicBezTo>
                <a:cubicBezTo>
                  <a:pt x="142130" y="52585"/>
                  <a:pt x="142100" y="53558"/>
                  <a:pt x="142161" y="54561"/>
                </a:cubicBezTo>
                <a:cubicBezTo>
                  <a:pt x="142282" y="56567"/>
                  <a:pt x="142434" y="58695"/>
                  <a:pt x="142556" y="60822"/>
                </a:cubicBezTo>
                <a:lnTo>
                  <a:pt x="142617" y="61643"/>
                </a:lnTo>
                <a:cubicBezTo>
                  <a:pt x="142647" y="61886"/>
                  <a:pt x="142647" y="62160"/>
                  <a:pt x="142647" y="62433"/>
                </a:cubicBezTo>
                <a:cubicBezTo>
                  <a:pt x="142647" y="62950"/>
                  <a:pt x="142647" y="63467"/>
                  <a:pt x="142677" y="64014"/>
                </a:cubicBezTo>
                <a:cubicBezTo>
                  <a:pt x="142677" y="64531"/>
                  <a:pt x="142677" y="65047"/>
                  <a:pt x="142677" y="65564"/>
                </a:cubicBezTo>
                <a:cubicBezTo>
                  <a:pt x="142677" y="66081"/>
                  <a:pt x="142677" y="66597"/>
                  <a:pt x="142677" y="67084"/>
                </a:cubicBezTo>
                <a:cubicBezTo>
                  <a:pt x="142677" y="67266"/>
                  <a:pt x="142677" y="67448"/>
                  <a:pt x="142677" y="67631"/>
                </a:cubicBezTo>
                <a:lnTo>
                  <a:pt x="143103" y="67631"/>
                </a:lnTo>
                <a:lnTo>
                  <a:pt x="143285" y="67631"/>
                </a:lnTo>
                <a:cubicBezTo>
                  <a:pt x="143316" y="67448"/>
                  <a:pt x="143316" y="67266"/>
                  <a:pt x="143316" y="67114"/>
                </a:cubicBezTo>
                <a:cubicBezTo>
                  <a:pt x="143316" y="66597"/>
                  <a:pt x="143346" y="66111"/>
                  <a:pt x="143346" y="65594"/>
                </a:cubicBezTo>
                <a:cubicBezTo>
                  <a:pt x="143377" y="65078"/>
                  <a:pt x="143377" y="64531"/>
                  <a:pt x="143377" y="64014"/>
                </a:cubicBezTo>
                <a:cubicBezTo>
                  <a:pt x="143377" y="63467"/>
                  <a:pt x="143377" y="62950"/>
                  <a:pt x="143377" y="62403"/>
                </a:cubicBezTo>
                <a:cubicBezTo>
                  <a:pt x="143377" y="62129"/>
                  <a:pt x="143407" y="61886"/>
                  <a:pt x="143377" y="61613"/>
                </a:cubicBezTo>
                <a:lnTo>
                  <a:pt x="143346" y="60792"/>
                </a:lnTo>
                <a:cubicBezTo>
                  <a:pt x="143255" y="58664"/>
                  <a:pt x="143164" y="56536"/>
                  <a:pt x="143073" y="54530"/>
                </a:cubicBezTo>
                <a:cubicBezTo>
                  <a:pt x="143073" y="53527"/>
                  <a:pt x="143073" y="52585"/>
                  <a:pt x="143073" y="51673"/>
                </a:cubicBezTo>
                <a:cubicBezTo>
                  <a:pt x="143073" y="51430"/>
                  <a:pt x="143073" y="51217"/>
                  <a:pt x="143073" y="51004"/>
                </a:cubicBezTo>
                <a:cubicBezTo>
                  <a:pt x="143073" y="50761"/>
                  <a:pt x="143073" y="50549"/>
                  <a:pt x="143103" y="50336"/>
                </a:cubicBezTo>
                <a:cubicBezTo>
                  <a:pt x="143133" y="49941"/>
                  <a:pt x="143194" y="49546"/>
                  <a:pt x="143255" y="49150"/>
                </a:cubicBezTo>
                <a:cubicBezTo>
                  <a:pt x="143498" y="47600"/>
                  <a:pt x="143741" y="46232"/>
                  <a:pt x="143772" y="45229"/>
                </a:cubicBezTo>
                <a:cubicBezTo>
                  <a:pt x="143772" y="44986"/>
                  <a:pt x="143772" y="44773"/>
                  <a:pt x="143772" y="44591"/>
                </a:cubicBezTo>
                <a:lnTo>
                  <a:pt x="143772" y="44409"/>
                </a:lnTo>
                <a:cubicBezTo>
                  <a:pt x="143772" y="44348"/>
                  <a:pt x="143741" y="44257"/>
                  <a:pt x="143711" y="44226"/>
                </a:cubicBezTo>
                <a:cubicBezTo>
                  <a:pt x="143680" y="44135"/>
                  <a:pt x="143680" y="44044"/>
                  <a:pt x="143650" y="43983"/>
                </a:cubicBezTo>
                <a:cubicBezTo>
                  <a:pt x="143559" y="43710"/>
                  <a:pt x="143498" y="43558"/>
                  <a:pt x="143498" y="43558"/>
                </a:cubicBezTo>
                <a:cubicBezTo>
                  <a:pt x="143498" y="43558"/>
                  <a:pt x="143437" y="43436"/>
                  <a:pt x="143346" y="43223"/>
                </a:cubicBezTo>
                <a:cubicBezTo>
                  <a:pt x="143285" y="43102"/>
                  <a:pt x="143225" y="42980"/>
                  <a:pt x="143164" y="42828"/>
                </a:cubicBezTo>
                <a:cubicBezTo>
                  <a:pt x="145109" y="42798"/>
                  <a:pt x="153924" y="42646"/>
                  <a:pt x="166416" y="42433"/>
                </a:cubicBezTo>
                <a:cubicBezTo>
                  <a:pt x="166872" y="42403"/>
                  <a:pt x="167328" y="42403"/>
                  <a:pt x="167784" y="42403"/>
                </a:cubicBezTo>
                <a:cubicBezTo>
                  <a:pt x="168240" y="42372"/>
                  <a:pt x="168696" y="42311"/>
                  <a:pt x="169152" y="42281"/>
                </a:cubicBezTo>
                <a:cubicBezTo>
                  <a:pt x="170094" y="42220"/>
                  <a:pt x="171037" y="42159"/>
                  <a:pt x="171979" y="42099"/>
                </a:cubicBezTo>
                <a:cubicBezTo>
                  <a:pt x="173894" y="41886"/>
                  <a:pt x="175870" y="41703"/>
                  <a:pt x="177906" y="41491"/>
                </a:cubicBezTo>
                <a:cubicBezTo>
                  <a:pt x="179578" y="41308"/>
                  <a:pt x="181280" y="41096"/>
                  <a:pt x="183013" y="40944"/>
                </a:cubicBezTo>
                <a:cubicBezTo>
                  <a:pt x="182982" y="41096"/>
                  <a:pt x="182952" y="41278"/>
                  <a:pt x="182952" y="41460"/>
                </a:cubicBezTo>
                <a:cubicBezTo>
                  <a:pt x="182921" y="42220"/>
                  <a:pt x="183104" y="42828"/>
                  <a:pt x="183286" y="43314"/>
                </a:cubicBezTo>
                <a:cubicBezTo>
                  <a:pt x="183438" y="43770"/>
                  <a:pt x="183620" y="44105"/>
                  <a:pt x="183712" y="44348"/>
                </a:cubicBezTo>
                <a:cubicBezTo>
                  <a:pt x="183803" y="44561"/>
                  <a:pt x="183864" y="44682"/>
                  <a:pt x="183864" y="44682"/>
                </a:cubicBezTo>
                <a:cubicBezTo>
                  <a:pt x="183864" y="44682"/>
                  <a:pt x="183894" y="44773"/>
                  <a:pt x="183985" y="44986"/>
                </a:cubicBezTo>
                <a:cubicBezTo>
                  <a:pt x="184016" y="45047"/>
                  <a:pt x="184016" y="45077"/>
                  <a:pt x="184046" y="45138"/>
                </a:cubicBezTo>
                <a:cubicBezTo>
                  <a:pt x="184046" y="45199"/>
                  <a:pt x="184046" y="45169"/>
                  <a:pt x="184046" y="45290"/>
                </a:cubicBezTo>
                <a:cubicBezTo>
                  <a:pt x="184046" y="45472"/>
                  <a:pt x="184046" y="45655"/>
                  <a:pt x="184076" y="45868"/>
                </a:cubicBezTo>
                <a:cubicBezTo>
                  <a:pt x="184076" y="46749"/>
                  <a:pt x="183833" y="48056"/>
                  <a:pt x="183620" y="49667"/>
                </a:cubicBezTo>
                <a:cubicBezTo>
                  <a:pt x="183560" y="50062"/>
                  <a:pt x="183529" y="50488"/>
                  <a:pt x="183499" y="50944"/>
                </a:cubicBezTo>
                <a:cubicBezTo>
                  <a:pt x="183468" y="51156"/>
                  <a:pt x="183468" y="51400"/>
                  <a:pt x="183468" y="51612"/>
                </a:cubicBezTo>
                <a:cubicBezTo>
                  <a:pt x="183499" y="51856"/>
                  <a:pt x="183499" y="52068"/>
                  <a:pt x="183499" y="52312"/>
                </a:cubicBezTo>
                <a:cubicBezTo>
                  <a:pt x="183499" y="53223"/>
                  <a:pt x="183499" y="54226"/>
                  <a:pt x="183529" y="55229"/>
                </a:cubicBezTo>
                <a:cubicBezTo>
                  <a:pt x="183681" y="57236"/>
                  <a:pt x="183833" y="59363"/>
                  <a:pt x="183955" y="61491"/>
                </a:cubicBezTo>
                <a:lnTo>
                  <a:pt x="184016" y="62281"/>
                </a:lnTo>
                <a:cubicBezTo>
                  <a:pt x="184016" y="62555"/>
                  <a:pt x="184016" y="62828"/>
                  <a:pt x="184046" y="63072"/>
                </a:cubicBezTo>
                <a:cubicBezTo>
                  <a:pt x="184046" y="63619"/>
                  <a:pt x="184046" y="64135"/>
                  <a:pt x="184046" y="64652"/>
                </a:cubicBezTo>
                <a:cubicBezTo>
                  <a:pt x="184076" y="65199"/>
                  <a:pt x="184076" y="65686"/>
                  <a:pt x="184076" y="66202"/>
                </a:cubicBezTo>
                <a:cubicBezTo>
                  <a:pt x="184076" y="66719"/>
                  <a:pt x="184076" y="67236"/>
                  <a:pt x="184076" y="67752"/>
                </a:cubicBezTo>
                <a:cubicBezTo>
                  <a:pt x="184076" y="68026"/>
                  <a:pt x="184076" y="68300"/>
                  <a:pt x="184076" y="68573"/>
                </a:cubicBezTo>
                <a:cubicBezTo>
                  <a:pt x="184289" y="68604"/>
                  <a:pt x="184472" y="68604"/>
                  <a:pt x="184684" y="68604"/>
                </a:cubicBezTo>
                <a:cubicBezTo>
                  <a:pt x="184684" y="68330"/>
                  <a:pt x="184684" y="68056"/>
                  <a:pt x="184684" y="67752"/>
                </a:cubicBezTo>
                <a:cubicBezTo>
                  <a:pt x="184715" y="67266"/>
                  <a:pt x="184745" y="66749"/>
                  <a:pt x="184745" y="66233"/>
                </a:cubicBezTo>
                <a:cubicBezTo>
                  <a:pt x="184775" y="65716"/>
                  <a:pt x="184775" y="65199"/>
                  <a:pt x="184775" y="64652"/>
                </a:cubicBezTo>
                <a:cubicBezTo>
                  <a:pt x="184775" y="64135"/>
                  <a:pt x="184775" y="63588"/>
                  <a:pt x="184775" y="63072"/>
                </a:cubicBezTo>
                <a:cubicBezTo>
                  <a:pt x="184775" y="62798"/>
                  <a:pt x="184775" y="62524"/>
                  <a:pt x="184775" y="62251"/>
                </a:cubicBezTo>
                <a:lnTo>
                  <a:pt x="184745" y="61461"/>
                </a:lnTo>
                <a:cubicBezTo>
                  <a:pt x="184654" y="59333"/>
                  <a:pt x="184563" y="57175"/>
                  <a:pt x="184472" y="55169"/>
                </a:cubicBezTo>
                <a:cubicBezTo>
                  <a:pt x="184441" y="54196"/>
                  <a:pt x="184472" y="53223"/>
                  <a:pt x="184472" y="52312"/>
                </a:cubicBezTo>
                <a:cubicBezTo>
                  <a:pt x="184472" y="52099"/>
                  <a:pt x="184472" y="51856"/>
                  <a:pt x="184472" y="51643"/>
                </a:cubicBezTo>
                <a:cubicBezTo>
                  <a:pt x="184472" y="51430"/>
                  <a:pt x="184472" y="51217"/>
                  <a:pt x="184502" y="51004"/>
                </a:cubicBezTo>
                <a:cubicBezTo>
                  <a:pt x="184532" y="50579"/>
                  <a:pt x="184593" y="50184"/>
                  <a:pt x="184624" y="49789"/>
                </a:cubicBezTo>
                <a:cubicBezTo>
                  <a:pt x="184897" y="48238"/>
                  <a:pt x="185140" y="46901"/>
                  <a:pt x="185171" y="45898"/>
                </a:cubicBezTo>
                <a:cubicBezTo>
                  <a:pt x="185171" y="45655"/>
                  <a:pt x="185171" y="45442"/>
                  <a:pt x="185171" y="45229"/>
                </a:cubicBezTo>
                <a:lnTo>
                  <a:pt x="185171" y="45047"/>
                </a:lnTo>
                <a:cubicBezTo>
                  <a:pt x="185140" y="44986"/>
                  <a:pt x="185110" y="44925"/>
                  <a:pt x="185110" y="44865"/>
                </a:cubicBezTo>
                <a:cubicBezTo>
                  <a:pt x="185079" y="44773"/>
                  <a:pt x="185079" y="44713"/>
                  <a:pt x="185049" y="44621"/>
                </a:cubicBezTo>
                <a:cubicBezTo>
                  <a:pt x="184958" y="44378"/>
                  <a:pt x="184897" y="44226"/>
                  <a:pt x="184897" y="44226"/>
                </a:cubicBezTo>
                <a:cubicBezTo>
                  <a:pt x="184897" y="44226"/>
                  <a:pt x="184836" y="44105"/>
                  <a:pt x="184745" y="43862"/>
                </a:cubicBezTo>
                <a:cubicBezTo>
                  <a:pt x="184624" y="43649"/>
                  <a:pt x="184472" y="43314"/>
                  <a:pt x="184320" y="42919"/>
                </a:cubicBezTo>
                <a:cubicBezTo>
                  <a:pt x="184168" y="42524"/>
                  <a:pt x="184016" y="42038"/>
                  <a:pt x="184046" y="41491"/>
                </a:cubicBezTo>
                <a:cubicBezTo>
                  <a:pt x="184046" y="41278"/>
                  <a:pt x="184076" y="41065"/>
                  <a:pt x="184107" y="40822"/>
                </a:cubicBezTo>
                <a:cubicBezTo>
                  <a:pt x="185171" y="40731"/>
                  <a:pt x="186234" y="40640"/>
                  <a:pt x="187298" y="40518"/>
                </a:cubicBezTo>
                <a:cubicBezTo>
                  <a:pt x="188393" y="40457"/>
                  <a:pt x="189487" y="40427"/>
                  <a:pt x="190581" y="40336"/>
                </a:cubicBezTo>
                <a:cubicBezTo>
                  <a:pt x="190855" y="40336"/>
                  <a:pt x="191128" y="40305"/>
                  <a:pt x="191402" y="40305"/>
                </a:cubicBezTo>
                <a:lnTo>
                  <a:pt x="192222" y="40305"/>
                </a:lnTo>
                <a:lnTo>
                  <a:pt x="193894" y="40305"/>
                </a:lnTo>
                <a:cubicBezTo>
                  <a:pt x="194441" y="40305"/>
                  <a:pt x="195019" y="40275"/>
                  <a:pt x="195566" y="40305"/>
                </a:cubicBezTo>
                <a:cubicBezTo>
                  <a:pt x="196113" y="40336"/>
                  <a:pt x="196691" y="40366"/>
                  <a:pt x="197238" y="40396"/>
                </a:cubicBezTo>
                <a:cubicBezTo>
                  <a:pt x="197815" y="40427"/>
                  <a:pt x="198362" y="40457"/>
                  <a:pt x="198940" y="40488"/>
                </a:cubicBezTo>
                <a:cubicBezTo>
                  <a:pt x="199487" y="40548"/>
                  <a:pt x="200065" y="40609"/>
                  <a:pt x="200642" y="40670"/>
                </a:cubicBezTo>
                <a:cubicBezTo>
                  <a:pt x="201189" y="40761"/>
                  <a:pt x="201767" y="40822"/>
                  <a:pt x="202344" y="40883"/>
                </a:cubicBezTo>
                <a:cubicBezTo>
                  <a:pt x="202891" y="40944"/>
                  <a:pt x="203469" y="41065"/>
                  <a:pt x="204046" y="41156"/>
                </a:cubicBezTo>
                <a:cubicBezTo>
                  <a:pt x="208575" y="41886"/>
                  <a:pt x="213104" y="43041"/>
                  <a:pt x="217664" y="44226"/>
                </a:cubicBezTo>
                <a:lnTo>
                  <a:pt x="221068" y="45108"/>
                </a:lnTo>
                <a:lnTo>
                  <a:pt x="222770" y="45533"/>
                </a:lnTo>
                <a:lnTo>
                  <a:pt x="223652" y="45746"/>
                </a:lnTo>
                <a:lnTo>
                  <a:pt x="224503" y="45928"/>
                </a:lnTo>
                <a:cubicBezTo>
                  <a:pt x="225415" y="46111"/>
                  <a:pt x="226326" y="46324"/>
                  <a:pt x="227238" y="46506"/>
                </a:cubicBezTo>
                <a:cubicBezTo>
                  <a:pt x="227238" y="46567"/>
                  <a:pt x="227238" y="46658"/>
                  <a:pt x="227238" y="46719"/>
                </a:cubicBezTo>
                <a:cubicBezTo>
                  <a:pt x="227238" y="46810"/>
                  <a:pt x="227238" y="46901"/>
                  <a:pt x="227238" y="46931"/>
                </a:cubicBezTo>
                <a:cubicBezTo>
                  <a:pt x="227208" y="46992"/>
                  <a:pt x="227208" y="47023"/>
                  <a:pt x="227208" y="47023"/>
                </a:cubicBezTo>
                <a:cubicBezTo>
                  <a:pt x="227208" y="47023"/>
                  <a:pt x="227177" y="47448"/>
                  <a:pt x="226995" y="48269"/>
                </a:cubicBezTo>
                <a:cubicBezTo>
                  <a:pt x="226813" y="49090"/>
                  <a:pt x="226509" y="50275"/>
                  <a:pt x="226174" y="51734"/>
                </a:cubicBezTo>
                <a:cubicBezTo>
                  <a:pt x="225840" y="53193"/>
                  <a:pt x="225536" y="54926"/>
                  <a:pt x="225475" y="56810"/>
                </a:cubicBezTo>
                <a:cubicBezTo>
                  <a:pt x="225445" y="57266"/>
                  <a:pt x="225415" y="57752"/>
                  <a:pt x="225415" y="58208"/>
                </a:cubicBezTo>
                <a:lnTo>
                  <a:pt x="225415" y="59667"/>
                </a:lnTo>
                <a:cubicBezTo>
                  <a:pt x="225384" y="60640"/>
                  <a:pt x="225445" y="61613"/>
                  <a:pt x="225475" y="62616"/>
                </a:cubicBezTo>
                <a:cubicBezTo>
                  <a:pt x="225536" y="64591"/>
                  <a:pt x="225688" y="66537"/>
                  <a:pt x="225658" y="68360"/>
                </a:cubicBezTo>
                <a:cubicBezTo>
                  <a:pt x="225688" y="69272"/>
                  <a:pt x="225688" y="70184"/>
                  <a:pt x="225658" y="71005"/>
                </a:cubicBezTo>
                <a:cubicBezTo>
                  <a:pt x="225658" y="71309"/>
                  <a:pt x="225658" y="71582"/>
                  <a:pt x="225658" y="71886"/>
                </a:cubicBezTo>
                <a:cubicBezTo>
                  <a:pt x="225810" y="71886"/>
                  <a:pt x="225992" y="71917"/>
                  <a:pt x="226144" y="71917"/>
                </a:cubicBezTo>
                <a:cubicBezTo>
                  <a:pt x="226174" y="71643"/>
                  <a:pt x="226174" y="71339"/>
                  <a:pt x="226205" y="71035"/>
                </a:cubicBezTo>
                <a:cubicBezTo>
                  <a:pt x="226235" y="70184"/>
                  <a:pt x="226296" y="69303"/>
                  <a:pt x="226296" y="68360"/>
                </a:cubicBezTo>
                <a:cubicBezTo>
                  <a:pt x="226357" y="66506"/>
                  <a:pt x="226266" y="64561"/>
                  <a:pt x="226266" y="62585"/>
                </a:cubicBezTo>
                <a:cubicBezTo>
                  <a:pt x="226205" y="58664"/>
                  <a:pt x="226387" y="54774"/>
                  <a:pt x="227177" y="51977"/>
                </a:cubicBezTo>
                <a:cubicBezTo>
                  <a:pt x="227512" y="50549"/>
                  <a:pt x="227846" y="49363"/>
                  <a:pt x="228059" y="48542"/>
                </a:cubicBezTo>
                <a:cubicBezTo>
                  <a:pt x="228272" y="47691"/>
                  <a:pt x="228333" y="47114"/>
                  <a:pt x="228333" y="47114"/>
                </a:cubicBezTo>
                <a:cubicBezTo>
                  <a:pt x="228333" y="47114"/>
                  <a:pt x="228333" y="46992"/>
                  <a:pt x="228333" y="46719"/>
                </a:cubicBezTo>
                <a:cubicBezTo>
                  <a:pt x="228788" y="46810"/>
                  <a:pt x="229244" y="46901"/>
                  <a:pt x="229700" y="46962"/>
                </a:cubicBezTo>
                <a:lnTo>
                  <a:pt x="231433" y="47235"/>
                </a:lnTo>
                <a:cubicBezTo>
                  <a:pt x="236023" y="47965"/>
                  <a:pt x="240612" y="48421"/>
                  <a:pt x="244989" y="48907"/>
                </a:cubicBezTo>
                <a:cubicBezTo>
                  <a:pt x="246084" y="49059"/>
                  <a:pt x="247178" y="49181"/>
                  <a:pt x="248272" y="49302"/>
                </a:cubicBezTo>
                <a:cubicBezTo>
                  <a:pt x="249336" y="49424"/>
                  <a:pt x="250400" y="49576"/>
                  <a:pt x="251464" y="49697"/>
                </a:cubicBezTo>
                <a:cubicBezTo>
                  <a:pt x="253561" y="49971"/>
                  <a:pt x="255597" y="50336"/>
                  <a:pt x="257604" y="50670"/>
                </a:cubicBezTo>
                <a:cubicBezTo>
                  <a:pt x="258607" y="50822"/>
                  <a:pt x="259549" y="51065"/>
                  <a:pt x="260522" y="51278"/>
                </a:cubicBezTo>
                <a:cubicBezTo>
                  <a:pt x="261464" y="51521"/>
                  <a:pt x="262406" y="51734"/>
                  <a:pt x="263318" y="51947"/>
                </a:cubicBezTo>
                <a:cubicBezTo>
                  <a:pt x="264230" y="52190"/>
                  <a:pt x="265111" y="52494"/>
                  <a:pt x="265962" y="52767"/>
                </a:cubicBezTo>
                <a:cubicBezTo>
                  <a:pt x="266388" y="52889"/>
                  <a:pt x="266813" y="53041"/>
                  <a:pt x="267239" y="53163"/>
                </a:cubicBezTo>
                <a:cubicBezTo>
                  <a:pt x="267330" y="53193"/>
                  <a:pt x="267421" y="53223"/>
                  <a:pt x="267513" y="53254"/>
                </a:cubicBezTo>
                <a:cubicBezTo>
                  <a:pt x="267665" y="53436"/>
                  <a:pt x="267786" y="53588"/>
                  <a:pt x="267908" y="53740"/>
                </a:cubicBezTo>
                <a:cubicBezTo>
                  <a:pt x="268303" y="54166"/>
                  <a:pt x="268576" y="54561"/>
                  <a:pt x="268728" y="54865"/>
                </a:cubicBezTo>
                <a:cubicBezTo>
                  <a:pt x="268850" y="55138"/>
                  <a:pt x="268880" y="55381"/>
                  <a:pt x="268880" y="55594"/>
                </a:cubicBezTo>
                <a:cubicBezTo>
                  <a:pt x="268880" y="55685"/>
                  <a:pt x="268880" y="55746"/>
                  <a:pt x="268880" y="55807"/>
                </a:cubicBezTo>
                <a:cubicBezTo>
                  <a:pt x="268850" y="55837"/>
                  <a:pt x="268850" y="55868"/>
                  <a:pt x="268850" y="55868"/>
                </a:cubicBezTo>
                <a:cubicBezTo>
                  <a:pt x="268850" y="55868"/>
                  <a:pt x="268820" y="56324"/>
                  <a:pt x="268668" y="57144"/>
                </a:cubicBezTo>
                <a:cubicBezTo>
                  <a:pt x="268485" y="57965"/>
                  <a:pt x="268181" y="59151"/>
                  <a:pt x="267877" y="60609"/>
                </a:cubicBezTo>
                <a:cubicBezTo>
                  <a:pt x="267604" y="62068"/>
                  <a:pt x="267300" y="63831"/>
                  <a:pt x="267269" y="65686"/>
                </a:cubicBezTo>
                <a:cubicBezTo>
                  <a:pt x="267269" y="66141"/>
                  <a:pt x="267209" y="66628"/>
                  <a:pt x="267239" y="67114"/>
                </a:cubicBezTo>
                <a:cubicBezTo>
                  <a:pt x="267239" y="67600"/>
                  <a:pt x="267239" y="68056"/>
                  <a:pt x="267269" y="68543"/>
                </a:cubicBezTo>
                <a:cubicBezTo>
                  <a:pt x="267269" y="69546"/>
                  <a:pt x="267330" y="70518"/>
                  <a:pt x="267361" y="71491"/>
                </a:cubicBezTo>
                <a:cubicBezTo>
                  <a:pt x="267482" y="73467"/>
                  <a:pt x="267634" y="75412"/>
                  <a:pt x="267665" y="77266"/>
                </a:cubicBezTo>
                <a:cubicBezTo>
                  <a:pt x="267695" y="77631"/>
                  <a:pt x="267695" y="78026"/>
                  <a:pt x="267695" y="78391"/>
                </a:cubicBezTo>
                <a:cubicBezTo>
                  <a:pt x="267908" y="78452"/>
                  <a:pt x="268090" y="78482"/>
                  <a:pt x="268272" y="78512"/>
                </a:cubicBezTo>
                <a:cubicBezTo>
                  <a:pt x="268303" y="78117"/>
                  <a:pt x="268303" y="77692"/>
                  <a:pt x="268303" y="77236"/>
                </a:cubicBezTo>
                <a:cubicBezTo>
                  <a:pt x="268333" y="75382"/>
                  <a:pt x="268212" y="73436"/>
                  <a:pt x="268181" y="71461"/>
                </a:cubicBezTo>
                <a:cubicBezTo>
                  <a:pt x="268029" y="67540"/>
                  <a:pt x="268181" y="63649"/>
                  <a:pt x="268911" y="60853"/>
                </a:cubicBezTo>
                <a:cubicBezTo>
                  <a:pt x="269215" y="59424"/>
                  <a:pt x="269549" y="58239"/>
                  <a:pt x="269731" y="57388"/>
                </a:cubicBezTo>
                <a:cubicBezTo>
                  <a:pt x="269944" y="56536"/>
                  <a:pt x="269975" y="55959"/>
                  <a:pt x="269975" y="55959"/>
                </a:cubicBezTo>
                <a:cubicBezTo>
                  <a:pt x="269975" y="55959"/>
                  <a:pt x="270005" y="55837"/>
                  <a:pt x="270005" y="55564"/>
                </a:cubicBezTo>
                <a:cubicBezTo>
                  <a:pt x="269975" y="55290"/>
                  <a:pt x="269944" y="54865"/>
                  <a:pt x="269731" y="54378"/>
                </a:cubicBezTo>
                <a:cubicBezTo>
                  <a:pt x="269640" y="54226"/>
                  <a:pt x="269549" y="54074"/>
                  <a:pt x="269458" y="53922"/>
                </a:cubicBezTo>
                <a:cubicBezTo>
                  <a:pt x="272406" y="54956"/>
                  <a:pt x="275081" y="55959"/>
                  <a:pt x="277543" y="56719"/>
                </a:cubicBezTo>
                <a:cubicBezTo>
                  <a:pt x="277908" y="56840"/>
                  <a:pt x="278242" y="56962"/>
                  <a:pt x="278546" y="57053"/>
                </a:cubicBezTo>
                <a:lnTo>
                  <a:pt x="278789" y="57144"/>
                </a:lnTo>
                <a:cubicBezTo>
                  <a:pt x="278881" y="57175"/>
                  <a:pt x="279002" y="57205"/>
                  <a:pt x="279063" y="57205"/>
                </a:cubicBezTo>
                <a:cubicBezTo>
                  <a:pt x="279245" y="57236"/>
                  <a:pt x="279397" y="57296"/>
                  <a:pt x="279580" y="57327"/>
                </a:cubicBezTo>
                <a:cubicBezTo>
                  <a:pt x="280248" y="57448"/>
                  <a:pt x="280887" y="57540"/>
                  <a:pt x="281495" y="57631"/>
                </a:cubicBezTo>
                <a:cubicBezTo>
                  <a:pt x="282741" y="57813"/>
                  <a:pt x="283865" y="57965"/>
                  <a:pt x="284869" y="58147"/>
                </a:cubicBezTo>
                <a:cubicBezTo>
                  <a:pt x="284899" y="58147"/>
                  <a:pt x="284960" y="58147"/>
                  <a:pt x="284990" y="58147"/>
                </a:cubicBezTo>
                <a:lnTo>
                  <a:pt x="284990" y="57783"/>
                </a:lnTo>
                <a:close/>
                <a:moveTo>
                  <a:pt x="60062" y="43953"/>
                </a:moveTo>
                <a:cubicBezTo>
                  <a:pt x="59940" y="44378"/>
                  <a:pt x="59849" y="44834"/>
                  <a:pt x="59788" y="45260"/>
                </a:cubicBezTo>
                <a:cubicBezTo>
                  <a:pt x="59758" y="45351"/>
                  <a:pt x="59728" y="45442"/>
                  <a:pt x="59728" y="45533"/>
                </a:cubicBezTo>
                <a:cubicBezTo>
                  <a:pt x="57661" y="45503"/>
                  <a:pt x="55624" y="45321"/>
                  <a:pt x="53618" y="44925"/>
                </a:cubicBezTo>
                <a:cubicBezTo>
                  <a:pt x="51278" y="44530"/>
                  <a:pt x="48876" y="44530"/>
                  <a:pt x="46566" y="44865"/>
                </a:cubicBezTo>
                <a:cubicBezTo>
                  <a:pt x="44287" y="45169"/>
                  <a:pt x="42098" y="45746"/>
                  <a:pt x="40001" y="46445"/>
                </a:cubicBezTo>
                <a:cubicBezTo>
                  <a:pt x="35806" y="47843"/>
                  <a:pt x="32007" y="49637"/>
                  <a:pt x="28329" y="51156"/>
                </a:cubicBezTo>
                <a:cubicBezTo>
                  <a:pt x="26505" y="51886"/>
                  <a:pt x="24621" y="52342"/>
                  <a:pt x="22766" y="52707"/>
                </a:cubicBezTo>
                <a:cubicBezTo>
                  <a:pt x="22037" y="52859"/>
                  <a:pt x="21338" y="52980"/>
                  <a:pt x="20608" y="53102"/>
                </a:cubicBezTo>
                <a:lnTo>
                  <a:pt x="20456" y="52950"/>
                </a:lnTo>
                <a:cubicBezTo>
                  <a:pt x="20365" y="52828"/>
                  <a:pt x="20244" y="52707"/>
                  <a:pt x="20152" y="52585"/>
                </a:cubicBezTo>
                <a:cubicBezTo>
                  <a:pt x="20031" y="52463"/>
                  <a:pt x="19909" y="52342"/>
                  <a:pt x="19818" y="52190"/>
                </a:cubicBezTo>
                <a:cubicBezTo>
                  <a:pt x="19392" y="51673"/>
                  <a:pt x="19028" y="51004"/>
                  <a:pt x="18754" y="50275"/>
                </a:cubicBezTo>
                <a:cubicBezTo>
                  <a:pt x="18511" y="49546"/>
                  <a:pt x="18359" y="48725"/>
                  <a:pt x="18298" y="47813"/>
                </a:cubicBezTo>
                <a:cubicBezTo>
                  <a:pt x="18146" y="46050"/>
                  <a:pt x="18389" y="44105"/>
                  <a:pt x="18298" y="42099"/>
                </a:cubicBezTo>
                <a:cubicBezTo>
                  <a:pt x="18268" y="41187"/>
                  <a:pt x="18177" y="40275"/>
                  <a:pt x="18116" y="39393"/>
                </a:cubicBezTo>
                <a:cubicBezTo>
                  <a:pt x="19788" y="39181"/>
                  <a:pt x="21551" y="38907"/>
                  <a:pt x="23374" y="38573"/>
                </a:cubicBezTo>
                <a:cubicBezTo>
                  <a:pt x="25259" y="38208"/>
                  <a:pt x="27204" y="37782"/>
                  <a:pt x="29089" y="37023"/>
                </a:cubicBezTo>
                <a:cubicBezTo>
                  <a:pt x="32827" y="35564"/>
                  <a:pt x="36627" y="33801"/>
                  <a:pt x="40761" y="32463"/>
                </a:cubicBezTo>
                <a:cubicBezTo>
                  <a:pt x="42828" y="31825"/>
                  <a:pt x="44955" y="31278"/>
                  <a:pt x="47174" y="30974"/>
                </a:cubicBezTo>
                <a:cubicBezTo>
                  <a:pt x="49393" y="30700"/>
                  <a:pt x="51642" y="30700"/>
                  <a:pt x="53861" y="31126"/>
                </a:cubicBezTo>
                <a:cubicBezTo>
                  <a:pt x="54408" y="31217"/>
                  <a:pt x="55016" y="31278"/>
                  <a:pt x="55594" y="31369"/>
                </a:cubicBezTo>
                <a:cubicBezTo>
                  <a:pt x="56202" y="31460"/>
                  <a:pt x="56779" y="31582"/>
                  <a:pt x="57357" y="31612"/>
                </a:cubicBezTo>
                <a:cubicBezTo>
                  <a:pt x="58542" y="31703"/>
                  <a:pt x="59728" y="31794"/>
                  <a:pt x="60943" y="31764"/>
                </a:cubicBezTo>
                <a:cubicBezTo>
                  <a:pt x="61095" y="31764"/>
                  <a:pt x="61217" y="31764"/>
                  <a:pt x="61369" y="31764"/>
                </a:cubicBezTo>
                <a:cubicBezTo>
                  <a:pt x="61369" y="31825"/>
                  <a:pt x="61399" y="31855"/>
                  <a:pt x="61399" y="31886"/>
                </a:cubicBezTo>
                <a:cubicBezTo>
                  <a:pt x="61430" y="32159"/>
                  <a:pt x="61460" y="32402"/>
                  <a:pt x="61491" y="32646"/>
                </a:cubicBezTo>
                <a:cubicBezTo>
                  <a:pt x="61491" y="32919"/>
                  <a:pt x="61521" y="33162"/>
                  <a:pt x="61521" y="33436"/>
                </a:cubicBezTo>
                <a:lnTo>
                  <a:pt x="61521" y="35016"/>
                </a:lnTo>
                <a:cubicBezTo>
                  <a:pt x="61430" y="37114"/>
                  <a:pt x="61065" y="39181"/>
                  <a:pt x="60670" y="41126"/>
                </a:cubicBezTo>
                <a:cubicBezTo>
                  <a:pt x="60457" y="42099"/>
                  <a:pt x="60244" y="43041"/>
                  <a:pt x="60062" y="43953"/>
                </a:cubicBezTo>
                <a:close/>
                <a:moveTo>
                  <a:pt x="98209" y="41430"/>
                </a:moveTo>
                <a:cubicBezTo>
                  <a:pt x="97114" y="41582"/>
                  <a:pt x="96050" y="41734"/>
                  <a:pt x="94956" y="41886"/>
                </a:cubicBezTo>
                <a:cubicBezTo>
                  <a:pt x="90579" y="42403"/>
                  <a:pt x="86050" y="42858"/>
                  <a:pt x="81430" y="43314"/>
                </a:cubicBezTo>
                <a:cubicBezTo>
                  <a:pt x="79120" y="43588"/>
                  <a:pt x="76780" y="43831"/>
                  <a:pt x="74439" y="44105"/>
                </a:cubicBezTo>
                <a:cubicBezTo>
                  <a:pt x="73284" y="44226"/>
                  <a:pt x="72129" y="44378"/>
                  <a:pt x="70944" y="44530"/>
                </a:cubicBezTo>
                <a:cubicBezTo>
                  <a:pt x="69789" y="44682"/>
                  <a:pt x="68603" y="44834"/>
                  <a:pt x="67448" y="44986"/>
                </a:cubicBezTo>
                <a:cubicBezTo>
                  <a:pt x="65199" y="45290"/>
                  <a:pt x="62980" y="45472"/>
                  <a:pt x="60761" y="45503"/>
                </a:cubicBezTo>
                <a:cubicBezTo>
                  <a:pt x="60761" y="45503"/>
                  <a:pt x="60761" y="45472"/>
                  <a:pt x="60761" y="45442"/>
                </a:cubicBezTo>
                <a:cubicBezTo>
                  <a:pt x="60852" y="45017"/>
                  <a:pt x="60913" y="44591"/>
                  <a:pt x="61004" y="44135"/>
                </a:cubicBezTo>
                <a:cubicBezTo>
                  <a:pt x="61187" y="43223"/>
                  <a:pt x="61369" y="42281"/>
                  <a:pt x="61582" y="41308"/>
                </a:cubicBezTo>
                <a:cubicBezTo>
                  <a:pt x="61946" y="39333"/>
                  <a:pt x="62281" y="37175"/>
                  <a:pt x="62311" y="35016"/>
                </a:cubicBezTo>
                <a:cubicBezTo>
                  <a:pt x="62281" y="34469"/>
                  <a:pt x="62281" y="33922"/>
                  <a:pt x="62281" y="33405"/>
                </a:cubicBezTo>
                <a:cubicBezTo>
                  <a:pt x="62250" y="33132"/>
                  <a:pt x="62220" y="32858"/>
                  <a:pt x="62190" y="32585"/>
                </a:cubicBezTo>
                <a:cubicBezTo>
                  <a:pt x="62159" y="32311"/>
                  <a:pt x="62129" y="32038"/>
                  <a:pt x="62068" y="31764"/>
                </a:cubicBezTo>
                <a:cubicBezTo>
                  <a:pt x="62068" y="31764"/>
                  <a:pt x="62068" y="31764"/>
                  <a:pt x="62068" y="31764"/>
                </a:cubicBezTo>
                <a:cubicBezTo>
                  <a:pt x="62889" y="31734"/>
                  <a:pt x="63709" y="31673"/>
                  <a:pt x="64500" y="31643"/>
                </a:cubicBezTo>
                <a:cubicBezTo>
                  <a:pt x="65685" y="31521"/>
                  <a:pt x="66871" y="31430"/>
                  <a:pt x="68056" y="31247"/>
                </a:cubicBezTo>
                <a:lnTo>
                  <a:pt x="71551" y="30822"/>
                </a:lnTo>
                <a:cubicBezTo>
                  <a:pt x="72707" y="30700"/>
                  <a:pt x="73892" y="30548"/>
                  <a:pt x="75047" y="30427"/>
                </a:cubicBezTo>
                <a:cubicBezTo>
                  <a:pt x="77387" y="30184"/>
                  <a:pt x="79698" y="29940"/>
                  <a:pt x="82008" y="29697"/>
                </a:cubicBezTo>
                <a:cubicBezTo>
                  <a:pt x="86628" y="29272"/>
                  <a:pt x="91187" y="28846"/>
                  <a:pt x="95594" y="28329"/>
                </a:cubicBezTo>
                <a:cubicBezTo>
                  <a:pt x="96689" y="28208"/>
                  <a:pt x="97783" y="28056"/>
                  <a:pt x="98847" y="27904"/>
                </a:cubicBezTo>
                <a:cubicBezTo>
                  <a:pt x="99303" y="27873"/>
                  <a:pt x="99759" y="27813"/>
                  <a:pt x="100215" y="27752"/>
                </a:cubicBezTo>
                <a:cubicBezTo>
                  <a:pt x="100245" y="28694"/>
                  <a:pt x="100275" y="29667"/>
                  <a:pt x="100275" y="30639"/>
                </a:cubicBezTo>
                <a:cubicBezTo>
                  <a:pt x="100275" y="32554"/>
                  <a:pt x="99971" y="34500"/>
                  <a:pt x="100002" y="36415"/>
                </a:cubicBezTo>
                <a:cubicBezTo>
                  <a:pt x="100032" y="37357"/>
                  <a:pt x="100154" y="38299"/>
                  <a:pt x="100427" y="39150"/>
                </a:cubicBezTo>
                <a:cubicBezTo>
                  <a:pt x="100640" y="39849"/>
                  <a:pt x="100944" y="40488"/>
                  <a:pt x="101278" y="41035"/>
                </a:cubicBezTo>
                <a:cubicBezTo>
                  <a:pt x="100245" y="41126"/>
                  <a:pt x="99242" y="41308"/>
                  <a:pt x="98209" y="41430"/>
                </a:cubicBezTo>
                <a:close/>
                <a:moveTo>
                  <a:pt x="142495" y="35959"/>
                </a:moveTo>
                <a:cubicBezTo>
                  <a:pt x="142373" y="36415"/>
                  <a:pt x="142252" y="36840"/>
                  <a:pt x="142161" y="37266"/>
                </a:cubicBezTo>
                <a:cubicBezTo>
                  <a:pt x="142100" y="37478"/>
                  <a:pt x="142070" y="37691"/>
                  <a:pt x="142009" y="37904"/>
                </a:cubicBezTo>
                <a:cubicBezTo>
                  <a:pt x="141978" y="37995"/>
                  <a:pt x="141978" y="38086"/>
                  <a:pt x="141948" y="38208"/>
                </a:cubicBezTo>
                <a:lnTo>
                  <a:pt x="141918" y="38299"/>
                </a:lnTo>
                <a:cubicBezTo>
                  <a:pt x="141918" y="38330"/>
                  <a:pt x="141887" y="38421"/>
                  <a:pt x="141887" y="38421"/>
                </a:cubicBezTo>
                <a:lnTo>
                  <a:pt x="141887" y="38573"/>
                </a:lnTo>
                <a:cubicBezTo>
                  <a:pt x="141826" y="39272"/>
                  <a:pt x="141583" y="40001"/>
                  <a:pt x="141553" y="40731"/>
                </a:cubicBezTo>
                <a:cubicBezTo>
                  <a:pt x="141553" y="40944"/>
                  <a:pt x="141553" y="41126"/>
                  <a:pt x="141553" y="41308"/>
                </a:cubicBezTo>
                <a:cubicBezTo>
                  <a:pt x="141401" y="41308"/>
                  <a:pt x="141218" y="41308"/>
                  <a:pt x="141006" y="41308"/>
                </a:cubicBezTo>
                <a:cubicBezTo>
                  <a:pt x="139911" y="41339"/>
                  <a:pt x="138300" y="41369"/>
                  <a:pt x="136234" y="41339"/>
                </a:cubicBezTo>
                <a:cubicBezTo>
                  <a:pt x="135200" y="41339"/>
                  <a:pt x="134075" y="41339"/>
                  <a:pt x="132829" y="41339"/>
                </a:cubicBezTo>
                <a:cubicBezTo>
                  <a:pt x="132221" y="41308"/>
                  <a:pt x="131553" y="41308"/>
                  <a:pt x="130884" y="41308"/>
                </a:cubicBezTo>
                <a:cubicBezTo>
                  <a:pt x="130215" y="41308"/>
                  <a:pt x="129516" y="41308"/>
                  <a:pt x="128817" y="41278"/>
                </a:cubicBezTo>
                <a:cubicBezTo>
                  <a:pt x="125960" y="41187"/>
                  <a:pt x="122738" y="41004"/>
                  <a:pt x="119182" y="40822"/>
                </a:cubicBezTo>
                <a:cubicBezTo>
                  <a:pt x="115656" y="40640"/>
                  <a:pt x="111795" y="40457"/>
                  <a:pt x="107692" y="40548"/>
                </a:cubicBezTo>
                <a:cubicBezTo>
                  <a:pt x="106659" y="40609"/>
                  <a:pt x="105625" y="40640"/>
                  <a:pt x="104592" y="40700"/>
                </a:cubicBezTo>
                <a:cubicBezTo>
                  <a:pt x="103862" y="40761"/>
                  <a:pt x="103163" y="40822"/>
                  <a:pt x="102464" y="40913"/>
                </a:cubicBezTo>
                <a:cubicBezTo>
                  <a:pt x="102434" y="40883"/>
                  <a:pt x="102403" y="40852"/>
                  <a:pt x="102373" y="40792"/>
                </a:cubicBezTo>
                <a:cubicBezTo>
                  <a:pt x="101947" y="40244"/>
                  <a:pt x="101613" y="39606"/>
                  <a:pt x="101370" y="38846"/>
                </a:cubicBezTo>
                <a:cubicBezTo>
                  <a:pt x="101096" y="38117"/>
                  <a:pt x="100975" y="37266"/>
                  <a:pt x="100944" y="36384"/>
                </a:cubicBezTo>
                <a:cubicBezTo>
                  <a:pt x="100853" y="34621"/>
                  <a:pt x="101127" y="32646"/>
                  <a:pt x="101066" y="30639"/>
                </a:cubicBezTo>
                <a:cubicBezTo>
                  <a:pt x="101035" y="29636"/>
                  <a:pt x="100975" y="28633"/>
                  <a:pt x="100914" y="27661"/>
                </a:cubicBezTo>
                <a:cubicBezTo>
                  <a:pt x="101278" y="27600"/>
                  <a:pt x="101674" y="27569"/>
                  <a:pt x="102038" y="27539"/>
                </a:cubicBezTo>
                <a:cubicBezTo>
                  <a:pt x="103102" y="27448"/>
                  <a:pt x="104105" y="27296"/>
                  <a:pt x="105139" y="27235"/>
                </a:cubicBezTo>
                <a:cubicBezTo>
                  <a:pt x="106172" y="27205"/>
                  <a:pt x="107175" y="27144"/>
                  <a:pt x="108178" y="27114"/>
                </a:cubicBezTo>
                <a:cubicBezTo>
                  <a:pt x="112191" y="27022"/>
                  <a:pt x="116020" y="27235"/>
                  <a:pt x="119546" y="27418"/>
                </a:cubicBezTo>
                <a:cubicBezTo>
                  <a:pt x="123072" y="27630"/>
                  <a:pt x="126294" y="27843"/>
                  <a:pt x="129212" y="27934"/>
                </a:cubicBezTo>
                <a:cubicBezTo>
                  <a:pt x="129911" y="27995"/>
                  <a:pt x="130610" y="27995"/>
                  <a:pt x="131279" y="27995"/>
                </a:cubicBezTo>
                <a:cubicBezTo>
                  <a:pt x="131978" y="27995"/>
                  <a:pt x="132616" y="27995"/>
                  <a:pt x="133255" y="28025"/>
                </a:cubicBezTo>
                <a:cubicBezTo>
                  <a:pt x="134501" y="28025"/>
                  <a:pt x="135626" y="28025"/>
                  <a:pt x="136659" y="28056"/>
                </a:cubicBezTo>
                <a:cubicBezTo>
                  <a:pt x="138756" y="28086"/>
                  <a:pt x="140367" y="28056"/>
                  <a:pt x="141462" y="28056"/>
                </a:cubicBezTo>
                <a:cubicBezTo>
                  <a:pt x="142586" y="28025"/>
                  <a:pt x="143164" y="28025"/>
                  <a:pt x="143164" y="28025"/>
                </a:cubicBezTo>
                <a:cubicBezTo>
                  <a:pt x="143164" y="28025"/>
                  <a:pt x="143498" y="28025"/>
                  <a:pt x="144167" y="28025"/>
                </a:cubicBezTo>
                <a:cubicBezTo>
                  <a:pt x="143954" y="29788"/>
                  <a:pt x="143589" y="31521"/>
                  <a:pt x="143194" y="33193"/>
                </a:cubicBezTo>
                <a:cubicBezTo>
                  <a:pt x="142951" y="34135"/>
                  <a:pt x="142708" y="35077"/>
                  <a:pt x="142495" y="35959"/>
                </a:cubicBezTo>
                <a:close/>
                <a:moveTo>
                  <a:pt x="183894" y="36627"/>
                </a:moveTo>
                <a:cubicBezTo>
                  <a:pt x="183772" y="37083"/>
                  <a:pt x="183651" y="37509"/>
                  <a:pt x="183560" y="37934"/>
                </a:cubicBezTo>
                <a:cubicBezTo>
                  <a:pt x="183499" y="38147"/>
                  <a:pt x="183468" y="38360"/>
                  <a:pt x="183408" y="38542"/>
                </a:cubicBezTo>
                <a:cubicBezTo>
                  <a:pt x="183377" y="38664"/>
                  <a:pt x="183347" y="38755"/>
                  <a:pt x="183347" y="38846"/>
                </a:cubicBezTo>
                <a:lnTo>
                  <a:pt x="183316" y="38937"/>
                </a:lnTo>
                <a:cubicBezTo>
                  <a:pt x="183316" y="38968"/>
                  <a:pt x="183286" y="39089"/>
                  <a:pt x="183286" y="39089"/>
                </a:cubicBezTo>
                <a:lnTo>
                  <a:pt x="183286" y="39211"/>
                </a:lnTo>
                <a:cubicBezTo>
                  <a:pt x="183286" y="39333"/>
                  <a:pt x="183256" y="39454"/>
                  <a:pt x="183225" y="39576"/>
                </a:cubicBezTo>
                <a:cubicBezTo>
                  <a:pt x="181341" y="39758"/>
                  <a:pt x="179517" y="39941"/>
                  <a:pt x="177724" y="40123"/>
                </a:cubicBezTo>
                <a:cubicBezTo>
                  <a:pt x="175687" y="40336"/>
                  <a:pt x="173742" y="40518"/>
                  <a:pt x="171827" y="40700"/>
                </a:cubicBezTo>
                <a:cubicBezTo>
                  <a:pt x="170885" y="40761"/>
                  <a:pt x="169973" y="40822"/>
                  <a:pt x="169031" y="40883"/>
                </a:cubicBezTo>
                <a:cubicBezTo>
                  <a:pt x="168575" y="40913"/>
                  <a:pt x="168149" y="40944"/>
                  <a:pt x="167693" y="40974"/>
                </a:cubicBezTo>
                <a:cubicBezTo>
                  <a:pt x="167237" y="40974"/>
                  <a:pt x="166812" y="41004"/>
                  <a:pt x="166356" y="41004"/>
                </a:cubicBezTo>
                <a:cubicBezTo>
                  <a:pt x="152161" y="41187"/>
                  <a:pt x="142708" y="41278"/>
                  <a:pt x="142708" y="41278"/>
                </a:cubicBezTo>
                <a:lnTo>
                  <a:pt x="142647" y="41278"/>
                </a:lnTo>
                <a:cubicBezTo>
                  <a:pt x="142647" y="41126"/>
                  <a:pt x="142617" y="40974"/>
                  <a:pt x="142617" y="40792"/>
                </a:cubicBezTo>
                <a:cubicBezTo>
                  <a:pt x="142617" y="40214"/>
                  <a:pt x="142860" y="39545"/>
                  <a:pt x="142921" y="38664"/>
                </a:cubicBezTo>
                <a:lnTo>
                  <a:pt x="142951" y="38482"/>
                </a:lnTo>
                <a:lnTo>
                  <a:pt x="142951" y="38482"/>
                </a:lnTo>
                <a:lnTo>
                  <a:pt x="142951" y="38421"/>
                </a:lnTo>
                <a:cubicBezTo>
                  <a:pt x="142981" y="38330"/>
                  <a:pt x="142981" y="38208"/>
                  <a:pt x="143012" y="38117"/>
                </a:cubicBezTo>
                <a:cubicBezTo>
                  <a:pt x="143073" y="37934"/>
                  <a:pt x="143103" y="37722"/>
                  <a:pt x="143164" y="37509"/>
                </a:cubicBezTo>
                <a:cubicBezTo>
                  <a:pt x="143255" y="37083"/>
                  <a:pt x="143346" y="36658"/>
                  <a:pt x="143437" y="36202"/>
                </a:cubicBezTo>
                <a:cubicBezTo>
                  <a:pt x="143650" y="35320"/>
                  <a:pt x="143863" y="34378"/>
                  <a:pt x="144106" y="33405"/>
                </a:cubicBezTo>
                <a:cubicBezTo>
                  <a:pt x="144471" y="31703"/>
                  <a:pt x="144836" y="29880"/>
                  <a:pt x="144988" y="27995"/>
                </a:cubicBezTo>
                <a:cubicBezTo>
                  <a:pt x="148361" y="27934"/>
                  <a:pt x="156295" y="27813"/>
                  <a:pt x="166872" y="27630"/>
                </a:cubicBezTo>
                <a:cubicBezTo>
                  <a:pt x="167298" y="27630"/>
                  <a:pt x="167754" y="27600"/>
                  <a:pt x="168210" y="27600"/>
                </a:cubicBezTo>
                <a:cubicBezTo>
                  <a:pt x="168666" y="27569"/>
                  <a:pt x="169122" y="27539"/>
                  <a:pt x="169578" y="27509"/>
                </a:cubicBezTo>
                <a:cubicBezTo>
                  <a:pt x="170520" y="27418"/>
                  <a:pt x="171462" y="27357"/>
                  <a:pt x="172435" y="27296"/>
                </a:cubicBezTo>
                <a:cubicBezTo>
                  <a:pt x="174319" y="27114"/>
                  <a:pt x="176325" y="26931"/>
                  <a:pt x="178332" y="26688"/>
                </a:cubicBezTo>
                <a:cubicBezTo>
                  <a:pt x="180338" y="26475"/>
                  <a:pt x="182405" y="26232"/>
                  <a:pt x="184532" y="26019"/>
                </a:cubicBezTo>
                <a:cubicBezTo>
                  <a:pt x="184927" y="25989"/>
                  <a:pt x="185323" y="25959"/>
                  <a:pt x="185687" y="25928"/>
                </a:cubicBezTo>
                <a:cubicBezTo>
                  <a:pt x="185718" y="26019"/>
                  <a:pt x="185718" y="26080"/>
                  <a:pt x="185718" y="26171"/>
                </a:cubicBezTo>
                <a:cubicBezTo>
                  <a:pt x="185687" y="26718"/>
                  <a:pt x="185657" y="27235"/>
                  <a:pt x="185657" y="27752"/>
                </a:cubicBezTo>
                <a:cubicBezTo>
                  <a:pt x="185505" y="29849"/>
                  <a:pt x="185049" y="31916"/>
                  <a:pt x="184593" y="33831"/>
                </a:cubicBezTo>
                <a:cubicBezTo>
                  <a:pt x="184350" y="34804"/>
                  <a:pt x="184107" y="35746"/>
                  <a:pt x="183894" y="36627"/>
                </a:cubicBezTo>
                <a:close/>
                <a:moveTo>
                  <a:pt x="224776" y="44925"/>
                </a:moveTo>
                <a:lnTo>
                  <a:pt x="223925" y="44743"/>
                </a:lnTo>
                <a:lnTo>
                  <a:pt x="223074" y="44500"/>
                </a:lnTo>
                <a:lnTo>
                  <a:pt x="221372" y="44074"/>
                </a:lnTo>
                <a:lnTo>
                  <a:pt x="217968" y="43162"/>
                </a:lnTo>
                <a:cubicBezTo>
                  <a:pt x="213439" y="41947"/>
                  <a:pt x="208879" y="40731"/>
                  <a:pt x="204259" y="39971"/>
                </a:cubicBezTo>
                <a:cubicBezTo>
                  <a:pt x="203682" y="39880"/>
                  <a:pt x="203104" y="39758"/>
                  <a:pt x="202527" y="39667"/>
                </a:cubicBezTo>
                <a:cubicBezTo>
                  <a:pt x="201949" y="39606"/>
                  <a:pt x="201372" y="39545"/>
                  <a:pt x="200794" y="39454"/>
                </a:cubicBezTo>
                <a:cubicBezTo>
                  <a:pt x="200217" y="39393"/>
                  <a:pt x="199639" y="39333"/>
                  <a:pt x="199061" y="39272"/>
                </a:cubicBezTo>
                <a:cubicBezTo>
                  <a:pt x="198484" y="39211"/>
                  <a:pt x="197906" y="39181"/>
                  <a:pt x="197329" y="39150"/>
                </a:cubicBezTo>
                <a:cubicBezTo>
                  <a:pt x="196751" y="39120"/>
                  <a:pt x="196174" y="39089"/>
                  <a:pt x="195596" y="39059"/>
                </a:cubicBezTo>
                <a:cubicBezTo>
                  <a:pt x="195019" y="38998"/>
                  <a:pt x="194441" y="39029"/>
                  <a:pt x="193894" y="39029"/>
                </a:cubicBezTo>
                <a:lnTo>
                  <a:pt x="192192" y="39029"/>
                </a:lnTo>
                <a:lnTo>
                  <a:pt x="191341" y="39029"/>
                </a:lnTo>
                <a:cubicBezTo>
                  <a:pt x="191037" y="39029"/>
                  <a:pt x="190763" y="39059"/>
                  <a:pt x="190490" y="39059"/>
                </a:cubicBezTo>
                <a:cubicBezTo>
                  <a:pt x="189365" y="39120"/>
                  <a:pt x="188271" y="39181"/>
                  <a:pt x="187177" y="39241"/>
                </a:cubicBezTo>
                <a:cubicBezTo>
                  <a:pt x="186204" y="39302"/>
                  <a:pt x="185231" y="39393"/>
                  <a:pt x="184289" y="39485"/>
                </a:cubicBezTo>
                <a:cubicBezTo>
                  <a:pt x="184289" y="39424"/>
                  <a:pt x="184320" y="39363"/>
                  <a:pt x="184320" y="39302"/>
                </a:cubicBezTo>
                <a:lnTo>
                  <a:pt x="184320" y="39150"/>
                </a:lnTo>
                <a:lnTo>
                  <a:pt x="184320" y="39120"/>
                </a:lnTo>
                <a:lnTo>
                  <a:pt x="184320" y="39089"/>
                </a:lnTo>
                <a:cubicBezTo>
                  <a:pt x="184350" y="38968"/>
                  <a:pt x="184380" y="38877"/>
                  <a:pt x="184411" y="38785"/>
                </a:cubicBezTo>
                <a:cubicBezTo>
                  <a:pt x="184441" y="38573"/>
                  <a:pt x="184502" y="38360"/>
                  <a:pt x="184532" y="38147"/>
                </a:cubicBezTo>
                <a:cubicBezTo>
                  <a:pt x="184624" y="37752"/>
                  <a:pt x="184715" y="37296"/>
                  <a:pt x="184836" y="36871"/>
                </a:cubicBezTo>
                <a:cubicBezTo>
                  <a:pt x="185049" y="35959"/>
                  <a:pt x="185262" y="35016"/>
                  <a:pt x="185475" y="34044"/>
                </a:cubicBezTo>
                <a:cubicBezTo>
                  <a:pt x="185931" y="32098"/>
                  <a:pt x="186326" y="29971"/>
                  <a:pt x="186417" y="27782"/>
                </a:cubicBezTo>
                <a:cubicBezTo>
                  <a:pt x="186447" y="27266"/>
                  <a:pt x="186447" y="26718"/>
                  <a:pt x="186447" y="26171"/>
                </a:cubicBezTo>
                <a:cubicBezTo>
                  <a:pt x="186447" y="26050"/>
                  <a:pt x="186447" y="25959"/>
                  <a:pt x="186447" y="25837"/>
                </a:cubicBezTo>
                <a:cubicBezTo>
                  <a:pt x="186873" y="25807"/>
                  <a:pt x="187298" y="25776"/>
                  <a:pt x="187724" y="25746"/>
                </a:cubicBezTo>
                <a:cubicBezTo>
                  <a:pt x="188818" y="25685"/>
                  <a:pt x="189882" y="25624"/>
                  <a:pt x="191007" y="25563"/>
                </a:cubicBezTo>
                <a:cubicBezTo>
                  <a:pt x="191280" y="25533"/>
                  <a:pt x="191554" y="25503"/>
                  <a:pt x="191827" y="25503"/>
                </a:cubicBezTo>
                <a:lnTo>
                  <a:pt x="192648" y="25503"/>
                </a:lnTo>
                <a:lnTo>
                  <a:pt x="194320" y="25503"/>
                </a:lnTo>
                <a:cubicBezTo>
                  <a:pt x="194867" y="25503"/>
                  <a:pt x="195414" y="25472"/>
                  <a:pt x="195991" y="25503"/>
                </a:cubicBezTo>
                <a:cubicBezTo>
                  <a:pt x="196539" y="25533"/>
                  <a:pt x="197116" y="25563"/>
                  <a:pt x="197663" y="25594"/>
                </a:cubicBezTo>
                <a:cubicBezTo>
                  <a:pt x="198241" y="25624"/>
                  <a:pt x="198788" y="25655"/>
                  <a:pt x="199365" y="25685"/>
                </a:cubicBezTo>
                <a:cubicBezTo>
                  <a:pt x="199913" y="25746"/>
                  <a:pt x="200490" y="25807"/>
                  <a:pt x="201068" y="25867"/>
                </a:cubicBezTo>
                <a:cubicBezTo>
                  <a:pt x="201615" y="25928"/>
                  <a:pt x="202192" y="26019"/>
                  <a:pt x="202770" y="26080"/>
                </a:cubicBezTo>
                <a:cubicBezTo>
                  <a:pt x="203317" y="26141"/>
                  <a:pt x="203894" y="26262"/>
                  <a:pt x="204472" y="26354"/>
                </a:cubicBezTo>
                <a:cubicBezTo>
                  <a:pt x="209001" y="27083"/>
                  <a:pt x="213530" y="28238"/>
                  <a:pt x="218089" y="29424"/>
                </a:cubicBezTo>
                <a:lnTo>
                  <a:pt x="221493" y="30305"/>
                </a:lnTo>
                <a:lnTo>
                  <a:pt x="223196" y="30731"/>
                </a:lnTo>
                <a:lnTo>
                  <a:pt x="224077" y="30943"/>
                </a:lnTo>
                <a:lnTo>
                  <a:pt x="224411" y="31004"/>
                </a:lnTo>
                <a:cubicBezTo>
                  <a:pt x="224381" y="31460"/>
                  <a:pt x="224381" y="31916"/>
                  <a:pt x="224351" y="32372"/>
                </a:cubicBezTo>
                <a:cubicBezTo>
                  <a:pt x="224229" y="34287"/>
                  <a:pt x="223834" y="36202"/>
                  <a:pt x="223773" y="38117"/>
                </a:cubicBezTo>
                <a:cubicBezTo>
                  <a:pt x="223743" y="39059"/>
                  <a:pt x="223804" y="40001"/>
                  <a:pt x="224047" y="40852"/>
                </a:cubicBezTo>
                <a:cubicBezTo>
                  <a:pt x="224260" y="41734"/>
                  <a:pt x="224594" y="42524"/>
                  <a:pt x="225050" y="43162"/>
                </a:cubicBezTo>
                <a:cubicBezTo>
                  <a:pt x="225141" y="43345"/>
                  <a:pt x="225263" y="43497"/>
                  <a:pt x="225354" y="43649"/>
                </a:cubicBezTo>
                <a:cubicBezTo>
                  <a:pt x="225475" y="43801"/>
                  <a:pt x="225597" y="43953"/>
                  <a:pt x="225688" y="44074"/>
                </a:cubicBezTo>
                <a:cubicBezTo>
                  <a:pt x="225901" y="44348"/>
                  <a:pt x="226114" y="44591"/>
                  <a:pt x="226296" y="44804"/>
                </a:cubicBezTo>
                <a:cubicBezTo>
                  <a:pt x="226448" y="44986"/>
                  <a:pt x="226570" y="45169"/>
                  <a:pt x="226691" y="45321"/>
                </a:cubicBezTo>
                <a:cubicBezTo>
                  <a:pt x="226053" y="45199"/>
                  <a:pt x="225415" y="45047"/>
                  <a:pt x="224776" y="44925"/>
                </a:cubicBezTo>
                <a:close/>
                <a:moveTo>
                  <a:pt x="266175" y="52129"/>
                </a:moveTo>
                <a:cubicBezTo>
                  <a:pt x="265324" y="51856"/>
                  <a:pt x="264443" y="51552"/>
                  <a:pt x="263531" y="51278"/>
                </a:cubicBezTo>
                <a:cubicBezTo>
                  <a:pt x="262588" y="51035"/>
                  <a:pt x="261646" y="50822"/>
                  <a:pt x="260704" y="50579"/>
                </a:cubicBezTo>
                <a:cubicBezTo>
                  <a:pt x="259731" y="50366"/>
                  <a:pt x="258759" y="50093"/>
                  <a:pt x="257756" y="49941"/>
                </a:cubicBezTo>
                <a:cubicBezTo>
                  <a:pt x="255749" y="49576"/>
                  <a:pt x="253713" y="49181"/>
                  <a:pt x="251585" y="48907"/>
                </a:cubicBezTo>
                <a:cubicBezTo>
                  <a:pt x="250521" y="48755"/>
                  <a:pt x="249458" y="48573"/>
                  <a:pt x="248363" y="48451"/>
                </a:cubicBezTo>
                <a:cubicBezTo>
                  <a:pt x="247299" y="48299"/>
                  <a:pt x="246205" y="48178"/>
                  <a:pt x="245111" y="48056"/>
                </a:cubicBezTo>
                <a:cubicBezTo>
                  <a:pt x="240704" y="47509"/>
                  <a:pt x="236144" y="47023"/>
                  <a:pt x="231585" y="46263"/>
                </a:cubicBezTo>
                <a:cubicBezTo>
                  <a:pt x="231038" y="46141"/>
                  <a:pt x="230460" y="46050"/>
                  <a:pt x="229883" y="45959"/>
                </a:cubicBezTo>
                <a:cubicBezTo>
                  <a:pt x="229305" y="45868"/>
                  <a:pt x="228728" y="45776"/>
                  <a:pt x="228181" y="45655"/>
                </a:cubicBezTo>
                <a:cubicBezTo>
                  <a:pt x="228181" y="45655"/>
                  <a:pt x="228150" y="45655"/>
                  <a:pt x="228150" y="45655"/>
                </a:cubicBezTo>
                <a:cubicBezTo>
                  <a:pt x="228120" y="45594"/>
                  <a:pt x="228089" y="45533"/>
                  <a:pt x="228089" y="45472"/>
                </a:cubicBezTo>
                <a:cubicBezTo>
                  <a:pt x="227846" y="44986"/>
                  <a:pt x="227481" y="44561"/>
                  <a:pt x="227117" y="44105"/>
                </a:cubicBezTo>
                <a:cubicBezTo>
                  <a:pt x="226904" y="43862"/>
                  <a:pt x="226722" y="43649"/>
                  <a:pt x="226478" y="43375"/>
                </a:cubicBezTo>
                <a:cubicBezTo>
                  <a:pt x="226387" y="43254"/>
                  <a:pt x="226296" y="43132"/>
                  <a:pt x="226205" y="43010"/>
                </a:cubicBezTo>
                <a:cubicBezTo>
                  <a:pt x="226083" y="42889"/>
                  <a:pt x="225992" y="42737"/>
                  <a:pt x="225901" y="42585"/>
                </a:cubicBezTo>
                <a:cubicBezTo>
                  <a:pt x="225506" y="42038"/>
                  <a:pt x="225202" y="41369"/>
                  <a:pt x="224989" y="40609"/>
                </a:cubicBezTo>
                <a:cubicBezTo>
                  <a:pt x="224776" y="39849"/>
                  <a:pt x="224685" y="38998"/>
                  <a:pt x="224685" y="38117"/>
                </a:cubicBezTo>
                <a:cubicBezTo>
                  <a:pt x="224715" y="36323"/>
                  <a:pt x="225080" y="34409"/>
                  <a:pt x="225141" y="32402"/>
                </a:cubicBezTo>
                <a:cubicBezTo>
                  <a:pt x="225141" y="31977"/>
                  <a:pt x="225141" y="31582"/>
                  <a:pt x="225141" y="31156"/>
                </a:cubicBezTo>
                <a:cubicBezTo>
                  <a:pt x="226235" y="31399"/>
                  <a:pt x="227299" y="31612"/>
                  <a:pt x="228393" y="31855"/>
                </a:cubicBezTo>
                <a:cubicBezTo>
                  <a:pt x="228971" y="31977"/>
                  <a:pt x="229548" y="32068"/>
                  <a:pt x="230126" y="32159"/>
                </a:cubicBezTo>
                <a:lnTo>
                  <a:pt x="231858" y="32433"/>
                </a:lnTo>
                <a:cubicBezTo>
                  <a:pt x="236448" y="33162"/>
                  <a:pt x="241038" y="33618"/>
                  <a:pt x="245415" y="34105"/>
                </a:cubicBezTo>
                <a:cubicBezTo>
                  <a:pt x="246509" y="34226"/>
                  <a:pt x="247603" y="34348"/>
                  <a:pt x="248698" y="34469"/>
                </a:cubicBezTo>
                <a:cubicBezTo>
                  <a:pt x="249761" y="34621"/>
                  <a:pt x="250825" y="34773"/>
                  <a:pt x="251889" y="34895"/>
                </a:cubicBezTo>
                <a:cubicBezTo>
                  <a:pt x="253987" y="35138"/>
                  <a:pt x="256023" y="35533"/>
                  <a:pt x="258029" y="35867"/>
                </a:cubicBezTo>
                <a:cubicBezTo>
                  <a:pt x="259032" y="36019"/>
                  <a:pt x="259974" y="36263"/>
                  <a:pt x="260947" y="36475"/>
                </a:cubicBezTo>
                <a:cubicBezTo>
                  <a:pt x="261889" y="36688"/>
                  <a:pt x="262832" y="36901"/>
                  <a:pt x="263744" y="37114"/>
                </a:cubicBezTo>
                <a:cubicBezTo>
                  <a:pt x="264443" y="37326"/>
                  <a:pt x="265111" y="37539"/>
                  <a:pt x="265780" y="37752"/>
                </a:cubicBezTo>
                <a:cubicBezTo>
                  <a:pt x="265780" y="38907"/>
                  <a:pt x="265780" y="40092"/>
                  <a:pt x="265750" y="41248"/>
                </a:cubicBezTo>
                <a:cubicBezTo>
                  <a:pt x="265658" y="43193"/>
                  <a:pt x="265294" y="45108"/>
                  <a:pt x="265263" y="47023"/>
                </a:cubicBezTo>
                <a:cubicBezTo>
                  <a:pt x="265263" y="47965"/>
                  <a:pt x="265354" y="48907"/>
                  <a:pt x="265598" y="49758"/>
                </a:cubicBezTo>
                <a:cubicBezTo>
                  <a:pt x="265841" y="50640"/>
                  <a:pt x="266175" y="51430"/>
                  <a:pt x="266631" y="52068"/>
                </a:cubicBezTo>
                <a:cubicBezTo>
                  <a:pt x="266692" y="52160"/>
                  <a:pt x="266753" y="52251"/>
                  <a:pt x="266813" y="52342"/>
                </a:cubicBezTo>
                <a:cubicBezTo>
                  <a:pt x="266601" y="52281"/>
                  <a:pt x="266388" y="52190"/>
                  <a:pt x="266175" y="52129"/>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7"/>
          <p:cNvSpPr/>
          <p:nvPr/>
        </p:nvSpPr>
        <p:spPr>
          <a:xfrm>
            <a:off x="13830918" y="1603020"/>
            <a:ext cx="1570996" cy="1577772"/>
          </a:xfrm>
          <a:custGeom>
            <a:avLst/>
            <a:gdLst/>
            <a:ahLst/>
            <a:cxnLst/>
            <a:rect l="l" t="t" r="r" b="b"/>
            <a:pathLst>
              <a:path w="28056" h="28177" extrusionOk="0">
                <a:moveTo>
                  <a:pt x="14044" y="0"/>
                </a:moveTo>
                <a:cubicBezTo>
                  <a:pt x="6293" y="0"/>
                  <a:pt x="1" y="6322"/>
                  <a:pt x="1" y="14104"/>
                </a:cubicBezTo>
                <a:cubicBezTo>
                  <a:pt x="1" y="21855"/>
                  <a:pt x="6293" y="28177"/>
                  <a:pt x="14044" y="28177"/>
                </a:cubicBezTo>
                <a:cubicBezTo>
                  <a:pt x="21764" y="28177"/>
                  <a:pt x="28056" y="21855"/>
                  <a:pt x="28056" y="14104"/>
                </a:cubicBezTo>
                <a:cubicBezTo>
                  <a:pt x="28056" y="6322"/>
                  <a:pt x="21764" y="0"/>
                  <a:pt x="14044" y="0"/>
                </a:cubicBezTo>
                <a:close/>
              </a:path>
            </a:pathLst>
          </a:custGeom>
          <a:solidFill>
            <a:schemeClr val="dk2"/>
          </a:solidFill>
          <a:ln>
            <a:noFill/>
          </a:ln>
          <a:effectLst>
            <a:outerShdw blurRad="371475" algn="bl" rotWithShape="0">
              <a:schemeClr val="dk2">
                <a:alpha val="58000"/>
              </a:schemeClr>
            </a:outerShdw>
          </a:effectLst>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7"/>
          <p:cNvSpPr/>
          <p:nvPr/>
        </p:nvSpPr>
        <p:spPr>
          <a:xfrm>
            <a:off x="13832655" y="1603020"/>
            <a:ext cx="1536950" cy="1065472"/>
          </a:xfrm>
          <a:custGeom>
            <a:avLst/>
            <a:gdLst/>
            <a:ahLst/>
            <a:cxnLst/>
            <a:rect l="l" t="t" r="r" b="b"/>
            <a:pathLst>
              <a:path w="27448" h="19028" extrusionOk="0">
                <a:moveTo>
                  <a:pt x="14013" y="0"/>
                </a:moveTo>
                <a:cubicBezTo>
                  <a:pt x="6262" y="0"/>
                  <a:pt x="0" y="6322"/>
                  <a:pt x="0" y="14073"/>
                </a:cubicBezTo>
                <a:cubicBezTo>
                  <a:pt x="0" y="15836"/>
                  <a:pt x="304" y="17478"/>
                  <a:pt x="882" y="19028"/>
                </a:cubicBezTo>
                <a:cubicBezTo>
                  <a:pt x="517" y="17782"/>
                  <a:pt x="304" y="16444"/>
                  <a:pt x="304" y="15076"/>
                </a:cubicBezTo>
                <a:cubicBezTo>
                  <a:pt x="304" y="7295"/>
                  <a:pt x="6596" y="1003"/>
                  <a:pt x="14317" y="1003"/>
                </a:cubicBezTo>
                <a:cubicBezTo>
                  <a:pt x="20335" y="1003"/>
                  <a:pt x="25472" y="4803"/>
                  <a:pt x="27447" y="10122"/>
                </a:cubicBezTo>
                <a:cubicBezTo>
                  <a:pt x="25745" y="4286"/>
                  <a:pt x="20396" y="0"/>
                  <a:pt x="14013" y="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7"/>
          <p:cNvSpPr/>
          <p:nvPr/>
        </p:nvSpPr>
        <p:spPr>
          <a:xfrm>
            <a:off x="13832654" y="1810661"/>
            <a:ext cx="1569260" cy="1370142"/>
          </a:xfrm>
          <a:custGeom>
            <a:avLst/>
            <a:gdLst/>
            <a:ahLst/>
            <a:cxnLst/>
            <a:rect l="l" t="t" r="r" b="b"/>
            <a:pathLst>
              <a:path w="28025" h="24469" extrusionOk="0">
                <a:moveTo>
                  <a:pt x="23496" y="0"/>
                </a:moveTo>
                <a:lnTo>
                  <a:pt x="23496" y="0"/>
                </a:lnTo>
                <a:cubicBezTo>
                  <a:pt x="24621" y="1824"/>
                  <a:pt x="25259" y="3952"/>
                  <a:pt x="25259" y="6232"/>
                </a:cubicBezTo>
                <a:cubicBezTo>
                  <a:pt x="25259" y="12767"/>
                  <a:pt x="20001" y="18025"/>
                  <a:pt x="13526" y="18025"/>
                </a:cubicBezTo>
                <a:cubicBezTo>
                  <a:pt x="7022" y="18025"/>
                  <a:pt x="1763" y="12767"/>
                  <a:pt x="1763" y="6232"/>
                </a:cubicBezTo>
                <a:cubicBezTo>
                  <a:pt x="1763" y="4955"/>
                  <a:pt x="1976" y="3678"/>
                  <a:pt x="2371" y="2523"/>
                </a:cubicBezTo>
                <a:lnTo>
                  <a:pt x="2371" y="2523"/>
                </a:lnTo>
                <a:cubicBezTo>
                  <a:pt x="851" y="4773"/>
                  <a:pt x="0" y="7478"/>
                  <a:pt x="0" y="10365"/>
                </a:cubicBezTo>
                <a:cubicBezTo>
                  <a:pt x="0" y="18147"/>
                  <a:pt x="6262" y="24469"/>
                  <a:pt x="14013" y="24469"/>
                </a:cubicBezTo>
                <a:cubicBezTo>
                  <a:pt x="21763" y="24469"/>
                  <a:pt x="28025" y="18147"/>
                  <a:pt x="28025" y="10365"/>
                </a:cubicBezTo>
                <a:cubicBezTo>
                  <a:pt x="28025" y="6292"/>
                  <a:pt x="26262" y="2584"/>
                  <a:pt x="23496" y="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7"/>
          <p:cNvSpPr/>
          <p:nvPr/>
        </p:nvSpPr>
        <p:spPr>
          <a:xfrm>
            <a:off x="13893917" y="2234452"/>
            <a:ext cx="1451838" cy="897040"/>
          </a:xfrm>
          <a:custGeom>
            <a:avLst/>
            <a:gdLst/>
            <a:ahLst/>
            <a:cxnLst/>
            <a:rect l="l" t="t" r="r" b="b"/>
            <a:pathLst>
              <a:path w="25928" h="16020" extrusionOk="0">
                <a:moveTo>
                  <a:pt x="25594" y="1"/>
                </a:moveTo>
                <a:lnTo>
                  <a:pt x="25594" y="1"/>
                </a:lnTo>
                <a:cubicBezTo>
                  <a:pt x="25685" y="578"/>
                  <a:pt x="25715" y="1156"/>
                  <a:pt x="25715" y="1733"/>
                </a:cubicBezTo>
                <a:cubicBezTo>
                  <a:pt x="25715" y="8968"/>
                  <a:pt x="19879" y="14834"/>
                  <a:pt x="12706" y="14834"/>
                </a:cubicBezTo>
                <a:cubicBezTo>
                  <a:pt x="6505" y="14834"/>
                  <a:pt x="1338" y="10487"/>
                  <a:pt x="0" y="4712"/>
                </a:cubicBezTo>
                <a:lnTo>
                  <a:pt x="0" y="4712"/>
                </a:lnTo>
                <a:cubicBezTo>
                  <a:pt x="851" y="11095"/>
                  <a:pt x="6323" y="16019"/>
                  <a:pt x="12919" y="16019"/>
                </a:cubicBezTo>
                <a:cubicBezTo>
                  <a:pt x="20092" y="16019"/>
                  <a:pt x="25928" y="10153"/>
                  <a:pt x="25928" y="2949"/>
                </a:cubicBezTo>
                <a:cubicBezTo>
                  <a:pt x="25928" y="1946"/>
                  <a:pt x="25806" y="943"/>
                  <a:pt x="25594" y="1"/>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7"/>
          <p:cNvSpPr/>
          <p:nvPr/>
        </p:nvSpPr>
        <p:spPr>
          <a:xfrm>
            <a:off x="14515154" y="1735792"/>
            <a:ext cx="34100" cy="34044"/>
          </a:xfrm>
          <a:custGeom>
            <a:avLst/>
            <a:gdLst/>
            <a:ahLst/>
            <a:cxnLst/>
            <a:rect l="l" t="t" r="r" b="b"/>
            <a:pathLst>
              <a:path w="609" h="608" extrusionOk="0">
                <a:moveTo>
                  <a:pt x="305" y="0"/>
                </a:moveTo>
                <a:cubicBezTo>
                  <a:pt x="122" y="0"/>
                  <a:pt x="1" y="152"/>
                  <a:pt x="1" y="304"/>
                </a:cubicBezTo>
                <a:cubicBezTo>
                  <a:pt x="1" y="486"/>
                  <a:pt x="122" y="608"/>
                  <a:pt x="305" y="608"/>
                </a:cubicBezTo>
                <a:cubicBezTo>
                  <a:pt x="457" y="608"/>
                  <a:pt x="609" y="486"/>
                  <a:pt x="609" y="304"/>
                </a:cubicBezTo>
                <a:cubicBezTo>
                  <a:pt x="609" y="152"/>
                  <a:pt x="457" y="0"/>
                  <a:pt x="305" y="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27"/>
          <p:cNvSpPr/>
          <p:nvPr/>
        </p:nvSpPr>
        <p:spPr>
          <a:xfrm>
            <a:off x="14601951" y="1766423"/>
            <a:ext cx="15398" cy="15342"/>
          </a:xfrm>
          <a:custGeom>
            <a:avLst/>
            <a:gdLst/>
            <a:ahLst/>
            <a:cxnLst/>
            <a:rect l="l" t="t" r="r" b="b"/>
            <a:pathLst>
              <a:path w="275" h="274" extrusionOk="0">
                <a:moveTo>
                  <a:pt x="123" y="0"/>
                </a:moveTo>
                <a:cubicBezTo>
                  <a:pt x="62" y="0"/>
                  <a:pt x="1" y="61"/>
                  <a:pt x="1" y="122"/>
                </a:cubicBezTo>
                <a:cubicBezTo>
                  <a:pt x="1" y="213"/>
                  <a:pt x="62" y="274"/>
                  <a:pt x="123" y="274"/>
                </a:cubicBezTo>
                <a:cubicBezTo>
                  <a:pt x="214" y="274"/>
                  <a:pt x="275" y="213"/>
                  <a:pt x="275" y="122"/>
                </a:cubicBezTo>
                <a:cubicBezTo>
                  <a:pt x="275" y="61"/>
                  <a:pt x="214" y="0"/>
                  <a:pt x="123" y="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27"/>
          <p:cNvSpPr/>
          <p:nvPr/>
        </p:nvSpPr>
        <p:spPr>
          <a:xfrm>
            <a:off x="14539011" y="1819173"/>
            <a:ext cx="23854" cy="22174"/>
          </a:xfrm>
          <a:custGeom>
            <a:avLst/>
            <a:gdLst/>
            <a:ahLst/>
            <a:cxnLst/>
            <a:rect l="l" t="t" r="r" b="b"/>
            <a:pathLst>
              <a:path w="426" h="396" extrusionOk="0">
                <a:moveTo>
                  <a:pt x="213" y="0"/>
                </a:moveTo>
                <a:cubicBezTo>
                  <a:pt x="92" y="0"/>
                  <a:pt x="0" y="92"/>
                  <a:pt x="0" y="183"/>
                </a:cubicBezTo>
                <a:cubicBezTo>
                  <a:pt x="0" y="304"/>
                  <a:pt x="92" y="396"/>
                  <a:pt x="213" y="396"/>
                </a:cubicBezTo>
                <a:cubicBezTo>
                  <a:pt x="335" y="396"/>
                  <a:pt x="426" y="304"/>
                  <a:pt x="426" y="183"/>
                </a:cubicBezTo>
                <a:cubicBezTo>
                  <a:pt x="426" y="92"/>
                  <a:pt x="335" y="0"/>
                  <a:pt x="213" y="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27"/>
          <p:cNvSpPr/>
          <p:nvPr/>
        </p:nvSpPr>
        <p:spPr>
          <a:xfrm>
            <a:off x="14069245" y="2021717"/>
            <a:ext cx="17078" cy="18758"/>
          </a:xfrm>
          <a:custGeom>
            <a:avLst/>
            <a:gdLst/>
            <a:ahLst/>
            <a:cxnLst/>
            <a:rect l="l" t="t" r="r" b="b"/>
            <a:pathLst>
              <a:path w="305" h="335" extrusionOk="0">
                <a:moveTo>
                  <a:pt x="152" y="0"/>
                </a:moveTo>
                <a:cubicBezTo>
                  <a:pt x="61" y="0"/>
                  <a:pt x="0" y="61"/>
                  <a:pt x="0" y="152"/>
                </a:cubicBezTo>
                <a:cubicBezTo>
                  <a:pt x="0" y="244"/>
                  <a:pt x="61" y="335"/>
                  <a:pt x="152" y="335"/>
                </a:cubicBezTo>
                <a:cubicBezTo>
                  <a:pt x="243" y="335"/>
                  <a:pt x="304" y="244"/>
                  <a:pt x="304" y="152"/>
                </a:cubicBezTo>
                <a:cubicBezTo>
                  <a:pt x="304" y="61"/>
                  <a:pt x="243" y="0"/>
                  <a:pt x="152" y="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7"/>
          <p:cNvSpPr/>
          <p:nvPr/>
        </p:nvSpPr>
        <p:spPr>
          <a:xfrm>
            <a:off x="14086268" y="1948528"/>
            <a:ext cx="34044" cy="34100"/>
          </a:xfrm>
          <a:custGeom>
            <a:avLst/>
            <a:gdLst/>
            <a:ahLst/>
            <a:cxnLst/>
            <a:rect l="l" t="t" r="r" b="b"/>
            <a:pathLst>
              <a:path w="608" h="609" extrusionOk="0">
                <a:moveTo>
                  <a:pt x="304" y="0"/>
                </a:moveTo>
                <a:cubicBezTo>
                  <a:pt x="152" y="0"/>
                  <a:pt x="0" y="152"/>
                  <a:pt x="0" y="304"/>
                </a:cubicBezTo>
                <a:cubicBezTo>
                  <a:pt x="0" y="487"/>
                  <a:pt x="152" y="608"/>
                  <a:pt x="304" y="608"/>
                </a:cubicBezTo>
                <a:cubicBezTo>
                  <a:pt x="486" y="608"/>
                  <a:pt x="608" y="487"/>
                  <a:pt x="608" y="304"/>
                </a:cubicBezTo>
                <a:cubicBezTo>
                  <a:pt x="608" y="152"/>
                  <a:pt x="486" y="0"/>
                  <a:pt x="304" y="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7"/>
          <p:cNvSpPr/>
          <p:nvPr/>
        </p:nvSpPr>
        <p:spPr>
          <a:xfrm>
            <a:off x="14116899" y="2021717"/>
            <a:ext cx="20438" cy="20494"/>
          </a:xfrm>
          <a:custGeom>
            <a:avLst/>
            <a:gdLst/>
            <a:ahLst/>
            <a:cxnLst/>
            <a:rect l="l" t="t" r="r" b="b"/>
            <a:pathLst>
              <a:path w="365" h="366" extrusionOk="0">
                <a:moveTo>
                  <a:pt x="183" y="0"/>
                </a:moveTo>
                <a:cubicBezTo>
                  <a:pt x="91" y="0"/>
                  <a:pt x="0" y="92"/>
                  <a:pt x="0" y="183"/>
                </a:cubicBezTo>
                <a:cubicBezTo>
                  <a:pt x="0" y="274"/>
                  <a:pt x="61" y="365"/>
                  <a:pt x="183" y="365"/>
                </a:cubicBezTo>
                <a:cubicBezTo>
                  <a:pt x="274" y="365"/>
                  <a:pt x="365" y="274"/>
                  <a:pt x="365" y="183"/>
                </a:cubicBezTo>
                <a:cubicBezTo>
                  <a:pt x="365" y="92"/>
                  <a:pt x="274" y="0"/>
                  <a:pt x="183" y="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7"/>
          <p:cNvSpPr/>
          <p:nvPr/>
        </p:nvSpPr>
        <p:spPr>
          <a:xfrm>
            <a:off x="14184993" y="2884701"/>
            <a:ext cx="22174" cy="23854"/>
          </a:xfrm>
          <a:custGeom>
            <a:avLst/>
            <a:gdLst/>
            <a:ahLst/>
            <a:cxnLst/>
            <a:rect l="l" t="t" r="r" b="b"/>
            <a:pathLst>
              <a:path w="396" h="426" extrusionOk="0">
                <a:moveTo>
                  <a:pt x="213" y="0"/>
                </a:moveTo>
                <a:cubicBezTo>
                  <a:pt x="91" y="0"/>
                  <a:pt x="0" y="91"/>
                  <a:pt x="0" y="213"/>
                </a:cubicBezTo>
                <a:cubicBezTo>
                  <a:pt x="0" y="334"/>
                  <a:pt x="91" y="426"/>
                  <a:pt x="213" y="426"/>
                </a:cubicBezTo>
                <a:cubicBezTo>
                  <a:pt x="304" y="426"/>
                  <a:pt x="395" y="334"/>
                  <a:pt x="395" y="213"/>
                </a:cubicBezTo>
                <a:cubicBezTo>
                  <a:pt x="395" y="91"/>
                  <a:pt x="304" y="0"/>
                  <a:pt x="213" y="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7"/>
          <p:cNvSpPr/>
          <p:nvPr/>
        </p:nvSpPr>
        <p:spPr>
          <a:xfrm>
            <a:off x="14196864" y="2836990"/>
            <a:ext cx="39196" cy="37516"/>
          </a:xfrm>
          <a:custGeom>
            <a:avLst/>
            <a:gdLst/>
            <a:ahLst/>
            <a:cxnLst/>
            <a:rect l="l" t="t" r="r" b="b"/>
            <a:pathLst>
              <a:path w="700" h="670" extrusionOk="0">
                <a:moveTo>
                  <a:pt x="335" y="1"/>
                </a:moveTo>
                <a:cubicBezTo>
                  <a:pt x="153" y="1"/>
                  <a:pt x="1" y="153"/>
                  <a:pt x="1" y="335"/>
                </a:cubicBezTo>
                <a:cubicBezTo>
                  <a:pt x="1" y="518"/>
                  <a:pt x="153" y="670"/>
                  <a:pt x="335" y="670"/>
                </a:cubicBezTo>
                <a:cubicBezTo>
                  <a:pt x="548" y="670"/>
                  <a:pt x="700" y="518"/>
                  <a:pt x="700" y="335"/>
                </a:cubicBezTo>
                <a:cubicBezTo>
                  <a:pt x="700" y="153"/>
                  <a:pt x="548" y="1"/>
                  <a:pt x="335" y="1"/>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7"/>
          <p:cNvSpPr/>
          <p:nvPr/>
        </p:nvSpPr>
        <p:spPr>
          <a:xfrm>
            <a:off x="14234327" y="2915331"/>
            <a:ext cx="11982" cy="11926"/>
          </a:xfrm>
          <a:custGeom>
            <a:avLst/>
            <a:gdLst/>
            <a:ahLst/>
            <a:cxnLst/>
            <a:rect l="l" t="t" r="r" b="b"/>
            <a:pathLst>
              <a:path w="214" h="213" extrusionOk="0">
                <a:moveTo>
                  <a:pt x="122" y="0"/>
                </a:moveTo>
                <a:cubicBezTo>
                  <a:pt x="61" y="0"/>
                  <a:pt x="1" y="31"/>
                  <a:pt x="1" y="91"/>
                </a:cubicBezTo>
                <a:cubicBezTo>
                  <a:pt x="1" y="152"/>
                  <a:pt x="61" y="213"/>
                  <a:pt x="122" y="213"/>
                </a:cubicBezTo>
                <a:cubicBezTo>
                  <a:pt x="183" y="213"/>
                  <a:pt x="213" y="152"/>
                  <a:pt x="213" y="91"/>
                </a:cubicBezTo>
                <a:cubicBezTo>
                  <a:pt x="213" y="31"/>
                  <a:pt x="183" y="0"/>
                  <a:pt x="122" y="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7"/>
          <p:cNvSpPr/>
          <p:nvPr/>
        </p:nvSpPr>
        <p:spPr>
          <a:xfrm>
            <a:off x="14920243" y="2842143"/>
            <a:ext cx="22230" cy="22174"/>
          </a:xfrm>
          <a:custGeom>
            <a:avLst/>
            <a:gdLst/>
            <a:ahLst/>
            <a:cxnLst/>
            <a:rect l="l" t="t" r="r" b="b"/>
            <a:pathLst>
              <a:path w="397" h="396" extrusionOk="0">
                <a:moveTo>
                  <a:pt x="183" y="0"/>
                </a:moveTo>
                <a:cubicBezTo>
                  <a:pt x="92" y="0"/>
                  <a:pt x="1" y="91"/>
                  <a:pt x="1" y="213"/>
                </a:cubicBezTo>
                <a:cubicBezTo>
                  <a:pt x="1" y="304"/>
                  <a:pt x="92" y="395"/>
                  <a:pt x="183" y="395"/>
                </a:cubicBezTo>
                <a:cubicBezTo>
                  <a:pt x="305" y="395"/>
                  <a:pt x="396" y="304"/>
                  <a:pt x="396" y="213"/>
                </a:cubicBezTo>
                <a:cubicBezTo>
                  <a:pt x="396" y="91"/>
                  <a:pt x="305" y="0"/>
                  <a:pt x="183" y="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7"/>
          <p:cNvSpPr/>
          <p:nvPr/>
        </p:nvSpPr>
        <p:spPr>
          <a:xfrm>
            <a:off x="14969632" y="2775728"/>
            <a:ext cx="34100" cy="34100"/>
          </a:xfrm>
          <a:custGeom>
            <a:avLst/>
            <a:gdLst/>
            <a:ahLst/>
            <a:cxnLst/>
            <a:rect l="l" t="t" r="r" b="b"/>
            <a:pathLst>
              <a:path w="609" h="609" extrusionOk="0">
                <a:moveTo>
                  <a:pt x="304" y="1"/>
                </a:moveTo>
                <a:cubicBezTo>
                  <a:pt x="152" y="1"/>
                  <a:pt x="0" y="153"/>
                  <a:pt x="0" y="305"/>
                </a:cubicBezTo>
                <a:cubicBezTo>
                  <a:pt x="0" y="487"/>
                  <a:pt x="152" y="609"/>
                  <a:pt x="304" y="609"/>
                </a:cubicBezTo>
                <a:cubicBezTo>
                  <a:pt x="487" y="609"/>
                  <a:pt x="608" y="487"/>
                  <a:pt x="608" y="305"/>
                </a:cubicBezTo>
                <a:cubicBezTo>
                  <a:pt x="608" y="153"/>
                  <a:pt x="487" y="1"/>
                  <a:pt x="304" y="1"/>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7"/>
          <p:cNvSpPr/>
          <p:nvPr/>
        </p:nvSpPr>
        <p:spPr>
          <a:xfrm>
            <a:off x="15003679" y="2848919"/>
            <a:ext cx="13662" cy="13662"/>
          </a:xfrm>
          <a:custGeom>
            <a:avLst/>
            <a:gdLst/>
            <a:ahLst/>
            <a:cxnLst/>
            <a:rect l="l" t="t" r="r" b="b"/>
            <a:pathLst>
              <a:path w="244" h="244" extrusionOk="0">
                <a:moveTo>
                  <a:pt x="122" y="1"/>
                </a:moveTo>
                <a:cubicBezTo>
                  <a:pt x="61" y="1"/>
                  <a:pt x="0" y="62"/>
                  <a:pt x="0" y="122"/>
                </a:cubicBezTo>
                <a:cubicBezTo>
                  <a:pt x="0" y="183"/>
                  <a:pt x="61" y="244"/>
                  <a:pt x="122" y="244"/>
                </a:cubicBezTo>
                <a:cubicBezTo>
                  <a:pt x="183" y="244"/>
                  <a:pt x="244" y="183"/>
                  <a:pt x="244" y="122"/>
                </a:cubicBezTo>
                <a:cubicBezTo>
                  <a:pt x="244" y="62"/>
                  <a:pt x="183" y="1"/>
                  <a:pt x="122" y="1"/>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7"/>
          <p:cNvSpPr/>
          <p:nvPr/>
        </p:nvSpPr>
        <p:spPr>
          <a:xfrm>
            <a:off x="14692163" y="3022567"/>
            <a:ext cx="15398" cy="15342"/>
          </a:xfrm>
          <a:custGeom>
            <a:avLst/>
            <a:gdLst/>
            <a:ahLst/>
            <a:cxnLst/>
            <a:rect l="l" t="t" r="r" b="b"/>
            <a:pathLst>
              <a:path w="275" h="274" extrusionOk="0">
                <a:moveTo>
                  <a:pt x="153" y="0"/>
                </a:moveTo>
                <a:cubicBezTo>
                  <a:pt x="62" y="0"/>
                  <a:pt x="1" y="61"/>
                  <a:pt x="1" y="152"/>
                </a:cubicBezTo>
                <a:cubicBezTo>
                  <a:pt x="1" y="213"/>
                  <a:pt x="62" y="274"/>
                  <a:pt x="153" y="274"/>
                </a:cubicBezTo>
                <a:cubicBezTo>
                  <a:pt x="214" y="274"/>
                  <a:pt x="275" y="213"/>
                  <a:pt x="275" y="152"/>
                </a:cubicBezTo>
                <a:cubicBezTo>
                  <a:pt x="275" y="61"/>
                  <a:pt x="214" y="0"/>
                  <a:pt x="153" y="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7"/>
          <p:cNvSpPr/>
          <p:nvPr/>
        </p:nvSpPr>
        <p:spPr>
          <a:xfrm>
            <a:off x="13586855" y="5492065"/>
            <a:ext cx="3518442" cy="2890746"/>
          </a:xfrm>
          <a:custGeom>
            <a:avLst/>
            <a:gdLst/>
            <a:ahLst/>
            <a:cxnLst/>
            <a:rect l="l" t="t" r="r" b="b"/>
            <a:pathLst>
              <a:path w="85868" h="70549" extrusionOk="0">
                <a:moveTo>
                  <a:pt x="36900" y="6778"/>
                </a:moveTo>
                <a:cubicBezTo>
                  <a:pt x="36900" y="6778"/>
                  <a:pt x="32341" y="1581"/>
                  <a:pt x="23648" y="8298"/>
                </a:cubicBezTo>
                <a:cubicBezTo>
                  <a:pt x="14955" y="15015"/>
                  <a:pt x="0" y="48937"/>
                  <a:pt x="9575" y="58937"/>
                </a:cubicBezTo>
                <a:cubicBezTo>
                  <a:pt x="20700" y="70548"/>
                  <a:pt x="30548" y="65806"/>
                  <a:pt x="33010" y="64439"/>
                </a:cubicBezTo>
                <a:cubicBezTo>
                  <a:pt x="33010" y="64439"/>
                  <a:pt x="43223" y="70396"/>
                  <a:pt x="52858" y="67569"/>
                </a:cubicBezTo>
                <a:cubicBezTo>
                  <a:pt x="62494" y="64773"/>
                  <a:pt x="64378" y="61764"/>
                  <a:pt x="64378" y="61764"/>
                </a:cubicBezTo>
                <a:cubicBezTo>
                  <a:pt x="64378" y="61764"/>
                  <a:pt x="70609" y="64773"/>
                  <a:pt x="78239" y="60062"/>
                </a:cubicBezTo>
                <a:cubicBezTo>
                  <a:pt x="85868" y="55350"/>
                  <a:pt x="82008" y="32888"/>
                  <a:pt x="67053" y="12067"/>
                </a:cubicBezTo>
                <a:cubicBezTo>
                  <a:pt x="58360" y="0"/>
                  <a:pt x="51521" y="7751"/>
                  <a:pt x="51521" y="7751"/>
                </a:cubicBezTo>
                <a:cubicBezTo>
                  <a:pt x="51521" y="7751"/>
                  <a:pt x="44560" y="1459"/>
                  <a:pt x="36900" y="6778"/>
                </a:cubicBezTo>
                <a:close/>
              </a:path>
            </a:pathLst>
          </a:custGeom>
          <a:solidFill>
            <a:srgbClr val="E5970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7"/>
          <p:cNvSpPr/>
          <p:nvPr/>
        </p:nvSpPr>
        <p:spPr>
          <a:xfrm>
            <a:off x="13586855" y="5492065"/>
            <a:ext cx="3518442" cy="2890746"/>
          </a:xfrm>
          <a:custGeom>
            <a:avLst/>
            <a:gdLst/>
            <a:ahLst/>
            <a:cxnLst/>
            <a:rect l="l" t="t" r="r" b="b"/>
            <a:pathLst>
              <a:path w="85868" h="70549" extrusionOk="0">
                <a:moveTo>
                  <a:pt x="36900" y="6778"/>
                </a:moveTo>
                <a:cubicBezTo>
                  <a:pt x="36900" y="6778"/>
                  <a:pt x="32341" y="1581"/>
                  <a:pt x="23648" y="8298"/>
                </a:cubicBezTo>
                <a:cubicBezTo>
                  <a:pt x="14955" y="15015"/>
                  <a:pt x="0" y="48937"/>
                  <a:pt x="9575" y="58937"/>
                </a:cubicBezTo>
                <a:cubicBezTo>
                  <a:pt x="20700" y="70548"/>
                  <a:pt x="30548" y="65806"/>
                  <a:pt x="33010" y="64439"/>
                </a:cubicBezTo>
                <a:cubicBezTo>
                  <a:pt x="33010" y="64439"/>
                  <a:pt x="43223" y="70396"/>
                  <a:pt x="52858" y="67569"/>
                </a:cubicBezTo>
                <a:cubicBezTo>
                  <a:pt x="62494" y="64773"/>
                  <a:pt x="64378" y="61764"/>
                  <a:pt x="64378" y="61764"/>
                </a:cubicBezTo>
                <a:cubicBezTo>
                  <a:pt x="64378" y="61764"/>
                  <a:pt x="70609" y="64773"/>
                  <a:pt x="78239" y="60062"/>
                </a:cubicBezTo>
                <a:cubicBezTo>
                  <a:pt x="85868" y="55350"/>
                  <a:pt x="82008" y="32888"/>
                  <a:pt x="67053" y="12067"/>
                </a:cubicBezTo>
                <a:cubicBezTo>
                  <a:pt x="58360" y="0"/>
                  <a:pt x="51521" y="7751"/>
                  <a:pt x="51521" y="7751"/>
                </a:cubicBezTo>
                <a:cubicBezTo>
                  <a:pt x="51521" y="7751"/>
                  <a:pt x="44560" y="1459"/>
                  <a:pt x="36900" y="6778"/>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7"/>
          <p:cNvSpPr/>
          <p:nvPr/>
        </p:nvSpPr>
        <p:spPr>
          <a:xfrm>
            <a:off x="14456194" y="5551846"/>
            <a:ext cx="1635312" cy="518128"/>
          </a:xfrm>
          <a:custGeom>
            <a:avLst/>
            <a:gdLst/>
            <a:ahLst/>
            <a:cxnLst/>
            <a:rect l="l" t="t" r="r" b="b"/>
            <a:pathLst>
              <a:path w="39910" h="12645" extrusionOk="0">
                <a:moveTo>
                  <a:pt x="30274" y="6292"/>
                </a:moveTo>
                <a:cubicBezTo>
                  <a:pt x="30274" y="6292"/>
                  <a:pt x="23344" y="0"/>
                  <a:pt x="15684" y="5319"/>
                </a:cubicBezTo>
                <a:cubicBezTo>
                  <a:pt x="15684" y="5319"/>
                  <a:pt x="11125" y="122"/>
                  <a:pt x="2432" y="6839"/>
                </a:cubicBezTo>
                <a:cubicBezTo>
                  <a:pt x="1672" y="7417"/>
                  <a:pt x="851" y="8207"/>
                  <a:pt x="0" y="9180"/>
                </a:cubicBezTo>
                <a:cubicBezTo>
                  <a:pt x="2037" y="7021"/>
                  <a:pt x="5836" y="3739"/>
                  <a:pt x="9666" y="5107"/>
                </a:cubicBezTo>
                <a:cubicBezTo>
                  <a:pt x="13587" y="6535"/>
                  <a:pt x="15076" y="10882"/>
                  <a:pt x="15076" y="10882"/>
                </a:cubicBezTo>
                <a:cubicBezTo>
                  <a:pt x="15076" y="10882"/>
                  <a:pt x="19393" y="7569"/>
                  <a:pt x="23071" y="8389"/>
                </a:cubicBezTo>
                <a:cubicBezTo>
                  <a:pt x="26718" y="9180"/>
                  <a:pt x="27721" y="12645"/>
                  <a:pt x="27721" y="12645"/>
                </a:cubicBezTo>
                <a:cubicBezTo>
                  <a:pt x="27721" y="12645"/>
                  <a:pt x="30366" y="7569"/>
                  <a:pt x="34834" y="9818"/>
                </a:cubicBezTo>
                <a:cubicBezTo>
                  <a:pt x="34834" y="9818"/>
                  <a:pt x="36293" y="5988"/>
                  <a:pt x="39910" y="4955"/>
                </a:cubicBezTo>
                <a:cubicBezTo>
                  <a:pt x="34226" y="1854"/>
                  <a:pt x="30274" y="6292"/>
                  <a:pt x="30274" y="6292"/>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7"/>
          <p:cNvSpPr/>
          <p:nvPr/>
        </p:nvSpPr>
        <p:spPr>
          <a:xfrm>
            <a:off x="13586855" y="5727428"/>
            <a:ext cx="3518442" cy="2655384"/>
          </a:xfrm>
          <a:custGeom>
            <a:avLst/>
            <a:gdLst/>
            <a:ahLst/>
            <a:cxnLst/>
            <a:rect l="l" t="t" r="r" b="b"/>
            <a:pathLst>
              <a:path w="85868" h="64805" extrusionOk="0">
                <a:moveTo>
                  <a:pt x="67053" y="6323"/>
                </a:moveTo>
                <a:cubicBezTo>
                  <a:pt x="65959" y="4803"/>
                  <a:pt x="64864" y="3618"/>
                  <a:pt x="63861" y="2645"/>
                </a:cubicBezTo>
                <a:cubicBezTo>
                  <a:pt x="64074" y="2980"/>
                  <a:pt x="64317" y="3284"/>
                  <a:pt x="64591" y="3618"/>
                </a:cubicBezTo>
                <a:cubicBezTo>
                  <a:pt x="78421" y="20335"/>
                  <a:pt x="79637" y="46871"/>
                  <a:pt x="76932" y="48087"/>
                </a:cubicBezTo>
                <a:cubicBezTo>
                  <a:pt x="74226" y="49302"/>
                  <a:pt x="73011" y="37479"/>
                  <a:pt x="73011" y="37479"/>
                </a:cubicBezTo>
                <a:cubicBezTo>
                  <a:pt x="73011" y="37479"/>
                  <a:pt x="71369" y="47266"/>
                  <a:pt x="69758" y="47935"/>
                </a:cubicBezTo>
                <a:cubicBezTo>
                  <a:pt x="68117" y="48634"/>
                  <a:pt x="68390" y="40883"/>
                  <a:pt x="68390" y="40883"/>
                </a:cubicBezTo>
                <a:cubicBezTo>
                  <a:pt x="68390" y="40883"/>
                  <a:pt x="63801" y="58543"/>
                  <a:pt x="47934" y="59515"/>
                </a:cubicBezTo>
                <a:cubicBezTo>
                  <a:pt x="32098" y="60458"/>
                  <a:pt x="25988" y="44409"/>
                  <a:pt x="25988" y="44409"/>
                </a:cubicBezTo>
                <a:cubicBezTo>
                  <a:pt x="26171" y="46354"/>
                  <a:pt x="26657" y="50062"/>
                  <a:pt x="25472" y="51704"/>
                </a:cubicBezTo>
                <a:cubicBezTo>
                  <a:pt x="24165" y="53558"/>
                  <a:pt x="20730" y="52342"/>
                  <a:pt x="19362" y="51157"/>
                </a:cubicBezTo>
                <a:cubicBezTo>
                  <a:pt x="15958" y="48178"/>
                  <a:pt x="15046" y="42251"/>
                  <a:pt x="15046" y="38026"/>
                </a:cubicBezTo>
                <a:cubicBezTo>
                  <a:pt x="15046" y="26323"/>
                  <a:pt x="19909" y="13253"/>
                  <a:pt x="26140" y="6870"/>
                </a:cubicBezTo>
                <a:cubicBezTo>
                  <a:pt x="31460" y="1399"/>
                  <a:pt x="35046" y="4864"/>
                  <a:pt x="35958" y="5989"/>
                </a:cubicBezTo>
                <a:cubicBezTo>
                  <a:pt x="32797" y="153"/>
                  <a:pt x="28815" y="1"/>
                  <a:pt x="25867" y="1034"/>
                </a:cubicBezTo>
                <a:cubicBezTo>
                  <a:pt x="25168" y="1460"/>
                  <a:pt x="24408" y="1946"/>
                  <a:pt x="23648" y="2524"/>
                </a:cubicBezTo>
                <a:cubicBezTo>
                  <a:pt x="14955" y="9241"/>
                  <a:pt x="0" y="43193"/>
                  <a:pt x="9575" y="53193"/>
                </a:cubicBezTo>
                <a:cubicBezTo>
                  <a:pt x="20700" y="64804"/>
                  <a:pt x="30548" y="60062"/>
                  <a:pt x="33010" y="58695"/>
                </a:cubicBezTo>
                <a:cubicBezTo>
                  <a:pt x="33010" y="58695"/>
                  <a:pt x="43223" y="64652"/>
                  <a:pt x="52858" y="61825"/>
                </a:cubicBezTo>
                <a:cubicBezTo>
                  <a:pt x="62494" y="59029"/>
                  <a:pt x="64378" y="55989"/>
                  <a:pt x="64378" y="55989"/>
                </a:cubicBezTo>
                <a:cubicBezTo>
                  <a:pt x="64378" y="55989"/>
                  <a:pt x="70609" y="59029"/>
                  <a:pt x="78239" y="54318"/>
                </a:cubicBezTo>
                <a:cubicBezTo>
                  <a:pt x="85868" y="49606"/>
                  <a:pt x="82008" y="27144"/>
                  <a:pt x="67053" y="6323"/>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7"/>
          <p:cNvSpPr/>
          <p:nvPr/>
        </p:nvSpPr>
        <p:spPr>
          <a:xfrm>
            <a:off x="15060259" y="5972791"/>
            <a:ext cx="16226" cy="31182"/>
          </a:xfrm>
          <a:custGeom>
            <a:avLst/>
            <a:gdLst/>
            <a:ahLst/>
            <a:cxnLst/>
            <a:rect l="l" t="t" r="r" b="b"/>
            <a:pathLst>
              <a:path w="396" h="761" extrusionOk="0">
                <a:moveTo>
                  <a:pt x="243" y="305"/>
                </a:moveTo>
                <a:cubicBezTo>
                  <a:pt x="243" y="305"/>
                  <a:pt x="152" y="183"/>
                  <a:pt x="0" y="1"/>
                </a:cubicBezTo>
                <a:cubicBezTo>
                  <a:pt x="152" y="244"/>
                  <a:pt x="274" y="487"/>
                  <a:pt x="395" y="761"/>
                </a:cubicBezTo>
                <a:close/>
              </a:path>
            </a:pathLst>
          </a:custGeom>
          <a:solidFill>
            <a:srgbClr val="E5C3C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7"/>
          <p:cNvSpPr/>
          <p:nvPr/>
        </p:nvSpPr>
        <p:spPr>
          <a:xfrm>
            <a:off x="14301756" y="5551846"/>
            <a:ext cx="2094888" cy="1250476"/>
          </a:xfrm>
          <a:custGeom>
            <a:avLst/>
            <a:gdLst/>
            <a:ahLst/>
            <a:cxnLst/>
            <a:rect l="l" t="t" r="r" b="b"/>
            <a:pathLst>
              <a:path w="51126" h="30518" extrusionOk="0">
                <a:moveTo>
                  <a:pt x="43496" y="10487"/>
                </a:moveTo>
                <a:cubicBezTo>
                  <a:pt x="41885" y="8176"/>
                  <a:pt x="41855" y="6170"/>
                  <a:pt x="42645" y="4468"/>
                </a:cubicBezTo>
                <a:cubicBezTo>
                  <a:pt x="37508" y="2401"/>
                  <a:pt x="34043" y="6292"/>
                  <a:pt x="34043" y="6292"/>
                </a:cubicBezTo>
                <a:cubicBezTo>
                  <a:pt x="34043" y="6292"/>
                  <a:pt x="27113" y="0"/>
                  <a:pt x="19453" y="5319"/>
                </a:cubicBezTo>
                <a:cubicBezTo>
                  <a:pt x="19453" y="5319"/>
                  <a:pt x="14894" y="122"/>
                  <a:pt x="6201" y="6839"/>
                </a:cubicBezTo>
                <a:cubicBezTo>
                  <a:pt x="4316" y="8268"/>
                  <a:pt x="2158" y="10973"/>
                  <a:pt x="0" y="14438"/>
                </a:cubicBezTo>
                <a:cubicBezTo>
                  <a:pt x="3131" y="10335"/>
                  <a:pt x="10000" y="3313"/>
                  <a:pt x="17083" y="9119"/>
                </a:cubicBezTo>
                <a:cubicBezTo>
                  <a:pt x="17083" y="9119"/>
                  <a:pt x="13678" y="14012"/>
                  <a:pt x="13678" y="21642"/>
                </a:cubicBezTo>
                <a:cubicBezTo>
                  <a:pt x="13678" y="21642"/>
                  <a:pt x="18481" y="8055"/>
                  <a:pt x="23891" y="8450"/>
                </a:cubicBezTo>
                <a:cubicBezTo>
                  <a:pt x="29271" y="8845"/>
                  <a:pt x="30092" y="27083"/>
                  <a:pt x="30092" y="27083"/>
                </a:cubicBezTo>
                <a:cubicBezTo>
                  <a:pt x="30092" y="27083"/>
                  <a:pt x="31156" y="10608"/>
                  <a:pt x="35502" y="10091"/>
                </a:cubicBezTo>
                <a:cubicBezTo>
                  <a:pt x="39849" y="9544"/>
                  <a:pt x="46992" y="18207"/>
                  <a:pt x="51126" y="30517"/>
                </a:cubicBezTo>
                <a:cubicBezTo>
                  <a:pt x="51126" y="30517"/>
                  <a:pt x="47417" y="16049"/>
                  <a:pt x="43496" y="10487"/>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27"/>
          <p:cNvSpPr/>
          <p:nvPr/>
        </p:nvSpPr>
        <p:spPr>
          <a:xfrm>
            <a:off x="14643003" y="6990339"/>
            <a:ext cx="1270" cy="43638"/>
          </a:xfrm>
          <a:custGeom>
            <a:avLst/>
            <a:gdLst/>
            <a:ahLst/>
            <a:cxnLst/>
            <a:rect l="l" t="t" r="r" b="b"/>
            <a:pathLst>
              <a:path w="31" h="1065" extrusionOk="0">
                <a:moveTo>
                  <a:pt x="31" y="1065"/>
                </a:moveTo>
                <a:cubicBezTo>
                  <a:pt x="31" y="396"/>
                  <a:pt x="31" y="1"/>
                  <a:pt x="31" y="1"/>
                </a:cubicBezTo>
                <a:cubicBezTo>
                  <a:pt x="31" y="1"/>
                  <a:pt x="1" y="366"/>
                  <a:pt x="31" y="1065"/>
                </a:cubicBezTo>
                <a:close/>
              </a:path>
            </a:pathLst>
          </a:custGeom>
          <a:solidFill>
            <a:srgbClr val="E5C3C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27"/>
          <p:cNvSpPr/>
          <p:nvPr/>
        </p:nvSpPr>
        <p:spPr>
          <a:xfrm>
            <a:off x="16391681" y="7123633"/>
            <a:ext cx="1270" cy="31182"/>
          </a:xfrm>
          <a:custGeom>
            <a:avLst/>
            <a:gdLst/>
            <a:ahLst/>
            <a:cxnLst/>
            <a:rect l="l" t="t" r="r" b="b"/>
            <a:pathLst>
              <a:path w="31" h="761" extrusionOk="0">
                <a:moveTo>
                  <a:pt x="0" y="0"/>
                </a:moveTo>
                <a:cubicBezTo>
                  <a:pt x="0" y="0"/>
                  <a:pt x="0" y="274"/>
                  <a:pt x="31" y="760"/>
                </a:cubicBezTo>
                <a:cubicBezTo>
                  <a:pt x="31" y="274"/>
                  <a:pt x="0" y="0"/>
                  <a:pt x="0" y="0"/>
                </a:cubicBezTo>
                <a:close/>
              </a:path>
            </a:pathLst>
          </a:custGeom>
          <a:solidFill>
            <a:srgbClr val="E5C3C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27"/>
          <p:cNvSpPr/>
          <p:nvPr/>
        </p:nvSpPr>
        <p:spPr>
          <a:xfrm>
            <a:off x="14606903" y="5708742"/>
            <a:ext cx="1497062" cy="369964"/>
          </a:xfrm>
          <a:custGeom>
            <a:avLst/>
            <a:gdLst/>
            <a:ahLst/>
            <a:cxnLst/>
            <a:rect l="l" t="t" r="r" b="b"/>
            <a:pathLst>
              <a:path w="36536" h="9029" extrusionOk="0">
                <a:moveTo>
                  <a:pt x="33466" y="122"/>
                </a:moveTo>
                <a:cubicBezTo>
                  <a:pt x="31368" y="1642"/>
                  <a:pt x="28937" y="3132"/>
                  <a:pt x="27660" y="2980"/>
                </a:cubicBezTo>
                <a:cubicBezTo>
                  <a:pt x="26931" y="2919"/>
                  <a:pt x="27052" y="2372"/>
                  <a:pt x="27539" y="1642"/>
                </a:cubicBezTo>
                <a:cubicBezTo>
                  <a:pt x="26931" y="2098"/>
                  <a:pt x="26627" y="2463"/>
                  <a:pt x="26627" y="2463"/>
                </a:cubicBezTo>
                <a:cubicBezTo>
                  <a:pt x="26627" y="2463"/>
                  <a:pt x="25563" y="1521"/>
                  <a:pt x="23830" y="670"/>
                </a:cubicBezTo>
                <a:cubicBezTo>
                  <a:pt x="22280" y="1733"/>
                  <a:pt x="20365" y="2615"/>
                  <a:pt x="18298" y="2433"/>
                </a:cubicBezTo>
                <a:cubicBezTo>
                  <a:pt x="16444" y="2281"/>
                  <a:pt x="15411" y="1247"/>
                  <a:pt x="14833" y="1"/>
                </a:cubicBezTo>
                <a:cubicBezTo>
                  <a:pt x="13921" y="335"/>
                  <a:pt x="12949" y="822"/>
                  <a:pt x="12006" y="1490"/>
                </a:cubicBezTo>
                <a:cubicBezTo>
                  <a:pt x="12006" y="1490"/>
                  <a:pt x="11794" y="1278"/>
                  <a:pt x="11398" y="943"/>
                </a:cubicBezTo>
                <a:cubicBezTo>
                  <a:pt x="11885" y="2159"/>
                  <a:pt x="11763" y="3010"/>
                  <a:pt x="9788" y="2037"/>
                </a:cubicBezTo>
                <a:cubicBezTo>
                  <a:pt x="6626" y="487"/>
                  <a:pt x="2523" y="1278"/>
                  <a:pt x="395" y="1855"/>
                </a:cubicBezTo>
                <a:cubicBezTo>
                  <a:pt x="243" y="1916"/>
                  <a:pt x="122" y="2007"/>
                  <a:pt x="0" y="2098"/>
                </a:cubicBezTo>
                <a:cubicBezTo>
                  <a:pt x="9271" y="639"/>
                  <a:pt x="11459" y="7205"/>
                  <a:pt x="11459" y="7205"/>
                </a:cubicBezTo>
                <a:cubicBezTo>
                  <a:pt x="20213" y="1"/>
                  <a:pt x="24074" y="9028"/>
                  <a:pt x="24074" y="9028"/>
                </a:cubicBezTo>
                <a:cubicBezTo>
                  <a:pt x="26292" y="3527"/>
                  <a:pt x="30973" y="5989"/>
                  <a:pt x="30973" y="5989"/>
                </a:cubicBezTo>
                <a:cubicBezTo>
                  <a:pt x="32189" y="3192"/>
                  <a:pt x="34499" y="1885"/>
                  <a:pt x="36536" y="1308"/>
                </a:cubicBezTo>
                <a:cubicBezTo>
                  <a:pt x="35441" y="670"/>
                  <a:pt x="34408" y="305"/>
                  <a:pt x="33466" y="122"/>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27"/>
          <p:cNvSpPr/>
          <p:nvPr/>
        </p:nvSpPr>
        <p:spPr>
          <a:xfrm>
            <a:off x="14691600" y="7691555"/>
            <a:ext cx="343780" cy="503214"/>
          </a:xfrm>
          <a:custGeom>
            <a:avLst/>
            <a:gdLst/>
            <a:ahLst/>
            <a:cxnLst/>
            <a:rect l="l" t="t" r="r" b="b"/>
            <a:pathLst>
              <a:path w="8390" h="12281" extrusionOk="0">
                <a:moveTo>
                  <a:pt x="8389" y="12250"/>
                </a:moveTo>
                <a:cubicBezTo>
                  <a:pt x="8359" y="12280"/>
                  <a:pt x="7933" y="12098"/>
                  <a:pt x="7295" y="11703"/>
                </a:cubicBezTo>
                <a:cubicBezTo>
                  <a:pt x="6657" y="11338"/>
                  <a:pt x="5897" y="10761"/>
                  <a:pt x="5167" y="10122"/>
                </a:cubicBezTo>
                <a:cubicBezTo>
                  <a:pt x="4438" y="9484"/>
                  <a:pt x="3739" y="8785"/>
                  <a:pt x="3283" y="8207"/>
                </a:cubicBezTo>
                <a:cubicBezTo>
                  <a:pt x="3040" y="7964"/>
                  <a:pt x="2857" y="7691"/>
                  <a:pt x="2705" y="7539"/>
                </a:cubicBezTo>
                <a:cubicBezTo>
                  <a:pt x="2584" y="7356"/>
                  <a:pt x="2492" y="7265"/>
                  <a:pt x="2492" y="7265"/>
                </a:cubicBezTo>
                <a:cubicBezTo>
                  <a:pt x="2492" y="7265"/>
                  <a:pt x="2432" y="7174"/>
                  <a:pt x="2310" y="6992"/>
                </a:cubicBezTo>
                <a:cubicBezTo>
                  <a:pt x="2219" y="6809"/>
                  <a:pt x="2037" y="6566"/>
                  <a:pt x="1854" y="6232"/>
                </a:cubicBezTo>
                <a:cubicBezTo>
                  <a:pt x="1459" y="5593"/>
                  <a:pt x="1003" y="4742"/>
                  <a:pt x="669" y="3831"/>
                </a:cubicBezTo>
                <a:cubicBezTo>
                  <a:pt x="334" y="2919"/>
                  <a:pt x="91" y="1946"/>
                  <a:pt x="30" y="1216"/>
                </a:cubicBezTo>
                <a:cubicBezTo>
                  <a:pt x="0" y="852"/>
                  <a:pt x="0" y="548"/>
                  <a:pt x="0" y="335"/>
                </a:cubicBezTo>
                <a:cubicBezTo>
                  <a:pt x="30" y="122"/>
                  <a:pt x="30" y="1"/>
                  <a:pt x="61" y="1"/>
                </a:cubicBezTo>
                <a:cubicBezTo>
                  <a:pt x="61" y="1"/>
                  <a:pt x="91" y="122"/>
                  <a:pt x="122" y="335"/>
                </a:cubicBezTo>
                <a:cubicBezTo>
                  <a:pt x="182" y="548"/>
                  <a:pt x="182" y="852"/>
                  <a:pt x="274" y="1186"/>
                </a:cubicBezTo>
                <a:cubicBezTo>
                  <a:pt x="365" y="1885"/>
                  <a:pt x="669" y="2797"/>
                  <a:pt x="1033" y="3679"/>
                </a:cubicBezTo>
                <a:cubicBezTo>
                  <a:pt x="1429" y="4560"/>
                  <a:pt x="1915" y="5350"/>
                  <a:pt x="2280" y="5958"/>
                </a:cubicBezTo>
                <a:cubicBezTo>
                  <a:pt x="2462" y="6262"/>
                  <a:pt x="2644" y="6505"/>
                  <a:pt x="2766" y="6657"/>
                </a:cubicBezTo>
                <a:cubicBezTo>
                  <a:pt x="2888" y="6840"/>
                  <a:pt x="2948" y="6931"/>
                  <a:pt x="2948" y="6931"/>
                </a:cubicBezTo>
                <a:cubicBezTo>
                  <a:pt x="2948" y="6931"/>
                  <a:pt x="3040" y="7022"/>
                  <a:pt x="3161" y="7204"/>
                </a:cubicBezTo>
                <a:cubicBezTo>
                  <a:pt x="3283" y="7356"/>
                  <a:pt x="3435" y="7600"/>
                  <a:pt x="3678" y="7873"/>
                </a:cubicBezTo>
                <a:cubicBezTo>
                  <a:pt x="4103" y="8451"/>
                  <a:pt x="4742" y="9150"/>
                  <a:pt x="5410" y="9818"/>
                </a:cubicBezTo>
                <a:cubicBezTo>
                  <a:pt x="6110" y="10487"/>
                  <a:pt x="6839" y="11125"/>
                  <a:pt x="7417" y="11521"/>
                </a:cubicBezTo>
                <a:cubicBezTo>
                  <a:pt x="7994" y="11946"/>
                  <a:pt x="8389" y="12220"/>
                  <a:pt x="8389" y="12250"/>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27"/>
          <p:cNvSpPr/>
          <p:nvPr/>
        </p:nvSpPr>
        <p:spPr>
          <a:xfrm>
            <a:off x="14842266" y="5869409"/>
            <a:ext cx="751072" cy="627778"/>
          </a:xfrm>
          <a:custGeom>
            <a:avLst/>
            <a:gdLst/>
            <a:ahLst/>
            <a:cxnLst/>
            <a:rect l="l" t="t" r="r" b="b"/>
            <a:pathLst>
              <a:path w="18330" h="15321" extrusionOk="0">
                <a:moveTo>
                  <a:pt x="31" y="15320"/>
                </a:moveTo>
                <a:cubicBezTo>
                  <a:pt x="1" y="15320"/>
                  <a:pt x="62" y="15077"/>
                  <a:pt x="153" y="14682"/>
                </a:cubicBezTo>
                <a:cubicBezTo>
                  <a:pt x="244" y="14287"/>
                  <a:pt x="366" y="13740"/>
                  <a:pt x="548" y="13071"/>
                </a:cubicBezTo>
                <a:cubicBezTo>
                  <a:pt x="913" y="11734"/>
                  <a:pt x="1399" y="9971"/>
                  <a:pt x="2129" y="8269"/>
                </a:cubicBezTo>
                <a:cubicBezTo>
                  <a:pt x="2828" y="6536"/>
                  <a:pt x="3770" y="4925"/>
                  <a:pt x="4651" y="3831"/>
                </a:cubicBezTo>
                <a:cubicBezTo>
                  <a:pt x="4895" y="3557"/>
                  <a:pt x="5107" y="3314"/>
                  <a:pt x="5290" y="3101"/>
                </a:cubicBezTo>
                <a:cubicBezTo>
                  <a:pt x="5503" y="2919"/>
                  <a:pt x="5685" y="2737"/>
                  <a:pt x="5837" y="2585"/>
                </a:cubicBezTo>
                <a:cubicBezTo>
                  <a:pt x="5989" y="2463"/>
                  <a:pt x="6110" y="2341"/>
                  <a:pt x="6171" y="2281"/>
                </a:cubicBezTo>
                <a:cubicBezTo>
                  <a:pt x="6262" y="2189"/>
                  <a:pt x="6323" y="2159"/>
                  <a:pt x="6323" y="2159"/>
                </a:cubicBezTo>
                <a:cubicBezTo>
                  <a:pt x="6323" y="2159"/>
                  <a:pt x="6506" y="2037"/>
                  <a:pt x="6840" y="1794"/>
                </a:cubicBezTo>
                <a:cubicBezTo>
                  <a:pt x="7144" y="1521"/>
                  <a:pt x="7691" y="1278"/>
                  <a:pt x="8299" y="943"/>
                </a:cubicBezTo>
                <a:cubicBezTo>
                  <a:pt x="8968" y="700"/>
                  <a:pt x="9728" y="396"/>
                  <a:pt x="10609" y="244"/>
                </a:cubicBezTo>
                <a:cubicBezTo>
                  <a:pt x="10822" y="214"/>
                  <a:pt x="11035" y="123"/>
                  <a:pt x="11247" y="123"/>
                </a:cubicBezTo>
                <a:cubicBezTo>
                  <a:pt x="11460" y="92"/>
                  <a:pt x="11703" y="92"/>
                  <a:pt x="11916" y="62"/>
                </a:cubicBezTo>
                <a:cubicBezTo>
                  <a:pt x="12159" y="31"/>
                  <a:pt x="12372" y="31"/>
                  <a:pt x="12615" y="1"/>
                </a:cubicBezTo>
                <a:cubicBezTo>
                  <a:pt x="12858" y="1"/>
                  <a:pt x="13071" y="1"/>
                  <a:pt x="13314" y="31"/>
                </a:cubicBezTo>
                <a:cubicBezTo>
                  <a:pt x="13801" y="92"/>
                  <a:pt x="14256" y="183"/>
                  <a:pt x="14682" y="396"/>
                </a:cubicBezTo>
                <a:cubicBezTo>
                  <a:pt x="15108" y="578"/>
                  <a:pt x="15503" y="852"/>
                  <a:pt x="15807" y="1186"/>
                </a:cubicBezTo>
                <a:cubicBezTo>
                  <a:pt x="16445" y="1825"/>
                  <a:pt x="16840" y="2524"/>
                  <a:pt x="17174" y="3132"/>
                </a:cubicBezTo>
                <a:cubicBezTo>
                  <a:pt x="17509" y="3740"/>
                  <a:pt x="17782" y="4226"/>
                  <a:pt x="17995" y="4560"/>
                </a:cubicBezTo>
                <a:cubicBezTo>
                  <a:pt x="18208" y="4895"/>
                  <a:pt x="18330" y="5107"/>
                  <a:pt x="18299" y="5107"/>
                </a:cubicBezTo>
                <a:cubicBezTo>
                  <a:pt x="18299" y="5107"/>
                  <a:pt x="18147" y="4955"/>
                  <a:pt x="17904" y="4621"/>
                </a:cubicBezTo>
                <a:cubicBezTo>
                  <a:pt x="17661" y="4317"/>
                  <a:pt x="17357" y="3831"/>
                  <a:pt x="16992" y="3253"/>
                </a:cubicBezTo>
                <a:cubicBezTo>
                  <a:pt x="16597" y="2676"/>
                  <a:pt x="16202" y="1977"/>
                  <a:pt x="15594" y="1399"/>
                </a:cubicBezTo>
                <a:cubicBezTo>
                  <a:pt x="15290" y="1126"/>
                  <a:pt x="14925" y="882"/>
                  <a:pt x="14530" y="730"/>
                </a:cubicBezTo>
                <a:cubicBezTo>
                  <a:pt x="14165" y="548"/>
                  <a:pt x="13709" y="487"/>
                  <a:pt x="13284" y="426"/>
                </a:cubicBezTo>
                <a:cubicBezTo>
                  <a:pt x="13071" y="426"/>
                  <a:pt x="12858" y="426"/>
                  <a:pt x="12615" y="426"/>
                </a:cubicBezTo>
                <a:cubicBezTo>
                  <a:pt x="12402" y="457"/>
                  <a:pt x="12190" y="487"/>
                  <a:pt x="11977" y="487"/>
                </a:cubicBezTo>
                <a:cubicBezTo>
                  <a:pt x="11734" y="518"/>
                  <a:pt x="11521" y="548"/>
                  <a:pt x="11308" y="578"/>
                </a:cubicBezTo>
                <a:cubicBezTo>
                  <a:pt x="11095" y="578"/>
                  <a:pt x="10883" y="670"/>
                  <a:pt x="10700" y="700"/>
                </a:cubicBezTo>
                <a:cubicBezTo>
                  <a:pt x="9880" y="852"/>
                  <a:pt x="9150" y="1156"/>
                  <a:pt x="8542" y="1430"/>
                </a:cubicBezTo>
                <a:cubicBezTo>
                  <a:pt x="7965" y="1764"/>
                  <a:pt x="7448" y="2007"/>
                  <a:pt x="7144" y="2250"/>
                </a:cubicBezTo>
                <a:cubicBezTo>
                  <a:pt x="6840" y="2493"/>
                  <a:pt x="6658" y="2615"/>
                  <a:pt x="6658" y="2615"/>
                </a:cubicBezTo>
                <a:cubicBezTo>
                  <a:pt x="6658" y="2615"/>
                  <a:pt x="6627" y="2645"/>
                  <a:pt x="6536" y="2706"/>
                </a:cubicBezTo>
                <a:cubicBezTo>
                  <a:pt x="6445" y="2797"/>
                  <a:pt x="6354" y="2889"/>
                  <a:pt x="6202" y="3010"/>
                </a:cubicBezTo>
                <a:cubicBezTo>
                  <a:pt x="6050" y="3132"/>
                  <a:pt x="5867" y="3314"/>
                  <a:pt x="5685" y="3496"/>
                </a:cubicBezTo>
                <a:cubicBezTo>
                  <a:pt x="5503" y="3679"/>
                  <a:pt x="5290" y="3922"/>
                  <a:pt x="5077" y="4165"/>
                </a:cubicBezTo>
                <a:cubicBezTo>
                  <a:pt x="4196" y="5199"/>
                  <a:pt x="3223" y="6749"/>
                  <a:pt x="2493" y="8421"/>
                </a:cubicBezTo>
                <a:cubicBezTo>
                  <a:pt x="1733" y="10062"/>
                  <a:pt x="1156" y="11825"/>
                  <a:pt x="761" y="13132"/>
                </a:cubicBezTo>
                <a:cubicBezTo>
                  <a:pt x="548" y="13770"/>
                  <a:pt x="366" y="14317"/>
                  <a:pt x="244" y="14712"/>
                </a:cubicBezTo>
                <a:cubicBezTo>
                  <a:pt x="122" y="15108"/>
                  <a:pt x="62" y="15320"/>
                  <a:pt x="31" y="15320"/>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27"/>
          <p:cNvSpPr/>
          <p:nvPr/>
        </p:nvSpPr>
        <p:spPr>
          <a:xfrm>
            <a:off x="15529798" y="5911777"/>
            <a:ext cx="912964" cy="1061170"/>
          </a:xfrm>
          <a:custGeom>
            <a:avLst/>
            <a:gdLst/>
            <a:ahLst/>
            <a:cxnLst/>
            <a:rect l="l" t="t" r="r" b="b"/>
            <a:pathLst>
              <a:path w="22281" h="25898" extrusionOk="0">
                <a:moveTo>
                  <a:pt x="22250" y="25897"/>
                </a:moveTo>
                <a:cubicBezTo>
                  <a:pt x="22250" y="25897"/>
                  <a:pt x="22220" y="25806"/>
                  <a:pt x="22159" y="25624"/>
                </a:cubicBezTo>
                <a:cubicBezTo>
                  <a:pt x="22128" y="25411"/>
                  <a:pt x="22037" y="25138"/>
                  <a:pt x="21946" y="24773"/>
                </a:cubicBezTo>
                <a:cubicBezTo>
                  <a:pt x="21855" y="24408"/>
                  <a:pt x="21764" y="23952"/>
                  <a:pt x="21612" y="23435"/>
                </a:cubicBezTo>
                <a:cubicBezTo>
                  <a:pt x="21490" y="22949"/>
                  <a:pt x="21338" y="22372"/>
                  <a:pt x="21156" y="21733"/>
                </a:cubicBezTo>
                <a:cubicBezTo>
                  <a:pt x="20457" y="19241"/>
                  <a:pt x="19393" y="15988"/>
                  <a:pt x="17873" y="12888"/>
                </a:cubicBezTo>
                <a:cubicBezTo>
                  <a:pt x="17478" y="12159"/>
                  <a:pt x="17083" y="11368"/>
                  <a:pt x="16657" y="10639"/>
                </a:cubicBezTo>
                <a:cubicBezTo>
                  <a:pt x="16201" y="9940"/>
                  <a:pt x="15806" y="9210"/>
                  <a:pt x="15350" y="8542"/>
                </a:cubicBezTo>
                <a:cubicBezTo>
                  <a:pt x="14438" y="7235"/>
                  <a:pt x="13526" y="6049"/>
                  <a:pt x="12706" y="5076"/>
                </a:cubicBezTo>
                <a:cubicBezTo>
                  <a:pt x="11855" y="4104"/>
                  <a:pt x="11095" y="3344"/>
                  <a:pt x="10548" y="2858"/>
                </a:cubicBezTo>
                <a:cubicBezTo>
                  <a:pt x="10001" y="2371"/>
                  <a:pt x="9636" y="2128"/>
                  <a:pt x="9636" y="2128"/>
                </a:cubicBezTo>
                <a:cubicBezTo>
                  <a:pt x="9636" y="2128"/>
                  <a:pt x="9332" y="1855"/>
                  <a:pt x="8724" y="1459"/>
                </a:cubicBezTo>
                <a:cubicBezTo>
                  <a:pt x="8116" y="1095"/>
                  <a:pt x="7143" y="548"/>
                  <a:pt x="5958" y="548"/>
                </a:cubicBezTo>
                <a:cubicBezTo>
                  <a:pt x="5380" y="548"/>
                  <a:pt x="4712" y="760"/>
                  <a:pt x="4195" y="1186"/>
                </a:cubicBezTo>
                <a:cubicBezTo>
                  <a:pt x="3648" y="1611"/>
                  <a:pt x="3161" y="2189"/>
                  <a:pt x="2797" y="2888"/>
                </a:cubicBezTo>
                <a:cubicBezTo>
                  <a:pt x="1976" y="4256"/>
                  <a:pt x="1429" y="5867"/>
                  <a:pt x="1064" y="7538"/>
                </a:cubicBezTo>
                <a:cubicBezTo>
                  <a:pt x="365" y="10882"/>
                  <a:pt x="365" y="14347"/>
                  <a:pt x="365" y="16900"/>
                </a:cubicBezTo>
                <a:lnTo>
                  <a:pt x="365" y="20031"/>
                </a:lnTo>
                <a:cubicBezTo>
                  <a:pt x="365" y="20396"/>
                  <a:pt x="335" y="20700"/>
                  <a:pt x="335" y="20913"/>
                </a:cubicBezTo>
                <a:cubicBezTo>
                  <a:pt x="335" y="21095"/>
                  <a:pt x="335" y="21216"/>
                  <a:pt x="304" y="21216"/>
                </a:cubicBezTo>
                <a:cubicBezTo>
                  <a:pt x="304" y="21216"/>
                  <a:pt x="304" y="21095"/>
                  <a:pt x="274" y="20913"/>
                </a:cubicBezTo>
                <a:cubicBezTo>
                  <a:pt x="274" y="20700"/>
                  <a:pt x="274" y="20396"/>
                  <a:pt x="243" y="20031"/>
                </a:cubicBezTo>
                <a:cubicBezTo>
                  <a:pt x="213" y="19271"/>
                  <a:pt x="183" y="18207"/>
                  <a:pt x="152" y="16900"/>
                </a:cubicBezTo>
                <a:cubicBezTo>
                  <a:pt x="92" y="14347"/>
                  <a:pt x="0" y="10852"/>
                  <a:pt x="669" y="7447"/>
                </a:cubicBezTo>
                <a:cubicBezTo>
                  <a:pt x="1003" y="5745"/>
                  <a:pt x="1551" y="4073"/>
                  <a:pt x="2371" y="2645"/>
                </a:cubicBezTo>
                <a:cubicBezTo>
                  <a:pt x="2766" y="1915"/>
                  <a:pt x="3253" y="1247"/>
                  <a:pt x="3861" y="760"/>
                </a:cubicBezTo>
                <a:cubicBezTo>
                  <a:pt x="4499" y="274"/>
                  <a:pt x="5259" y="31"/>
                  <a:pt x="5927" y="0"/>
                </a:cubicBezTo>
                <a:cubicBezTo>
                  <a:pt x="6627" y="0"/>
                  <a:pt x="7235" y="152"/>
                  <a:pt x="7751" y="335"/>
                </a:cubicBezTo>
                <a:cubicBezTo>
                  <a:pt x="8268" y="548"/>
                  <a:pt x="8663" y="760"/>
                  <a:pt x="8997" y="973"/>
                </a:cubicBezTo>
                <a:cubicBezTo>
                  <a:pt x="9666" y="1399"/>
                  <a:pt x="10001" y="1672"/>
                  <a:pt x="10001" y="1672"/>
                </a:cubicBezTo>
                <a:cubicBezTo>
                  <a:pt x="10001" y="1672"/>
                  <a:pt x="11429" y="2706"/>
                  <a:pt x="13101" y="4712"/>
                </a:cubicBezTo>
                <a:cubicBezTo>
                  <a:pt x="13922" y="5715"/>
                  <a:pt x="14833" y="6931"/>
                  <a:pt x="15745" y="8268"/>
                </a:cubicBezTo>
                <a:cubicBezTo>
                  <a:pt x="16171" y="8967"/>
                  <a:pt x="16596" y="9697"/>
                  <a:pt x="17022" y="10426"/>
                </a:cubicBezTo>
                <a:cubicBezTo>
                  <a:pt x="17447" y="11156"/>
                  <a:pt x="17843" y="11946"/>
                  <a:pt x="18238" y="12706"/>
                </a:cubicBezTo>
                <a:cubicBezTo>
                  <a:pt x="19697" y="15836"/>
                  <a:pt x="20730" y="19150"/>
                  <a:pt x="21369" y="21672"/>
                </a:cubicBezTo>
                <a:cubicBezTo>
                  <a:pt x="21520" y="22311"/>
                  <a:pt x="21672" y="22888"/>
                  <a:pt x="21794" y="23405"/>
                </a:cubicBezTo>
                <a:cubicBezTo>
                  <a:pt x="21885" y="23891"/>
                  <a:pt x="21976" y="24347"/>
                  <a:pt x="22068" y="24712"/>
                </a:cubicBezTo>
                <a:cubicBezTo>
                  <a:pt x="22128" y="25107"/>
                  <a:pt x="22189" y="25381"/>
                  <a:pt x="22220" y="25593"/>
                </a:cubicBezTo>
                <a:cubicBezTo>
                  <a:pt x="22250" y="25806"/>
                  <a:pt x="22280" y="25897"/>
                  <a:pt x="22250" y="25897"/>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27"/>
          <p:cNvSpPr/>
          <p:nvPr/>
        </p:nvSpPr>
        <p:spPr>
          <a:xfrm>
            <a:off x="16216058" y="7565759"/>
            <a:ext cx="151976" cy="485758"/>
          </a:xfrm>
          <a:custGeom>
            <a:avLst/>
            <a:gdLst/>
            <a:ahLst/>
            <a:cxnLst/>
            <a:rect l="l" t="t" r="r" b="b"/>
            <a:pathLst>
              <a:path w="3709" h="11855" extrusionOk="0">
                <a:moveTo>
                  <a:pt x="3496" y="31"/>
                </a:moveTo>
                <a:cubicBezTo>
                  <a:pt x="3557" y="1"/>
                  <a:pt x="3709" y="1612"/>
                  <a:pt x="3617" y="3223"/>
                </a:cubicBezTo>
                <a:cubicBezTo>
                  <a:pt x="3587" y="4013"/>
                  <a:pt x="3465" y="4803"/>
                  <a:pt x="3374" y="5411"/>
                </a:cubicBezTo>
                <a:cubicBezTo>
                  <a:pt x="3344" y="5715"/>
                  <a:pt x="3283" y="5958"/>
                  <a:pt x="3253" y="6110"/>
                </a:cubicBezTo>
                <a:cubicBezTo>
                  <a:pt x="3222" y="6293"/>
                  <a:pt x="3192" y="6384"/>
                  <a:pt x="3192" y="6384"/>
                </a:cubicBezTo>
                <a:cubicBezTo>
                  <a:pt x="3192" y="6384"/>
                  <a:pt x="3162" y="6475"/>
                  <a:pt x="3131" y="6657"/>
                </a:cubicBezTo>
                <a:cubicBezTo>
                  <a:pt x="3070" y="6809"/>
                  <a:pt x="3010" y="7052"/>
                  <a:pt x="2918" y="7356"/>
                </a:cubicBezTo>
                <a:cubicBezTo>
                  <a:pt x="2706" y="7934"/>
                  <a:pt x="2432" y="8694"/>
                  <a:pt x="2067" y="9393"/>
                </a:cubicBezTo>
                <a:cubicBezTo>
                  <a:pt x="1672" y="10092"/>
                  <a:pt x="1216" y="10791"/>
                  <a:pt x="791" y="11217"/>
                </a:cubicBezTo>
                <a:cubicBezTo>
                  <a:pt x="608" y="11429"/>
                  <a:pt x="396" y="11581"/>
                  <a:pt x="274" y="11703"/>
                </a:cubicBezTo>
                <a:cubicBezTo>
                  <a:pt x="122" y="11825"/>
                  <a:pt x="31" y="11855"/>
                  <a:pt x="31" y="11855"/>
                </a:cubicBezTo>
                <a:cubicBezTo>
                  <a:pt x="0" y="11825"/>
                  <a:pt x="61" y="11764"/>
                  <a:pt x="183" y="11612"/>
                </a:cubicBezTo>
                <a:cubicBezTo>
                  <a:pt x="274" y="11490"/>
                  <a:pt x="456" y="11308"/>
                  <a:pt x="608" y="11065"/>
                </a:cubicBezTo>
                <a:cubicBezTo>
                  <a:pt x="1003" y="10609"/>
                  <a:pt x="1368" y="9940"/>
                  <a:pt x="1703" y="9211"/>
                </a:cubicBezTo>
                <a:cubicBezTo>
                  <a:pt x="2006" y="8511"/>
                  <a:pt x="2219" y="7752"/>
                  <a:pt x="2402" y="7204"/>
                </a:cubicBezTo>
                <a:cubicBezTo>
                  <a:pt x="2462" y="6931"/>
                  <a:pt x="2523" y="6688"/>
                  <a:pt x="2554" y="6505"/>
                </a:cubicBezTo>
                <a:cubicBezTo>
                  <a:pt x="2614" y="6353"/>
                  <a:pt x="2614" y="6262"/>
                  <a:pt x="2614" y="6262"/>
                </a:cubicBezTo>
                <a:cubicBezTo>
                  <a:pt x="2614" y="6262"/>
                  <a:pt x="2645" y="6171"/>
                  <a:pt x="2706" y="5989"/>
                </a:cubicBezTo>
                <a:cubicBezTo>
                  <a:pt x="2736" y="5837"/>
                  <a:pt x="2797" y="5593"/>
                  <a:pt x="2858" y="5290"/>
                </a:cubicBezTo>
                <a:cubicBezTo>
                  <a:pt x="2979" y="4742"/>
                  <a:pt x="3101" y="3952"/>
                  <a:pt x="3222" y="3162"/>
                </a:cubicBezTo>
                <a:cubicBezTo>
                  <a:pt x="3405" y="1612"/>
                  <a:pt x="3405" y="31"/>
                  <a:pt x="3496" y="31"/>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27"/>
          <p:cNvSpPr/>
          <p:nvPr/>
        </p:nvSpPr>
        <p:spPr>
          <a:xfrm>
            <a:off x="16233475" y="7382681"/>
            <a:ext cx="351278" cy="661378"/>
          </a:xfrm>
          <a:custGeom>
            <a:avLst/>
            <a:gdLst/>
            <a:ahLst/>
            <a:cxnLst/>
            <a:rect l="l" t="t" r="r" b="b"/>
            <a:pathLst>
              <a:path w="8573" h="16141" extrusionOk="0">
                <a:moveTo>
                  <a:pt x="8542" y="1"/>
                </a:moveTo>
                <a:cubicBezTo>
                  <a:pt x="8572" y="1"/>
                  <a:pt x="8572" y="153"/>
                  <a:pt x="8572" y="426"/>
                </a:cubicBezTo>
                <a:cubicBezTo>
                  <a:pt x="8572" y="669"/>
                  <a:pt x="8572" y="1034"/>
                  <a:pt x="8542" y="1490"/>
                </a:cubicBezTo>
                <a:cubicBezTo>
                  <a:pt x="8481" y="2402"/>
                  <a:pt x="8299" y="3587"/>
                  <a:pt x="8025" y="4742"/>
                </a:cubicBezTo>
                <a:cubicBezTo>
                  <a:pt x="7752" y="5897"/>
                  <a:pt x="7357" y="7052"/>
                  <a:pt x="7022" y="7873"/>
                </a:cubicBezTo>
                <a:cubicBezTo>
                  <a:pt x="6870" y="8299"/>
                  <a:pt x="6718" y="8633"/>
                  <a:pt x="6597" y="8876"/>
                </a:cubicBezTo>
                <a:lnTo>
                  <a:pt x="6445" y="9271"/>
                </a:lnTo>
                <a:cubicBezTo>
                  <a:pt x="6445" y="9271"/>
                  <a:pt x="6354" y="9393"/>
                  <a:pt x="6232" y="9636"/>
                </a:cubicBezTo>
                <a:cubicBezTo>
                  <a:pt x="6110" y="9849"/>
                  <a:pt x="5958" y="10183"/>
                  <a:pt x="5715" y="10578"/>
                </a:cubicBezTo>
                <a:cubicBezTo>
                  <a:pt x="5229" y="11338"/>
                  <a:pt x="4560" y="12341"/>
                  <a:pt x="3770" y="13223"/>
                </a:cubicBezTo>
                <a:cubicBezTo>
                  <a:pt x="2949" y="14135"/>
                  <a:pt x="2068" y="14925"/>
                  <a:pt x="1308" y="15411"/>
                </a:cubicBezTo>
                <a:cubicBezTo>
                  <a:pt x="943" y="15685"/>
                  <a:pt x="609" y="15837"/>
                  <a:pt x="366" y="15958"/>
                </a:cubicBezTo>
                <a:cubicBezTo>
                  <a:pt x="153" y="16080"/>
                  <a:pt x="1" y="16141"/>
                  <a:pt x="1" y="16110"/>
                </a:cubicBezTo>
                <a:cubicBezTo>
                  <a:pt x="1" y="16110"/>
                  <a:pt x="122" y="16019"/>
                  <a:pt x="335" y="15867"/>
                </a:cubicBezTo>
                <a:cubicBezTo>
                  <a:pt x="518" y="15685"/>
                  <a:pt x="852" y="15533"/>
                  <a:pt x="1186" y="15229"/>
                </a:cubicBezTo>
                <a:cubicBezTo>
                  <a:pt x="1885" y="14712"/>
                  <a:pt x="2706" y="13861"/>
                  <a:pt x="3466" y="12979"/>
                </a:cubicBezTo>
                <a:cubicBezTo>
                  <a:pt x="4196" y="12068"/>
                  <a:pt x="4834" y="11065"/>
                  <a:pt x="5259" y="10305"/>
                </a:cubicBezTo>
                <a:cubicBezTo>
                  <a:pt x="5472" y="9940"/>
                  <a:pt x="5624" y="9606"/>
                  <a:pt x="5746" y="9362"/>
                </a:cubicBezTo>
                <a:cubicBezTo>
                  <a:pt x="5837" y="9150"/>
                  <a:pt x="5928" y="8998"/>
                  <a:pt x="5928" y="8998"/>
                </a:cubicBezTo>
                <a:cubicBezTo>
                  <a:pt x="5928" y="8998"/>
                  <a:pt x="5989" y="8876"/>
                  <a:pt x="6110" y="8633"/>
                </a:cubicBezTo>
                <a:cubicBezTo>
                  <a:pt x="6202" y="8420"/>
                  <a:pt x="6384" y="8086"/>
                  <a:pt x="6536" y="7691"/>
                </a:cubicBezTo>
                <a:cubicBezTo>
                  <a:pt x="6870" y="6870"/>
                  <a:pt x="7296" y="5776"/>
                  <a:pt x="7630" y="4651"/>
                </a:cubicBezTo>
                <a:cubicBezTo>
                  <a:pt x="7934" y="3496"/>
                  <a:pt x="8208" y="2341"/>
                  <a:pt x="8299" y="1460"/>
                </a:cubicBezTo>
                <a:cubicBezTo>
                  <a:pt x="8451" y="608"/>
                  <a:pt x="8481" y="1"/>
                  <a:pt x="8542" y="1"/>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27"/>
          <p:cNvSpPr/>
          <p:nvPr/>
        </p:nvSpPr>
        <p:spPr>
          <a:xfrm>
            <a:off x="14376457" y="5749841"/>
            <a:ext cx="701246" cy="255398"/>
          </a:xfrm>
          <a:custGeom>
            <a:avLst/>
            <a:gdLst/>
            <a:ahLst/>
            <a:cxnLst/>
            <a:rect l="l" t="t" r="r" b="b"/>
            <a:pathLst>
              <a:path w="17114" h="6233" extrusionOk="0">
                <a:moveTo>
                  <a:pt x="31" y="6202"/>
                </a:moveTo>
                <a:cubicBezTo>
                  <a:pt x="1" y="6171"/>
                  <a:pt x="92" y="6050"/>
                  <a:pt x="274" y="5807"/>
                </a:cubicBezTo>
                <a:cubicBezTo>
                  <a:pt x="457" y="5563"/>
                  <a:pt x="730" y="5229"/>
                  <a:pt x="1065" y="4864"/>
                </a:cubicBezTo>
                <a:cubicBezTo>
                  <a:pt x="1764" y="4074"/>
                  <a:pt x="2737" y="3132"/>
                  <a:pt x="3831" y="2281"/>
                </a:cubicBezTo>
                <a:cubicBezTo>
                  <a:pt x="4378" y="1885"/>
                  <a:pt x="4986" y="1490"/>
                  <a:pt x="5533" y="1186"/>
                </a:cubicBezTo>
                <a:cubicBezTo>
                  <a:pt x="6110" y="882"/>
                  <a:pt x="6658" y="639"/>
                  <a:pt x="7174" y="457"/>
                </a:cubicBezTo>
                <a:cubicBezTo>
                  <a:pt x="7661" y="275"/>
                  <a:pt x="8086" y="183"/>
                  <a:pt x="8390" y="123"/>
                </a:cubicBezTo>
                <a:cubicBezTo>
                  <a:pt x="8694" y="62"/>
                  <a:pt x="8876" y="62"/>
                  <a:pt x="8876" y="62"/>
                </a:cubicBezTo>
                <a:cubicBezTo>
                  <a:pt x="8876" y="62"/>
                  <a:pt x="9028" y="31"/>
                  <a:pt x="9332" y="1"/>
                </a:cubicBezTo>
                <a:cubicBezTo>
                  <a:pt x="9515" y="1"/>
                  <a:pt x="9697" y="1"/>
                  <a:pt x="9910" y="1"/>
                </a:cubicBezTo>
                <a:cubicBezTo>
                  <a:pt x="10001" y="1"/>
                  <a:pt x="10123" y="31"/>
                  <a:pt x="10244" y="31"/>
                </a:cubicBezTo>
                <a:cubicBezTo>
                  <a:pt x="10366" y="31"/>
                  <a:pt x="10487" y="62"/>
                  <a:pt x="10609" y="62"/>
                </a:cubicBezTo>
                <a:cubicBezTo>
                  <a:pt x="11673" y="183"/>
                  <a:pt x="13010" y="761"/>
                  <a:pt x="14074" y="1673"/>
                </a:cubicBezTo>
                <a:cubicBezTo>
                  <a:pt x="15138" y="2585"/>
                  <a:pt x="15928" y="3740"/>
                  <a:pt x="16415" y="4621"/>
                </a:cubicBezTo>
                <a:cubicBezTo>
                  <a:pt x="16658" y="5077"/>
                  <a:pt x="16840" y="5472"/>
                  <a:pt x="16931" y="5746"/>
                </a:cubicBezTo>
                <a:cubicBezTo>
                  <a:pt x="17053" y="6019"/>
                  <a:pt x="17114" y="6202"/>
                  <a:pt x="17083" y="6202"/>
                </a:cubicBezTo>
                <a:cubicBezTo>
                  <a:pt x="17053" y="6232"/>
                  <a:pt x="16749" y="5594"/>
                  <a:pt x="16202" y="4743"/>
                </a:cubicBezTo>
                <a:cubicBezTo>
                  <a:pt x="15685" y="3892"/>
                  <a:pt x="14834" y="2828"/>
                  <a:pt x="13801" y="1977"/>
                </a:cubicBezTo>
                <a:cubicBezTo>
                  <a:pt x="12767" y="1156"/>
                  <a:pt x="11521" y="670"/>
                  <a:pt x="10548" y="609"/>
                </a:cubicBezTo>
                <a:cubicBezTo>
                  <a:pt x="10427" y="578"/>
                  <a:pt x="10305" y="578"/>
                  <a:pt x="10214" y="578"/>
                </a:cubicBezTo>
                <a:cubicBezTo>
                  <a:pt x="10092" y="578"/>
                  <a:pt x="10001" y="578"/>
                  <a:pt x="9880" y="578"/>
                </a:cubicBezTo>
                <a:cubicBezTo>
                  <a:pt x="9697" y="548"/>
                  <a:pt x="9515" y="578"/>
                  <a:pt x="9363" y="578"/>
                </a:cubicBezTo>
                <a:cubicBezTo>
                  <a:pt x="9089" y="578"/>
                  <a:pt x="8937" y="639"/>
                  <a:pt x="8937" y="639"/>
                </a:cubicBezTo>
                <a:cubicBezTo>
                  <a:pt x="8937" y="639"/>
                  <a:pt x="8755" y="639"/>
                  <a:pt x="8481" y="700"/>
                </a:cubicBezTo>
                <a:cubicBezTo>
                  <a:pt x="8208" y="730"/>
                  <a:pt x="7813" y="822"/>
                  <a:pt x="7326" y="974"/>
                </a:cubicBezTo>
                <a:cubicBezTo>
                  <a:pt x="6870" y="1126"/>
                  <a:pt x="6323" y="1338"/>
                  <a:pt x="5776" y="1612"/>
                </a:cubicBezTo>
                <a:cubicBezTo>
                  <a:pt x="5199" y="1916"/>
                  <a:pt x="4621" y="2250"/>
                  <a:pt x="4074" y="2615"/>
                </a:cubicBezTo>
                <a:cubicBezTo>
                  <a:pt x="2980" y="3405"/>
                  <a:pt x="1977" y="4287"/>
                  <a:pt x="1247" y="5016"/>
                </a:cubicBezTo>
                <a:cubicBezTo>
                  <a:pt x="518" y="5715"/>
                  <a:pt x="62" y="6232"/>
                  <a:pt x="31" y="6202"/>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27"/>
          <p:cNvSpPr/>
          <p:nvPr/>
        </p:nvSpPr>
        <p:spPr>
          <a:xfrm>
            <a:off x="14076309" y="5903048"/>
            <a:ext cx="543082" cy="836996"/>
          </a:xfrm>
          <a:custGeom>
            <a:avLst/>
            <a:gdLst/>
            <a:ahLst/>
            <a:cxnLst/>
            <a:rect l="l" t="t" r="r" b="b"/>
            <a:pathLst>
              <a:path w="13254" h="20427" extrusionOk="0">
                <a:moveTo>
                  <a:pt x="31" y="20396"/>
                </a:moveTo>
                <a:cubicBezTo>
                  <a:pt x="1" y="20396"/>
                  <a:pt x="304" y="19667"/>
                  <a:pt x="730" y="18603"/>
                </a:cubicBezTo>
                <a:lnTo>
                  <a:pt x="2371" y="14682"/>
                </a:lnTo>
                <a:cubicBezTo>
                  <a:pt x="2979" y="13253"/>
                  <a:pt x="3618" y="11824"/>
                  <a:pt x="4104" y="10791"/>
                </a:cubicBezTo>
                <a:cubicBezTo>
                  <a:pt x="4378" y="10244"/>
                  <a:pt x="4590" y="9818"/>
                  <a:pt x="4742" y="9514"/>
                </a:cubicBezTo>
                <a:cubicBezTo>
                  <a:pt x="4894" y="9210"/>
                  <a:pt x="4985" y="9058"/>
                  <a:pt x="4985" y="9058"/>
                </a:cubicBezTo>
                <a:cubicBezTo>
                  <a:pt x="4985" y="9058"/>
                  <a:pt x="5381" y="8390"/>
                  <a:pt x="5988" y="7387"/>
                </a:cubicBezTo>
                <a:cubicBezTo>
                  <a:pt x="6596" y="6384"/>
                  <a:pt x="7478" y="5107"/>
                  <a:pt x="8481" y="3922"/>
                </a:cubicBezTo>
                <a:cubicBezTo>
                  <a:pt x="9514" y="2767"/>
                  <a:pt x="10639" y="1672"/>
                  <a:pt x="11581" y="1004"/>
                </a:cubicBezTo>
                <a:cubicBezTo>
                  <a:pt x="11703" y="912"/>
                  <a:pt x="11824" y="852"/>
                  <a:pt x="11916" y="761"/>
                </a:cubicBezTo>
                <a:cubicBezTo>
                  <a:pt x="12037" y="700"/>
                  <a:pt x="12159" y="609"/>
                  <a:pt x="12250" y="578"/>
                </a:cubicBezTo>
                <a:cubicBezTo>
                  <a:pt x="12463" y="457"/>
                  <a:pt x="12615" y="335"/>
                  <a:pt x="12767" y="244"/>
                </a:cubicBezTo>
                <a:cubicBezTo>
                  <a:pt x="13071" y="92"/>
                  <a:pt x="13223" y="1"/>
                  <a:pt x="13253" y="1"/>
                </a:cubicBezTo>
                <a:cubicBezTo>
                  <a:pt x="13253" y="31"/>
                  <a:pt x="13101" y="153"/>
                  <a:pt x="12828" y="365"/>
                </a:cubicBezTo>
                <a:cubicBezTo>
                  <a:pt x="12706" y="457"/>
                  <a:pt x="12524" y="578"/>
                  <a:pt x="12341" y="700"/>
                </a:cubicBezTo>
                <a:cubicBezTo>
                  <a:pt x="12250" y="791"/>
                  <a:pt x="12159" y="852"/>
                  <a:pt x="12037" y="912"/>
                </a:cubicBezTo>
                <a:cubicBezTo>
                  <a:pt x="11946" y="1004"/>
                  <a:pt x="11824" y="1095"/>
                  <a:pt x="11733" y="1186"/>
                </a:cubicBezTo>
                <a:cubicBezTo>
                  <a:pt x="10821" y="1885"/>
                  <a:pt x="9758" y="3010"/>
                  <a:pt x="8785" y="4195"/>
                </a:cubicBezTo>
                <a:cubicBezTo>
                  <a:pt x="7843" y="5381"/>
                  <a:pt x="7022" y="6657"/>
                  <a:pt x="6444" y="7660"/>
                </a:cubicBezTo>
                <a:cubicBezTo>
                  <a:pt x="5867" y="8663"/>
                  <a:pt x="5502" y="9332"/>
                  <a:pt x="5502" y="9332"/>
                </a:cubicBezTo>
                <a:cubicBezTo>
                  <a:pt x="5502" y="9332"/>
                  <a:pt x="5411" y="9484"/>
                  <a:pt x="5259" y="9788"/>
                </a:cubicBezTo>
                <a:cubicBezTo>
                  <a:pt x="5077" y="10092"/>
                  <a:pt x="4833" y="10517"/>
                  <a:pt x="4590" y="11034"/>
                </a:cubicBezTo>
                <a:cubicBezTo>
                  <a:pt x="4074" y="12037"/>
                  <a:pt x="3405" y="13435"/>
                  <a:pt x="2736" y="14834"/>
                </a:cubicBezTo>
                <a:cubicBezTo>
                  <a:pt x="2098" y="16232"/>
                  <a:pt x="1460" y="17660"/>
                  <a:pt x="943" y="18694"/>
                </a:cubicBezTo>
                <a:cubicBezTo>
                  <a:pt x="700" y="19211"/>
                  <a:pt x="487" y="19636"/>
                  <a:pt x="304" y="19940"/>
                </a:cubicBezTo>
                <a:cubicBezTo>
                  <a:pt x="153" y="20244"/>
                  <a:pt x="61" y="20426"/>
                  <a:pt x="31" y="20396"/>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27"/>
          <p:cNvSpPr/>
          <p:nvPr/>
        </p:nvSpPr>
        <p:spPr>
          <a:xfrm>
            <a:off x="13981655" y="7182144"/>
            <a:ext cx="454618" cy="927920"/>
          </a:xfrm>
          <a:custGeom>
            <a:avLst/>
            <a:gdLst/>
            <a:ahLst/>
            <a:cxnLst/>
            <a:rect l="l" t="t" r="r" b="b"/>
            <a:pathLst>
              <a:path w="11095" h="22646" extrusionOk="0">
                <a:moveTo>
                  <a:pt x="11095" y="22646"/>
                </a:moveTo>
                <a:cubicBezTo>
                  <a:pt x="11065" y="22646"/>
                  <a:pt x="10882" y="22554"/>
                  <a:pt x="10578" y="22402"/>
                </a:cubicBezTo>
                <a:cubicBezTo>
                  <a:pt x="10396" y="22311"/>
                  <a:pt x="10213" y="22190"/>
                  <a:pt x="10001" y="22068"/>
                </a:cubicBezTo>
                <a:cubicBezTo>
                  <a:pt x="9757" y="21946"/>
                  <a:pt x="9514" y="21794"/>
                  <a:pt x="9271" y="21612"/>
                </a:cubicBezTo>
                <a:cubicBezTo>
                  <a:pt x="8207" y="20943"/>
                  <a:pt x="6900" y="19880"/>
                  <a:pt x="5745" y="18664"/>
                </a:cubicBezTo>
                <a:cubicBezTo>
                  <a:pt x="4590" y="17418"/>
                  <a:pt x="3587" y="16080"/>
                  <a:pt x="2918" y="14986"/>
                </a:cubicBezTo>
                <a:cubicBezTo>
                  <a:pt x="2766" y="14712"/>
                  <a:pt x="2614" y="14469"/>
                  <a:pt x="2493" y="14226"/>
                </a:cubicBezTo>
                <a:cubicBezTo>
                  <a:pt x="2371" y="14013"/>
                  <a:pt x="2280" y="13800"/>
                  <a:pt x="2189" y="13648"/>
                </a:cubicBezTo>
                <a:cubicBezTo>
                  <a:pt x="2098" y="13466"/>
                  <a:pt x="2037" y="13345"/>
                  <a:pt x="1976" y="13253"/>
                </a:cubicBezTo>
                <a:cubicBezTo>
                  <a:pt x="1946" y="13162"/>
                  <a:pt x="1915" y="13132"/>
                  <a:pt x="1915" y="13132"/>
                </a:cubicBezTo>
                <a:cubicBezTo>
                  <a:pt x="1915" y="13132"/>
                  <a:pt x="1855" y="12919"/>
                  <a:pt x="1703" y="12585"/>
                </a:cubicBezTo>
                <a:cubicBezTo>
                  <a:pt x="1581" y="12250"/>
                  <a:pt x="1338" y="11764"/>
                  <a:pt x="1156" y="11156"/>
                </a:cubicBezTo>
                <a:cubicBezTo>
                  <a:pt x="1064" y="10852"/>
                  <a:pt x="973" y="10548"/>
                  <a:pt x="852" y="10183"/>
                </a:cubicBezTo>
                <a:cubicBezTo>
                  <a:pt x="760" y="9849"/>
                  <a:pt x="669" y="9484"/>
                  <a:pt x="578" y="9089"/>
                </a:cubicBezTo>
                <a:cubicBezTo>
                  <a:pt x="517" y="8907"/>
                  <a:pt x="487" y="8694"/>
                  <a:pt x="426" y="8512"/>
                </a:cubicBezTo>
                <a:cubicBezTo>
                  <a:pt x="396" y="8299"/>
                  <a:pt x="365" y="8116"/>
                  <a:pt x="335" y="7904"/>
                </a:cubicBezTo>
                <a:cubicBezTo>
                  <a:pt x="274" y="7478"/>
                  <a:pt x="183" y="7083"/>
                  <a:pt x="152" y="6658"/>
                </a:cubicBezTo>
                <a:cubicBezTo>
                  <a:pt x="122" y="6232"/>
                  <a:pt x="92" y="5837"/>
                  <a:pt x="61" y="5411"/>
                </a:cubicBezTo>
                <a:cubicBezTo>
                  <a:pt x="0" y="4986"/>
                  <a:pt x="31" y="4591"/>
                  <a:pt x="31" y="4195"/>
                </a:cubicBezTo>
                <a:cubicBezTo>
                  <a:pt x="0" y="3405"/>
                  <a:pt x="92" y="2676"/>
                  <a:pt x="152" y="2068"/>
                </a:cubicBezTo>
                <a:cubicBezTo>
                  <a:pt x="183" y="1733"/>
                  <a:pt x="213" y="1460"/>
                  <a:pt x="274" y="1217"/>
                </a:cubicBezTo>
                <a:cubicBezTo>
                  <a:pt x="304" y="943"/>
                  <a:pt x="335" y="730"/>
                  <a:pt x="396" y="548"/>
                </a:cubicBezTo>
                <a:cubicBezTo>
                  <a:pt x="456" y="183"/>
                  <a:pt x="487" y="1"/>
                  <a:pt x="517" y="1"/>
                </a:cubicBezTo>
                <a:cubicBezTo>
                  <a:pt x="548" y="1"/>
                  <a:pt x="517" y="214"/>
                  <a:pt x="487" y="578"/>
                </a:cubicBezTo>
                <a:cubicBezTo>
                  <a:pt x="487" y="761"/>
                  <a:pt x="456" y="974"/>
                  <a:pt x="426" y="1217"/>
                </a:cubicBezTo>
                <a:cubicBezTo>
                  <a:pt x="396" y="1490"/>
                  <a:pt x="365" y="1764"/>
                  <a:pt x="365" y="2068"/>
                </a:cubicBezTo>
                <a:cubicBezTo>
                  <a:pt x="365" y="2706"/>
                  <a:pt x="304" y="3405"/>
                  <a:pt x="365" y="4195"/>
                </a:cubicBezTo>
                <a:cubicBezTo>
                  <a:pt x="365" y="4591"/>
                  <a:pt x="365" y="4986"/>
                  <a:pt x="426" y="5381"/>
                </a:cubicBezTo>
                <a:cubicBezTo>
                  <a:pt x="456" y="5776"/>
                  <a:pt x="517" y="6202"/>
                  <a:pt x="548" y="6597"/>
                </a:cubicBezTo>
                <a:cubicBezTo>
                  <a:pt x="608" y="7022"/>
                  <a:pt x="700" y="7417"/>
                  <a:pt x="760" y="7813"/>
                </a:cubicBezTo>
                <a:cubicBezTo>
                  <a:pt x="821" y="8025"/>
                  <a:pt x="852" y="8208"/>
                  <a:pt x="882" y="8420"/>
                </a:cubicBezTo>
                <a:cubicBezTo>
                  <a:pt x="943" y="8603"/>
                  <a:pt x="973" y="8785"/>
                  <a:pt x="1034" y="8968"/>
                </a:cubicBezTo>
                <a:cubicBezTo>
                  <a:pt x="1125" y="9332"/>
                  <a:pt x="1216" y="9697"/>
                  <a:pt x="1338" y="10031"/>
                </a:cubicBezTo>
                <a:cubicBezTo>
                  <a:pt x="1459" y="10366"/>
                  <a:pt x="1551" y="10700"/>
                  <a:pt x="1672" y="10974"/>
                </a:cubicBezTo>
                <a:cubicBezTo>
                  <a:pt x="1855" y="11582"/>
                  <a:pt x="2098" y="12038"/>
                  <a:pt x="2219" y="12372"/>
                </a:cubicBezTo>
                <a:cubicBezTo>
                  <a:pt x="2371" y="12706"/>
                  <a:pt x="2432" y="12889"/>
                  <a:pt x="2432" y="12889"/>
                </a:cubicBezTo>
                <a:cubicBezTo>
                  <a:pt x="2432" y="12889"/>
                  <a:pt x="2463" y="12919"/>
                  <a:pt x="2493" y="13010"/>
                </a:cubicBezTo>
                <a:cubicBezTo>
                  <a:pt x="2554" y="13101"/>
                  <a:pt x="2614" y="13223"/>
                  <a:pt x="2675" y="13375"/>
                </a:cubicBezTo>
                <a:cubicBezTo>
                  <a:pt x="2766" y="13557"/>
                  <a:pt x="2858" y="13740"/>
                  <a:pt x="2979" y="13952"/>
                </a:cubicBezTo>
                <a:cubicBezTo>
                  <a:pt x="3101" y="14196"/>
                  <a:pt x="3222" y="14439"/>
                  <a:pt x="3374" y="14712"/>
                </a:cubicBezTo>
                <a:cubicBezTo>
                  <a:pt x="3982" y="15776"/>
                  <a:pt x="4955" y="17144"/>
                  <a:pt x="6019" y="18390"/>
                </a:cubicBezTo>
                <a:cubicBezTo>
                  <a:pt x="7143" y="19606"/>
                  <a:pt x="8390" y="20700"/>
                  <a:pt x="9393" y="21430"/>
                </a:cubicBezTo>
                <a:cubicBezTo>
                  <a:pt x="9636" y="21612"/>
                  <a:pt x="9879" y="21794"/>
                  <a:pt x="10061" y="21916"/>
                </a:cubicBezTo>
                <a:cubicBezTo>
                  <a:pt x="10274" y="22068"/>
                  <a:pt x="10457" y="22190"/>
                  <a:pt x="10609" y="22281"/>
                </a:cubicBezTo>
                <a:cubicBezTo>
                  <a:pt x="10913" y="22494"/>
                  <a:pt x="11095" y="22615"/>
                  <a:pt x="11095" y="22646"/>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27"/>
          <p:cNvSpPr/>
          <p:nvPr/>
        </p:nvSpPr>
        <p:spPr>
          <a:xfrm>
            <a:off x="14134863" y="7641729"/>
            <a:ext cx="353738" cy="445930"/>
          </a:xfrm>
          <a:custGeom>
            <a:avLst/>
            <a:gdLst/>
            <a:ahLst/>
            <a:cxnLst/>
            <a:rect l="l" t="t" r="r" b="b"/>
            <a:pathLst>
              <a:path w="8633" h="10883" extrusionOk="0">
                <a:moveTo>
                  <a:pt x="8572" y="10822"/>
                </a:moveTo>
                <a:cubicBezTo>
                  <a:pt x="8511" y="10882"/>
                  <a:pt x="7174" y="9758"/>
                  <a:pt x="5867" y="8603"/>
                </a:cubicBezTo>
                <a:cubicBezTo>
                  <a:pt x="5198" y="7995"/>
                  <a:pt x="4559" y="7417"/>
                  <a:pt x="4104" y="6931"/>
                </a:cubicBezTo>
                <a:cubicBezTo>
                  <a:pt x="3617" y="6475"/>
                  <a:pt x="3344" y="6141"/>
                  <a:pt x="3344" y="6141"/>
                </a:cubicBezTo>
                <a:cubicBezTo>
                  <a:pt x="3344" y="6141"/>
                  <a:pt x="3040" y="5806"/>
                  <a:pt x="2645" y="5290"/>
                </a:cubicBezTo>
                <a:cubicBezTo>
                  <a:pt x="2219" y="4773"/>
                  <a:pt x="1702" y="4043"/>
                  <a:pt x="1277" y="3284"/>
                </a:cubicBezTo>
                <a:cubicBezTo>
                  <a:pt x="821" y="2524"/>
                  <a:pt x="456" y="1703"/>
                  <a:pt x="274" y="1095"/>
                </a:cubicBezTo>
                <a:cubicBezTo>
                  <a:pt x="61" y="457"/>
                  <a:pt x="0" y="1"/>
                  <a:pt x="31" y="1"/>
                </a:cubicBezTo>
                <a:cubicBezTo>
                  <a:pt x="61" y="1"/>
                  <a:pt x="213" y="396"/>
                  <a:pt x="486" y="1004"/>
                </a:cubicBezTo>
                <a:cubicBezTo>
                  <a:pt x="730" y="1612"/>
                  <a:pt x="1155" y="2372"/>
                  <a:pt x="1611" y="3071"/>
                </a:cubicBezTo>
                <a:cubicBezTo>
                  <a:pt x="2097" y="3800"/>
                  <a:pt x="2614" y="4469"/>
                  <a:pt x="3040" y="4955"/>
                </a:cubicBezTo>
                <a:cubicBezTo>
                  <a:pt x="3465" y="5442"/>
                  <a:pt x="3739" y="5776"/>
                  <a:pt x="3739" y="5776"/>
                </a:cubicBezTo>
                <a:cubicBezTo>
                  <a:pt x="3739" y="5776"/>
                  <a:pt x="4043" y="6080"/>
                  <a:pt x="4468" y="6566"/>
                </a:cubicBezTo>
                <a:cubicBezTo>
                  <a:pt x="4924" y="7053"/>
                  <a:pt x="5532" y="7691"/>
                  <a:pt x="6140" y="8299"/>
                </a:cubicBezTo>
                <a:cubicBezTo>
                  <a:pt x="7386" y="9515"/>
                  <a:pt x="8633" y="10761"/>
                  <a:pt x="8572" y="10822"/>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27"/>
          <p:cNvSpPr/>
          <p:nvPr/>
        </p:nvSpPr>
        <p:spPr>
          <a:xfrm>
            <a:off x="16731697" y="7072577"/>
            <a:ext cx="144518" cy="820770"/>
          </a:xfrm>
          <a:custGeom>
            <a:avLst/>
            <a:gdLst/>
            <a:ahLst/>
            <a:cxnLst/>
            <a:rect l="l" t="t" r="r" b="b"/>
            <a:pathLst>
              <a:path w="3527" h="20031" extrusionOk="0">
                <a:moveTo>
                  <a:pt x="31" y="20000"/>
                </a:moveTo>
                <a:cubicBezTo>
                  <a:pt x="0" y="19970"/>
                  <a:pt x="517" y="19544"/>
                  <a:pt x="1064" y="18754"/>
                </a:cubicBezTo>
                <a:cubicBezTo>
                  <a:pt x="1642" y="17964"/>
                  <a:pt x="2189" y="16778"/>
                  <a:pt x="2493" y="15502"/>
                </a:cubicBezTo>
                <a:cubicBezTo>
                  <a:pt x="2827" y="14256"/>
                  <a:pt x="2918" y="12949"/>
                  <a:pt x="2949" y="11976"/>
                </a:cubicBezTo>
                <a:cubicBezTo>
                  <a:pt x="2979" y="10973"/>
                  <a:pt x="2949" y="10335"/>
                  <a:pt x="2949" y="10335"/>
                </a:cubicBezTo>
                <a:cubicBezTo>
                  <a:pt x="2949" y="10335"/>
                  <a:pt x="2949" y="9696"/>
                  <a:pt x="2857" y="8693"/>
                </a:cubicBezTo>
                <a:cubicBezTo>
                  <a:pt x="2797" y="7721"/>
                  <a:pt x="2645" y="6444"/>
                  <a:pt x="2401" y="5137"/>
                </a:cubicBezTo>
                <a:cubicBezTo>
                  <a:pt x="2189" y="3860"/>
                  <a:pt x="1885" y="2584"/>
                  <a:pt x="1642" y="1611"/>
                </a:cubicBezTo>
                <a:cubicBezTo>
                  <a:pt x="1398" y="669"/>
                  <a:pt x="1216" y="30"/>
                  <a:pt x="1246" y="30"/>
                </a:cubicBezTo>
                <a:cubicBezTo>
                  <a:pt x="1277" y="0"/>
                  <a:pt x="1550" y="608"/>
                  <a:pt x="1854" y="1550"/>
                </a:cubicBezTo>
                <a:cubicBezTo>
                  <a:pt x="2158" y="2492"/>
                  <a:pt x="2523" y="3769"/>
                  <a:pt x="2797" y="5076"/>
                </a:cubicBezTo>
                <a:cubicBezTo>
                  <a:pt x="3101" y="6353"/>
                  <a:pt x="3283" y="7660"/>
                  <a:pt x="3405" y="8663"/>
                </a:cubicBezTo>
                <a:cubicBezTo>
                  <a:pt x="3496" y="9635"/>
                  <a:pt x="3526" y="10304"/>
                  <a:pt x="3526" y="10304"/>
                </a:cubicBezTo>
                <a:cubicBezTo>
                  <a:pt x="3526" y="10304"/>
                  <a:pt x="3526" y="10973"/>
                  <a:pt x="3496" y="11976"/>
                </a:cubicBezTo>
                <a:cubicBezTo>
                  <a:pt x="3435" y="12979"/>
                  <a:pt x="3283" y="14316"/>
                  <a:pt x="2888" y="15593"/>
                </a:cubicBezTo>
                <a:cubicBezTo>
                  <a:pt x="2523" y="16900"/>
                  <a:pt x="1885" y="18116"/>
                  <a:pt x="1246" y="18876"/>
                </a:cubicBezTo>
                <a:cubicBezTo>
                  <a:pt x="1094" y="19058"/>
                  <a:pt x="942" y="19240"/>
                  <a:pt x="790" y="19392"/>
                </a:cubicBezTo>
                <a:cubicBezTo>
                  <a:pt x="638" y="19544"/>
                  <a:pt x="517" y="19666"/>
                  <a:pt x="426" y="19757"/>
                </a:cubicBezTo>
                <a:cubicBezTo>
                  <a:pt x="183" y="19940"/>
                  <a:pt x="61" y="20031"/>
                  <a:pt x="31" y="20000"/>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27"/>
          <p:cNvSpPr/>
          <p:nvPr/>
        </p:nvSpPr>
        <p:spPr>
          <a:xfrm>
            <a:off x="16004338" y="5706284"/>
            <a:ext cx="230444" cy="322596"/>
          </a:xfrm>
          <a:custGeom>
            <a:avLst/>
            <a:gdLst/>
            <a:ahLst/>
            <a:cxnLst/>
            <a:rect l="l" t="t" r="r" b="b"/>
            <a:pathLst>
              <a:path w="5624" h="7873" extrusionOk="0">
                <a:moveTo>
                  <a:pt x="1945" y="6718"/>
                </a:moveTo>
                <a:cubicBezTo>
                  <a:pt x="2189" y="7082"/>
                  <a:pt x="2432" y="7447"/>
                  <a:pt x="2675" y="7873"/>
                </a:cubicBezTo>
                <a:cubicBezTo>
                  <a:pt x="2037" y="5806"/>
                  <a:pt x="1854" y="4164"/>
                  <a:pt x="2614" y="3739"/>
                </a:cubicBezTo>
                <a:cubicBezTo>
                  <a:pt x="3496" y="3222"/>
                  <a:pt x="4590" y="3435"/>
                  <a:pt x="5623" y="3921"/>
                </a:cubicBezTo>
                <a:cubicBezTo>
                  <a:pt x="4681" y="2948"/>
                  <a:pt x="1793" y="0"/>
                  <a:pt x="638" y="2341"/>
                </a:cubicBezTo>
                <a:cubicBezTo>
                  <a:pt x="0" y="3587"/>
                  <a:pt x="1277" y="5745"/>
                  <a:pt x="1945" y="6718"/>
                </a:cubicBezTo>
                <a:close/>
              </a:path>
            </a:pathLst>
          </a:custGeom>
          <a:solidFill>
            <a:srgbClr val="E5970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27"/>
          <p:cNvSpPr/>
          <p:nvPr/>
        </p:nvSpPr>
        <p:spPr>
          <a:xfrm>
            <a:off x="15543485" y="5951647"/>
            <a:ext cx="594138" cy="817042"/>
          </a:xfrm>
          <a:custGeom>
            <a:avLst/>
            <a:gdLst/>
            <a:ahLst/>
            <a:cxnLst/>
            <a:rect l="l" t="t" r="r" b="b"/>
            <a:pathLst>
              <a:path w="14500" h="19940" extrusionOk="0">
                <a:moveTo>
                  <a:pt x="5198" y="304"/>
                </a:moveTo>
                <a:cubicBezTo>
                  <a:pt x="1946" y="730"/>
                  <a:pt x="517" y="10122"/>
                  <a:pt x="31" y="14772"/>
                </a:cubicBezTo>
                <a:cubicBezTo>
                  <a:pt x="92" y="17690"/>
                  <a:pt x="1" y="19940"/>
                  <a:pt x="1" y="19940"/>
                </a:cubicBezTo>
                <a:cubicBezTo>
                  <a:pt x="1" y="19940"/>
                  <a:pt x="1824" y="7265"/>
                  <a:pt x="2493" y="6170"/>
                </a:cubicBezTo>
                <a:cubicBezTo>
                  <a:pt x="3162" y="5076"/>
                  <a:pt x="3435" y="11459"/>
                  <a:pt x="3435" y="11459"/>
                </a:cubicBezTo>
                <a:cubicBezTo>
                  <a:pt x="3435" y="11459"/>
                  <a:pt x="5077" y="1672"/>
                  <a:pt x="7235" y="1398"/>
                </a:cubicBezTo>
                <a:cubicBezTo>
                  <a:pt x="8420" y="1246"/>
                  <a:pt x="11733" y="4590"/>
                  <a:pt x="14499" y="7629"/>
                </a:cubicBezTo>
                <a:cubicBezTo>
                  <a:pt x="11217" y="2796"/>
                  <a:pt x="7721" y="0"/>
                  <a:pt x="5198" y="304"/>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27"/>
          <p:cNvSpPr/>
          <p:nvPr/>
        </p:nvSpPr>
        <p:spPr>
          <a:xfrm>
            <a:off x="14818625" y="5881864"/>
            <a:ext cx="572954" cy="678832"/>
          </a:xfrm>
          <a:custGeom>
            <a:avLst/>
            <a:gdLst/>
            <a:ahLst/>
            <a:cxnLst/>
            <a:rect l="l" t="t" r="r" b="b"/>
            <a:pathLst>
              <a:path w="13983" h="16567" extrusionOk="0">
                <a:moveTo>
                  <a:pt x="11277" y="396"/>
                </a:moveTo>
                <a:cubicBezTo>
                  <a:pt x="5897" y="1"/>
                  <a:pt x="1095" y="13588"/>
                  <a:pt x="1095" y="13588"/>
                </a:cubicBezTo>
                <a:cubicBezTo>
                  <a:pt x="1095" y="13405"/>
                  <a:pt x="1095" y="13253"/>
                  <a:pt x="1095" y="13101"/>
                </a:cubicBezTo>
                <a:cubicBezTo>
                  <a:pt x="487" y="15107"/>
                  <a:pt x="0" y="16566"/>
                  <a:pt x="0" y="16566"/>
                </a:cubicBezTo>
                <a:cubicBezTo>
                  <a:pt x="0" y="16566"/>
                  <a:pt x="3374" y="11825"/>
                  <a:pt x="5958" y="6901"/>
                </a:cubicBezTo>
                <a:cubicBezTo>
                  <a:pt x="8055" y="2919"/>
                  <a:pt x="11399" y="1460"/>
                  <a:pt x="13982" y="2463"/>
                </a:cubicBezTo>
                <a:cubicBezTo>
                  <a:pt x="13223" y="1247"/>
                  <a:pt x="12341" y="487"/>
                  <a:pt x="11277" y="396"/>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27"/>
          <p:cNvSpPr/>
          <p:nvPr/>
        </p:nvSpPr>
        <p:spPr>
          <a:xfrm>
            <a:off x="14158506" y="6011430"/>
            <a:ext cx="2710168" cy="2027648"/>
          </a:xfrm>
          <a:custGeom>
            <a:avLst/>
            <a:gdLst/>
            <a:ahLst/>
            <a:cxnLst/>
            <a:rect l="l" t="t" r="r" b="b"/>
            <a:pathLst>
              <a:path w="66142" h="49485" extrusionOk="0">
                <a:moveTo>
                  <a:pt x="49485" y="3799"/>
                </a:moveTo>
                <a:cubicBezTo>
                  <a:pt x="48239" y="2158"/>
                  <a:pt x="51005" y="0"/>
                  <a:pt x="52342" y="1581"/>
                </a:cubicBezTo>
                <a:cubicBezTo>
                  <a:pt x="54105" y="3648"/>
                  <a:pt x="55564" y="5866"/>
                  <a:pt x="56901" y="8237"/>
                </a:cubicBezTo>
                <a:cubicBezTo>
                  <a:pt x="57692" y="9605"/>
                  <a:pt x="58999" y="10487"/>
                  <a:pt x="59667" y="11976"/>
                </a:cubicBezTo>
                <a:cubicBezTo>
                  <a:pt x="60215" y="13222"/>
                  <a:pt x="60762" y="14468"/>
                  <a:pt x="61248" y="15745"/>
                </a:cubicBezTo>
                <a:cubicBezTo>
                  <a:pt x="62281" y="18389"/>
                  <a:pt x="63193" y="21125"/>
                  <a:pt x="63801" y="23921"/>
                </a:cubicBezTo>
                <a:cubicBezTo>
                  <a:pt x="64288" y="26171"/>
                  <a:pt x="65078" y="29058"/>
                  <a:pt x="62707" y="30517"/>
                </a:cubicBezTo>
                <a:cubicBezTo>
                  <a:pt x="60063" y="32159"/>
                  <a:pt x="58725" y="27782"/>
                  <a:pt x="58300" y="26079"/>
                </a:cubicBezTo>
                <a:cubicBezTo>
                  <a:pt x="57692" y="23557"/>
                  <a:pt x="57053" y="21003"/>
                  <a:pt x="56202" y="18511"/>
                </a:cubicBezTo>
                <a:cubicBezTo>
                  <a:pt x="55716" y="17022"/>
                  <a:pt x="55108" y="15593"/>
                  <a:pt x="54591" y="14134"/>
                </a:cubicBezTo>
                <a:cubicBezTo>
                  <a:pt x="54166" y="12857"/>
                  <a:pt x="54166" y="11338"/>
                  <a:pt x="53588" y="10183"/>
                </a:cubicBezTo>
                <a:cubicBezTo>
                  <a:pt x="52433" y="7933"/>
                  <a:pt x="51035" y="5806"/>
                  <a:pt x="49485" y="3799"/>
                </a:cubicBezTo>
                <a:close/>
                <a:moveTo>
                  <a:pt x="60762" y="33770"/>
                </a:moveTo>
                <a:cubicBezTo>
                  <a:pt x="60215" y="36049"/>
                  <a:pt x="59789" y="39302"/>
                  <a:pt x="62433" y="40365"/>
                </a:cubicBezTo>
                <a:cubicBezTo>
                  <a:pt x="62190" y="40031"/>
                  <a:pt x="61947" y="39697"/>
                  <a:pt x="61704" y="39362"/>
                </a:cubicBezTo>
                <a:cubicBezTo>
                  <a:pt x="61704" y="39514"/>
                  <a:pt x="61734" y="39636"/>
                  <a:pt x="61734" y="39788"/>
                </a:cubicBezTo>
                <a:cubicBezTo>
                  <a:pt x="61856" y="40609"/>
                  <a:pt x="62920" y="41095"/>
                  <a:pt x="63406" y="40244"/>
                </a:cubicBezTo>
                <a:cubicBezTo>
                  <a:pt x="63467" y="40122"/>
                  <a:pt x="63528" y="40001"/>
                  <a:pt x="63588" y="39879"/>
                </a:cubicBezTo>
                <a:cubicBezTo>
                  <a:pt x="63376" y="40031"/>
                  <a:pt x="63193" y="40183"/>
                  <a:pt x="62981" y="40365"/>
                </a:cubicBezTo>
                <a:cubicBezTo>
                  <a:pt x="66142" y="39788"/>
                  <a:pt x="65078" y="35836"/>
                  <a:pt x="64500" y="33770"/>
                </a:cubicBezTo>
                <a:cubicBezTo>
                  <a:pt x="64014" y="31946"/>
                  <a:pt x="61218" y="31855"/>
                  <a:pt x="60762" y="33770"/>
                </a:cubicBezTo>
                <a:close/>
                <a:moveTo>
                  <a:pt x="12341" y="2097"/>
                </a:moveTo>
                <a:cubicBezTo>
                  <a:pt x="10791" y="3131"/>
                  <a:pt x="9636" y="3921"/>
                  <a:pt x="8572" y="5441"/>
                </a:cubicBezTo>
                <a:cubicBezTo>
                  <a:pt x="7569" y="6869"/>
                  <a:pt x="6749" y="8389"/>
                  <a:pt x="6019" y="9970"/>
                </a:cubicBezTo>
                <a:cubicBezTo>
                  <a:pt x="5259" y="11550"/>
                  <a:pt x="4621" y="13222"/>
                  <a:pt x="3982" y="14863"/>
                </a:cubicBezTo>
                <a:cubicBezTo>
                  <a:pt x="3314" y="16505"/>
                  <a:pt x="2524" y="18025"/>
                  <a:pt x="2463" y="19818"/>
                </a:cubicBezTo>
                <a:cubicBezTo>
                  <a:pt x="2402" y="22006"/>
                  <a:pt x="5016" y="22766"/>
                  <a:pt x="6475" y="21490"/>
                </a:cubicBezTo>
                <a:cubicBezTo>
                  <a:pt x="8663" y="19544"/>
                  <a:pt x="9423" y="15988"/>
                  <a:pt x="10548" y="13374"/>
                </a:cubicBezTo>
                <a:cubicBezTo>
                  <a:pt x="11156" y="11976"/>
                  <a:pt x="11764" y="10608"/>
                  <a:pt x="12463" y="9240"/>
                </a:cubicBezTo>
                <a:cubicBezTo>
                  <a:pt x="12888" y="8480"/>
                  <a:pt x="13344" y="7751"/>
                  <a:pt x="13831" y="7021"/>
                </a:cubicBezTo>
                <a:cubicBezTo>
                  <a:pt x="14287" y="6322"/>
                  <a:pt x="14439" y="5380"/>
                  <a:pt x="14834" y="4620"/>
                </a:cubicBezTo>
                <a:cubicBezTo>
                  <a:pt x="15685" y="3070"/>
                  <a:pt x="13922" y="1033"/>
                  <a:pt x="12341" y="2097"/>
                </a:cubicBezTo>
                <a:close/>
                <a:moveTo>
                  <a:pt x="2159" y="25624"/>
                </a:moveTo>
                <a:cubicBezTo>
                  <a:pt x="213" y="28967"/>
                  <a:pt x="1" y="32827"/>
                  <a:pt x="609" y="36566"/>
                </a:cubicBezTo>
                <a:cubicBezTo>
                  <a:pt x="1186" y="40274"/>
                  <a:pt x="2432" y="44499"/>
                  <a:pt x="5077" y="47235"/>
                </a:cubicBezTo>
                <a:cubicBezTo>
                  <a:pt x="7265" y="49484"/>
                  <a:pt x="11460" y="47204"/>
                  <a:pt x="10426" y="44104"/>
                </a:cubicBezTo>
                <a:cubicBezTo>
                  <a:pt x="9515" y="41338"/>
                  <a:pt x="8116" y="38876"/>
                  <a:pt x="7478" y="35988"/>
                </a:cubicBezTo>
                <a:cubicBezTo>
                  <a:pt x="6900" y="33344"/>
                  <a:pt x="7052" y="30578"/>
                  <a:pt x="7600" y="27934"/>
                </a:cubicBezTo>
                <a:cubicBezTo>
                  <a:pt x="8299" y="24681"/>
                  <a:pt x="3922" y="22584"/>
                  <a:pt x="2159" y="25624"/>
                </a:cubicBezTo>
                <a:close/>
                <a:moveTo>
                  <a:pt x="40640" y="6201"/>
                </a:moveTo>
                <a:cubicBezTo>
                  <a:pt x="41916" y="7903"/>
                  <a:pt x="42463" y="10091"/>
                  <a:pt x="44166" y="11398"/>
                </a:cubicBezTo>
                <a:cubicBezTo>
                  <a:pt x="45503" y="12401"/>
                  <a:pt x="47509" y="11003"/>
                  <a:pt x="47479" y="9483"/>
                </a:cubicBezTo>
                <a:cubicBezTo>
                  <a:pt x="47418" y="7265"/>
                  <a:pt x="45685" y="4955"/>
                  <a:pt x="44044" y="3556"/>
                </a:cubicBezTo>
                <a:cubicBezTo>
                  <a:pt x="43315" y="2918"/>
                  <a:pt x="42311" y="2705"/>
                  <a:pt x="41430" y="3222"/>
                </a:cubicBezTo>
                <a:cubicBezTo>
                  <a:pt x="40488" y="3769"/>
                  <a:pt x="39910" y="5258"/>
                  <a:pt x="40640" y="6201"/>
                </a:cubicBezTo>
                <a:close/>
                <a:moveTo>
                  <a:pt x="46688" y="18298"/>
                </a:moveTo>
                <a:cubicBezTo>
                  <a:pt x="47357" y="22949"/>
                  <a:pt x="48451" y="27751"/>
                  <a:pt x="48208" y="32463"/>
                </a:cubicBezTo>
                <a:cubicBezTo>
                  <a:pt x="47995" y="37022"/>
                  <a:pt x="44986" y="41520"/>
                  <a:pt x="45807" y="46049"/>
                </a:cubicBezTo>
                <a:cubicBezTo>
                  <a:pt x="46050" y="47448"/>
                  <a:pt x="48087" y="48329"/>
                  <a:pt x="49242" y="47448"/>
                </a:cubicBezTo>
                <a:cubicBezTo>
                  <a:pt x="53254" y="44408"/>
                  <a:pt x="54318" y="37903"/>
                  <a:pt x="54774" y="33162"/>
                </a:cubicBezTo>
                <a:cubicBezTo>
                  <a:pt x="55321" y="27630"/>
                  <a:pt x="53740" y="22037"/>
                  <a:pt x="52160" y="16809"/>
                </a:cubicBezTo>
                <a:cubicBezTo>
                  <a:pt x="51065" y="13192"/>
                  <a:pt x="46202" y="14772"/>
                  <a:pt x="46688" y="18298"/>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27"/>
          <p:cNvSpPr/>
          <p:nvPr/>
        </p:nvSpPr>
        <p:spPr>
          <a:xfrm>
            <a:off x="14047667" y="6020117"/>
            <a:ext cx="2485994" cy="2022690"/>
          </a:xfrm>
          <a:custGeom>
            <a:avLst/>
            <a:gdLst/>
            <a:ahLst/>
            <a:cxnLst/>
            <a:rect l="l" t="t" r="r" b="b"/>
            <a:pathLst>
              <a:path w="60671" h="49364" extrusionOk="0">
                <a:moveTo>
                  <a:pt x="12250" y="34773"/>
                </a:moveTo>
                <a:cubicBezTo>
                  <a:pt x="12402" y="35898"/>
                  <a:pt x="12554" y="36962"/>
                  <a:pt x="12767" y="37904"/>
                </a:cubicBezTo>
                <a:cubicBezTo>
                  <a:pt x="12949" y="38846"/>
                  <a:pt x="13192" y="39667"/>
                  <a:pt x="13405" y="40397"/>
                </a:cubicBezTo>
                <a:cubicBezTo>
                  <a:pt x="13435" y="40548"/>
                  <a:pt x="13496" y="40731"/>
                  <a:pt x="13527" y="40883"/>
                </a:cubicBezTo>
                <a:cubicBezTo>
                  <a:pt x="13587" y="41035"/>
                  <a:pt x="13648" y="41187"/>
                  <a:pt x="13679" y="41339"/>
                </a:cubicBezTo>
                <a:cubicBezTo>
                  <a:pt x="13800" y="41612"/>
                  <a:pt x="13861" y="41856"/>
                  <a:pt x="13922" y="42038"/>
                </a:cubicBezTo>
                <a:cubicBezTo>
                  <a:pt x="14074" y="42433"/>
                  <a:pt x="14134" y="42646"/>
                  <a:pt x="14134" y="42646"/>
                </a:cubicBezTo>
                <a:cubicBezTo>
                  <a:pt x="14134" y="42646"/>
                  <a:pt x="14043" y="42433"/>
                  <a:pt x="13922" y="42038"/>
                </a:cubicBezTo>
                <a:cubicBezTo>
                  <a:pt x="13830" y="41856"/>
                  <a:pt x="13739" y="41612"/>
                  <a:pt x="13648" y="41339"/>
                </a:cubicBezTo>
                <a:cubicBezTo>
                  <a:pt x="13587" y="41217"/>
                  <a:pt x="13527" y="41065"/>
                  <a:pt x="13466" y="40913"/>
                </a:cubicBezTo>
                <a:cubicBezTo>
                  <a:pt x="13435" y="40761"/>
                  <a:pt x="13375" y="40579"/>
                  <a:pt x="13314" y="40427"/>
                </a:cubicBezTo>
                <a:cubicBezTo>
                  <a:pt x="12858" y="39029"/>
                  <a:pt x="12371" y="37023"/>
                  <a:pt x="12068" y="34804"/>
                </a:cubicBezTo>
                <a:cubicBezTo>
                  <a:pt x="11976" y="33679"/>
                  <a:pt x="11855" y="32646"/>
                  <a:pt x="11855" y="31643"/>
                </a:cubicBezTo>
                <a:cubicBezTo>
                  <a:pt x="11824" y="30670"/>
                  <a:pt x="11916" y="29819"/>
                  <a:pt x="11946" y="29089"/>
                </a:cubicBezTo>
                <a:cubicBezTo>
                  <a:pt x="11976" y="28907"/>
                  <a:pt x="11976" y="28725"/>
                  <a:pt x="12007" y="28573"/>
                </a:cubicBezTo>
                <a:cubicBezTo>
                  <a:pt x="12037" y="28390"/>
                  <a:pt x="12068" y="28238"/>
                  <a:pt x="12068" y="28086"/>
                </a:cubicBezTo>
                <a:cubicBezTo>
                  <a:pt x="12128" y="27813"/>
                  <a:pt x="12159" y="27570"/>
                  <a:pt x="12189" y="27357"/>
                </a:cubicBezTo>
                <a:cubicBezTo>
                  <a:pt x="12280" y="26962"/>
                  <a:pt x="12311" y="26749"/>
                  <a:pt x="12311" y="26749"/>
                </a:cubicBezTo>
                <a:cubicBezTo>
                  <a:pt x="12311" y="26749"/>
                  <a:pt x="12280" y="26962"/>
                  <a:pt x="12220" y="27357"/>
                </a:cubicBezTo>
                <a:cubicBezTo>
                  <a:pt x="12189" y="27570"/>
                  <a:pt x="12159" y="27813"/>
                  <a:pt x="12128" y="28117"/>
                </a:cubicBezTo>
                <a:cubicBezTo>
                  <a:pt x="12098" y="28238"/>
                  <a:pt x="12098" y="28421"/>
                  <a:pt x="12068" y="28573"/>
                </a:cubicBezTo>
                <a:cubicBezTo>
                  <a:pt x="12037" y="28725"/>
                  <a:pt x="12037" y="28907"/>
                  <a:pt x="12037" y="29089"/>
                </a:cubicBezTo>
                <a:cubicBezTo>
                  <a:pt x="12007" y="29819"/>
                  <a:pt x="11946" y="30700"/>
                  <a:pt x="12007" y="31643"/>
                </a:cubicBezTo>
                <a:cubicBezTo>
                  <a:pt x="12007" y="32615"/>
                  <a:pt x="12128" y="33679"/>
                  <a:pt x="12250" y="34773"/>
                </a:cubicBezTo>
                <a:close/>
                <a:moveTo>
                  <a:pt x="22007" y="1095"/>
                </a:moveTo>
                <a:cubicBezTo>
                  <a:pt x="22129" y="913"/>
                  <a:pt x="22250" y="761"/>
                  <a:pt x="22372" y="639"/>
                </a:cubicBezTo>
                <a:cubicBezTo>
                  <a:pt x="22463" y="487"/>
                  <a:pt x="22554" y="396"/>
                  <a:pt x="22645" y="305"/>
                </a:cubicBezTo>
                <a:cubicBezTo>
                  <a:pt x="22797" y="122"/>
                  <a:pt x="22888" y="1"/>
                  <a:pt x="22888" y="1"/>
                </a:cubicBezTo>
                <a:cubicBezTo>
                  <a:pt x="22888" y="1"/>
                  <a:pt x="22797" y="92"/>
                  <a:pt x="22615" y="274"/>
                </a:cubicBezTo>
                <a:cubicBezTo>
                  <a:pt x="22524" y="366"/>
                  <a:pt x="22432" y="457"/>
                  <a:pt x="22311" y="578"/>
                </a:cubicBezTo>
                <a:cubicBezTo>
                  <a:pt x="22189" y="700"/>
                  <a:pt x="22068" y="852"/>
                  <a:pt x="21946" y="1034"/>
                </a:cubicBezTo>
                <a:cubicBezTo>
                  <a:pt x="21399" y="1703"/>
                  <a:pt x="20730" y="2676"/>
                  <a:pt x="20122" y="3861"/>
                </a:cubicBezTo>
                <a:cubicBezTo>
                  <a:pt x="19545" y="5046"/>
                  <a:pt x="19150" y="6171"/>
                  <a:pt x="18937" y="7022"/>
                </a:cubicBezTo>
                <a:cubicBezTo>
                  <a:pt x="18785" y="7417"/>
                  <a:pt x="18755" y="7782"/>
                  <a:pt x="18694" y="7995"/>
                </a:cubicBezTo>
                <a:cubicBezTo>
                  <a:pt x="18633" y="8238"/>
                  <a:pt x="18603" y="8360"/>
                  <a:pt x="18603" y="8360"/>
                </a:cubicBezTo>
                <a:cubicBezTo>
                  <a:pt x="18603" y="8360"/>
                  <a:pt x="18663" y="8238"/>
                  <a:pt x="18724" y="7995"/>
                </a:cubicBezTo>
                <a:cubicBezTo>
                  <a:pt x="18785" y="7782"/>
                  <a:pt x="18846" y="7448"/>
                  <a:pt x="18998" y="7022"/>
                </a:cubicBezTo>
                <a:cubicBezTo>
                  <a:pt x="19271" y="6232"/>
                  <a:pt x="19697" y="5107"/>
                  <a:pt x="20274" y="3922"/>
                </a:cubicBezTo>
                <a:cubicBezTo>
                  <a:pt x="20882" y="2767"/>
                  <a:pt x="21490" y="1764"/>
                  <a:pt x="22007" y="1095"/>
                </a:cubicBezTo>
                <a:close/>
                <a:moveTo>
                  <a:pt x="2614" y="17782"/>
                </a:moveTo>
                <a:cubicBezTo>
                  <a:pt x="2858" y="17022"/>
                  <a:pt x="2979" y="16536"/>
                  <a:pt x="2979" y="16536"/>
                </a:cubicBezTo>
                <a:cubicBezTo>
                  <a:pt x="2979" y="16536"/>
                  <a:pt x="2797" y="16992"/>
                  <a:pt x="2554" y="17752"/>
                </a:cubicBezTo>
                <a:cubicBezTo>
                  <a:pt x="2280" y="18512"/>
                  <a:pt x="1915" y="19545"/>
                  <a:pt x="1551" y="20731"/>
                </a:cubicBezTo>
                <a:cubicBezTo>
                  <a:pt x="1186" y="21916"/>
                  <a:pt x="943" y="23010"/>
                  <a:pt x="852" y="23801"/>
                </a:cubicBezTo>
                <a:cubicBezTo>
                  <a:pt x="791" y="24196"/>
                  <a:pt x="791" y="24530"/>
                  <a:pt x="760" y="24743"/>
                </a:cubicBezTo>
                <a:cubicBezTo>
                  <a:pt x="730" y="24986"/>
                  <a:pt x="730" y="25108"/>
                  <a:pt x="730" y="25108"/>
                </a:cubicBezTo>
                <a:cubicBezTo>
                  <a:pt x="730" y="25108"/>
                  <a:pt x="760" y="24986"/>
                  <a:pt x="791" y="24743"/>
                </a:cubicBezTo>
                <a:cubicBezTo>
                  <a:pt x="821" y="24530"/>
                  <a:pt x="852" y="24196"/>
                  <a:pt x="912" y="23801"/>
                </a:cubicBezTo>
                <a:cubicBezTo>
                  <a:pt x="1064" y="23010"/>
                  <a:pt x="1338" y="21946"/>
                  <a:pt x="1703" y="20761"/>
                </a:cubicBezTo>
                <a:cubicBezTo>
                  <a:pt x="2067" y="19606"/>
                  <a:pt x="2402" y="18542"/>
                  <a:pt x="2614" y="17782"/>
                </a:cubicBezTo>
                <a:close/>
                <a:moveTo>
                  <a:pt x="578" y="28603"/>
                </a:moveTo>
                <a:cubicBezTo>
                  <a:pt x="669" y="27934"/>
                  <a:pt x="730" y="27539"/>
                  <a:pt x="730" y="27539"/>
                </a:cubicBezTo>
                <a:cubicBezTo>
                  <a:pt x="730" y="27539"/>
                  <a:pt x="639" y="27934"/>
                  <a:pt x="517" y="28573"/>
                </a:cubicBezTo>
                <a:cubicBezTo>
                  <a:pt x="365" y="29211"/>
                  <a:pt x="183" y="30092"/>
                  <a:pt x="92" y="31095"/>
                </a:cubicBezTo>
                <a:cubicBezTo>
                  <a:pt x="0" y="32099"/>
                  <a:pt x="92" y="33010"/>
                  <a:pt x="244" y="33679"/>
                </a:cubicBezTo>
                <a:cubicBezTo>
                  <a:pt x="304" y="33983"/>
                  <a:pt x="396" y="34226"/>
                  <a:pt x="456" y="34409"/>
                </a:cubicBezTo>
                <a:cubicBezTo>
                  <a:pt x="487" y="34591"/>
                  <a:pt x="517" y="34682"/>
                  <a:pt x="517" y="34682"/>
                </a:cubicBezTo>
                <a:cubicBezTo>
                  <a:pt x="517" y="34682"/>
                  <a:pt x="517" y="34591"/>
                  <a:pt x="456" y="34409"/>
                </a:cubicBezTo>
                <a:cubicBezTo>
                  <a:pt x="426" y="34226"/>
                  <a:pt x="365" y="33983"/>
                  <a:pt x="304" y="33649"/>
                </a:cubicBezTo>
                <a:cubicBezTo>
                  <a:pt x="213" y="33010"/>
                  <a:pt x="183" y="32099"/>
                  <a:pt x="244" y="31095"/>
                </a:cubicBezTo>
                <a:cubicBezTo>
                  <a:pt x="365" y="30123"/>
                  <a:pt x="487" y="29241"/>
                  <a:pt x="578" y="28603"/>
                </a:cubicBezTo>
                <a:close/>
                <a:moveTo>
                  <a:pt x="56567" y="10670"/>
                </a:moveTo>
                <a:cubicBezTo>
                  <a:pt x="56354" y="10183"/>
                  <a:pt x="56141" y="9727"/>
                  <a:pt x="55929" y="9332"/>
                </a:cubicBezTo>
                <a:cubicBezTo>
                  <a:pt x="55807" y="9119"/>
                  <a:pt x="55716" y="8907"/>
                  <a:pt x="55594" y="8724"/>
                </a:cubicBezTo>
                <a:cubicBezTo>
                  <a:pt x="55503" y="8542"/>
                  <a:pt x="55381" y="8360"/>
                  <a:pt x="55290" y="8177"/>
                </a:cubicBezTo>
                <a:cubicBezTo>
                  <a:pt x="55077" y="7843"/>
                  <a:pt x="54865" y="7569"/>
                  <a:pt x="54682" y="7296"/>
                </a:cubicBezTo>
                <a:cubicBezTo>
                  <a:pt x="54591" y="7174"/>
                  <a:pt x="54500" y="7053"/>
                  <a:pt x="54439" y="6931"/>
                </a:cubicBezTo>
                <a:cubicBezTo>
                  <a:pt x="54348" y="6840"/>
                  <a:pt x="54257" y="6749"/>
                  <a:pt x="54196" y="6657"/>
                </a:cubicBezTo>
                <a:cubicBezTo>
                  <a:pt x="53922" y="6323"/>
                  <a:pt x="53770" y="6110"/>
                  <a:pt x="53770" y="6110"/>
                </a:cubicBezTo>
                <a:cubicBezTo>
                  <a:pt x="53770" y="6110"/>
                  <a:pt x="53922" y="6323"/>
                  <a:pt x="54166" y="6657"/>
                </a:cubicBezTo>
                <a:cubicBezTo>
                  <a:pt x="54257" y="6749"/>
                  <a:pt x="54318" y="6870"/>
                  <a:pt x="54409" y="6961"/>
                </a:cubicBezTo>
                <a:cubicBezTo>
                  <a:pt x="54470" y="7083"/>
                  <a:pt x="54561" y="7205"/>
                  <a:pt x="54652" y="7326"/>
                </a:cubicBezTo>
                <a:cubicBezTo>
                  <a:pt x="54834" y="7600"/>
                  <a:pt x="55017" y="7873"/>
                  <a:pt x="55199" y="8238"/>
                </a:cubicBezTo>
                <a:cubicBezTo>
                  <a:pt x="55321" y="8390"/>
                  <a:pt x="55412" y="8572"/>
                  <a:pt x="55533" y="8755"/>
                </a:cubicBezTo>
                <a:cubicBezTo>
                  <a:pt x="55625" y="8967"/>
                  <a:pt x="55716" y="9150"/>
                  <a:pt x="55837" y="9363"/>
                </a:cubicBezTo>
                <a:cubicBezTo>
                  <a:pt x="56050" y="9788"/>
                  <a:pt x="56232" y="10244"/>
                  <a:pt x="56445" y="10700"/>
                </a:cubicBezTo>
                <a:cubicBezTo>
                  <a:pt x="56871" y="11673"/>
                  <a:pt x="57266" y="12767"/>
                  <a:pt x="57631" y="13922"/>
                </a:cubicBezTo>
                <a:cubicBezTo>
                  <a:pt x="58330" y="16232"/>
                  <a:pt x="58786" y="18390"/>
                  <a:pt x="59120" y="19940"/>
                </a:cubicBezTo>
                <a:cubicBezTo>
                  <a:pt x="59454" y="21490"/>
                  <a:pt x="59667" y="22433"/>
                  <a:pt x="59667" y="22433"/>
                </a:cubicBezTo>
                <a:cubicBezTo>
                  <a:pt x="59667" y="22433"/>
                  <a:pt x="59485" y="21490"/>
                  <a:pt x="59211" y="19910"/>
                </a:cubicBezTo>
                <a:cubicBezTo>
                  <a:pt x="58907" y="18360"/>
                  <a:pt x="58482" y="16202"/>
                  <a:pt x="57783" y="13861"/>
                </a:cubicBezTo>
                <a:cubicBezTo>
                  <a:pt x="57418" y="12706"/>
                  <a:pt x="56992" y="11612"/>
                  <a:pt x="56567" y="10670"/>
                </a:cubicBezTo>
                <a:close/>
                <a:moveTo>
                  <a:pt x="60062" y="24804"/>
                </a:moveTo>
                <a:cubicBezTo>
                  <a:pt x="59941" y="24348"/>
                  <a:pt x="59850" y="24074"/>
                  <a:pt x="59850" y="24074"/>
                </a:cubicBezTo>
                <a:cubicBezTo>
                  <a:pt x="59850" y="24074"/>
                  <a:pt x="59910" y="24348"/>
                  <a:pt x="59971" y="24834"/>
                </a:cubicBezTo>
                <a:cubicBezTo>
                  <a:pt x="60062" y="25290"/>
                  <a:pt x="60123" y="25928"/>
                  <a:pt x="60245" y="26627"/>
                </a:cubicBezTo>
                <a:cubicBezTo>
                  <a:pt x="60458" y="28026"/>
                  <a:pt x="60670" y="29181"/>
                  <a:pt x="60670" y="29181"/>
                </a:cubicBezTo>
                <a:cubicBezTo>
                  <a:pt x="60670" y="29181"/>
                  <a:pt x="60609" y="28026"/>
                  <a:pt x="60427" y="26597"/>
                </a:cubicBezTo>
                <a:cubicBezTo>
                  <a:pt x="60306" y="25898"/>
                  <a:pt x="60184" y="25260"/>
                  <a:pt x="60062" y="24804"/>
                </a:cubicBezTo>
                <a:close/>
                <a:moveTo>
                  <a:pt x="55351" y="33983"/>
                </a:moveTo>
                <a:cubicBezTo>
                  <a:pt x="55381" y="33132"/>
                  <a:pt x="55381" y="32433"/>
                  <a:pt x="55381" y="31947"/>
                </a:cubicBezTo>
                <a:lnTo>
                  <a:pt x="55381" y="31217"/>
                </a:lnTo>
                <a:cubicBezTo>
                  <a:pt x="55381" y="31217"/>
                  <a:pt x="55381" y="31491"/>
                  <a:pt x="55351" y="31947"/>
                </a:cubicBezTo>
                <a:cubicBezTo>
                  <a:pt x="55351" y="32433"/>
                  <a:pt x="55321" y="33102"/>
                  <a:pt x="55290" y="33953"/>
                </a:cubicBezTo>
                <a:cubicBezTo>
                  <a:pt x="55169" y="35655"/>
                  <a:pt x="54956" y="37995"/>
                  <a:pt x="54439" y="40548"/>
                </a:cubicBezTo>
                <a:cubicBezTo>
                  <a:pt x="53892" y="43071"/>
                  <a:pt x="53132" y="45290"/>
                  <a:pt x="52463" y="46871"/>
                </a:cubicBezTo>
                <a:cubicBezTo>
                  <a:pt x="52342" y="47266"/>
                  <a:pt x="52129" y="47600"/>
                  <a:pt x="52007" y="47904"/>
                </a:cubicBezTo>
                <a:cubicBezTo>
                  <a:pt x="51856" y="48208"/>
                  <a:pt x="51734" y="48482"/>
                  <a:pt x="51643" y="48695"/>
                </a:cubicBezTo>
                <a:cubicBezTo>
                  <a:pt x="51430" y="49120"/>
                  <a:pt x="51308" y="49363"/>
                  <a:pt x="51308" y="49363"/>
                </a:cubicBezTo>
                <a:cubicBezTo>
                  <a:pt x="51308" y="49363"/>
                  <a:pt x="51430" y="49120"/>
                  <a:pt x="51643" y="48695"/>
                </a:cubicBezTo>
                <a:cubicBezTo>
                  <a:pt x="51764" y="48482"/>
                  <a:pt x="51886" y="48239"/>
                  <a:pt x="52038" y="47935"/>
                </a:cubicBezTo>
                <a:cubicBezTo>
                  <a:pt x="52190" y="47631"/>
                  <a:pt x="52372" y="47296"/>
                  <a:pt x="52524" y="46901"/>
                </a:cubicBezTo>
                <a:cubicBezTo>
                  <a:pt x="53223" y="45321"/>
                  <a:pt x="54044" y="43102"/>
                  <a:pt x="54591" y="40548"/>
                </a:cubicBezTo>
                <a:cubicBezTo>
                  <a:pt x="55138" y="38026"/>
                  <a:pt x="55290" y="35655"/>
                  <a:pt x="55351" y="33983"/>
                </a:cubicBezTo>
                <a:close/>
                <a:moveTo>
                  <a:pt x="54895" y="25807"/>
                </a:moveTo>
                <a:cubicBezTo>
                  <a:pt x="54834" y="25503"/>
                  <a:pt x="54773" y="25290"/>
                  <a:pt x="54773" y="25290"/>
                </a:cubicBezTo>
                <a:cubicBezTo>
                  <a:pt x="54773" y="25290"/>
                  <a:pt x="54804" y="25503"/>
                  <a:pt x="54804" y="25807"/>
                </a:cubicBezTo>
                <a:cubicBezTo>
                  <a:pt x="54834" y="26111"/>
                  <a:pt x="54834" y="26536"/>
                  <a:pt x="54865" y="27022"/>
                </a:cubicBezTo>
                <a:cubicBezTo>
                  <a:pt x="54895" y="27995"/>
                  <a:pt x="54986" y="28755"/>
                  <a:pt x="54986" y="28755"/>
                </a:cubicBezTo>
                <a:cubicBezTo>
                  <a:pt x="54986" y="28755"/>
                  <a:pt x="55077" y="27995"/>
                  <a:pt x="55047" y="27022"/>
                </a:cubicBezTo>
                <a:cubicBezTo>
                  <a:pt x="55017" y="26536"/>
                  <a:pt x="54956" y="26111"/>
                  <a:pt x="54895" y="25807"/>
                </a:cubicBezTo>
                <a:close/>
                <a:moveTo>
                  <a:pt x="18420" y="9180"/>
                </a:moveTo>
                <a:cubicBezTo>
                  <a:pt x="18420" y="9180"/>
                  <a:pt x="18055" y="9697"/>
                  <a:pt x="17752" y="10426"/>
                </a:cubicBezTo>
                <a:cubicBezTo>
                  <a:pt x="17600" y="10822"/>
                  <a:pt x="17508" y="11156"/>
                  <a:pt x="17448" y="11430"/>
                </a:cubicBezTo>
                <a:cubicBezTo>
                  <a:pt x="17417" y="11673"/>
                  <a:pt x="17387" y="11825"/>
                  <a:pt x="17387" y="11825"/>
                </a:cubicBezTo>
                <a:cubicBezTo>
                  <a:pt x="17387" y="11825"/>
                  <a:pt x="17448" y="11673"/>
                  <a:pt x="17539" y="11430"/>
                </a:cubicBezTo>
                <a:cubicBezTo>
                  <a:pt x="17600" y="11186"/>
                  <a:pt x="17752" y="10852"/>
                  <a:pt x="17904" y="10487"/>
                </a:cubicBezTo>
                <a:cubicBezTo>
                  <a:pt x="18177" y="9788"/>
                  <a:pt x="18420" y="9180"/>
                  <a:pt x="18420" y="9180"/>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27"/>
          <p:cNvSpPr/>
          <p:nvPr/>
        </p:nvSpPr>
        <p:spPr>
          <a:xfrm>
            <a:off x="14340356" y="7554573"/>
            <a:ext cx="57324" cy="58554"/>
          </a:xfrm>
          <a:custGeom>
            <a:avLst/>
            <a:gdLst/>
            <a:ahLst/>
            <a:cxnLst/>
            <a:rect l="l" t="t" r="r" b="b"/>
            <a:pathLst>
              <a:path w="1399" h="1429" extrusionOk="0">
                <a:moveTo>
                  <a:pt x="1399" y="699"/>
                </a:moveTo>
                <a:cubicBezTo>
                  <a:pt x="1399" y="1094"/>
                  <a:pt x="1095" y="1429"/>
                  <a:pt x="700" y="1429"/>
                </a:cubicBezTo>
                <a:cubicBezTo>
                  <a:pt x="304" y="1429"/>
                  <a:pt x="0" y="1094"/>
                  <a:pt x="0" y="699"/>
                </a:cubicBezTo>
                <a:cubicBezTo>
                  <a:pt x="0" y="304"/>
                  <a:pt x="304" y="0"/>
                  <a:pt x="700" y="0"/>
                </a:cubicBezTo>
                <a:cubicBezTo>
                  <a:pt x="1095" y="0"/>
                  <a:pt x="1399" y="304"/>
                  <a:pt x="1399" y="699"/>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27"/>
          <p:cNvSpPr/>
          <p:nvPr/>
        </p:nvSpPr>
        <p:spPr>
          <a:xfrm>
            <a:off x="14214561" y="7746381"/>
            <a:ext cx="83466" cy="83466"/>
          </a:xfrm>
          <a:custGeom>
            <a:avLst/>
            <a:gdLst/>
            <a:ahLst/>
            <a:cxnLst/>
            <a:rect l="l" t="t" r="r" b="b"/>
            <a:pathLst>
              <a:path w="2037" h="2037" extrusionOk="0">
                <a:moveTo>
                  <a:pt x="2037" y="1034"/>
                </a:moveTo>
                <a:cubicBezTo>
                  <a:pt x="2037" y="1581"/>
                  <a:pt x="1581" y="2037"/>
                  <a:pt x="1034" y="2037"/>
                </a:cubicBezTo>
                <a:cubicBezTo>
                  <a:pt x="456" y="2037"/>
                  <a:pt x="0" y="1581"/>
                  <a:pt x="0" y="1034"/>
                </a:cubicBezTo>
                <a:cubicBezTo>
                  <a:pt x="0" y="456"/>
                  <a:pt x="456" y="0"/>
                  <a:pt x="1034" y="0"/>
                </a:cubicBezTo>
                <a:cubicBezTo>
                  <a:pt x="1581" y="0"/>
                  <a:pt x="2037" y="456"/>
                  <a:pt x="2037" y="103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27"/>
          <p:cNvSpPr/>
          <p:nvPr/>
        </p:nvSpPr>
        <p:spPr>
          <a:xfrm>
            <a:off x="14390182" y="7746381"/>
            <a:ext cx="57324" cy="58554"/>
          </a:xfrm>
          <a:custGeom>
            <a:avLst/>
            <a:gdLst/>
            <a:ahLst/>
            <a:cxnLst/>
            <a:rect l="l" t="t" r="r" b="b"/>
            <a:pathLst>
              <a:path w="1399" h="1429" extrusionOk="0">
                <a:moveTo>
                  <a:pt x="1398" y="730"/>
                </a:moveTo>
                <a:cubicBezTo>
                  <a:pt x="1398" y="1125"/>
                  <a:pt x="1095" y="1429"/>
                  <a:pt x="699" y="1429"/>
                </a:cubicBezTo>
                <a:cubicBezTo>
                  <a:pt x="304" y="1429"/>
                  <a:pt x="0" y="1125"/>
                  <a:pt x="0" y="730"/>
                </a:cubicBezTo>
                <a:cubicBezTo>
                  <a:pt x="0" y="334"/>
                  <a:pt x="304" y="0"/>
                  <a:pt x="699" y="0"/>
                </a:cubicBezTo>
                <a:cubicBezTo>
                  <a:pt x="1095" y="0"/>
                  <a:pt x="1398" y="334"/>
                  <a:pt x="1398" y="73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27"/>
          <p:cNvSpPr/>
          <p:nvPr/>
        </p:nvSpPr>
        <p:spPr>
          <a:xfrm>
            <a:off x="15080172" y="7989243"/>
            <a:ext cx="51096" cy="49866"/>
          </a:xfrm>
          <a:custGeom>
            <a:avLst/>
            <a:gdLst/>
            <a:ahLst/>
            <a:cxnLst/>
            <a:rect l="l" t="t" r="r" b="b"/>
            <a:pathLst>
              <a:path w="1247" h="1217" extrusionOk="0">
                <a:moveTo>
                  <a:pt x="1247" y="608"/>
                </a:moveTo>
                <a:cubicBezTo>
                  <a:pt x="1247" y="942"/>
                  <a:pt x="973" y="1216"/>
                  <a:pt x="639" y="1216"/>
                </a:cubicBezTo>
                <a:cubicBezTo>
                  <a:pt x="274" y="1216"/>
                  <a:pt x="0" y="942"/>
                  <a:pt x="0" y="608"/>
                </a:cubicBezTo>
                <a:cubicBezTo>
                  <a:pt x="0" y="274"/>
                  <a:pt x="304" y="0"/>
                  <a:pt x="639" y="0"/>
                </a:cubicBezTo>
                <a:cubicBezTo>
                  <a:pt x="973" y="0"/>
                  <a:pt x="1247" y="274"/>
                  <a:pt x="1247" y="608"/>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27"/>
          <p:cNvSpPr/>
          <p:nvPr/>
        </p:nvSpPr>
        <p:spPr>
          <a:xfrm>
            <a:off x="15238338" y="7913275"/>
            <a:ext cx="108420" cy="108378"/>
          </a:xfrm>
          <a:custGeom>
            <a:avLst/>
            <a:gdLst/>
            <a:ahLst/>
            <a:cxnLst/>
            <a:rect l="l" t="t" r="r" b="b"/>
            <a:pathLst>
              <a:path w="2646" h="2645" extrusionOk="0">
                <a:moveTo>
                  <a:pt x="2645" y="1337"/>
                </a:moveTo>
                <a:cubicBezTo>
                  <a:pt x="2645" y="2067"/>
                  <a:pt x="2068" y="2644"/>
                  <a:pt x="1338" y="2644"/>
                </a:cubicBezTo>
                <a:cubicBezTo>
                  <a:pt x="609" y="2644"/>
                  <a:pt x="1" y="2067"/>
                  <a:pt x="1" y="1337"/>
                </a:cubicBezTo>
                <a:cubicBezTo>
                  <a:pt x="1" y="608"/>
                  <a:pt x="609" y="0"/>
                  <a:pt x="1338" y="0"/>
                </a:cubicBezTo>
                <a:cubicBezTo>
                  <a:pt x="2068" y="0"/>
                  <a:pt x="2645" y="608"/>
                  <a:pt x="2645" y="1337"/>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27"/>
          <p:cNvSpPr/>
          <p:nvPr/>
        </p:nvSpPr>
        <p:spPr>
          <a:xfrm>
            <a:off x="15339221" y="8080168"/>
            <a:ext cx="41138" cy="42368"/>
          </a:xfrm>
          <a:custGeom>
            <a:avLst/>
            <a:gdLst/>
            <a:ahLst/>
            <a:cxnLst/>
            <a:rect l="l" t="t" r="r" b="b"/>
            <a:pathLst>
              <a:path w="1004" h="1034" extrusionOk="0">
                <a:moveTo>
                  <a:pt x="1004" y="517"/>
                </a:moveTo>
                <a:cubicBezTo>
                  <a:pt x="1004" y="790"/>
                  <a:pt x="791" y="1034"/>
                  <a:pt x="487" y="1034"/>
                </a:cubicBezTo>
                <a:cubicBezTo>
                  <a:pt x="214" y="1034"/>
                  <a:pt x="1" y="790"/>
                  <a:pt x="1" y="517"/>
                </a:cubicBezTo>
                <a:cubicBezTo>
                  <a:pt x="1" y="243"/>
                  <a:pt x="214" y="0"/>
                  <a:pt x="487" y="0"/>
                </a:cubicBezTo>
                <a:cubicBezTo>
                  <a:pt x="791" y="0"/>
                  <a:pt x="1004" y="243"/>
                  <a:pt x="1004" y="517"/>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27"/>
          <p:cNvSpPr/>
          <p:nvPr/>
        </p:nvSpPr>
        <p:spPr>
          <a:xfrm>
            <a:off x="16571031" y="7755067"/>
            <a:ext cx="58554" cy="58594"/>
          </a:xfrm>
          <a:custGeom>
            <a:avLst/>
            <a:gdLst/>
            <a:ahLst/>
            <a:cxnLst/>
            <a:rect l="l" t="t" r="r" b="b"/>
            <a:pathLst>
              <a:path w="1429" h="1430" extrusionOk="0">
                <a:moveTo>
                  <a:pt x="1429" y="700"/>
                </a:moveTo>
                <a:cubicBezTo>
                  <a:pt x="1429" y="1095"/>
                  <a:pt x="1094" y="1429"/>
                  <a:pt x="699" y="1429"/>
                </a:cubicBezTo>
                <a:cubicBezTo>
                  <a:pt x="304" y="1429"/>
                  <a:pt x="0" y="1095"/>
                  <a:pt x="0" y="700"/>
                </a:cubicBezTo>
                <a:cubicBezTo>
                  <a:pt x="0" y="305"/>
                  <a:pt x="334" y="1"/>
                  <a:pt x="699" y="1"/>
                </a:cubicBezTo>
                <a:cubicBezTo>
                  <a:pt x="1094" y="1"/>
                  <a:pt x="1429" y="305"/>
                  <a:pt x="1429" y="70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27"/>
          <p:cNvSpPr/>
          <p:nvPr/>
        </p:nvSpPr>
        <p:spPr>
          <a:xfrm>
            <a:off x="16612131" y="7554572"/>
            <a:ext cx="92194" cy="90964"/>
          </a:xfrm>
          <a:custGeom>
            <a:avLst/>
            <a:gdLst/>
            <a:ahLst/>
            <a:cxnLst/>
            <a:rect l="l" t="t" r="r" b="b"/>
            <a:pathLst>
              <a:path w="2250" h="2220" extrusionOk="0">
                <a:moveTo>
                  <a:pt x="2249" y="1125"/>
                </a:moveTo>
                <a:cubicBezTo>
                  <a:pt x="2249" y="1733"/>
                  <a:pt x="1733" y="2219"/>
                  <a:pt x="1125" y="2219"/>
                </a:cubicBezTo>
                <a:cubicBezTo>
                  <a:pt x="517" y="2219"/>
                  <a:pt x="0" y="1733"/>
                  <a:pt x="0" y="1125"/>
                </a:cubicBezTo>
                <a:cubicBezTo>
                  <a:pt x="0" y="486"/>
                  <a:pt x="517" y="0"/>
                  <a:pt x="1125" y="0"/>
                </a:cubicBezTo>
                <a:cubicBezTo>
                  <a:pt x="1733" y="0"/>
                  <a:pt x="2249" y="486"/>
                  <a:pt x="2249" y="1125"/>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27"/>
          <p:cNvSpPr/>
          <p:nvPr/>
        </p:nvSpPr>
        <p:spPr>
          <a:xfrm>
            <a:off x="16713013" y="7737653"/>
            <a:ext cx="24954" cy="24954"/>
          </a:xfrm>
          <a:custGeom>
            <a:avLst/>
            <a:gdLst/>
            <a:ahLst/>
            <a:cxnLst/>
            <a:rect l="l" t="t" r="r" b="b"/>
            <a:pathLst>
              <a:path w="609" h="609" extrusionOk="0">
                <a:moveTo>
                  <a:pt x="608" y="304"/>
                </a:moveTo>
                <a:cubicBezTo>
                  <a:pt x="608" y="487"/>
                  <a:pt x="456" y="608"/>
                  <a:pt x="304" y="608"/>
                </a:cubicBezTo>
                <a:cubicBezTo>
                  <a:pt x="122" y="608"/>
                  <a:pt x="0" y="487"/>
                  <a:pt x="0" y="304"/>
                </a:cubicBezTo>
                <a:cubicBezTo>
                  <a:pt x="0" y="152"/>
                  <a:pt x="122" y="0"/>
                  <a:pt x="304" y="0"/>
                </a:cubicBezTo>
                <a:cubicBezTo>
                  <a:pt x="456" y="0"/>
                  <a:pt x="608" y="152"/>
                  <a:pt x="608" y="30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27"/>
          <p:cNvSpPr/>
          <p:nvPr/>
        </p:nvSpPr>
        <p:spPr>
          <a:xfrm>
            <a:off x="14606903" y="6149641"/>
            <a:ext cx="49826" cy="49866"/>
          </a:xfrm>
          <a:custGeom>
            <a:avLst/>
            <a:gdLst/>
            <a:ahLst/>
            <a:cxnLst/>
            <a:rect l="l" t="t" r="r" b="b"/>
            <a:pathLst>
              <a:path w="1216" h="1217" extrusionOk="0">
                <a:moveTo>
                  <a:pt x="1216" y="609"/>
                </a:moveTo>
                <a:cubicBezTo>
                  <a:pt x="1216" y="943"/>
                  <a:pt x="942" y="1217"/>
                  <a:pt x="608" y="1217"/>
                </a:cubicBezTo>
                <a:cubicBezTo>
                  <a:pt x="243" y="1217"/>
                  <a:pt x="0" y="943"/>
                  <a:pt x="0" y="609"/>
                </a:cubicBezTo>
                <a:cubicBezTo>
                  <a:pt x="0" y="275"/>
                  <a:pt x="274" y="1"/>
                  <a:pt x="608" y="1"/>
                </a:cubicBezTo>
                <a:cubicBezTo>
                  <a:pt x="942" y="1"/>
                  <a:pt x="1216" y="275"/>
                  <a:pt x="1216" y="609"/>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27"/>
          <p:cNvSpPr/>
          <p:nvPr/>
        </p:nvSpPr>
        <p:spPr>
          <a:xfrm>
            <a:off x="14706514" y="6007661"/>
            <a:ext cx="90964" cy="92234"/>
          </a:xfrm>
          <a:custGeom>
            <a:avLst/>
            <a:gdLst/>
            <a:ahLst/>
            <a:cxnLst/>
            <a:rect l="l" t="t" r="r" b="b"/>
            <a:pathLst>
              <a:path w="2220" h="2251" extrusionOk="0">
                <a:moveTo>
                  <a:pt x="2220" y="1125"/>
                </a:moveTo>
                <a:cubicBezTo>
                  <a:pt x="2220" y="1733"/>
                  <a:pt x="1733" y="2250"/>
                  <a:pt x="1095" y="2250"/>
                </a:cubicBezTo>
                <a:cubicBezTo>
                  <a:pt x="487" y="2250"/>
                  <a:pt x="1" y="1733"/>
                  <a:pt x="1" y="1125"/>
                </a:cubicBezTo>
                <a:cubicBezTo>
                  <a:pt x="1" y="518"/>
                  <a:pt x="487" y="1"/>
                  <a:pt x="1095" y="1"/>
                </a:cubicBezTo>
                <a:cubicBezTo>
                  <a:pt x="1733" y="1"/>
                  <a:pt x="2220" y="518"/>
                  <a:pt x="2220" y="1125"/>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27"/>
          <p:cNvSpPr/>
          <p:nvPr/>
        </p:nvSpPr>
        <p:spPr>
          <a:xfrm>
            <a:off x="16105220" y="5890593"/>
            <a:ext cx="66052" cy="67322"/>
          </a:xfrm>
          <a:custGeom>
            <a:avLst/>
            <a:gdLst/>
            <a:ahLst/>
            <a:cxnLst/>
            <a:rect l="l" t="t" r="r" b="b"/>
            <a:pathLst>
              <a:path w="1612" h="1643" extrusionOk="0">
                <a:moveTo>
                  <a:pt x="1611" y="821"/>
                </a:moveTo>
                <a:cubicBezTo>
                  <a:pt x="1611" y="1277"/>
                  <a:pt x="1246" y="1642"/>
                  <a:pt x="790" y="1642"/>
                </a:cubicBezTo>
                <a:cubicBezTo>
                  <a:pt x="365" y="1642"/>
                  <a:pt x="0" y="1277"/>
                  <a:pt x="0" y="821"/>
                </a:cubicBezTo>
                <a:cubicBezTo>
                  <a:pt x="0" y="365"/>
                  <a:pt x="365" y="1"/>
                  <a:pt x="790" y="1"/>
                </a:cubicBezTo>
                <a:cubicBezTo>
                  <a:pt x="1246" y="1"/>
                  <a:pt x="1611" y="365"/>
                  <a:pt x="1611" y="821"/>
                </a:cubicBezTo>
                <a:close/>
              </a:path>
            </a:pathLst>
          </a:custGeom>
          <a:solidFill>
            <a:srgbClr val="E5970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27"/>
          <p:cNvSpPr/>
          <p:nvPr/>
        </p:nvSpPr>
        <p:spPr>
          <a:xfrm>
            <a:off x="16221016" y="5998973"/>
            <a:ext cx="83508" cy="83466"/>
          </a:xfrm>
          <a:custGeom>
            <a:avLst/>
            <a:gdLst/>
            <a:ahLst/>
            <a:cxnLst/>
            <a:rect l="l" t="t" r="r" b="b"/>
            <a:pathLst>
              <a:path w="2038" h="2037" extrusionOk="0">
                <a:moveTo>
                  <a:pt x="2037" y="1034"/>
                </a:moveTo>
                <a:cubicBezTo>
                  <a:pt x="2037" y="1581"/>
                  <a:pt x="1582" y="2037"/>
                  <a:pt x="1034" y="2037"/>
                </a:cubicBezTo>
                <a:cubicBezTo>
                  <a:pt x="457" y="2037"/>
                  <a:pt x="1" y="1581"/>
                  <a:pt x="1" y="1034"/>
                </a:cubicBezTo>
                <a:cubicBezTo>
                  <a:pt x="1" y="456"/>
                  <a:pt x="457" y="0"/>
                  <a:pt x="1034" y="0"/>
                </a:cubicBezTo>
                <a:cubicBezTo>
                  <a:pt x="1582" y="0"/>
                  <a:pt x="2037" y="456"/>
                  <a:pt x="2037" y="1034"/>
                </a:cubicBezTo>
                <a:close/>
              </a:path>
            </a:pathLst>
          </a:custGeom>
          <a:solidFill>
            <a:srgbClr val="E5970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27"/>
          <p:cNvSpPr/>
          <p:nvPr/>
        </p:nvSpPr>
        <p:spPr>
          <a:xfrm>
            <a:off x="14534663" y="6477200"/>
            <a:ext cx="863138" cy="622780"/>
          </a:xfrm>
          <a:custGeom>
            <a:avLst/>
            <a:gdLst/>
            <a:ahLst/>
            <a:cxnLst/>
            <a:rect l="l" t="t" r="r" b="b"/>
            <a:pathLst>
              <a:path w="21065" h="15199" extrusionOk="0">
                <a:moveTo>
                  <a:pt x="2432" y="1430"/>
                </a:moveTo>
                <a:cubicBezTo>
                  <a:pt x="4195" y="1"/>
                  <a:pt x="7082" y="3466"/>
                  <a:pt x="9058" y="4378"/>
                </a:cubicBezTo>
                <a:cubicBezTo>
                  <a:pt x="11976" y="5715"/>
                  <a:pt x="21064" y="2189"/>
                  <a:pt x="17599" y="8876"/>
                </a:cubicBezTo>
                <a:cubicBezTo>
                  <a:pt x="15654" y="12646"/>
                  <a:pt x="12098" y="15199"/>
                  <a:pt x="7386" y="13953"/>
                </a:cubicBezTo>
                <a:cubicBezTo>
                  <a:pt x="2797" y="12767"/>
                  <a:pt x="0" y="6992"/>
                  <a:pt x="1550" y="2828"/>
                </a:cubicBezTo>
                <a:cubicBezTo>
                  <a:pt x="1763" y="2159"/>
                  <a:pt x="2067" y="1703"/>
                  <a:pt x="2432" y="1430"/>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27"/>
          <p:cNvSpPr/>
          <p:nvPr/>
        </p:nvSpPr>
        <p:spPr>
          <a:xfrm>
            <a:off x="14534858" y="6472366"/>
            <a:ext cx="750856" cy="569524"/>
          </a:xfrm>
          <a:custGeom>
            <a:avLst/>
            <a:gdLst/>
            <a:ahLst/>
            <a:cxnLst/>
            <a:rect l="l" t="t" r="r" b="b"/>
            <a:pathLst>
              <a:path w="18269" h="13740" extrusionOk="0">
                <a:moveTo>
                  <a:pt x="4287" y="5989"/>
                </a:moveTo>
                <a:cubicBezTo>
                  <a:pt x="4439" y="5290"/>
                  <a:pt x="4682" y="4803"/>
                  <a:pt x="4986" y="4500"/>
                </a:cubicBezTo>
                <a:cubicBezTo>
                  <a:pt x="6597" y="2858"/>
                  <a:pt x="9849" y="5959"/>
                  <a:pt x="11916" y="6597"/>
                </a:cubicBezTo>
                <a:cubicBezTo>
                  <a:pt x="13405" y="7083"/>
                  <a:pt x="16111" y="6262"/>
                  <a:pt x="18269" y="6080"/>
                </a:cubicBezTo>
                <a:cubicBezTo>
                  <a:pt x="17782" y="3344"/>
                  <a:pt x="11369" y="5472"/>
                  <a:pt x="8998" y="4378"/>
                </a:cubicBezTo>
                <a:cubicBezTo>
                  <a:pt x="6992" y="3466"/>
                  <a:pt x="4135" y="1"/>
                  <a:pt x="2341" y="1430"/>
                </a:cubicBezTo>
                <a:cubicBezTo>
                  <a:pt x="2007" y="1703"/>
                  <a:pt x="1734" y="2159"/>
                  <a:pt x="1460" y="2828"/>
                </a:cubicBezTo>
                <a:cubicBezTo>
                  <a:pt x="1" y="6779"/>
                  <a:pt x="2463" y="12190"/>
                  <a:pt x="6688" y="13740"/>
                </a:cubicBezTo>
                <a:cubicBezTo>
                  <a:pt x="4712" y="11642"/>
                  <a:pt x="3648" y="8633"/>
                  <a:pt x="4287" y="5989"/>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27"/>
          <p:cNvSpPr/>
          <p:nvPr/>
        </p:nvSpPr>
        <p:spPr>
          <a:xfrm>
            <a:off x="14607456" y="6510645"/>
            <a:ext cx="145748" cy="174390"/>
          </a:xfrm>
          <a:custGeom>
            <a:avLst/>
            <a:gdLst/>
            <a:ahLst/>
            <a:cxnLst/>
            <a:rect l="l" t="t" r="r" b="b"/>
            <a:pathLst>
              <a:path w="3557" h="4256" extrusionOk="0">
                <a:moveTo>
                  <a:pt x="517" y="548"/>
                </a:moveTo>
                <a:cubicBezTo>
                  <a:pt x="334" y="700"/>
                  <a:pt x="182" y="882"/>
                  <a:pt x="0" y="1155"/>
                </a:cubicBezTo>
                <a:cubicBezTo>
                  <a:pt x="973" y="1824"/>
                  <a:pt x="1945" y="2979"/>
                  <a:pt x="2766" y="4256"/>
                </a:cubicBezTo>
                <a:cubicBezTo>
                  <a:pt x="2857" y="4013"/>
                  <a:pt x="3009" y="3830"/>
                  <a:pt x="3131" y="3678"/>
                </a:cubicBezTo>
                <a:cubicBezTo>
                  <a:pt x="3283" y="3526"/>
                  <a:pt x="3404" y="3435"/>
                  <a:pt x="3556" y="3374"/>
                </a:cubicBezTo>
                <a:cubicBezTo>
                  <a:pt x="3161" y="2493"/>
                  <a:pt x="2948" y="1551"/>
                  <a:pt x="2888" y="608"/>
                </a:cubicBezTo>
                <a:cubicBezTo>
                  <a:pt x="2006" y="152"/>
                  <a:pt x="1186" y="0"/>
                  <a:pt x="517" y="548"/>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27"/>
          <p:cNvSpPr/>
          <p:nvPr/>
        </p:nvSpPr>
        <p:spPr>
          <a:xfrm>
            <a:off x="14659206" y="6924791"/>
            <a:ext cx="150748" cy="117106"/>
          </a:xfrm>
          <a:custGeom>
            <a:avLst/>
            <a:gdLst/>
            <a:ahLst/>
            <a:cxnLst/>
            <a:rect l="l" t="t" r="r" b="b"/>
            <a:pathLst>
              <a:path w="3679" h="2858" extrusionOk="0">
                <a:moveTo>
                  <a:pt x="3678" y="2858"/>
                </a:moveTo>
                <a:cubicBezTo>
                  <a:pt x="3040" y="2158"/>
                  <a:pt x="2493" y="1368"/>
                  <a:pt x="2067" y="517"/>
                </a:cubicBezTo>
                <a:cubicBezTo>
                  <a:pt x="1490" y="608"/>
                  <a:pt x="730" y="365"/>
                  <a:pt x="1" y="0"/>
                </a:cubicBezTo>
                <a:cubicBezTo>
                  <a:pt x="943" y="1277"/>
                  <a:pt x="2189" y="2310"/>
                  <a:pt x="3678" y="2858"/>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27"/>
          <p:cNvSpPr/>
          <p:nvPr/>
        </p:nvSpPr>
        <p:spPr>
          <a:xfrm>
            <a:off x="15162292" y="6663783"/>
            <a:ext cx="123376" cy="79778"/>
          </a:xfrm>
          <a:custGeom>
            <a:avLst/>
            <a:gdLst/>
            <a:ahLst/>
            <a:cxnLst/>
            <a:rect l="l" t="t" r="r" b="b"/>
            <a:pathLst>
              <a:path w="3011" h="1947" extrusionOk="0">
                <a:moveTo>
                  <a:pt x="3010" y="1490"/>
                </a:moveTo>
                <a:cubicBezTo>
                  <a:pt x="2828" y="426"/>
                  <a:pt x="1734" y="92"/>
                  <a:pt x="366" y="1"/>
                </a:cubicBezTo>
                <a:cubicBezTo>
                  <a:pt x="366" y="700"/>
                  <a:pt x="275" y="1369"/>
                  <a:pt x="1" y="1946"/>
                </a:cubicBezTo>
                <a:cubicBezTo>
                  <a:pt x="1004" y="1794"/>
                  <a:pt x="2068" y="1581"/>
                  <a:pt x="3010" y="1490"/>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27"/>
          <p:cNvSpPr/>
          <p:nvPr/>
        </p:nvSpPr>
        <p:spPr>
          <a:xfrm>
            <a:off x="15548482" y="6483429"/>
            <a:ext cx="702476" cy="529398"/>
          </a:xfrm>
          <a:custGeom>
            <a:avLst/>
            <a:gdLst/>
            <a:ahLst/>
            <a:cxnLst/>
            <a:rect l="l" t="t" r="r" b="b"/>
            <a:pathLst>
              <a:path w="17144" h="12920" extrusionOk="0">
                <a:moveTo>
                  <a:pt x="14590" y="913"/>
                </a:moveTo>
                <a:cubicBezTo>
                  <a:pt x="13010" y="1"/>
                  <a:pt x="11155" y="3071"/>
                  <a:pt x="9727" y="4044"/>
                </a:cubicBezTo>
                <a:cubicBezTo>
                  <a:pt x="7569" y="5472"/>
                  <a:pt x="0" y="3800"/>
                  <a:pt x="3526" y="8603"/>
                </a:cubicBezTo>
                <a:cubicBezTo>
                  <a:pt x="5532" y="11369"/>
                  <a:pt x="8633" y="12919"/>
                  <a:pt x="12189" y="11369"/>
                </a:cubicBezTo>
                <a:cubicBezTo>
                  <a:pt x="15654" y="9849"/>
                  <a:pt x="17143" y="4986"/>
                  <a:pt x="15441" y="1885"/>
                </a:cubicBezTo>
                <a:cubicBezTo>
                  <a:pt x="15168" y="1399"/>
                  <a:pt x="14864" y="1065"/>
                  <a:pt x="14590" y="913"/>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27"/>
          <p:cNvSpPr/>
          <p:nvPr/>
        </p:nvSpPr>
        <p:spPr>
          <a:xfrm>
            <a:off x="15606315" y="6478884"/>
            <a:ext cx="640158" cy="430592"/>
          </a:xfrm>
          <a:custGeom>
            <a:avLst/>
            <a:gdLst/>
            <a:ahLst/>
            <a:cxnLst/>
            <a:rect l="l" t="t" r="r" b="b"/>
            <a:pathLst>
              <a:path w="15381" h="10397" extrusionOk="0">
                <a:moveTo>
                  <a:pt x="13952" y="1885"/>
                </a:moveTo>
                <a:cubicBezTo>
                  <a:pt x="13679" y="1399"/>
                  <a:pt x="13375" y="1065"/>
                  <a:pt x="13101" y="882"/>
                </a:cubicBezTo>
                <a:cubicBezTo>
                  <a:pt x="11521" y="1"/>
                  <a:pt x="9666" y="3071"/>
                  <a:pt x="8238" y="4044"/>
                </a:cubicBezTo>
                <a:cubicBezTo>
                  <a:pt x="6293" y="5320"/>
                  <a:pt x="1" y="4104"/>
                  <a:pt x="1308" y="7326"/>
                </a:cubicBezTo>
                <a:cubicBezTo>
                  <a:pt x="3010" y="6962"/>
                  <a:pt x="5441" y="7022"/>
                  <a:pt x="6505" y="6323"/>
                </a:cubicBezTo>
                <a:cubicBezTo>
                  <a:pt x="7964" y="5351"/>
                  <a:pt x="9788" y="2281"/>
                  <a:pt x="11369" y="3192"/>
                </a:cubicBezTo>
                <a:cubicBezTo>
                  <a:pt x="11673" y="3344"/>
                  <a:pt x="11977" y="3679"/>
                  <a:pt x="12250" y="4165"/>
                </a:cubicBezTo>
                <a:cubicBezTo>
                  <a:pt x="13253" y="5989"/>
                  <a:pt x="13132" y="8390"/>
                  <a:pt x="12189" y="10396"/>
                </a:cubicBezTo>
                <a:cubicBezTo>
                  <a:pt x="14560" y="8360"/>
                  <a:pt x="15381" y="4500"/>
                  <a:pt x="13952" y="1885"/>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27"/>
          <p:cNvSpPr/>
          <p:nvPr/>
        </p:nvSpPr>
        <p:spPr>
          <a:xfrm>
            <a:off x="16006815" y="6488727"/>
            <a:ext cx="191830" cy="171910"/>
          </a:xfrm>
          <a:custGeom>
            <a:avLst/>
            <a:gdLst/>
            <a:ahLst/>
            <a:cxnLst/>
            <a:rect l="l" t="t" r="r" b="b"/>
            <a:pathLst>
              <a:path w="4743" h="4196" extrusionOk="0">
                <a:moveTo>
                  <a:pt x="1764" y="2979"/>
                </a:moveTo>
                <a:cubicBezTo>
                  <a:pt x="2068" y="3162"/>
                  <a:pt x="2372" y="3466"/>
                  <a:pt x="2645" y="3982"/>
                </a:cubicBezTo>
                <a:cubicBezTo>
                  <a:pt x="2706" y="4074"/>
                  <a:pt x="2736" y="4134"/>
                  <a:pt x="2767" y="4195"/>
                </a:cubicBezTo>
                <a:cubicBezTo>
                  <a:pt x="3284" y="3466"/>
                  <a:pt x="4074" y="2858"/>
                  <a:pt x="4743" y="2432"/>
                </a:cubicBezTo>
                <a:cubicBezTo>
                  <a:pt x="4651" y="2159"/>
                  <a:pt x="4530" y="1885"/>
                  <a:pt x="4408" y="1642"/>
                </a:cubicBezTo>
                <a:cubicBezTo>
                  <a:pt x="4104" y="1156"/>
                  <a:pt x="3831" y="821"/>
                  <a:pt x="3527" y="639"/>
                </a:cubicBezTo>
                <a:cubicBezTo>
                  <a:pt x="2402" y="1"/>
                  <a:pt x="1156" y="1338"/>
                  <a:pt x="1" y="2523"/>
                </a:cubicBezTo>
                <a:cubicBezTo>
                  <a:pt x="31" y="2767"/>
                  <a:pt x="1" y="3010"/>
                  <a:pt x="1" y="3253"/>
                </a:cubicBezTo>
                <a:cubicBezTo>
                  <a:pt x="609" y="2827"/>
                  <a:pt x="1217" y="2645"/>
                  <a:pt x="1764" y="2979"/>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27"/>
          <p:cNvSpPr/>
          <p:nvPr/>
        </p:nvSpPr>
        <p:spPr>
          <a:xfrm>
            <a:off x="15637460" y="6685862"/>
            <a:ext cx="108420" cy="95964"/>
          </a:xfrm>
          <a:custGeom>
            <a:avLst/>
            <a:gdLst/>
            <a:ahLst/>
            <a:cxnLst/>
            <a:rect l="l" t="t" r="r" b="b"/>
            <a:pathLst>
              <a:path w="2646" h="2342" extrusionOk="0">
                <a:moveTo>
                  <a:pt x="2645" y="2068"/>
                </a:moveTo>
                <a:cubicBezTo>
                  <a:pt x="2250" y="1460"/>
                  <a:pt x="2250" y="700"/>
                  <a:pt x="2372" y="1"/>
                </a:cubicBezTo>
                <a:cubicBezTo>
                  <a:pt x="943" y="305"/>
                  <a:pt x="1" y="882"/>
                  <a:pt x="609" y="2341"/>
                </a:cubicBezTo>
                <a:cubicBezTo>
                  <a:pt x="1217" y="2220"/>
                  <a:pt x="1916" y="2129"/>
                  <a:pt x="2645" y="2068"/>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27"/>
          <p:cNvSpPr/>
          <p:nvPr/>
        </p:nvSpPr>
        <p:spPr>
          <a:xfrm>
            <a:off x="16114832" y="6754587"/>
            <a:ext cx="90964" cy="152018"/>
          </a:xfrm>
          <a:custGeom>
            <a:avLst/>
            <a:gdLst/>
            <a:ahLst/>
            <a:cxnLst/>
            <a:rect l="l" t="t" r="r" b="b"/>
            <a:pathLst>
              <a:path w="2220" h="3710" extrusionOk="0">
                <a:moveTo>
                  <a:pt x="761" y="548"/>
                </a:moveTo>
                <a:cubicBezTo>
                  <a:pt x="730" y="1612"/>
                  <a:pt x="457" y="2706"/>
                  <a:pt x="1" y="3709"/>
                </a:cubicBezTo>
                <a:cubicBezTo>
                  <a:pt x="1095" y="2736"/>
                  <a:pt x="1855" y="1429"/>
                  <a:pt x="2220" y="1"/>
                </a:cubicBezTo>
                <a:cubicBezTo>
                  <a:pt x="1733" y="305"/>
                  <a:pt x="1186" y="518"/>
                  <a:pt x="761" y="548"/>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27"/>
          <p:cNvSpPr/>
          <p:nvPr/>
        </p:nvSpPr>
        <p:spPr>
          <a:xfrm>
            <a:off x="14880907" y="7189644"/>
            <a:ext cx="1209378" cy="733616"/>
          </a:xfrm>
          <a:custGeom>
            <a:avLst/>
            <a:gdLst/>
            <a:ahLst/>
            <a:cxnLst/>
            <a:rect l="l" t="t" r="r" b="b"/>
            <a:pathLst>
              <a:path w="29515" h="17904" extrusionOk="0">
                <a:moveTo>
                  <a:pt x="23222" y="2645"/>
                </a:moveTo>
                <a:cubicBezTo>
                  <a:pt x="23131" y="2553"/>
                  <a:pt x="23010" y="2493"/>
                  <a:pt x="22888" y="2432"/>
                </a:cubicBezTo>
                <a:cubicBezTo>
                  <a:pt x="22736" y="3496"/>
                  <a:pt x="22250" y="5471"/>
                  <a:pt x="20912" y="5502"/>
                </a:cubicBezTo>
                <a:cubicBezTo>
                  <a:pt x="19058" y="5593"/>
                  <a:pt x="16718" y="4803"/>
                  <a:pt x="16444" y="3496"/>
                </a:cubicBezTo>
                <a:cubicBezTo>
                  <a:pt x="16262" y="2553"/>
                  <a:pt x="16535" y="1064"/>
                  <a:pt x="16687" y="335"/>
                </a:cubicBezTo>
                <a:cubicBezTo>
                  <a:pt x="13830" y="0"/>
                  <a:pt x="10487" y="426"/>
                  <a:pt x="7265" y="2401"/>
                </a:cubicBezTo>
                <a:cubicBezTo>
                  <a:pt x="973" y="6353"/>
                  <a:pt x="0" y="11855"/>
                  <a:pt x="2584" y="14955"/>
                </a:cubicBezTo>
                <a:cubicBezTo>
                  <a:pt x="3587" y="16171"/>
                  <a:pt x="4711" y="16171"/>
                  <a:pt x="5988" y="15684"/>
                </a:cubicBezTo>
                <a:cubicBezTo>
                  <a:pt x="5319" y="14864"/>
                  <a:pt x="4316" y="13283"/>
                  <a:pt x="5654" y="12189"/>
                </a:cubicBezTo>
                <a:cubicBezTo>
                  <a:pt x="7386" y="10730"/>
                  <a:pt x="9544" y="9940"/>
                  <a:pt x="10851" y="13010"/>
                </a:cubicBezTo>
                <a:cubicBezTo>
                  <a:pt x="12128" y="12402"/>
                  <a:pt x="13496" y="11915"/>
                  <a:pt x="15016" y="11885"/>
                </a:cubicBezTo>
                <a:cubicBezTo>
                  <a:pt x="20608" y="11824"/>
                  <a:pt x="25776" y="17903"/>
                  <a:pt x="27630" y="13040"/>
                </a:cubicBezTo>
                <a:cubicBezTo>
                  <a:pt x="29514" y="8146"/>
                  <a:pt x="25411" y="4134"/>
                  <a:pt x="23222" y="2645"/>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27"/>
          <p:cNvSpPr/>
          <p:nvPr/>
        </p:nvSpPr>
        <p:spPr>
          <a:xfrm>
            <a:off x="14899592" y="7235700"/>
            <a:ext cx="1168280" cy="690060"/>
          </a:xfrm>
          <a:custGeom>
            <a:avLst/>
            <a:gdLst/>
            <a:ahLst/>
            <a:cxnLst/>
            <a:rect l="l" t="t" r="r" b="b"/>
            <a:pathLst>
              <a:path w="28512" h="16841" extrusionOk="0">
                <a:moveTo>
                  <a:pt x="22463" y="2463"/>
                </a:moveTo>
                <a:cubicBezTo>
                  <a:pt x="22341" y="2402"/>
                  <a:pt x="22250" y="2341"/>
                  <a:pt x="22128" y="2250"/>
                </a:cubicBezTo>
                <a:cubicBezTo>
                  <a:pt x="21976" y="3284"/>
                  <a:pt x="21490" y="5138"/>
                  <a:pt x="20213" y="5168"/>
                </a:cubicBezTo>
                <a:cubicBezTo>
                  <a:pt x="18420" y="5259"/>
                  <a:pt x="16171" y="4499"/>
                  <a:pt x="15897" y="3284"/>
                </a:cubicBezTo>
                <a:cubicBezTo>
                  <a:pt x="15715" y="2402"/>
                  <a:pt x="15988" y="1004"/>
                  <a:pt x="16140" y="305"/>
                </a:cubicBezTo>
                <a:cubicBezTo>
                  <a:pt x="13374" y="1"/>
                  <a:pt x="10152" y="396"/>
                  <a:pt x="7052" y="2281"/>
                </a:cubicBezTo>
                <a:cubicBezTo>
                  <a:pt x="912" y="6019"/>
                  <a:pt x="0" y="11217"/>
                  <a:pt x="2462" y="14135"/>
                </a:cubicBezTo>
                <a:cubicBezTo>
                  <a:pt x="3435" y="15290"/>
                  <a:pt x="4529" y="15290"/>
                  <a:pt x="5745" y="14804"/>
                </a:cubicBezTo>
                <a:cubicBezTo>
                  <a:pt x="5137" y="14044"/>
                  <a:pt x="4164" y="12554"/>
                  <a:pt x="5441" y="11521"/>
                </a:cubicBezTo>
                <a:cubicBezTo>
                  <a:pt x="7113" y="10153"/>
                  <a:pt x="9210" y="9393"/>
                  <a:pt x="10487" y="12281"/>
                </a:cubicBezTo>
                <a:cubicBezTo>
                  <a:pt x="11702" y="11703"/>
                  <a:pt x="13040" y="11247"/>
                  <a:pt x="14499" y="11217"/>
                </a:cubicBezTo>
                <a:cubicBezTo>
                  <a:pt x="19909" y="11126"/>
                  <a:pt x="24864" y="16840"/>
                  <a:pt x="26688" y="12250"/>
                </a:cubicBezTo>
                <a:cubicBezTo>
                  <a:pt x="28511" y="7661"/>
                  <a:pt x="24590" y="3892"/>
                  <a:pt x="22463" y="2463"/>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7"/>
          <p:cNvSpPr/>
          <p:nvPr/>
        </p:nvSpPr>
        <p:spPr>
          <a:xfrm>
            <a:off x="14973063" y="7243199"/>
            <a:ext cx="1015074" cy="671334"/>
          </a:xfrm>
          <a:custGeom>
            <a:avLst/>
            <a:gdLst/>
            <a:ahLst/>
            <a:cxnLst/>
            <a:rect l="l" t="t" r="r" b="b"/>
            <a:pathLst>
              <a:path w="24773" h="16384" extrusionOk="0">
                <a:moveTo>
                  <a:pt x="5897" y="10152"/>
                </a:moveTo>
                <a:lnTo>
                  <a:pt x="4985" y="10456"/>
                </a:lnTo>
                <a:cubicBezTo>
                  <a:pt x="4985" y="10456"/>
                  <a:pt x="7721" y="8845"/>
                  <a:pt x="8815" y="9332"/>
                </a:cubicBezTo>
                <a:cubicBezTo>
                  <a:pt x="9909" y="9818"/>
                  <a:pt x="9849" y="10973"/>
                  <a:pt x="9849" y="10973"/>
                </a:cubicBezTo>
                <a:cubicBezTo>
                  <a:pt x="9849" y="10973"/>
                  <a:pt x="12888" y="9210"/>
                  <a:pt x="17387" y="11459"/>
                </a:cubicBezTo>
                <a:cubicBezTo>
                  <a:pt x="20426" y="12979"/>
                  <a:pt x="23223" y="13253"/>
                  <a:pt x="24773" y="12371"/>
                </a:cubicBezTo>
                <a:cubicBezTo>
                  <a:pt x="22858" y="16383"/>
                  <a:pt x="17995" y="10943"/>
                  <a:pt x="12706" y="11034"/>
                </a:cubicBezTo>
                <a:cubicBezTo>
                  <a:pt x="11247" y="11064"/>
                  <a:pt x="9909" y="11520"/>
                  <a:pt x="8694" y="12098"/>
                </a:cubicBezTo>
                <a:cubicBezTo>
                  <a:pt x="7934" y="10426"/>
                  <a:pt x="6931" y="9970"/>
                  <a:pt x="5897" y="10152"/>
                </a:cubicBezTo>
                <a:close/>
                <a:moveTo>
                  <a:pt x="15350" y="4438"/>
                </a:moveTo>
                <a:cubicBezTo>
                  <a:pt x="15350" y="4438"/>
                  <a:pt x="15350" y="4408"/>
                  <a:pt x="15350" y="4377"/>
                </a:cubicBezTo>
                <a:cubicBezTo>
                  <a:pt x="14712" y="4073"/>
                  <a:pt x="14226" y="3617"/>
                  <a:pt x="14104" y="3101"/>
                </a:cubicBezTo>
                <a:cubicBezTo>
                  <a:pt x="13922" y="2219"/>
                  <a:pt x="14195" y="821"/>
                  <a:pt x="14347" y="122"/>
                </a:cubicBezTo>
                <a:cubicBezTo>
                  <a:pt x="13618" y="31"/>
                  <a:pt x="12827" y="0"/>
                  <a:pt x="12068" y="31"/>
                </a:cubicBezTo>
                <a:cubicBezTo>
                  <a:pt x="12371" y="456"/>
                  <a:pt x="12554" y="1034"/>
                  <a:pt x="12615" y="1915"/>
                </a:cubicBezTo>
                <a:cubicBezTo>
                  <a:pt x="12706" y="3830"/>
                  <a:pt x="15350" y="4438"/>
                  <a:pt x="15350" y="4438"/>
                </a:cubicBezTo>
                <a:close/>
                <a:moveTo>
                  <a:pt x="0" y="12918"/>
                </a:moveTo>
                <a:cubicBezTo>
                  <a:pt x="183" y="13283"/>
                  <a:pt x="426" y="13617"/>
                  <a:pt x="669" y="13952"/>
                </a:cubicBezTo>
                <a:cubicBezTo>
                  <a:pt x="1672" y="15107"/>
                  <a:pt x="2736" y="15107"/>
                  <a:pt x="3982" y="14621"/>
                </a:cubicBezTo>
                <a:cubicBezTo>
                  <a:pt x="3709" y="14347"/>
                  <a:pt x="3435" y="13921"/>
                  <a:pt x="3222" y="13465"/>
                </a:cubicBezTo>
                <a:cubicBezTo>
                  <a:pt x="2402" y="13678"/>
                  <a:pt x="1155" y="13526"/>
                  <a:pt x="0" y="12918"/>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7"/>
          <p:cNvSpPr/>
          <p:nvPr/>
        </p:nvSpPr>
        <p:spPr>
          <a:xfrm>
            <a:off x="14973062" y="7772523"/>
            <a:ext cx="163204" cy="89694"/>
          </a:xfrm>
          <a:custGeom>
            <a:avLst/>
            <a:gdLst/>
            <a:ahLst/>
            <a:cxnLst/>
            <a:rect l="l" t="t" r="r" b="b"/>
            <a:pathLst>
              <a:path w="3983" h="2189" extrusionOk="0">
                <a:moveTo>
                  <a:pt x="0" y="0"/>
                </a:moveTo>
                <a:cubicBezTo>
                  <a:pt x="183" y="365"/>
                  <a:pt x="426" y="699"/>
                  <a:pt x="669" y="1034"/>
                </a:cubicBezTo>
                <a:cubicBezTo>
                  <a:pt x="1672" y="2189"/>
                  <a:pt x="2736" y="2189"/>
                  <a:pt x="3982" y="1703"/>
                </a:cubicBezTo>
                <a:cubicBezTo>
                  <a:pt x="3709" y="1429"/>
                  <a:pt x="3435" y="1003"/>
                  <a:pt x="3222" y="547"/>
                </a:cubicBezTo>
                <a:cubicBezTo>
                  <a:pt x="2402" y="760"/>
                  <a:pt x="1155" y="608"/>
                  <a:pt x="0"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27"/>
          <p:cNvSpPr/>
          <p:nvPr/>
        </p:nvSpPr>
        <p:spPr>
          <a:xfrm>
            <a:off x="15467514" y="7243199"/>
            <a:ext cx="93464" cy="74738"/>
          </a:xfrm>
          <a:custGeom>
            <a:avLst/>
            <a:gdLst/>
            <a:ahLst/>
            <a:cxnLst/>
            <a:rect l="l" t="t" r="r" b="b"/>
            <a:pathLst>
              <a:path w="2281" h="1824" extrusionOk="0">
                <a:moveTo>
                  <a:pt x="548" y="1824"/>
                </a:moveTo>
                <a:cubicBezTo>
                  <a:pt x="760" y="1642"/>
                  <a:pt x="1034" y="1490"/>
                  <a:pt x="1399" y="1398"/>
                </a:cubicBezTo>
                <a:cubicBezTo>
                  <a:pt x="1642" y="1338"/>
                  <a:pt x="1855" y="1277"/>
                  <a:pt x="2067" y="1246"/>
                </a:cubicBezTo>
                <a:cubicBezTo>
                  <a:pt x="2128" y="791"/>
                  <a:pt x="2219" y="395"/>
                  <a:pt x="2280" y="122"/>
                </a:cubicBezTo>
                <a:cubicBezTo>
                  <a:pt x="1551" y="31"/>
                  <a:pt x="791" y="0"/>
                  <a:pt x="1" y="31"/>
                </a:cubicBezTo>
                <a:cubicBezTo>
                  <a:pt x="304" y="426"/>
                  <a:pt x="487" y="1003"/>
                  <a:pt x="548" y="1824"/>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27"/>
          <p:cNvSpPr/>
          <p:nvPr/>
        </p:nvSpPr>
        <p:spPr>
          <a:xfrm>
            <a:off x="15775160" y="7750109"/>
            <a:ext cx="212988" cy="87194"/>
          </a:xfrm>
          <a:custGeom>
            <a:avLst/>
            <a:gdLst/>
            <a:ahLst/>
            <a:cxnLst/>
            <a:rect l="l" t="t" r="r" b="b"/>
            <a:pathLst>
              <a:path w="5198" h="2128" extrusionOk="0">
                <a:moveTo>
                  <a:pt x="851" y="213"/>
                </a:moveTo>
                <a:cubicBezTo>
                  <a:pt x="578" y="365"/>
                  <a:pt x="304" y="517"/>
                  <a:pt x="0" y="639"/>
                </a:cubicBezTo>
                <a:cubicBezTo>
                  <a:pt x="2310" y="1611"/>
                  <a:pt x="4164" y="2128"/>
                  <a:pt x="5198" y="0"/>
                </a:cubicBezTo>
                <a:cubicBezTo>
                  <a:pt x="4195" y="578"/>
                  <a:pt x="2645" y="639"/>
                  <a:pt x="851" y="213"/>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7"/>
          <p:cNvSpPr/>
          <p:nvPr/>
        </p:nvSpPr>
        <p:spPr>
          <a:xfrm>
            <a:off x="15290664" y="7629273"/>
            <a:ext cx="163204" cy="109650"/>
          </a:xfrm>
          <a:custGeom>
            <a:avLst/>
            <a:gdLst/>
            <a:ahLst/>
            <a:cxnLst/>
            <a:rect l="l" t="t" r="r" b="b"/>
            <a:pathLst>
              <a:path w="3983" h="2676" extrusionOk="0">
                <a:moveTo>
                  <a:pt x="943" y="2676"/>
                </a:moveTo>
                <a:cubicBezTo>
                  <a:pt x="1885" y="2220"/>
                  <a:pt x="2918" y="1855"/>
                  <a:pt x="3982" y="1703"/>
                </a:cubicBezTo>
                <a:cubicBezTo>
                  <a:pt x="3861" y="1460"/>
                  <a:pt x="3739" y="1217"/>
                  <a:pt x="3678" y="1034"/>
                </a:cubicBezTo>
                <a:cubicBezTo>
                  <a:pt x="2675" y="1217"/>
                  <a:pt x="2098" y="1551"/>
                  <a:pt x="2098" y="1551"/>
                </a:cubicBezTo>
                <a:cubicBezTo>
                  <a:pt x="2098" y="1551"/>
                  <a:pt x="2158" y="518"/>
                  <a:pt x="1216" y="1"/>
                </a:cubicBezTo>
                <a:cubicBezTo>
                  <a:pt x="882" y="396"/>
                  <a:pt x="487" y="852"/>
                  <a:pt x="0" y="1277"/>
                </a:cubicBezTo>
                <a:cubicBezTo>
                  <a:pt x="335" y="1581"/>
                  <a:pt x="669" y="2037"/>
                  <a:pt x="943" y="2676"/>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7"/>
          <p:cNvSpPr/>
          <p:nvPr/>
        </p:nvSpPr>
        <p:spPr>
          <a:xfrm>
            <a:off x="15517343" y="6965466"/>
            <a:ext cx="113378" cy="166932"/>
          </a:xfrm>
          <a:custGeom>
            <a:avLst/>
            <a:gdLst/>
            <a:ahLst/>
            <a:cxnLst/>
            <a:rect l="l" t="t" r="r" b="b"/>
            <a:pathLst>
              <a:path w="2767" h="4074" extrusionOk="0">
                <a:moveTo>
                  <a:pt x="487" y="334"/>
                </a:moveTo>
                <a:cubicBezTo>
                  <a:pt x="1155" y="0"/>
                  <a:pt x="2766" y="1702"/>
                  <a:pt x="2554" y="2705"/>
                </a:cubicBezTo>
                <a:cubicBezTo>
                  <a:pt x="2280" y="3982"/>
                  <a:pt x="335" y="4073"/>
                  <a:pt x="122" y="2249"/>
                </a:cubicBezTo>
                <a:cubicBezTo>
                  <a:pt x="0" y="1033"/>
                  <a:pt x="183" y="486"/>
                  <a:pt x="487" y="334"/>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7"/>
          <p:cNvSpPr/>
          <p:nvPr/>
        </p:nvSpPr>
        <p:spPr>
          <a:xfrm>
            <a:off x="15519025" y="6964815"/>
            <a:ext cx="113450" cy="128090"/>
          </a:xfrm>
          <a:custGeom>
            <a:avLst/>
            <a:gdLst/>
            <a:ahLst/>
            <a:cxnLst/>
            <a:rect l="l" t="t" r="r" b="b"/>
            <a:pathLst>
              <a:path w="2706" h="3131" extrusionOk="0">
                <a:moveTo>
                  <a:pt x="304" y="1398"/>
                </a:moveTo>
                <a:cubicBezTo>
                  <a:pt x="183" y="1459"/>
                  <a:pt x="91" y="1550"/>
                  <a:pt x="31" y="1733"/>
                </a:cubicBezTo>
                <a:cubicBezTo>
                  <a:pt x="0" y="882"/>
                  <a:pt x="152" y="456"/>
                  <a:pt x="426" y="334"/>
                </a:cubicBezTo>
                <a:cubicBezTo>
                  <a:pt x="1094" y="0"/>
                  <a:pt x="2705" y="1702"/>
                  <a:pt x="2493" y="2705"/>
                </a:cubicBezTo>
                <a:cubicBezTo>
                  <a:pt x="2462" y="2857"/>
                  <a:pt x="2401" y="3009"/>
                  <a:pt x="2310" y="3131"/>
                </a:cubicBezTo>
                <a:cubicBezTo>
                  <a:pt x="2006" y="2189"/>
                  <a:pt x="851" y="1125"/>
                  <a:pt x="304" y="1398"/>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7"/>
          <p:cNvSpPr/>
          <p:nvPr/>
        </p:nvSpPr>
        <p:spPr>
          <a:xfrm>
            <a:off x="15339220" y="6982880"/>
            <a:ext cx="139560" cy="164432"/>
          </a:xfrm>
          <a:custGeom>
            <a:avLst/>
            <a:gdLst/>
            <a:ahLst/>
            <a:cxnLst/>
            <a:rect l="l" t="t" r="r" b="b"/>
            <a:pathLst>
              <a:path w="3406" h="4013" extrusionOk="0">
                <a:moveTo>
                  <a:pt x="2584" y="61"/>
                </a:moveTo>
                <a:cubicBezTo>
                  <a:pt x="3314" y="274"/>
                  <a:pt x="3405" y="2615"/>
                  <a:pt x="2584" y="3223"/>
                </a:cubicBezTo>
                <a:cubicBezTo>
                  <a:pt x="1551" y="4013"/>
                  <a:pt x="1" y="2767"/>
                  <a:pt x="1065" y="1277"/>
                </a:cubicBezTo>
                <a:cubicBezTo>
                  <a:pt x="1764" y="305"/>
                  <a:pt x="2250" y="1"/>
                  <a:pt x="2584" y="61"/>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7"/>
          <p:cNvSpPr/>
          <p:nvPr/>
        </p:nvSpPr>
        <p:spPr>
          <a:xfrm>
            <a:off x="15395290" y="6979139"/>
            <a:ext cx="88460" cy="144518"/>
          </a:xfrm>
          <a:custGeom>
            <a:avLst/>
            <a:gdLst/>
            <a:ahLst/>
            <a:cxnLst/>
            <a:rect l="l" t="t" r="r" b="b"/>
            <a:pathLst>
              <a:path w="2038" h="3436" extrusionOk="0">
                <a:moveTo>
                  <a:pt x="426" y="791"/>
                </a:moveTo>
                <a:cubicBezTo>
                  <a:pt x="305" y="760"/>
                  <a:pt x="183" y="791"/>
                  <a:pt x="1" y="852"/>
                </a:cubicBezTo>
                <a:cubicBezTo>
                  <a:pt x="548" y="213"/>
                  <a:pt x="943" y="1"/>
                  <a:pt x="1216" y="92"/>
                </a:cubicBezTo>
                <a:cubicBezTo>
                  <a:pt x="1946" y="274"/>
                  <a:pt x="2037" y="2615"/>
                  <a:pt x="1216" y="3253"/>
                </a:cubicBezTo>
                <a:cubicBezTo>
                  <a:pt x="1064" y="3344"/>
                  <a:pt x="943" y="3405"/>
                  <a:pt x="791" y="3435"/>
                </a:cubicBezTo>
                <a:cubicBezTo>
                  <a:pt x="1186" y="2523"/>
                  <a:pt x="1004" y="943"/>
                  <a:pt x="426" y="79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7"/>
          <p:cNvSpPr/>
          <p:nvPr/>
        </p:nvSpPr>
        <p:spPr>
          <a:xfrm>
            <a:off x="14696558" y="5179419"/>
            <a:ext cx="1150864" cy="886822"/>
          </a:xfrm>
          <a:custGeom>
            <a:avLst/>
            <a:gdLst/>
            <a:ahLst/>
            <a:cxnLst/>
            <a:rect l="l" t="t" r="r" b="b"/>
            <a:pathLst>
              <a:path w="28087" h="21643" extrusionOk="0">
                <a:moveTo>
                  <a:pt x="8116" y="1"/>
                </a:moveTo>
                <a:lnTo>
                  <a:pt x="1" y="7053"/>
                </a:lnTo>
                <a:lnTo>
                  <a:pt x="6779" y="4347"/>
                </a:lnTo>
                <a:lnTo>
                  <a:pt x="11369" y="8147"/>
                </a:lnTo>
                <a:lnTo>
                  <a:pt x="11490" y="12524"/>
                </a:lnTo>
                <a:lnTo>
                  <a:pt x="7782" y="18117"/>
                </a:lnTo>
                <a:lnTo>
                  <a:pt x="9606" y="19879"/>
                </a:lnTo>
                <a:cubicBezTo>
                  <a:pt x="11575" y="18073"/>
                  <a:pt x="13417" y="17424"/>
                  <a:pt x="15046" y="17424"/>
                </a:cubicBezTo>
                <a:cubicBezTo>
                  <a:pt x="19201" y="17424"/>
                  <a:pt x="21977" y="21642"/>
                  <a:pt x="21977" y="21642"/>
                </a:cubicBezTo>
                <a:cubicBezTo>
                  <a:pt x="23083" y="18560"/>
                  <a:pt x="25332" y="18021"/>
                  <a:pt x="26771" y="18021"/>
                </a:cubicBezTo>
                <a:cubicBezTo>
                  <a:pt x="27546" y="18021"/>
                  <a:pt x="28086" y="18177"/>
                  <a:pt x="28086" y="18177"/>
                </a:cubicBezTo>
                <a:lnTo>
                  <a:pt x="22676" y="12159"/>
                </a:lnTo>
                <a:lnTo>
                  <a:pt x="18937" y="3770"/>
                </a:lnTo>
                <a:lnTo>
                  <a:pt x="8116"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7"/>
          <p:cNvSpPr/>
          <p:nvPr/>
        </p:nvSpPr>
        <p:spPr>
          <a:xfrm>
            <a:off x="14956877" y="5205603"/>
            <a:ext cx="831998" cy="736074"/>
          </a:xfrm>
          <a:custGeom>
            <a:avLst/>
            <a:gdLst/>
            <a:ahLst/>
            <a:cxnLst/>
            <a:rect l="l" t="t" r="r" b="b"/>
            <a:pathLst>
              <a:path w="20305" h="17964" extrusionOk="0">
                <a:moveTo>
                  <a:pt x="20305" y="17386"/>
                </a:moveTo>
                <a:lnTo>
                  <a:pt x="15684" y="12098"/>
                </a:lnTo>
                <a:lnTo>
                  <a:pt x="12037" y="3739"/>
                </a:lnTo>
                <a:lnTo>
                  <a:pt x="1520" y="0"/>
                </a:lnTo>
                <a:lnTo>
                  <a:pt x="0" y="1368"/>
                </a:lnTo>
                <a:lnTo>
                  <a:pt x="10456" y="5107"/>
                </a:lnTo>
                <a:lnTo>
                  <a:pt x="14104" y="13435"/>
                </a:lnTo>
                <a:lnTo>
                  <a:pt x="18025" y="17964"/>
                </a:lnTo>
                <a:cubicBezTo>
                  <a:pt x="18815" y="17538"/>
                  <a:pt x="19636" y="17386"/>
                  <a:pt x="20305" y="17386"/>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7"/>
          <p:cNvSpPr/>
          <p:nvPr/>
        </p:nvSpPr>
        <p:spPr>
          <a:xfrm>
            <a:off x="15137456" y="5670144"/>
            <a:ext cx="318868" cy="66052"/>
          </a:xfrm>
          <a:custGeom>
            <a:avLst/>
            <a:gdLst/>
            <a:ahLst/>
            <a:cxnLst/>
            <a:rect l="l" t="t" r="r" b="b"/>
            <a:pathLst>
              <a:path w="7782" h="1612" extrusionOk="0">
                <a:moveTo>
                  <a:pt x="2736" y="1004"/>
                </a:moveTo>
                <a:cubicBezTo>
                  <a:pt x="3283" y="852"/>
                  <a:pt x="4043" y="730"/>
                  <a:pt x="4773" y="578"/>
                </a:cubicBezTo>
                <a:cubicBezTo>
                  <a:pt x="6262" y="305"/>
                  <a:pt x="7782" y="213"/>
                  <a:pt x="7782" y="122"/>
                </a:cubicBezTo>
                <a:cubicBezTo>
                  <a:pt x="7782" y="31"/>
                  <a:pt x="6262" y="1"/>
                  <a:pt x="4712" y="153"/>
                </a:cubicBezTo>
                <a:cubicBezTo>
                  <a:pt x="3952" y="274"/>
                  <a:pt x="3192" y="365"/>
                  <a:pt x="2615" y="487"/>
                </a:cubicBezTo>
                <a:cubicBezTo>
                  <a:pt x="2068" y="578"/>
                  <a:pt x="1672" y="669"/>
                  <a:pt x="1672" y="669"/>
                </a:cubicBezTo>
                <a:cubicBezTo>
                  <a:pt x="1672" y="669"/>
                  <a:pt x="1156" y="791"/>
                  <a:pt x="426" y="1004"/>
                </a:cubicBezTo>
                <a:lnTo>
                  <a:pt x="1" y="1612"/>
                </a:lnTo>
                <a:cubicBezTo>
                  <a:pt x="1004" y="1399"/>
                  <a:pt x="1824" y="1216"/>
                  <a:pt x="1824" y="1216"/>
                </a:cubicBezTo>
                <a:cubicBezTo>
                  <a:pt x="1824" y="1216"/>
                  <a:pt x="2189" y="1125"/>
                  <a:pt x="2736" y="1004"/>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7"/>
          <p:cNvSpPr/>
          <p:nvPr/>
        </p:nvSpPr>
        <p:spPr>
          <a:xfrm>
            <a:off x="15397774" y="5819622"/>
            <a:ext cx="367464" cy="97152"/>
          </a:xfrm>
          <a:custGeom>
            <a:avLst/>
            <a:gdLst/>
            <a:ahLst/>
            <a:cxnLst/>
            <a:rect l="l" t="t" r="r" b="b"/>
            <a:pathLst>
              <a:path w="8968" h="2371" extrusionOk="0">
                <a:moveTo>
                  <a:pt x="5836" y="1064"/>
                </a:moveTo>
                <a:cubicBezTo>
                  <a:pt x="6566" y="851"/>
                  <a:pt x="7569" y="638"/>
                  <a:pt x="8542" y="426"/>
                </a:cubicBezTo>
                <a:cubicBezTo>
                  <a:pt x="8694" y="395"/>
                  <a:pt x="8846" y="365"/>
                  <a:pt x="8967" y="334"/>
                </a:cubicBezTo>
                <a:lnTo>
                  <a:pt x="8663" y="0"/>
                </a:lnTo>
                <a:lnTo>
                  <a:pt x="8481" y="31"/>
                </a:lnTo>
                <a:cubicBezTo>
                  <a:pt x="7478" y="182"/>
                  <a:pt x="6475" y="365"/>
                  <a:pt x="5745" y="547"/>
                </a:cubicBezTo>
                <a:cubicBezTo>
                  <a:pt x="4985" y="699"/>
                  <a:pt x="4499" y="821"/>
                  <a:pt x="4499" y="821"/>
                </a:cubicBezTo>
                <a:cubicBezTo>
                  <a:pt x="4499" y="821"/>
                  <a:pt x="2523" y="1368"/>
                  <a:pt x="578" y="1976"/>
                </a:cubicBezTo>
                <a:cubicBezTo>
                  <a:pt x="365" y="2037"/>
                  <a:pt x="183" y="2097"/>
                  <a:pt x="0" y="2158"/>
                </a:cubicBezTo>
                <a:cubicBezTo>
                  <a:pt x="183" y="2219"/>
                  <a:pt x="396" y="2310"/>
                  <a:pt x="578" y="2371"/>
                </a:cubicBezTo>
                <a:cubicBezTo>
                  <a:pt x="608" y="2371"/>
                  <a:pt x="639" y="2371"/>
                  <a:pt x="699" y="2371"/>
                </a:cubicBezTo>
                <a:cubicBezTo>
                  <a:pt x="2645" y="1854"/>
                  <a:pt x="4621" y="1368"/>
                  <a:pt x="4621" y="1368"/>
                </a:cubicBezTo>
                <a:cubicBezTo>
                  <a:pt x="4621" y="1368"/>
                  <a:pt x="5107" y="1246"/>
                  <a:pt x="5836" y="1064"/>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7"/>
          <p:cNvSpPr/>
          <p:nvPr/>
        </p:nvSpPr>
        <p:spPr>
          <a:xfrm>
            <a:off x="15233380" y="5509479"/>
            <a:ext cx="326324" cy="129562"/>
          </a:xfrm>
          <a:custGeom>
            <a:avLst/>
            <a:gdLst/>
            <a:ahLst/>
            <a:cxnLst/>
            <a:rect l="l" t="t" r="r" b="b"/>
            <a:pathLst>
              <a:path w="7964" h="3162" extrusionOk="0">
                <a:moveTo>
                  <a:pt x="6657" y="761"/>
                </a:moveTo>
                <a:cubicBezTo>
                  <a:pt x="6657" y="761"/>
                  <a:pt x="7082" y="669"/>
                  <a:pt x="7721" y="517"/>
                </a:cubicBezTo>
                <a:cubicBezTo>
                  <a:pt x="7781" y="517"/>
                  <a:pt x="7873" y="487"/>
                  <a:pt x="7964" y="487"/>
                </a:cubicBezTo>
                <a:lnTo>
                  <a:pt x="7751" y="1"/>
                </a:lnTo>
                <a:cubicBezTo>
                  <a:pt x="7690" y="1"/>
                  <a:pt x="7660" y="1"/>
                  <a:pt x="7599" y="1"/>
                </a:cubicBezTo>
                <a:cubicBezTo>
                  <a:pt x="6961" y="122"/>
                  <a:pt x="6505" y="213"/>
                  <a:pt x="6505" y="213"/>
                </a:cubicBezTo>
                <a:cubicBezTo>
                  <a:pt x="6505" y="213"/>
                  <a:pt x="6079" y="335"/>
                  <a:pt x="5441" y="517"/>
                </a:cubicBezTo>
                <a:cubicBezTo>
                  <a:pt x="5289" y="578"/>
                  <a:pt x="5107" y="609"/>
                  <a:pt x="4924" y="669"/>
                </a:cubicBezTo>
                <a:cubicBezTo>
                  <a:pt x="4742" y="730"/>
                  <a:pt x="4560" y="821"/>
                  <a:pt x="4347" y="882"/>
                </a:cubicBezTo>
                <a:cubicBezTo>
                  <a:pt x="3982" y="1034"/>
                  <a:pt x="3556" y="1186"/>
                  <a:pt x="3131" y="1368"/>
                </a:cubicBezTo>
                <a:cubicBezTo>
                  <a:pt x="2341" y="1733"/>
                  <a:pt x="1520" y="2098"/>
                  <a:pt x="973" y="2463"/>
                </a:cubicBezTo>
                <a:cubicBezTo>
                  <a:pt x="395" y="2797"/>
                  <a:pt x="0" y="3040"/>
                  <a:pt x="31" y="3071"/>
                </a:cubicBezTo>
                <a:cubicBezTo>
                  <a:pt x="91" y="3162"/>
                  <a:pt x="1642" y="2341"/>
                  <a:pt x="3283" y="1733"/>
                </a:cubicBezTo>
                <a:cubicBezTo>
                  <a:pt x="3708" y="1612"/>
                  <a:pt x="4134" y="1460"/>
                  <a:pt x="4499" y="1338"/>
                </a:cubicBezTo>
                <a:cubicBezTo>
                  <a:pt x="4711" y="1277"/>
                  <a:pt x="4894" y="1216"/>
                  <a:pt x="5076" y="1156"/>
                </a:cubicBezTo>
                <a:cubicBezTo>
                  <a:pt x="5259" y="1125"/>
                  <a:pt x="5441" y="1064"/>
                  <a:pt x="5593" y="1034"/>
                </a:cubicBezTo>
                <a:cubicBezTo>
                  <a:pt x="6231" y="882"/>
                  <a:pt x="6657" y="761"/>
                  <a:pt x="6657" y="761"/>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7"/>
          <p:cNvSpPr/>
          <p:nvPr/>
        </p:nvSpPr>
        <p:spPr>
          <a:xfrm>
            <a:off x="14885865" y="5281573"/>
            <a:ext cx="24954" cy="110878"/>
          </a:xfrm>
          <a:custGeom>
            <a:avLst/>
            <a:gdLst/>
            <a:ahLst/>
            <a:cxnLst/>
            <a:rect l="l" t="t" r="r" b="b"/>
            <a:pathLst>
              <a:path w="609" h="2706" extrusionOk="0">
                <a:moveTo>
                  <a:pt x="396" y="1976"/>
                </a:moveTo>
                <a:cubicBezTo>
                  <a:pt x="487" y="1216"/>
                  <a:pt x="578" y="456"/>
                  <a:pt x="609" y="0"/>
                </a:cubicBezTo>
                <a:lnTo>
                  <a:pt x="31" y="517"/>
                </a:lnTo>
                <a:cubicBezTo>
                  <a:pt x="31" y="942"/>
                  <a:pt x="1" y="1459"/>
                  <a:pt x="1" y="1976"/>
                </a:cubicBezTo>
                <a:cubicBezTo>
                  <a:pt x="1" y="2219"/>
                  <a:pt x="1" y="2462"/>
                  <a:pt x="1" y="2705"/>
                </a:cubicBezTo>
                <a:lnTo>
                  <a:pt x="365" y="2584"/>
                </a:ln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7"/>
          <p:cNvSpPr/>
          <p:nvPr/>
        </p:nvSpPr>
        <p:spPr>
          <a:xfrm>
            <a:off x="15163599" y="5462151"/>
            <a:ext cx="210530" cy="98422"/>
          </a:xfrm>
          <a:custGeom>
            <a:avLst/>
            <a:gdLst/>
            <a:ahLst/>
            <a:cxnLst/>
            <a:rect l="l" t="t" r="r" b="b"/>
            <a:pathLst>
              <a:path w="5138" h="2402" extrusionOk="0">
                <a:moveTo>
                  <a:pt x="913" y="1855"/>
                </a:moveTo>
                <a:cubicBezTo>
                  <a:pt x="913" y="1855"/>
                  <a:pt x="1156" y="1703"/>
                  <a:pt x="1521" y="1490"/>
                </a:cubicBezTo>
                <a:cubicBezTo>
                  <a:pt x="1886" y="1277"/>
                  <a:pt x="2433" y="1034"/>
                  <a:pt x="2949" y="791"/>
                </a:cubicBezTo>
                <a:cubicBezTo>
                  <a:pt x="3193" y="669"/>
                  <a:pt x="3466" y="578"/>
                  <a:pt x="3740" y="487"/>
                </a:cubicBezTo>
                <a:cubicBezTo>
                  <a:pt x="3861" y="426"/>
                  <a:pt x="3983" y="396"/>
                  <a:pt x="4104" y="335"/>
                </a:cubicBezTo>
                <a:cubicBezTo>
                  <a:pt x="4196" y="305"/>
                  <a:pt x="4317" y="274"/>
                  <a:pt x="4439" y="274"/>
                </a:cubicBezTo>
                <a:cubicBezTo>
                  <a:pt x="4834" y="153"/>
                  <a:pt x="5138" y="61"/>
                  <a:pt x="5138" y="31"/>
                </a:cubicBezTo>
                <a:cubicBezTo>
                  <a:pt x="5138" y="1"/>
                  <a:pt x="4834" y="1"/>
                  <a:pt x="4378" y="31"/>
                </a:cubicBezTo>
                <a:cubicBezTo>
                  <a:pt x="4287" y="61"/>
                  <a:pt x="4165" y="61"/>
                  <a:pt x="4013" y="92"/>
                </a:cubicBezTo>
                <a:cubicBezTo>
                  <a:pt x="3892" y="92"/>
                  <a:pt x="3770" y="153"/>
                  <a:pt x="3648" y="183"/>
                </a:cubicBezTo>
                <a:cubicBezTo>
                  <a:pt x="3375" y="244"/>
                  <a:pt x="3071" y="305"/>
                  <a:pt x="2797" y="396"/>
                </a:cubicBezTo>
                <a:cubicBezTo>
                  <a:pt x="2250" y="608"/>
                  <a:pt x="1673" y="821"/>
                  <a:pt x="1278" y="1034"/>
                </a:cubicBezTo>
                <a:cubicBezTo>
                  <a:pt x="882" y="1247"/>
                  <a:pt x="609" y="1368"/>
                  <a:pt x="609" y="1368"/>
                </a:cubicBezTo>
                <a:cubicBezTo>
                  <a:pt x="609" y="1368"/>
                  <a:pt x="366" y="1520"/>
                  <a:pt x="1" y="1794"/>
                </a:cubicBezTo>
                <a:cubicBezTo>
                  <a:pt x="1" y="1794"/>
                  <a:pt x="1" y="1794"/>
                  <a:pt x="1" y="1794"/>
                </a:cubicBezTo>
                <a:lnTo>
                  <a:pt x="1" y="2402"/>
                </a:lnTo>
                <a:cubicBezTo>
                  <a:pt x="123" y="2341"/>
                  <a:pt x="214" y="2280"/>
                  <a:pt x="305" y="2219"/>
                </a:cubicBezTo>
                <a:cubicBezTo>
                  <a:pt x="670" y="2007"/>
                  <a:pt x="913" y="1855"/>
                  <a:pt x="913" y="1855"/>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7"/>
          <p:cNvSpPr/>
          <p:nvPr/>
        </p:nvSpPr>
        <p:spPr>
          <a:xfrm>
            <a:off x="15238339" y="5303984"/>
            <a:ext cx="174430" cy="133292"/>
          </a:xfrm>
          <a:custGeom>
            <a:avLst/>
            <a:gdLst/>
            <a:ahLst/>
            <a:cxnLst/>
            <a:rect l="l" t="t" r="r" b="b"/>
            <a:pathLst>
              <a:path w="4257" h="3253" extrusionOk="0">
                <a:moveTo>
                  <a:pt x="2037" y="1216"/>
                </a:moveTo>
                <a:cubicBezTo>
                  <a:pt x="973" y="2128"/>
                  <a:pt x="1" y="3161"/>
                  <a:pt x="62" y="3192"/>
                </a:cubicBezTo>
                <a:cubicBezTo>
                  <a:pt x="122" y="3253"/>
                  <a:pt x="1186" y="2341"/>
                  <a:pt x="2311" y="1520"/>
                </a:cubicBezTo>
                <a:cubicBezTo>
                  <a:pt x="3040" y="973"/>
                  <a:pt x="3831" y="487"/>
                  <a:pt x="4256" y="213"/>
                </a:cubicBezTo>
                <a:lnTo>
                  <a:pt x="3618" y="0"/>
                </a:lnTo>
                <a:cubicBezTo>
                  <a:pt x="3192" y="304"/>
                  <a:pt x="2615" y="730"/>
                  <a:pt x="2037" y="1216"/>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7"/>
          <p:cNvSpPr/>
          <p:nvPr/>
        </p:nvSpPr>
        <p:spPr>
          <a:xfrm>
            <a:off x="15060258" y="5768526"/>
            <a:ext cx="518128" cy="84736"/>
          </a:xfrm>
          <a:custGeom>
            <a:avLst/>
            <a:gdLst/>
            <a:ahLst/>
            <a:cxnLst/>
            <a:rect l="l" t="t" r="r" b="b"/>
            <a:pathLst>
              <a:path w="12645" h="2068" extrusionOk="0">
                <a:moveTo>
                  <a:pt x="547" y="1946"/>
                </a:moveTo>
                <a:cubicBezTo>
                  <a:pt x="1550" y="1703"/>
                  <a:pt x="2523" y="1460"/>
                  <a:pt x="3283" y="1308"/>
                </a:cubicBezTo>
                <a:cubicBezTo>
                  <a:pt x="4043" y="1156"/>
                  <a:pt x="4529" y="1065"/>
                  <a:pt x="4529" y="1065"/>
                </a:cubicBezTo>
                <a:cubicBezTo>
                  <a:pt x="4529" y="1065"/>
                  <a:pt x="5046" y="974"/>
                  <a:pt x="5775" y="822"/>
                </a:cubicBezTo>
                <a:cubicBezTo>
                  <a:pt x="6535" y="639"/>
                  <a:pt x="7538" y="548"/>
                  <a:pt x="8572" y="426"/>
                </a:cubicBezTo>
                <a:cubicBezTo>
                  <a:pt x="10608" y="214"/>
                  <a:pt x="12645" y="396"/>
                  <a:pt x="12645" y="305"/>
                </a:cubicBezTo>
                <a:cubicBezTo>
                  <a:pt x="12645" y="244"/>
                  <a:pt x="12158" y="183"/>
                  <a:pt x="11368" y="92"/>
                </a:cubicBezTo>
                <a:cubicBezTo>
                  <a:pt x="11186" y="62"/>
                  <a:pt x="10973" y="31"/>
                  <a:pt x="10760" y="31"/>
                </a:cubicBezTo>
                <a:cubicBezTo>
                  <a:pt x="10547" y="1"/>
                  <a:pt x="10304" y="1"/>
                  <a:pt x="10061" y="1"/>
                </a:cubicBezTo>
                <a:cubicBezTo>
                  <a:pt x="9575" y="1"/>
                  <a:pt x="9058" y="1"/>
                  <a:pt x="8541" y="1"/>
                </a:cubicBezTo>
                <a:cubicBezTo>
                  <a:pt x="7508" y="92"/>
                  <a:pt x="6474" y="153"/>
                  <a:pt x="5684" y="305"/>
                </a:cubicBezTo>
                <a:cubicBezTo>
                  <a:pt x="4924" y="396"/>
                  <a:pt x="4408" y="487"/>
                  <a:pt x="4408" y="487"/>
                </a:cubicBezTo>
                <a:cubicBezTo>
                  <a:pt x="4408" y="487"/>
                  <a:pt x="3921" y="609"/>
                  <a:pt x="3161" y="791"/>
                </a:cubicBezTo>
                <a:cubicBezTo>
                  <a:pt x="2401" y="943"/>
                  <a:pt x="1429" y="1247"/>
                  <a:pt x="426" y="1521"/>
                </a:cubicBezTo>
                <a:cubicBezTo>
                  <a:pt x="395" y="1551"/>
                  <a:pt x="365" y="1551"/>
                  <a:pt x="334" y="1551"/>
                </a:cubicBezTo>
                <a:lnTo>
                  <a:pt x="0" y="2068"/>
                </a:lnTo>
                <a:cubicBezTo>
                  <a:pt x="183" y="2037"/>
                  <a:pt x="365" y="1977"/>
                  <a:pt x="547" y="1946"/>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7"/>
          <p:cNvSpPr/>
          <p:nvPr/>
        </p:nvSpPr>
        <p:spPr>
          <a:xfrm>
            <a:off x="15005433" y="5266615"/>
            <a:ext cx="88466" cy="132062"/>
          </a:xfrm>
          <a:custGeom>
            <a:avLst/>
            <a:gdLst/>
            <a:ahLst/>
            <a:cxnLst/>
            <a:rect l="l" t="t" r="r" b="b"/>
            <a:pathLst>
              <a:path w="2159" h="3223" extrusionOk="0">
                <a:moveTo>
                  <a:pt x="457" y="3222"/>
                </a:moveTo>
                <a:cubicBezTo>
                  <a:pt x="548" y="3040"/>
                  <a:pt x="882" y="2341"/>
                  <a:pt x="1247" y="1672"/>
                </a:cubicBezTo>
                <a:cubicBezTo>
                  <a:pt x="1672" y="882"/>
                  <a:pt x="2159" y="92"/>
                  <a:pt x="2068" y="31"/>
                </a:cubicBezTo>
                <a:cubicBezTo>
                  <a:pt x="2007" y="0"/>
                  <a:pt x="1429" y="700"/>
                  <a:pt x="882" y="1459"/>
                </a:cubicBezTo>
                <a:cubicBezTo>
                  <a:pt x="517" y="2007"/>
                  <a:pt x="153" y="2584"/>
                  <a:pt x="1" y="2858"/>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27"/>
          <p:cNvSpPr/>
          <p:nvPr/>
        </p:nvSpPr>
        <p:spPr>
          <a:xfrm>
            <a:off x="15088901" y="5260387"/>
            <a:ext cx="193074" cy="201802"/>
          </a:xfrm>
          <a:custGeom>
            <a:avLst/>
            <a:gdLst/>
            <a:ahLst/>
            <a:cxnLst/>
            <a:rect l="l" t="t" r="r" b="b"/>
            <a:pathLst>
              <a:path w="4712" h="4925" extrusionOk="0">
                <a:moveTo>
                  <a:pt x="3101" y="943"/>
                </a:moveTo>
                <a:cubicBezTo>
                  <a:pt x="2645" y="1338"/>
                  <a:pt x="2371" y="1611"/>
                  <a:pt x="2371" y="1611"/>
                </a:cubicBezTo>
                <a:cubicBezTo>
                  <a:pt x="2371" y="1611"/>
                  <a:pt x="2098" y="1885"/>
                  <a:pt x="1702" y="2311"/>
                </a:cubicBezTo>
                <a:cubicBezTo>
                  <a:pt x="1307" y="2766"/>
                  <a:pt x="791" y="3374"/>
                  <a:pt x="395" y="4043"/>
                </a:cubicBezTo>
                <a:cubicBezTo>
                  <a:pt x="243" y="4256"/>
                  <a:pt x="122" y="4469"/>
                  <a:pt x="0" y="4681"/>
                </a:cubicBezTo>
                <a:lnTo>
                  <a:pt x="274" y="4925"/>
                </a:lnTo>
                <a:cubicBezTo>
                  <a:pt x="426" y="4712"/>
                  <a:pt x="578" y="4499"/>
                  <a:pt x="730" y="4256"/>
                </a:cubicBezTo>
                <a:cubicBezTo>
                  <a:pt x="1155" y="3648"/>
                  <a:pt x="1702" y="3101"/>
                  <a:pt x="2067" y="2675"/>
                </a:cubicBezTo>
                <a:cubicBezTo>
                  <a:pt x="2493" y="2280"/>
                  <a:pt x="2766" y="2007"/>
                  <a:pt x="2766" y="2007"/>
                </a:cubicBezTo>
                <a:cubicBezTo>
                  <a:pt x="2766" y="2007"/>
                  <a:pt x="3040" y="1733"/>
                  <a:pt x="3435" y="1338"/>
                </a:cubicBezTo>
                <a:cubicBezTo>
                  <a:pt x="3800" y="1004"/>
                  <a:pt x="4256" y="578"/>
                  <a:pt x="4712" y="152"/>
                </a:cubicBezTo>
                <a:lnTo>
                  <a:pt x="4225" y="0"/>
                </a:lnTo>
                <a:cubicBezTo>
                  <a:pt x="3800" y="335"/>
                  <a:pt x="3405" y="669"/>
                  <a:pt x="3101" y="943"/>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7"/>
          <p:cNvSpPr/>
          <p:nvPr/>
        </p:nvSpPr>
        <p:spPr>
          <a:xfrm>
            <a:off x="15015390" y="5731196"/>
            <a:ext cx="830768" cy="335052"/>
          </a:xfrm>
          <a:custGeom>
            <a:avLst/>
            <a:gdLst/>
            <a:ahLst/>
            <a:cxnLst/>
            <a:rect l="l" t="t" r="r" b="b"/>
            <a:pathLst>
              <a:path w="20275" h="8177" extrusionOk="0">
                <a:moveTo>
                  <a:pt x="14196" y="8176"/>
                </a:moveTo>
                <a:cubicBezTo>
                  <a:pt x="15898" y="3435"/>
                  <a:pt x="20275" y="4711"/>
                  <a:pt x="20275" y="4711"/>
                </a:cubicBezTo>
                <a:lnTo>
                  <a:pt x="17570" y="1672"/>
                </a:lnTo>
                <a:cubicBezTo>
                  <a:pt x="16141" y="3404"/>
                  <a:pt x="13527" y="4377"/>
                  <a:pt x="10335" y="3070"/>
                </a:cubicBezTo>
                <a:cubicBezTo>
                  <a:pt x="6080" y="1337"/>
                  <a:pt x="4651" y="3192"/>
                  <a:pt x="3223" y="3192"/>
                </a:cubicBezTo>
                <a:cubicBezTo>
                  <a:pt x="2524" y="3192"/>
                  <a:pt x="2189" y="2432"/>
                  <a:pt x="2007" y="1641"/>
                </a:cubicBezTo>
                <a:lnTo>
                  <a:pt x="1" y="4651"/>
                </a:lnTo>
                <a:lnTo>
                  <a:pt x="1825" y="6413"/>
                </a:lnTo>
                <a:cubicBezTo>
                  <a:pt x="8816" y="0"/>
                  <a:pt x="14196" y="8176"/>
                  <a:pt x="14196" y="8176"/>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27"/>
          <p:cNvSpPr/>
          <p:nvPr/>
        </p:nvSpPr>
        <p:spPr>
          <a:xfrm>
            <a:off x="673814" y="5918070"/>
            <a:ext cx="3053908" cy="2718856"/>
          </a:xfrm>
          <a:custGeom>
            <a:avLst/>
            <a:gdLst/>
            <a:ahLst/>
            <a:cxnLst/>
            <a:rect l="l" t="t" r="r" b="b"/>
            <a:pathLst>
              <a:path w="74531" h="66354" extrusionOk="0">
                <a:moveTo>
                  <a:pt x="23891" y="58573"/>
                </a:moveTo>
                <a:cubicBezTo>
                  <a:pt x="23891" y="58573"/>
                  <a:pt x="11642" y="62403"/>
                  <a:pt x="5836" y="50609"/>
                </a:cubicBezTo>
                <a:cubicBezTo>
                  <a:pt x="0" y="38816"/>
                  <a:pt x="8815" y="21885"/>
                  <a:pt x="15897" y="12371"/>
                </a:cubicBezTo>
                <a:cubicBezTo>
                  <a:pt x="22980" y="2858"/>
                  <a:pt x="31004" y="4529"/>
                  <a:pt x="31004" y="4529"/>
                </a:cubicBezTo>
                <a:cubicBezTo>
                  <a:pt x="31004" y="4529"/>
                  <a:pt x="36293" y="0"/>
                  <a:pt x="39880" y="3314"/>
                </a:cubicBezTo>
                <a:cubicBezTo>
                  <a:pt x="39880" y="3314"/>
                  <a:pt x="47539" y="1551"/>
                  <a:pt x="50366" y="5502"/>
                </a:cubicBezTo>
                <a:cubicBezTo>
                  <a:pt x="50366" y="5502"/>
                  <a:pt x="60701" y="1824"/>
                  <a:pt x="67600" y="28663"/>
                </a:cubicBezTo>
                <a:cubicBezTo>
                  <a:pt x="74531" y="55503"/>
                  <a:pt x="62737" y="58846"/>
                  <a:pt x="57357" y="60913"/>
                </a:cubicBezTo>
                <a:cubicBezTo>
                  <a:pt x="51947" y="63010"/>
                  <a:pt x="48755" y="59880"/>
                  <a:pt x="48755" y="59880"/>
                </a:cubicBezTo>
                <a:cubicBezTo>
                  <a:pt x="48755" y="59880"/>
                  <a:pt x="44743" y="65381"/>
                  <a:pt x="39028" y="60944"/>
                </a:cubicBezTo>
                <a:cubicBezTo>
                  <a:pt x="39028" y="60944"/>
                  <a:pt x="27691" y="66354"/>
                  <a:pt x="23891" y="58573"/>
                </a:cubicBezTo>
                <a:close/>
              </a:path>
            </a:pathLst>
          </a:custGeom>
          <a:solidFill>
            <a:srgbClr val="E5970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27"/>
          <p:cNvSpPr/>
          <p:nvPr/>
        </p:nvSpPr>
        <p:spPr>
          <a:xfrm>
            <a:off x="673814" y="5918070"/>
            <a:ext cx="3053908" cy="2718856"/>
          </a:xfrm>
          <a:custGeom>
            <a:avLst/>
            <a:gdLst/>
            <a:ahLst/>
            <a:cxnLst/>
            <a:rect l="l" t="t" r="r" b="b"/>
            <a:pathLst>
              <a:path w="74531" h="66354" extrusionOk="0">
                <a:moveTo>
                  <a:pt x="23891" y="58573"/>
                </a:moveTo>
                <a:cubicBezTo>
                  <a:pt x="23891" y="58573"/>
                  <a:pt x="11642" y="62403"/>
                  <a:pt x="5836" y="50609"/>
                </a:cubicBezTo>
                <a:cubicBezTo>
                  <a:pt x="0" y="38816"/>
                  <a:pt x="8815" y="21885"/>
                  <a:pt x="15897" y="12371"/>
                </a:cubicBezTo>
                <a:cubicBezTo>
                  <a:pt x="22980" y="2858"/>
                  <a:pt x="31004" y="4529"/>
                  <a:pt x="31004" y="4529"/>
                </a:cubicBezTo>
                <a:cubicBezTo>
                  <a:pt x="31004" y="4529"/>
                  <a:pt x="36293" y="0"/>
                  <a:pt x="39880" y="3314"/>
                </a:cubicBezTo>
                <a:cubicBezTo>
                  <a:pt x="39880" y="3314"/>
                  <a:pt x="47539" y="1551"/>
                  <a:pt x="50366" y="5502"/>
                </a:cubicBezTo>
                <a:cubicBezTo>
                  <a:pt x="50366" y="5502"/>
                  <a:pt x="60701" y="1824"/>
                  <a:pt x="67600" y="28663"/>
                </a:cubicBezTo>
                <a:cubicBezTo>
                  <a:pt x="74531" y="55503"/>
                  <a:pt x="62737" y="58846"/>
                  <a:pt x="57357" y="60913"/>
                </a:cubicBezTo>
                <a:cubicBezTo>
                  <a:pt x="51947" y="63010"/>
                  <a:pt x="48755" y="59880"/>
                  <a:pt x="48755" y="59880"/>
                </a:cubicBezTo>
                <a:cubicBezTo>
                  <a:pt x="48755" y="59880"/>
                  <a:pt x="44743" y="65381"/>
                  <a:pt x="39028" y="60944"/>
                </a:cubicBezTo>
                <a:cubicBezTo>
                  <a:pt x="39028" y="60944"/>
                  <a:pt x="27691" y="66354"/>
                  <a:pt x="23891" y="58573"/>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27"/>
          <p:cNvSpPr/>
          <p:nvPr/>
        </p:nvSpPr>
        <p:spPr>
          <a:xfrm>
            <a:off x="896762" y="6274270"/>
            <a:ext cx="2508408" cy="2164668"/>
          </a:xfrm>
          <a:custGeom>
            <a:avLst/>
            <a:gdLst/>
            <a:ahLst/>
            <a:cxnLst/>
            <a:rect l="l" t="t" r="r" b="b"/>
            <a:pathLst>
              <a:path w="61218" h="52829" extrusionOk="0">
                <a:moveTo>
                  <a:pt x="10152" y="13040"/>
                </a:moveTo>
                <a:cubicBezTo>
                  <a:pt x="11095" y="14925"/>
                  <a:pt x="9636" y="16779"/>
                  <a:pt x="8845" y="18481"/>
                </a:cubicBezTo>
                <a:cubicBezTo>
                  <a:pt x="7782" y="20730"/>
                  <a:pt x="6809" y="23040"/>
                  <a:pt x="6140" y="25442"/>
                </a:cubicBezTo>
                <a:cubicBezTo>
                  <a:pt x="5441" y="27843"/>
                  <a:pt x="4955" y="30305"/>
                  <a:pt x="4955" y="32797"/>
                </a:cubicBezTo>
                <a:cubicBezTo>
                  <a:pt x="4924" y="35047"/>
                  <a:pt x="5411" y="37235"/>
                  <a:pt x="5167" y="39454"/>
                </a:cubicBezTo>
                <a:cubicBezTo>
                  <a:pt x="5076" y="40184"/>
                  <a:pt x="4043" y="40427"/>
                  <a:pt x="3587" y="39971"/>
                </a:cubicBezTo>
                <a:cubicBezTo>
                  <a:pt x="0" y="36475"/>
                  <a:pt x="1034" y="29606"/>
                  <a:pt x="2189" y="25229"/>
                </a:cubicBezTo>
                <a:cubicBezTo>
                  <a:pt x="2918" y="22493"/>
                  <a:pt x="3921" y="19819"/>
                  <a:pt x="5137" y="17265"/>
                </a:cubicBezTo>
                <a:cubicBezTo>
                  <a:pt x="5958" y="15563"/>
                  <a:pt x="6930" y="12645"/>
                  <a:pt x="9119" y="12524"/>
                </a:cubicBezTo>
                <a:cubicBezTo>
                  <a:pt x="9484" y="12493"/>
                  <a:pt x="9970" y="12706"/>
                  <a:pt x="10152" y="13040"/>
                </a:cubicBezTo>
                <a:close/>
                <a:moveTo>
                  <a:pt x="13374" y="8420"/>
                </a:moveTo>
                <a:cubicBezTo>
                  <a:pt x="13435" y="7417"/>
                  <a:pt x="12189" y="6566"/>
                  <a:pt x="11277" y="6961"/>
                </a:cubicBezTo>
                <a:cubicBezTo>
                  <a:pt x="10061" y="7478"/>
                  <a:pt x="9301" y="8572"/>
                  <a:pt x="8815" y="9758"/>
                </a:cubicBezTo>
                <a:cubicBezTo>
                  <a:pt x="8511" y="10487"/>
                  <a:pt x="8572" y="11308"/>
                  <a:pt x="9180" y="11885"/>
                </a:cubicBezTo>
                <a:cubicBezTo>
                  <a:pt x="9940" y="12584"/>
                  <a:pt x="10943" y="12402"/>
                  <a:pt x="11672" y="11764"/>
                </a:cubicBezTo>
                <a:cubicBezTo>
                  <a:pt x="12614" y="10913"/>
                  <a:pt x="13314" y="9697"/>
                  <a:pt x="13374" y="8420"/>
                </a:cubicBezTo>
                <a:close/>
                <a:moveTo>
                  <a:pt x="58968" y="28694"/>
                </a:moveTo>
                <a:cubicBezTo>
                  <a:pt x="59211" y="28816"/>
                  <a:pt x="59576" y="28846"/>
                  <a:pt x="59819" y="28664"/>
                </a:cubicBezTo>
                <a:cubicBezTo>
                  <a:pt x="61217" y="27569"/>
                  <a:pt x="60883" y="24743"/>
                  <a:pt x="60731" y="23162"/>
                </a:cubicBezTo>
                <a:cubicBezTo>
                  <a:pt x="60488" y="20700"/>
                  <a:pt x="60153" y="18268"/>
                  <a:pt x="59667" y="15867"/>
                </a:cubicBezTo>
                <a:cubicBezTo>
                  <a:pt x="59211" y="13557"/>
                  <a:pt x="58147" y="11247"/>
                  <a:pt x="57144" y="9089"/>
                </a:cubicBezTo>
                <a:cubicBezTo>
                  <a:pt x="56141" y="6992"/>
                  <a:pt x="54956" y="5077"/>
                  <a:pt x="53101" y="3678"/>
                </a:cubicBezTo>
                <a:cubicBezTo>
                  <a:pt x="52129" y="2919"/>
                  <a:pt x="50518" y="4013"/>
                  <a:pt x="51339" y="5168"/>
                </a:cubicBezTo>
                <a:cubicBezTo>
                  <a:pt x="52554" y="6809"/>
                  <a:pt x="53679" y="8481"/>
                  <a:pt x="54500" y="10365"/>
                </a:cubicBezTo>
                <a:cubicBezTo>
                  <a:pt x="55412" y="12493"/>
                  <a:pt x="55685" y="14773"/>
                  <a:pt x="56111" y="17022"/>
                </a:cubicBezTo>
                <a:cubicBezTo>
                  <a:pt x="56506" y="19302"/>
                  <a:pt x="56871" y="21581"/>
                  <a:pt x="57114" y="23861"/>
                </a:cubicBezTo>
                <a:cubicBezTo>
                  <a:pt x="57296" y="25320"/>
                  <a:pt x="57539" y="27965"/>
                  <a:pt x="58968" y="28694"/>
                </a:cubicBezTo>
                <a:close/>
                <a:moveTo>
                  <a:pt x="59241" y="30913"/>
                </a:moveTo>
                <a:cubicBezTo>
                  <a:pt x="58299" y="30974"/>
                  <a:pt x="57813" y="31703"/>
                  <a:pt x="57752" y="32554"/>
                </a:cubicBezTo>
                <a:cubicBezTo>
                  <a:pt x="57722" y="33010"/>
                  <a:pt x="57691" y="33466"/>
                  <a:pt x="57661" y="33952"/>
                </a:cubicBezTo>
                <a:cubicBezTo>
                  <a:pt x="57570" y="34925"/>
                  <a:pt x="58451" y="35898"/>
                  <a:pt x="59454" y="35837"/>
                </a:cubicBezTo>
                <a:cubicBezTo>
                  <a:pt x="60518" y="35807"/>
                  <a:pt x="61126" y="34773"/>
                  <a:pt x="61065" y="33770"/>
                </a:cubicBezTo>
                <a:cubicBezTo>
                  <a:pt x="61065" y="33345"/>
                  <a:pt x="60913" y="32858"/>
                  <a:pt x="60852" y="32402"/>
                </a:cubicBezTo>
                <a:cubicBezTo>
                  <a:pt x="60700" y="31582"/>
                  <a:pt x="60153" y="30883"/>
                  <a:pt x="59241" y="30913"/>
                </a:cubicBezTo>
                <a:close/>
                <a:moveTo>
                  <a:pt x="23162" y="47114"/>
                </a:moveTo>
                <a:cubicBezTo>
                  <a:pt x="22371" y="46171"/>
                  <a:pt x="21581" y="44834"/>
                  <a:pt x="21186" y="43679"/>
                </a:cubicBezTo>
                <a:cubicBezTo>
                  <a:pt x="20669" y="42220"/>
                  <a:pt x="18602" y="42342"/>
                  <a:pt x="18207" y="43801"/>
                </a:cubicBezTo>
                <a:cubicBezTo>
                  <a:pt x="17660" y="45898"/>
                  <a:pt x="18390" y="47691"/>
                  <a:pt x="19636" y="49393"/>
                </a:cubicBezTo>
                <a:cubicBezTo>
                  <a:pt x="20760" y="50944"/>
                  <a:pt x="22554" y="52828"/>
                  <a:pt x="24590" y="52798"/>
                </a:cubicBezTo>
                <a:cubicBezTo>
                  <a:pt x="25958" y="52767"/>
                  <a:pt x="27022" y="50974"/>
                  <a:pt x="26110" y="49819"/>
                </a:cubicBezTo>
                <a:cubicBezTo>
                  <a:pt x="25289" y="48755"/>
                  <a:pt x="24013" y="48178"/>
                  <a:pt x="23162" y="47114"/>
                </a:cubicBezTo>
                <a:close/>
                <a:moveTo>
                  <a:pt x="24742" y="457"/>
                </a:moveTo>
                <a:cubicBezTo>
                  <a:pt x="20487" y="1520"/>
                  <a:pt x="17599" y="6141"/>
                  <a:pt x="15472" y="9697"/>
                </a:cubicBezTo>
                <a:cubicBezTo>
                  <a:pt x="14134" y="11946"/>
                  <a:pt x="13070" y="14317"/>
                  <a:pt x="12219" y="16809"/>
                </a:cubicBezTo>
                <a:cubicBezTo>
                  <a:pt x="11520" y="18755"/>
                  <a:pt x="10213" y="22068"/>
                  <a:pt x="11490" y="24044"/>
                </a:cubicBezTo>
                <a:cubicBezTo>
                  <a:pt x="12706" y="25958"/>
                  <a:pt x="14499" y="24165"/>
                  <a:pt x="15076" y="22767"/>
                </a:cubicBezTo>
                <a:cubicBezTo>
                  <a:pt x="16110" y="20366"/>
                  <a:pt x="16566" y="17752"/>
                  <a:pt x="17630" y="15350"/>
                </a:cubicBezTo>
                <a:cubicBezTo>
                  <a:pt x="19453" y="11217"/>
                  <a:pt x="22280" y="5958"/>
                  <a:pt x="26141" y="3405"/>
                </a:cubicBezTo>
                <a:cubicBezTo>
                  <a:pt x="27751" y="2341"/>
                  <a:pt x="26505" y="1"/>
                  <a:pt x="24742" y="457"/>
                </a:cubicBezTo>
                <a:close/>
                <a:moveTo>
                  <a:pt x="48755" y="23223"/>
                </a:moveTo>
                <a:cubicBezTo>
                  <a:pt x="50032" y="22250"/>
                  <a:pt x="49819" y="20882"/>
                  <a:pt x="49484" y="19454"/>
                </a:cubicBezTo>
                <a:cubicBezTo>
                  <a:pt x="49059" y="17508"/>
                  <a:pt x="48573" y="15563"/>
                  <a:pt x="48025" y="13648"/>
                </a:cubicBezTo>
                <a:cubicBezTo>
                  <a:pt x="47509" y="11733"/>
                  <a:pt x="46840" y="9849"/>
                  <a:pt x="45959" y="8086"/>
                </a:cubicBezTo>
                <a:cubicBezTo>
                  <a:pt x="45533" y="7265"/>
                  <a:pt x="45138" y="6444"/>
                  <a:pt x="44530" y="5745"/>
                </a:cubicBezTo>
                <a:cubicBezTo>
                  <a:pt x="43922" y="5077"/>
                  <a:pt x="43284" y="4894"/>
                  <a:pt x="42554" y="4438"/>
                </a:cubicBezTo>
                <a:cubicBezTo>
                  <a:pt x="41855" y="3982"/>
                  <a:pt x="41034" y="4833"/>
                  <a:pt x="41278" y="5533"/>
                </a:cubicBezTo>
                <a:cubicBezTo>
                  <a:pt x="41490" y="6201"/>
                  <a:pt x="41430" y="6900"/>
                  <a:pt x="41703" y="7569"/>
                </a:cubicBezTo>
                <a:cubicBezTo>
                  <a:pt x="42037" y="8481"/>
                  <a:pt x="42524" y="9302"/>
                  <a:pt x="42889" y="10183"/>
                </a:cubicBezTo>
                <a:cubicBezTo>
                  <a:pt x="43648" y="12068"/>
                  <a:pt x="44256" y="14013"/>
                  <a:pt x="44773" y="15989"/>
                </a:cubicBezTo>
                <a:cubicBezTo>
                  <a:pt x="45077" y="17113"/>
                  <a:pt x="46050" y="25351"/>
                  <a:pt x="48755" y="23223"/>
                </a:cubicBezTo>
                <a:close/>
                <a:moveTo>
                  <a:pt x="48785" y="38025"/>
                </a:moveTo>
                <a:cubicBezTo>
                  <a:pt x="47539" y="39272"/>
                  <a:pt x="47478" y="40579"/>
                  <a:pt x="47053" y="42281"/>
                </a:cubicBezTo>
                <a:cubicBezTo>
                  <a:pt x="46627" y="44013"/>
                  <a:pt x="46050" y="45776"/>
                  <a:pt x="45259" y="47357"/>
                </a:cubicBezTo>
                <a:cubicBezTo>
                  <a:pt x="44378" y="49089"/>
                  <a:pt x="46627" y="50579"/>
                  <a:pt x="47965" y="49241"/>
                </a:cubicBezTo>
                <a:cubicBezTo>
                  <a:pt x="49454" y="47782"/>
                  <a:pt x="50123" y="45655"/>
                  <a:pt x="50487" y="43618"/>
                </a:cubicBezTo>
                <a:cubicBezTo>
                  <a:pt x="50822" y="41582"/>
                  <a:pt x="51247" y="39454"/>
                  <a:pt x="49606" y="37965"/>
                </a:cubicBezTo>
                <a:cubicBezTo>
                  <a:pt x="49363" y="37752"/>
                  <a:pt x="48998" y="37782"/>
                  <a:pt x="48785" y="38025"/>
                </a:cubicBezTo>
                <a:close/>
                <a:moveTo>
                  <a:pt x="48329" y="34408"/>
                </a:moveTo>
                <a:cubicBezTo>
                  <a:pt x="47661" y="35077"/>
                  <a:pt x="48056" y="36050"/>
                  <a:pt x="48238" y="36870"/>
                </a:cubicBezTo>
                <a:cubicBezTo>
                  <a:pt x="48451" y="37904"/>
                  <a:pt x="50184" y="37813"/>
                  <a:pt x="50305" y="36779"/>
                </a:cubicBezTo>
                <a:cubicBezTo>
                  <a:pt x="50427" y="35959"/>
                  <a:pt x="50731" y="34925"/>
                  <a:pt x="49971" y="34317"/>
                </a:cubicBezTo>
                <a:cubicBezTo>
                  <a:pt x="49484" y="33892"/>
                  <a:pt x="48816" y="33922"/>
                  <a:pt x="48329" y="34408"/>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7"/>
          <p:cNvSpPr/>
          <p:nvPr/>
        </p:nvSpPr>
        <p:spPr>
          <a:xfrm>
            <a:off x="1478372" y="6662884"/>
            <a:ext cx="2540" cy="2500"/>
          </a:xfrm>
          <a:custGeom>
            <a:avLst/>
            <a:gdLst/>
            <a:ahLst/>
            <a:cxnLst/>
            <a:rect l="l" t="t" r="r" b="b"/>
            <a:pathLst>
              <a:path w="62" h="61" extrusionOk="0">
                <a:moveTo>
                  <a:pt x="62" y="0"/>
                </a:moveTo>
                <a:lnTo>
                  <a:pt x="62" y="0"/>
                </a:lnTo>
                <a:cubicBezTo>
                  <a:pt x="31" y="30"/>
                  <a:pt x="1" y="61"/>
                  <a:pt x="1" y="61"/>
                </a:cubicBezTo>
                <a:close/>
              </a:path>
            </a:pathLst>
          </a:custGeom>
          <a:solidFill>
            <a:srgbClr val="E5970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7"/>
          <p:cNvSpPr/>
          <p:nvPr/>
        </p:nvSpPr>
        <p:spPr>
          <a:xfrm>
            <a:off x="1480872" y="6075007"/>
            <a:ext cx="1661496" cy="690018"/>
          </a:xfrm>
          <a:custGeom>
            <a:avLst/>
            <a:gdLst/>
            <a:ahLst/>
            <a:cxnLst/>
            <a:rect l="l" t="t" r="r" b="b"/>
            <a:pathLst>
              <a:path w="40549" h="16840" extrusionOk="0">
                <a:moveTo>
                  <a:pt x="40549" y="7143"/>
                </a:moveTo>
                <a:cubicBezTo>
                  <a:pt x="35351" y="0"/>
                  <a:pt x="30670" y="1672"/>
                  <a:pt x="30670" y="1672"/>
                </a:cubicBezTo>
                <a:cubicBezTo>
                  <a:pt x="30640" y="1642"/>
                  <a:pt x="30640" y="1611"/>
                  <a:pt x="30609" y="1611"/>
                </a:cubicBezTo>
                <a:cubicBezTo>
                  <a:pt x="28877" y="2341"/>
                  <a:pt x="27357" y="3253"/>
                  <a:pt x="26415" y="4316"/>
                </a:cubicBezTo>
                <a:cubicBezTo>
                  <a:pt x="26415" y="4316"/>
                  <a:pt x="23557" y="3709"/>
                  <a:pt x="21825" y="5228"/>
                </a:cubicBezTo>
                <a:cubicBezTo>
                  <a:pt x="21825" y="5228"/>
                  <a:pt x="17418" y="1186"/>
                  <a:pt x="12889" y="2614"/>
                </a:cubicBezTo>
                <a:cubicBezTo>
                  <a:pt x="12889" y="2614"/>
                  <a:pt x="12098" y="1581"/>
                  <a:pt x="10943" y="669"/>
                </a:cubicBezTo>
                <a:cubicBezTo>
                  <a:pt x="9667" y="517"/>
                  <a:pt x="4986" y="335"/>
                  <a:pt x="31" y="4468"/>
                </a:cubicBezTo>
                <a:cubicBezTo>
                  <a:pt x="2706" y="3101"/>
                  <a:pt x="6323" y="1490"/>
                  <a:pt x="7022" y="2189"/>
                </a:cubicBezTo>
                <a:cubicBezTo>
                  <a:pt x="8177" y="3374"/>
                  <a:pt x="305" y="9727"/>
                  <a:pt x="1" y="14347"/>
                </a:cubicBezTo>
                <a:cubicBezTo>
                  <a:pt x="578" y="13496"/>
                  <a:pt x="6992" y="4529"/>
                  <a:pt x="12585" y="4803"/>
                </a:cubicBezTo>
                <a:cubicBezTo>
                  <a:pt x="18421" y="5076"/>
                  <a:pt x="21764" y="10517"/>
                  <a:pt x="21764" y="10517"/>
                </a:cubicBezTo>
                <a:lnTo>
                  <a:pt x="21095" y="7265"/>
                </a:lnTo>
                <a:cubicBezTo>
                  <a:pt x="21095" y="7265"/>
                  <a:pt x="25716" y="11642"/>
                  <a:pt x="27053" y="16839"/>
                </a:cubicBezTo>
                <a:cubicBezTo>
                  <a:pt x="27053" y="16839"/>
                  <a:pt x="25655" y="9514"/>
                  <a:pt x="23254" y="7052"/>
                </a:cubicBezTo>
                <a:cubicBezTo>
                  <a:pt x="20822" y="4560"/>
                  <a:pt x="26810" y="4560"/>
                  <a:pt x="30336" y="7538"/>
                </a:cubicBezTo>
                <a:cubicBezTo>
                  <a:pt x="33862" y="10517"/>
                  <a:pt x="35321" y="13162"/>
                  <a:pt x="35321" y="13162"/>
                </a:cubicBezTo>
                <a:cubicBezTo>
                  <a:pt x="35321" y="13162"/>
                  <a:pt x="34530" y="7356"/>
                  <a:pt x="31156" y="5046"/>
                </a:cubicBezTo>
                <a:cubicBezTo>
                  <a:pt x="28026" y="2888"/>
                  <a:pt x="35837" y="2158"/>
                  <a:pt x="40549" y="7143"/>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7"/>
          <p:cNvSpPr/>
          <p:nvPr/>
        </p:nvSpPr>
        <p:spPr>
          <a:xfrm>
            <a:off x="2590617" y="6269313"/>
            <a:ext cx="4998" cy="3770"/>
          </a:xfrm>
          <a:custGeom>
            <a:avLst/>
            <a:gdLst/>
            <a:ahLst/>
            <a:cxnLst/>
            <a:rect l="l" t="t" r="r" b="b"/>
            <a:pathLst>
              <a:path w="122" h="92" extrusionOk="0">
                <a:moveTo>
                  <a:pt x="61" y="61"/>
                </a:moveTo>
                <a:cubicBezTo>
                  <a:pt x="92" y="30"/>
                  <a:pt x="92" y="0"/>
                  <a:pt x="122" y="0"/>
                </a:cubicBezTo>
                <a:cubicBezTo>
                  <a:pt x="31" y="61"/>
                  <a:pt x="0" y="91"/>
                  <a:pt x="61" y="61"/>
                </a:cubicBezTo>
                <a:close/>
              </a:path>
            </a:pathLst>
          </a:custGeom>
          <a:solidFill>
            <a:srgbClr val="E5C3C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7"/>
          <p:cNvSpPr/>
          <p:nvPr/>
        </p:nvSpPr>
        <p:spPr>
          <a:xfrm>
            <a:off x="936592" y="7417615"/>
            <a:ext cx="2666612" cy="1219334"/>
          </a:xfrm>
          <a:custGeom>
            <a:avLst/>
            <a:gdLst/>
            <a:ahLst/>
            <a:cxnLst/>
            <a:rect l="l" t="t" r="r" b="b"/>
            <a:pathLst>
              <a:path w="65079" h="29758" extrusionOk="0">
                <a:moveTo>
                  <a:pt x="50914" y="24317"/>
                </a:moveTo>
                <a:cubicBezTo>
                  <a:pt x="55595" y="22524"/>
                  <a:pt x="65078" y="19788"/>
                  <a:pt x="63011" y="1581"/>
                </a:cubicBezTo>
                <a:cubicBezTo>
                  <a:pt x="63011" y="5472"/>
                  <a:pt x="62464" y="10670"/>
                  <a:pt x="60367" y="14712"/>
                </a:cubicBezTo>
                <a:cubicBezTo>
                  <a:pt x="56993" y="21186"/>
                  <a:pt x="51491" y="21338"/>
                  <a:pt x="52829" y="16688"/>
                </a:cubicBezTo>
                <a:cubicBezTo>
                  <a:pt x="54136" y="12037"/>
                  <a:pt x="53467" y="1642"/>
                  <a:pt x="53467" y="1642"/>
                </a:cubicBezTo>
                <a:cubicBezTo>
                  <a:pt x="53376" y="10852"/>
                  <a:pt x="48452" y="21278"/>
                  <a:pt x="46415" y="21065"/>
                </a:cubicBezTo>
                <a:cubicBezTo>
                  <a:pt x="44348" y="20852"/>
                  <a:pt x="45412" y="14682"/>
                  <a:pt x="45412" y="14682"/>
                </a:cubicBezTo>
                <a:cubicBezTo>
                  <a:pt x="45412" y="14682"/>
                  <a:pt x="43072" y="23679"/>
                  <a:pt x="37600" y="24530"/>
                </a:cubicBezTo>
                <a:cubicBezTo>
                  <a:pt x="32160" y="25381"/>
                  <a:pt x="29971" y="21004"/>
                  <a:pt x="29971" y="21004"/>
                </a:cubicBezTo>
                <a:cubicBezTo>
                  <a:pt x="29971" y="21004"/>
                  <a:pt x="29485" y="24500"/>
                  <a:pt x="23375" y="24469"/>
                </a:cubicBezTo>
                <a:cubicBezTo>
                  <a:pt x="17266" y="24439"/>
                  <a:pt x="15746" y="17661"/>
                  <a:pt x="15746" y="17661"/>
                </a:cubicBezTo>
                <a:cubicBezTo>
                  <a:pt x="15746" y="17661"/>
                  <a:pt x="15047" y="20153"/>
                  <a:pt x="10518" y="16354"/>
                </a:cubicBezTo>
                <a:cubicBezTo>
                  <a:pt x="5958" y="12585"/>
                  <a:pt x="5898" y="1"/>
                  <a:pt x="5898" y="1"/>
                </a:cubicBezTo>
                <a:cubicBezTo>
                  <a:pt x="4378" y="6657"/>
                  <a:pt x="5989" y="15138"/>
                  <a:pt x="3162" y="16080"/>
                </a:cubicBezTo>
                <a:cubicBezTo>
                  <a:pt x="2037" y="16475"/>
                  <a:pt x="913" y="15928"/>
                  <a:pt x="1" y="15138"/>
                </a:cubicBezTo>
                <a:cubicBezTo>
                  <a:pt x="6019" y="25533"/>
                  <a:pt x="17478" y="21977"/>
                  <a:pt x="17478" y="21977"/>
                </a:cubicBezTo>
                <a:cubicBezTo>
                  <a:pt x="21278" y="29758"/>
                  <a:pt x="32615" y="24348"/>
                  <a:pt x="32615" y="24348"/>
                </a:cubicBezTo>
                <a:cubicBezTo>
                  <a:pt x="38330" y="28785"/>
                  <a:pt x="42342" y="23284"/>
                  <a:pt x="42342" y="23284"/>
                </a:cubicBezTo>
                <a:cubicBezTo>
                  <a:pt x="42342" y="23284"/>
                  <a:pt x="45534" y="26414"/>
                  <a:pt x="50914" y="24317"/>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7"/>
          <p:cNvSpPr/>
          <p:nvPr/>
        </p:nvSpPr>
        <p:spPr>
          <a:xfrm>
            <a:off x="1748649" y="5918071"/>
            <a:ext cx="985202" cy="391106"/>
          </a:xfrm>
          <a:custGeom>
            <a:avLst/>
            <a:gdLst/>
            <a:ahLst/>
            <a:cxnLst/>
            <a:rect l="l" t="t" r="r" b="b"/>
            <a:pathLst>
              <a:path w="24044" h="9545" extrusionOk="0">
                <a:moveTo>
                  <a:pt x="13649" y="3314"/>
                </a:moveTo>
                <a:cubicBezTo>
                  <a:pt x="10062" y="0"/>
                  <a:pt x="4773" y="4529"/>
                  <a:pt x="4773" y="4529"/>
                </a:cubicBezTo>
                <a:cubicBezTo>
                  <a:pt x="4773" y="4529"/>
                  <a:pt x="3010" y="4165"/>
                  <a:pt x="396" y="4773"/>
                </a:cubicBezTo>
                <a:cubicBezTo>
                  <a:pt x="1308" y="5046"/>
                  <a:pt x="2463" y="5502"/>
                  <a:pt x="2493" y="6080"/>
                </a:cubicBezTo>
                <a:cubicBezTo>
                  <a:pt x="2524" y="6991"/>
                  <a:pt x="1" y="9545"/>
                  <a:pt x="1" y="9545"/>
                </a:cubicBezTo>
                <a:cubicBezTo>
                  <a:pt x="1" y="9545"/>
                  <a:pt x="4682" y="6019"/>
                  <a:pt x="9515" y="6353"/>
                </a:cubicBezTo>
                <a:cubicBezTo>
                  <a:pt x="14317" y="6657"/>
                  <a:pt x="15290" y="9058"/>
                  <a:pt x="15290" y="9058"/>
                </a:cubicBezTo>
                <a:cubicBezTo>
                  <a:pt x="15290" y="9058"/>
                  <a:pt x="16719" y="7782"/>
                  <a:pt x="19576" y="8177"/>
                </a:cubicBezTo>
                <a:cubicBezTo>
                  <a:pt x="19576" y="8177"/>
                  <a:pt x="21308" y="6444"/>
                  <a:pt x="24044" y="5411"/>
                </a:cubicBezTo>
                <a:cubicBezTo>
                  <a:pt x="21156" y="1581"/>
                  <a:pt x="13649" y="3314"/>
                  <a:pt x="13649" y="3314"/>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7"/>
          <p:cNvSpPr/>
          <p:nvPr/>
        </p:nvSpPr>
        <p:spPr>
          <a:xfrm>
            <a:off x="2163404" y="7969353"/>
            <a:ext cx="643964" cy="515670"/>
          </a:xfrm>
          <a:custGeom>
            <a:avLst/>
            <a:gdLst/>
            <a:ahLst/>
            <a:cxnLst/>
            <a:rect l="l" t="t" r="r" b="b"/>
            <a:pathLst>
              <a:path w="15716" h="12585" extrusionOk="0">
                <a:moveTo>
                  <a:pt x="15685" y="1"/>
                </a:moveTo>
                <a:cubicBezTo>
                  <a:pt x="15715" y="31"/>
                  <a:pt x="15685" y="214"/>
                  <a:pt x="15654" y="578"/>
                </a:cubicBezTo>
                <a:cubicBezTo>
                  <a:pt x="15624" y="913"/>
                  <a:pt x="15594" y="1430"/>
                  <a:pt x="15502" y="2007"/>
                </a:cubicBezTo>
                <a:cubicBezTo>
                  <a:pt x="15350" y="3193"/>
                  <a:pt x="15077" y="4803"/>
                  <a:pt x="14560" y="6323"/>
                </a:cubicBezTo>
                <a:cubicBezTo>
                  <a:pt x="14043" y="7873"/>
                  <a:pt x="13223" y="9332"/>
                  <a:pt x="12341" y="10214"/>
                </a:cubicBezTo>
                <a:cubicBezTo>
                  <a:pt x="12129" y="10427"/>
                  <a:pt x="11916" y="10609"/>
                  <a:pt x="11733" y="10791"/>
                </a:cubicBezTo>
                <a:cubicBezTo>
                  <a:pt x="11521" y="10943"/>
                  <a:pt x="11338" y="11065"/>
                  <a:pt x="11186" y="11187"/>
                </a:cubicBezTo>
                <a:cubicBezTo>
                  <a:pt x="11065" y="11278"/>
                  <a:pt x="10943" y="11369"/>
                  <a:pt x="10852" y="11399"/>
                </a:cubicBezTo>
                <a:cubicBezTo>
                  <a:pt x="10761" y="11460"/>
                  <a:pt x="10730" y="11491"/>
                  <a:pt x="10730" y="11491"/>
                </a:cubicBezTo>
                <a:cubicBezTo>
                  <a:pt x="10730" y="11491"/>
                  <a:pt x="10548" y="11582"/>
                  <a:pt x="10214" y="11764"/>
                </a:cubicBezTo>
                <a:cubicBezTo>
                  <a:pt x="10062" y="11825"/>
                  <a:pt x="9849" y="11886"/>
                  <a:pt x="9606" y="12007"/>
                </a:cubicBezTo>
                <a:cubicBezTo>
                  <a:pt x="9514" y="12038"/>
                  <a:pt x="9393" y="12098"/>
                  <a:pt x="9241" y="12129"/>
                </a:cubicBezTo>
                <a:cubicBezTo>
                  <a:pt x="9119" y="12190"/>
                  <a:pt x="8967" y="12220"/>
                  <a:pt x="8815" y="12250"/>
                </a:cubicBezTo>
                <a:cubicBezTo>
                  <a:pt x="7600" y="12585"/>
                  <a:pt x="5928" y="12494"/>
                  <a:pt x="4378" y="11946"/>
                </a:cubicBezTo>
                <a:cubicBezTo>
                  <a:pt x="3618" y="11673"/>
                  <a:pt x="2888" y="11308"/>
                  <a:pt x="2280" y="10852"/>
                </a:cubicBezTo>
                <a:cubicBezTo>
                  <a:pt x="1642" y="10427"/>
                  <a:pt x="1156" y="9880"/>
                  <a:pt x="791" y="9393"/>
                </a:cubicBezTo>
                <a:cubicBezTo>
                  <a:pt x="457" y="8876"/>
                  <a:pt x="244" y="8421"/>
                  <a:pt x="153" y="8086"/>
                </a:cubicBezTo>
                <a:cubicBezTo>
                  <a:pt x="31" y="7721"/>
                  <a:pt x="1" y="7539"/>
                  <a:pt x="1" y="7539"/>
                </a:cubicBezTo>
                <a:cubicBezTo>
                  <a:pt x="61" y="7509"/>
                  <a:pt x="244" y="8299"/>
                  <a:pt x="973" y="9241"/>
                </a:cubicBezTo>
                <a:cubicBezTo>
                  <a:pt x="1368" y="9697"/>
                  <a:pt x="1824" y="10183"/>
                  <a:pt x="2463" y="10579"/>
                </a:cubicBezTo>
                <a:cubicBezTo>
                  <a:pt x="3040" y="11004"/>
                  <a:pt x="3770" y="11339"/>
                  <a:pt x="4499" y="11582"/>
                </a:cubicBezTo>
                <a:cubicBezTo>
                  <a:pt x="5989" y="12038"/>
                  <a:pt x="7569" y="12068"/>
                  <a:pt x="8694" y="11734"/>
                </a:cubicBezTo>
                <a:cubicBezTo>
                  <a:pt x="8815" y="11703"/>
                  <a:pt x="8937" y="11673"/>
                  <a:pt x="9059" y="11642"/>
                </a:cubicBezTo>
                <a:cubicBezTo>
                  <a:pt x="9180" y="11582"/>
                  <a:pt x="9302" y="11521"/>
                  <a:pt x="9423" y="11491"/>
                </a:cubicBezTo>
                <a:cubicBezTo>
                  <a:pt x="9636" y="11399"/>
                  <a:pt x="9818" y="11308"/>
                  <a:pt x="9970" y="11247"/>
                </a:cubicBezTo>
                <a:cubicBezTo>
                  <a:pt x="10244" y="11065"/>
                  <a:pt x="10426" y="10974"/>
                  <a:pt x="10426" y="10974"/>
                </a:cubicBezTo>
                <a:cubicBezTo>
                  <a:pt x="10426" y="10974"/>
                  <a:pt x="10457" y="10974"/>
                  <a:pt x="10548" y="10913"/>
                </a:cubicBezTo>
                <a:cubicBezTo>
                  <a:pt x="10639" y="10883"/>
                  <a:pt x="10730" y="10822"/>
                  <a:pt x="10882" y="10700"/>
                </a:cubicBezTo>
                <a:cubicBezTo>
                  <a:pt x="11004" y="10609"/>
                  <a:pt x="11186" y="10487"/>
                  <a:pt x="11369" y="10366"/>
                </a:cubicBezTo>
                <a:cubicBezTo>
                  <a:pt x="11551" y="10214"/>
                  <a:pt x="11733" y="10032"/>
                  <a:pt x="11946" y="9849"/>
                </a:cubicBezTo>
                <a:cubicBezTo>
                  <a:pt x="12797" y="9028"/>
                  <a:pt x="13618" y="7691"/>
                  <a:pt x="14165" y="6202"/>
                </a:cubicBezTo>
                <a:cubicBezTo>
                  <a:pt x="14743" y="4712"/>
                  <a:pt x="15047" y="3162"/>
                  <a:pt x="15290" y="1977"/>
                </a:cubicBezTo>
                <a:cubicBezTo>
                  <a:pt x="15502" y="791"/>
                  <a:pt x="15654" y="1"/>
                  <a:pt x="15685" y="1"/>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7"/>
          <p:cNvSpPr/>
          <p:nvPr/>
        </p:nvSpPr>
        <p:spPr>
          <a:xfrm>
            <a:off x="1568069" y="8097646"/>
            <a:ext cx="123334" cy="259084"/>
          </a:xfrm>
          <a:custGeom>
            <a:avLst/>
            <a:gdLst/>
            <a:ahLst/>
            <a:cxnLst/>
            <a:rect l="l" t="t" r="r" b="b"/>
            <a:pathLst>
              <a:path w="3010" h="6323" extrusionOk="0">
                <a:moveTo>
                  <a:pt x="2979" y="6293"/>
                </a:moveTo>
                <a:cubicBezTo>
                  <a:pt x="2979" y="6323"/>
                  <a:pt x="2736" y="6262"/>
                  <a:pt x="2463" y="6049"/>
                </a:cubicBezTo>
                <a:cubicBezTo>
                  <a:pt x="2159" y="5867"/>
                  <a:pt x="1824" y="5533"/>
                  <a:pt x="1551" y="5168"/>
                </a:cubicBezTo>
                <a:cubicBezTo>
                  <a:pt x="1247" y="4803"/>
                  <a:pt x="1034" y="4408"/>
                  <a:pt x="882" y="4104"/>
                </a:cubicBezTo>
                <a:cubicBezTo>
                  <a:pt x="730" y="3800"/>
                  <a:pt x="639" y="3587"/>
                  <a:pt x="639" y="3587"/>
                </a:cubicBezTo>
                <a:cubicBezTo>
                  <a:pt x="639" y="3587"/>
                  <a:pt x="304" y="2706"/>
                  <a:pt x="183" y="1824"/>
                </a:cubicBezTo>
                <a:cubicBezTo>
                  <a:pt x="0" y="943"/>
                  <a:pt x="31" y="31"/>
                  <a:pt x="122" y="31"/>
                </a:cubicBezTo>
                <a:cubicBezTo>
                  <a:pt x="213" y="1"/>
                  <a:pt x="304" y="882"/>
                  <a:pt x="578" y="1733"/>
                </a:cubicBezTo>
                <a:cubicBezTo>
                  <a:pt x="821" y="2584"/>
                  <a:pt x="1156" y="3375"/>
                  <a:pt x="1156" y="3375"/>
                </a:cubicBezTo>
                <a:cubicBezTo>
                  <a:pt x="1156" y="3375"/>
                  <a:pt x="1247" y="3557"/>
                  <a:pt x="1368" y="3861"/>
                </a:cubicBezTo>
                <a:cubicBezTo>
                  <a:pt x="1490" y="4165"/>
                  <a:pt x="1672" y="4560"/>
                  <a:pt x="1885" y="4925"/>
                </a:cubicBezTo>
                <a:cubicBezTo>
                  <a:pt x="2128" y="5290"/>
                  <a:pt x="2371" y="5654"/>
                  <a:pt x="2615" y="5867"/>
                </a:cubicBezTo>
                <a:cubicBezTo>
                  <a:pt x="2827" y="6110"/>
                  <a:pt x="3010" y="6232"/>
                  <a:pt x="2979" y="6293"/>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7"/>
          <p:cNvSpPr/>
          <p:nvPr/>
        </p:nvSpPr>
        <p:spPr>
          <a:xfrm>
            <a:off x="1458459" y="6153475"/>
            <a:ext cx="1139638" cy="648922"/>
          </a:xfrm>
          <a:custGeom>
            <a:avLst/>
            <a:gdLst/>
            <a:ahLst/>
            <a:cxnLst/>
            <a:rect l="l" t="t" r="r" b="b"/>
            <a:pathLst>
              <a:path w="27813" h="15837" extrusionOk="0">
                <a:moveTo>
                  <a:pt x="27813" y="15836"/>
                </a:moveTo>
                <a:cubicBezTo>
                  <a:pt x="27782" y="15836"/>
                  <a:pt x="27722" y="15502"/>
                  <a:pt x="27600" y="14924"/>
                </a:cubicBezTo>
                <a:cubicBezTo>
                  <a:pt x="27539" y="14651"/>
                  <a:pt x="27509" y="14286"/>
                  <a:pt x="27387" y="13891"/>
                </a:cubicBezTo>
                <a:cubicBezTo>
                  <a:pt x="27296" y="13496"/>
                  <a:pt x="27174" y="13070"/>
                  <a:pt x="27053" y="12584"/>
                </a:cubicBezTo>
                <a:cubicBezTo>
                  <a:pt x="26475" y="10669"/>
                  <a:pt x="25503" y="8146"/>
                  <a:pt x="24104" y="5867"/>
                </a:cubicBezTo>
                <a:cubicBezTo>
                  <a:pt x="23405" y="4742"/>
                  <a:pt x="22585" y="3678"/>
                  <a:pt x="21673" y="2857"/>
                </a:cubicBezTo>
                <a:cubicBezTo>
                  <a:pt x="20791" y="2037"/>
                  <a:pt x="19788" y="1429"/>
                  <a:pt x="18876" y="1094"/>
                </a:cubicBezTo>
                <a:cubicBezTo>
                  <a:pt x="18420" y="912"/>
                  <a:pt x="17965" y="851"/>
                  <a:pt x="17600" y="730"/>
                </a:cubicBezTo>
                <a:cubicBezTo>
                  <a:pt x="17205" y="669"/>
                  <a:pt x="16870" y="639"/>
                  <a:pt x="16597" y="608"/>
                </a:cubicBezTo>
                <a:cubicBezTo>
                  <a:pt x="16019" y="578"/>
                  <a:pt x="15685" y="578"/>
                  <a:pt x="15685" y="578"/>
                </a:cubicBezTo>
                <a:cubicBezTo>
                  <a:pt x="15685" y="578"/>
                  <a:pt x="15624" y="578"/>
                  <a:pt x="15472" y="578"/>
                </a:cubicBezTo>
                <a:cubicBezTo>
                  <a:pt x="15320" y="608"/>
                  <a:pt x="15077" y="608"/>
                  <a:pt x="14803" y="639"/>
                </a:cubicBezTo>
                <a:cubicBezTo>
                  <a:pt x="14499" y="639"/>
                  <a:pt x="14165" y="699"/>
                  <a:pt x="13770" y="760"/>
                </a:cubicBezTo>
                <a:cubicBezTo>
                  <a:pt x="13375" y="821"/>
                  <a:pt x="12949" y="942"/>
                  <a:pt x="12493" y="1064"/>
                </a:cubicBezTo>
                <a:cubicBezTo>
                  <a:pt x="11551" y="1368"/>
                  <a:pt x="10487" y="1794"/>
                  <a:pt x="9423" y="2432"/>
                </a:cubicBezTo>
                <a:cubicBezTo>
                  <a:pt x="8359" y="3070"/>
                  <a:pt x="7296" y="3860"/>
                  <a:pt x="6323" y="4742"/>
                </a:cubicBezTo>
                <a:cubicBezTo>
                  <a:pt x="5350" y="5654"/>
                  <a:pt x="4469" y="6657"/>
                  <a:pt x="3679" y="7630"/>
                </a:cubicBezTo>
                <a:cubicBezTo>
                  <a:pt x="2888" y="8572"/>
                  <a:pt x="2250" y="9575"/>
                  <a:pt x="1703" y="10396"/>
                </a:cubicBezTo>
                <a:cubicBezTo>
                  <a:pt x="1186" y="11247"/>
                  <a:pt x="761" y="11976"/>
                  <a:pt x="487" y="12493"/>
                </a:cubicBezTo>
                <a:cubicBezTo>
                  <a:pt x="213" y="13010"/>
                  <a:pt x="61" y="13313"/>
                  <a:pt x="31" y="13283"/>
                </a:cubicBezTo>
                <a:cubicBezTo>
                  <a:pt x="1" y="13283"/>
                  <a:pt x="153" y="12979"/>
                  <a:pt x="396" y="12432"/>
                </a:cubicBezTo>
                <a:cubicBezTo>
                  <a:pt x="639" y="11915"/>
                  <a:pt x="1004" y="11155"/>
                  <a:pt x="1520" y="10274"/>
                </a:cubicBezTo>
                <a:cubicBezTo>
                  <a:pt x="2037" y="9423"/>
                  <a:pt x="2675" y="8420"/>
                  <a:pt x="3435" y="7417"/>
                </a:cubicBezTo>
                <a:cubicBezTo>
                  <a:pt x="4195" y="6414"/>
                  <a:pt x="5077" y="5411"/>
                  <a:pt x="6049" y="4468"/>
                </a:cubicBezTo>
                <a:cubicBezTo>
                  <a:pt x="7022" y="3526"/>
                  <a:pt x="8086" y="2705"/>
                  <a:pt x="9180" y="2037"/>
                </a:cubicBezTo>
                <a:cubicBezTo>
                  <a:pt x="10244" y="1338"/>
                  <a:pt x="11369" y="882"/>
                  <a:pt x="12341" y="578"/>
                </a:cubicBezTo>
                <a:cubicBezTo>
                  <a:pt x="12828" y="426"/>
                  <a:pt x="13284" y="274"/>
                  <a:pt x="13679" y="213"/>
                </a:cubicBezTo>
                <a:cubicBezTo>
                  <a:pt x="14104" y="152"/>
                  <a:pt x="14439" y="91"/>
                  <a:pt x="14743" y="61"/>
                </a:cubicBezTo>
                <a:cubicBezTo>
                  <a:pt x="15047" y="61"/>
                  <a:pt x="15290" y="31"/>
                  <a:pt x="15442" y="0"/>
                </a:cubicBezTo>
                <a:cubicBezTo>
                  <a:pt x="15594" y="0"/>
                  <a:pt x="15685" y="0"/>
                  <a:pt x="15685" y="0"/>
                </a:cubicBezTo>
                <a:cubicBezTo>
                  <a:pt x="15685" y="0"/>
                  <a:pt x="16050" y="31"/>
                  <a:pt x="16627" y="31"/>
                </a:cubicBezTo>
                <a:cubicBezTo>
                  <a:pt x="16931" y="91"/>
                  <a:pt x="17296" y="122"/>
                  <a:pt x="17721" y="213"/>
                </a:cubicBezTo>
                <a:cubicBezTo>
                  <a:pt x="18117" y="304"/>
                  <a:pt x="18603" y="395"/>
                  <a:pt x="19059" y="608"/>
                </a:cubicBezTo>
                <a:cubicBezTo>
                  <a:pt x="20031" y="973"/>
                  <a:pt x="21095" y="1611"/>
                  <a:pt x="22007" y="2523"/>
                </a:cubicBezTo>
                <a:cubicBezTo>
                  <a:pt x="22949" y="3405"/>
                  <a:pt x="23770" y="4499"/>
                  <a:pt x="24469" y="5654"/>
                </a:cubicBezTo>
                <a:cubicBezTo>
                  <a:pt x="25837" y="7994"/>
                  <a:pt x="26749" y="10578"/>
                  <a:pt x="27266" y="12523"/>
                </a:cubicBezTo>
                <a:cubicBezTo>
                  <a:pt x="27387" y="13010"/>
                  <a:pt x="27478" y="13465"/>
                  <a:pt x="27570" y="13861"/>
                </a:cubicBezTo>
                <a:cubicBezTo>
                  <a:pt x="27661" y="14256"/>
                  <a:pt x="27691" y="14621"/>
                  <a:pt x="27722" y="14924"/>
                </a:cubicBezTo>
                <a:cubicBezTo>
                  <a:pt x="27782" y="15502"/>
                  <a:pt x="27813" y="15836"/>
                  <a:pt x="27813" y="15836"/>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7"/>
          <p:cNvSpPr/>
          <p:nvPr/>
        </p:nvSpPr>
        <p:spPr>
          <a:xfrm>
            <a:off x="2368896" y="6240631"/>
            <a:ext cx="772256" cy="1678950"/>
          </a:xfrm>
          <a:custGeom>
            <a:avLst/>
            <a:gdLst/>
            <a:ahLst/>
            <a:cxnLst/>
            <a:rect l="l" t="t" r="r" b="b"/>
            <a:pathLst>
              <a:path w="18847" h="40975" extrusionOk="0">
                <a:moveTo>
                  <a:pt x="16992" y="40974"/>
                </a:moveTo>
                <a:cubicBezTo>
                  <a:pt x="16962" y="40944"/>
                  <a:pt x="16992" y="40853"/>
                  <a:pt x="17053" y="40670"/>
                </a:cubicBezTo>
                <a:cubicBezTo>
                  <a:pt x="17083" y="40488"/>
                  <a:pt x="17174" y="40245"/>
                  <a:pt x="17266" y="39910"/>
                </a:cubicBezTo>
                <a:cubicBezTo>
                  <a:pt x="17418" y="39211"/>
                  <a:pt x="17661" y="38269"/>
                  <a:pt x="17874" y="37084"/>
                </a:cubicBezTo>
                <a:cubicBezTo>
                  <a:pt x="18299" y="34743"/>
                  <a:pt x="18482" y="31552"/>
                  <a:pt x="18238" y="28360"/>
                </a:cubicBezTo>
                <a:cubicBezTo>
                  <a:pt x="18117" y="26779"/>
                  <a:pt x="17934" y="25199"/>
                  <a:pt x="17661" y="23740"/>
                </a:cubicBezTo>
                <a:cubicBezTo>
                  <a:pt x="17418" y="22281"/>
                  <a:pt x="17114" y="20913"/>
                  <a:pt x="16810" y="19758"/>
                </a:cubicBezTo>
                <a:cubicBezTo>
                  <a:pt x="16536" y="18603"/>
                  <a:pt x="16263" y="17661"/>
                  <a:pt x="16080" y="16992"/>
                </a:cubicBezTo>
                <a:cubicBezTo>
                  <a:pt x="15867" y="16323"/>
                  <a:pt x="15776" y="15928"/>
                  <a:pt x="15776" y="15928"/>
                </a:cubicBezTo>
                <a:cubicBezTo>
                  <a:pt x="15776" y="15928"/>
                  <a:pt x="15655" y="15563"/>
                  <a:pt x="15472" y="14895"/>
                </a:cubicBezTo>
                <a:cubicBezTo>
                  <a:pt x="15260" y="14226"/>
                  <a:pt x="14986" y="13253"/>
                  <a:pt x="14621" y="12159"/>
                </a:cubicBezTo>
                <a:cubicBezTo>
                  <a:pt x="13831" y="9910"/>
                  <a:pt x="12676" y="6901"/>
                  <a:pt x="10761" y="4408"/>
                </a:cubicBezTo>
                <a:cubicBezTo>
                  <a:pt x="9819" y="3162"/>
                  <a:pt x="8664" y="2098"/>
                  <a:pt x="7387" y="1369"/>
                </a:cubicBezTo>
                <a:cubicBezTo>
                  <a:pt x="6141" y="578"/>
                  <a:pt x="4743" y="305"/>
                  <a:pt x="3588" y="244"/>
                </a:cubicBezTo>
                <a:cubicBezTo>
                  <a:pt x="3010" y="214"/>
                  <a:pt x="2463" y="274"/>
                  <a:pt x="2007" y="366"/>
                </a:cubicBezTo>
                <a:cubicBezTo>
                  <a:pt x="1764" y="396"/>
                  <a:pt x="1551" y="457"/>
                  <a:pt x="1338" y="518"/>
                </a:cubicBezTo>
                <a:cubicBezTo>
                  <a:pt x="1156" y="609"/>
                  <a:pt x="974" y="670"/>
                  <a:pt x="822" y="761"/>
                </a:cubicBezTo>
                <a:cubicBezTo>
                  <a:pt x="244" y="1095"/>
                  <a:pt x="31" y="1460"/>
                  <a:pt x="1" y="1430"/>
                </a:cubicBezTo>
                <a:cubicBezTo>
                  <a:pt x="1" y="1430"/>
                  <a:pt x="62" y="1338"/>
                  <a:pt x="153" y="1186"/>
                </a:cubicBezTo>
                <a:cubicBezTo>
                  <a:pt x="214" y="1095"/>
                  <a:pt x="305" y="1034"/>
                  <a:pt x="396" y="943"/>
                </a:cubicBezTo>
                <a:cubicBezTo>
                  <a:pt x="487" y="822"/>
                  <a:pt x="639" y="730"/>
                  <a:pt x="791" y="639"/>
                </a:cubicBezTo>
                <a:cubicBezTo>
                  <a:pt x="1369" y="244"/>
                  <a:pt x="2402" y="1"/>
                  <a:pt x="3588" y="31"/>
                </a:cubicBezTo>
                <a:cubicBezTo>
                  <a:pt x="4196" y="31"/>
                  <a:pt x="4834" y="92"/>
                  <a:pt x="5533" y="274"/>
                </a:cubicBezTo>
                <a:cubicBezTo>
                  <a:pt x="5867" y="335"/>
                  <a:pt x="6202" y="457"/>
                  <a:pt x="6536" y="578"/>
                </a:cubicBezTo>
                <a:cubicBezTo>
                  <a:pt x="6870" y="730"/>
                  <a:pt x="7205" y="913"/>
                  <a:pt x="7539" y="1065"/>
                </a:cubicBezTo>
                <a:cubicBezTo>
                  <a:pt x="8876" y="1794"/>
                  <a:pt x="10092" y="2889"/>
                  <a:pt x="11095" y="4165"/>
                </a:cubicBezTo>
                <a:cubicBezTo>
                  <a:pt x="13101" y="6688"/>
                  <a:pt x="14287" y="9728"/>
                  <a:pt x="15108" y="11977"/>
                </a:cubicBezTo>
                <a:cubicBezTo>
                  <a:pt x="15503" y="13101"/>
                  <a:pt x="15807" y="14044"/>
                  <a:pt x="16019" y="14712"/>
                </a:cubicBezTo>
                <a:cubicBezTo>
                  <a:pt x="16202" y="15381"/>
                  <a:pt x="16323" y="15776"/>
                  <a:pt x="16323" y="15776"/>
                </a:cubicBezTo>
                <a:cubicBezTo>
                  <a:pt x="16323" y="15776"/>
                  <a:pt x="16415" y="16141"/>
                  <a:pt x="16597" y="16840"/>
                </a:cubicBezTo>
                <a:cubicBezTo>
                  <a:pt x="16779" y="17509"/>
                  <a:pt x="17053" y="18451"/>
                  <a:pt x="17326" y="19636"/>
                </a:cubicBezTo>
                <a:cubicBezTo>
                  <a:pt x="17600" y="20791"/>
                  <a:pt x="17904" y="22190"/>
                  <a:pt x="18147" y="23649"/>
                </a:cubicBezTo>
                <a:cubicBezTo>
                  <a:pt x="18360" y="25138"/>
                  <a:pt x="18542" y="26749"/>
                  <a:pt x="18633" y="28330"/>
                </a:cubicBezTo>
                <a:cubicBezTo>
                  <a:pt x="18846" y="31552"/>
                  <a:pt x="18573" y="34773"/>
                  <a:pt x="18086" y="37114"/>
                </a:cubicBezTo>
                <a:cubicBezTo>
                  <a:pt x="17843" y="38299"/>
                  <a:pt x="17570" y="39272"/>
                  <a:pt x="17357" y="39910"/>
                </a:cubicBezTo>
                <a:cubicBezTo>
                  <a:pt x="17235" y="40245"/>
                  <a:pt x="17144" y="40518"/>
                  <a:pt x="17083" y="40701"/>
                </a:cubicBezTo>
                <a:cubicBezTo>
                  <a:pt x="17023" y="40883"/>
                  <a:pt x="16992" y="40974"/>
                  <a:pt x="16992" y="40974"/>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7"/>
          <p:cNvSpPr/>
          <p:nvPr/>
        </p:nvSpPr>
        <p:spPr>
          <a:xfrm>
            <a:off x="2548247" y="6134791"/>
            <a:ext cx="198074" cy="119606"/>
          </a:xfrm>
          <a:custGeom>
            <a:avLst/>
            <a:gdLst/>
            <a:ahLst/>
            <a:cxnLst/>
            <a:rect l="l" t="t" r="r" b="b"/>
            <a:pathLst>
              <a:path w="4834" h="2919" extrusionOk="0">
                <a:moveTo>
                  <a:pt x="4803" y="61"/>
                </a:moveTo>
                <a:cubicBezTo>
                  <a:pt x="4834" y="152"/>
                  <a:pt x="4196" y="456"/>
                  <a:pt x="3557" y="730"/>
                </a:cubicBezTo>
                <a:cubicBezTo>
                  <a:pt x="2919" y="1034"/>
                  <a:pt x="2341" y="1368"/>
                  <a:pt x="2341" y="1368"/>
                </a:cubicBezTo>
                <a:cubicBezTo>
                  <a:pt x="2341" y="1368"/>
                  <a:pt x="2189" y="1429"/>
                  <a:pt x="1946" y="1550"/>
                </a:cubicBezTo>
                <a:cubicBezTo>
                  <a:pt x="1703" y="1642"/>
                  <a:pt x="1430" y="1824"/>
                  <a:pt x="1126" y="2006"/>
                </a:cubicBezTo>
                <a:cubicBezTo>
                  <a:pt x="578" y="2371"/>
                  <a:pt x="122" y="2918"/>
                  <a:pt x="62" y="2857"/>
                </a:cubicBezTo>
                <a:cubicBezTo>
                  <a:pt x="1" y="2827"/>
                  <a:pt x="335" y="2189"/>
                  <a:pt x="882" y="1672"/>
                </a:cubicBezTo>
                <a:cubicBezTo>
                  <a:pt x="1156" y="1459"/>
                  <a:pt x="1460" y="1216"/>
                  <a:pt x="1673" y="1095"/>
                </a:cubicBezTo>
                <a:cubicBezTo>
                  <a:pt x="1916" y="943"/>
                  <a:pt x="2068" y="851"/>
                  <a:pt x="2068" y="851"/>
                </a:cubicBezTo>
                <a:cubicBezTo>
                  <a:pt x="2068" y="851"/>
                  <a:pt x="2737" y="547"/>
                  <a:pt x="3405" y="365"/>
                </a:cubicBezTo>
                <a:cubicBezTo>
                  <a:pt x="4104" y="152"/>
                  <a:pt x="4773" y="0"/>
                  <a:pt x="4803" y="6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7"/>
          <p:cNvSpPr/>
          <p:nvPr/>
        </p:nvSpPr>
        <p:spPr>
          <a:xfrm>
            <a:off x="1888171" y="6102420"/>
            <a:ext cx="123334" cy="82236"/>
          </a:xfrm>
          <a:custGeom>
            <a:avLst/>
            <a:gdLst/>
            <a:ahLst/>
            <a:cxnLst/>
            <a:rect l="l" t="t" r="r" b="b"/>
            <a:pathLst>
              <a:path w="3010" h="2007" extrusionOk="0">
                <a:moveTo>
                  <a:pt x="2949" y="1945"/>
                </a:moveTo>
                <a:cubicBezTo>
                  <a:pt x="2888" y="2006"/>
                  <a:pt x="2523" y="1733"/>
                  <a:pt x="2189" y="1459"/>
                </a:cubicBezTo>
                <a:cubicBezTo>
                  <a:pt x="1824" y="1185"/>
                  <a:pt x="1490" y="973"/>
                  <a:pt x="1490" y="973"/>
                </a:cubicBezTo>
                <a:cubicBezTo>
                  <a:pt x="1490" y="973"/>
                  <a:pt x="1186" y="699"/>
                  <a:pt x="821" y="486"/>
                </a:cubicBezTo>
                <a:cubicBezTo>
                  <a:pt x="456" y="304"/>
                  <a:pt x="0" y="274"/>
                  <a:pt x="0" y="182"/>
                </a:cubicBezTo>
                <a:cubicBezTo>
                  <a:pt x="0" y="91"/>
                  <a:pt x="456" y="0"/>
                  <a:pt x="942" y="122"/>
                </a:cubicBezTo>
                <a:cubicBezTo>
                  <a:pt x="1398" y="243"/>
                  <a:pt x="1824" y="486"/>
                  <a:pt x="1824" y="486"/>
                </a:cubicBezTo>
                <a:cubicBezTo>
                  <a:pt x="1824" y="486"/>
                  <a:pt x="2189" y="790"/>
                  <a:pt x="2462" y="1155"/>
                </a:cubicBezTo>
                <a:cubicBezTo>
                  <a:pt x="2736" y="1520"/>
                  <a:pt x="3009" y="1885"/>
                  <a:pt x="2949" y="1945"/>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7"/>
          <p:cNvSpPr/>
          <p:nvPr/>
        </p:nvSpPr>
        <p:spPr>
          <a:xfrm>
            <a:off x="2674043" y="8152472"/>
            <a:ext cx="402334" cy="236672"/>
          </a:xfrm>
          <a:custGeom>
            <a:avLst/>
            <a:gdLst/>
            <a:ahLst/>
            <a:cxnLst/>
            <a:rect l="l" t="t" r="r" b="b"/>
            <a:pathLst>
              <a:path w="9819" h="5776" extrusionOk="0">
                <a:moveTo>
                  <a:pt x="9788" y="0"/>
                </a:moveTo>
                <a:cubicBezTo>
                  <a:pt x="9819" y="0"/>
                  <a:pt x="9788" y="122"/>
                  <a:pt x="9758" y="274"/>
                </a:cubicBezTo>
                <a:cubicBezTo>
                  <a:pt x="9727" y="426"/>
                  <a:pt x="9667" y="669"/>
                  <a:pt x="9545" y="942"/>
                </a:cubicBezTo>
                <a:cubicBezTo>
                  <a:pt x="9332" y="1459"/>
                  <a:pt x="8846" y="2097"/>
                  <a:pt x="8329" y="2645"/>
                </a:cubicBezTo>
                <a:cubicBezTo>
                  <a:pt x="7813" y="3222"/>
                  <a:pt x="7174" y="3648"/>
                  <a:pt x="6688" y="3982"/>
                </a:cubicBezTo>
                <a:cubicBezTo>
                  <a:pt x="6202" y="4286"/>
                  <a:pt x="5867" y="4468"/>
                  <a:pt x="5867" y="4468"/>
                </a:cubicBezTo>
                <a:cubicBezTo>
                  <a:pt x="5867" y="4468"/>
                  <a:pt x="5776" y="4529"/>
                  <a:pt x="5624" y="4590"/>
                </a:cubicBezTo>
                <a:cubicBezTo>
                  <a:pt x="5472" y="4651"/>
                  <a:pt x="5259" y="4772"/>
                  <a:pt x="5016" y="4863"/>
                </a:cubicBezTo>
                <a:cubicBezTo>
                  <a:pt x="4469" y="5076"/>
                  <a:pt x="3770" y="5350"/>
                  <a:pt x="3010" y="5502"/>
                </a:cubicBezTo>
                <a:cubicBezTo>
                  <a:pt x="2281" y="5654"/>
                  <a:pt x="1521" y="5775"/>
                  <a:pt x="943" y="5745"/>
                </a:cubicBezTo>
                <a:cubicBezTo>
                  <a:pt x="670" y="5745"/>
                  <a:pt x="426" y="5714"/>
                  <a:pt x="274" y="5684"/>
                </a:cubicBezTo>
                <a:cubicBezTo>
                  <a:pt x="92" y="5684"/>
                  <a:pt x="1" y="5654"/>
                  <a:pt x="1" y="5623"/>
                </a:cubicBezTo>
                <a:cubicBezTo>
                  <a:pt x="1" y="5623"/>
                  <a:pt x="92" y="5593"/>
                  <a:pt x="274" y="5593"/>
                </a:cubicBezTo>
                <a:cubicBezTo>
                  <a:pt x="426" y="5563"/>
                  <a:pt x="670" y="5563"/>
                  <a:pt x="943" y="5532"/>
                </a:cubicBezTo>
                <a:cubicBezTo>
                  <a:pt x="1490" y="5471"/>
                  <a:pt x="2220" y="5319"/>
                  <a:pt x="2919" y="5107"/>
                </a:cubicBezTo>
                <a:cubicBezTo>
                  <a:pt x="3618" y="4894"/>
                  <a:pt x="4287" y="4620"/>
                  <a:pt x="4803" y="4377"/>
                </a:cubicBezTo>
                <a:cubicBezTo>
                  <a:pt x="5047" y="4286"/>
                  <a:pt x="5259" y="4164"/>
                  <a:pt x="5381" y="4104"/>
                </a:cubicBezTo>
                <a:cubicBezTo>
                  <a:pt x="5533" y="4012"/>
                  <a:pt x="5624" y="3982"/>
                  <a:pt x="5624" y="3982"/>
                </a:cubicBezTo>
                <a:cubicBezTo>
                  <a:pt x="5624" y="3982"/>
                  <a:pt x="5928" y="3800"/>
                  <a:pt x="6414" y="3556"/>
                </a:cubicBezTo>
                <a:cubicBezTo>
                  <a:pt x="6901" y="3252"/>
                  <a:pt x="7509" y="2857"/>
                  <a:pt x="8056" y="2371"/>
                </a:cubicBezTo>
                <a:cubicBezTo>
                  <a:pt x="8572" y="1885"/>
                  <a:pt x="9089" y="1338"/>
                  <a:pt x="9332" y="851"/>
                </a:cubicBezTo>
                <a:cubicBezTo>
                  <a:pt x="9484" y="608"/>
                  <a:pt x="9576" y="395"/>
                  <a:pt x="9636" y="243"/>
                </a:cubicBezTo>
                <a:cubicBezTo>
                  <a:pt x="9727" y="91"/>
                  <a:pt x="9788" y="0"/>
                  <a:pt x="9788" y="0"/>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7"/>
          <p:cNvSpPr/>
          <p:nvPr/>
        </p:nvSpPr>
        <p:spPr>
          <a:xfrm>
            <a:off x="1163268" y="6778683"/>
            <a:ext cx="318908" cy="1480918"/>
          </a:xfrm>
          <a:custGeom>
            <a:avLst/>
            <a:gdLst/>
            <a:ahLst/>
            <a:cxnLst/>
            <a:rect l="l" t="t" r="r" b="b"/>
            <a:pathLst>
              <a:path w="7783" h="36142" extrusionOk="0">
                <a:moveTo>
                  <a:pt x="7721" y="36111"/>
                </a:moveTo>
                <a:cubicBezTo>
                  <a:pt x="7721" y="36141"/>
                  <a:pt x="7448" y="35989"/>
                  <a:pt x="6992" y="35685"/>
                </a:cubicBezTo>
                <a:cubicBezTo>
                  <a:pt x="6779" y="35564"/>
                  <a:pt x="6536" y="35320"/>
                  <a:pt x="6232" y="35077"/>
                </a:cubicBezTo>
                <a:cubicBezTo>
                  <a:pt x="6080" y="34956"/>
                  <a:pt x="5928" y="34834"/>
                  <a:pt x="5776" y="34682"/>
                </a:cubicBezTo>
                <a:cubicBezTo>
                  <a:pt x="5624" y="34530"/>
                  <a:pt x="5472" y="34378"/>
                  <a:pt x="5320" y="34226"/>
                </a:cubicBezTo>
                <a:cubicBezTo>
                  <a:pt x="3983" y="32889"/>
                  <a:pt x="2676" y="30731"/>
                  <a:pt x="1764" y="28421"/>
                </a:cubicBezTo>
                <a:cubicBezTo>
                  <a:pt x="1278" y="27266"/>
                  <a:pt x="943" y="26080"/>
                  <a:pt x="670" y="24925"/>
                </a:cubicBezTo>
                <a:cubicBezTo>
                  <a:pt x="396" y="23801"/>
                  <a:pt x="214" y="22737"/>
                  <a:pt x="122" y="21794"/>
                </a:cubicBezTo>
                <a:cubicBezTo>
                  <a:pt x="92" y="21551"/>
                  <a:pt x="92" y="21339"/>
                  <a:pt x="62" y="21126"/>
                </a:cubicBezTo>
                <a:cubicBezTo>
                  <a:pt x="62" y="20913"/>
                  <a:pt x="31" y="20700"/>
                  <a:pt x="31" y="20518"/>
                </a:cubicBezTo>
                <a:cubicBezTo>
                  <a:pt x="1" y="20123"/>
                  <a:pt x="1" y="19788"/>
                  <a:pt x="1" y="19515"/>
                </a:cubicBezTo>
                <a:cubicBezTo>
                  <a:pt x="31" y="19241"/>
                  <a:pt x="31" y="19028"/>
                  <a:pt x="31" y="18876"/>
                </a:cubicBezTo>
                <a:cubicBezTo>
                  <a:pt x="31" y="18724"/>
                  <a:pt x="31" y="18664"/>
                  <a:pt x="31" y="18664"/>
                </a:cubicBezTo>
                <a:cubicBezTo>
                  <a:pt x="31" y="18664"/>
                  <a:pt x="62" y="18360"/>
                  <a:pt x="122" y="17813"/>
                </a:cubicBezTo>
                <a:cubicBezTo>
                  <a:pt x="183" y="17265"/>
                  <a:pt x="214" y="16506"/>
                  <a:pt x="366" y="15594"/>
                </a:cubicBezTo>
                <a:cubicBezTo>
                  <a:pt x="426" y="15138"/>
                  <a:pt x="487" y="14621"/>
                  <a:pt x="578" y="14104"/>
                </a:cubicBezTo>
                <a:cubicBezTo>
                  <a:pt x="639" y="13588"/>
                  <a:pt x="761" y="13041"/>
                  <a:pt x="852" y="12463"/>
                </a:cubicBezTo>
                <a:cubicBezTo>
                  <a:pt x="913" y="12159"/>
                  <a:pt x="974" y="11885"/>
                  <a:pt x="1004" y="11582"/>
                </a:cubicBezTo>
                <a:cubicBezTo>
                  <a:pt x="1095" y="11308"/>
                  <a:pt x="1156" y="11004"/>
                  <a:pt x="1217" y="10700"/>
                </a:cubicBezTo>
                <a:cubicBezTo>
                  <a:pt x="1338" y="10123"/>
                  <a:pt x="1460" y="9515"/>
                  <a:pt x="1612" y="8907"/>
                </a:cubicBezTo>
                <a:cubicBezTo>
                  <a:pt x="2250" y="6475"/>
                  <a:pt x="3466" y="4317"/>
                  <a:pt x="4347" y="2676"/>
                </a:cubicBezTo>
                <a:cubicBezTo>
                  <a:pt x="4773" y="1885"/>
                  <a:pt x="5138" y="1186"/>
                  <a:pt x="5411" y="730"/>
                </a:cubicBezTo>
                <a:cubicBezTo>
                  <a:pt x="5654" y="244"/>
                  <a:pt x="5806" y="1"/>
                  <a:pt x="5837" y="1"/>
                </a:cubicBezTo>
                <a:cubicBezTo>
                  <a:pt x="5837" y="1"/>
                  <a:pt x="5715" y="274"/>
                  <a:pt x="5503" y="791"/>
                </a:cubicBezTo>
                <a:cubicBezTo>
                  <a:pt x="5290" y="1277"/>
                  <a:pt x="4955" y="1946"/>
                  <a:pt x="4530" y="2797"/>
                </a:cubicBezTo>
                <a:cubicBezTo>
                  <a:pt x="3740" y="4439"/>
                  <a:pt x="2585" y="6627"/>
                  <a:pt x="2007" y="8998"/>
                </a:cubicBezTo>
                <a:cubicBezTo>
                  <a:pt x="1885" y="9606"/>
                  <a:pt x="1764" y="10214"/>
                  <a:pt x="1642" y="10791"/>
                </a:cubicBezTo>
                <a:cubicBezTo>
                  <a:pt x="1581" y="11095"/>
                  <a:pt x="1521" y="11399"/>
                  <a:pt x="1460" y="11673"/>
                </a:cubicBezTo>
                <a:cubicBezTo>
                  <a:pt x="1429" y="11977"/>
                  <a:pt x="1369" y="12250"/>
                  <a:pt x="1338" y="12554"/>
                </a:cubicBezTo>
                <a:cubicBezTo>
                  <a:pt x="1247" y="13101"/>
                  <a:pt x="1156" y="13648"/>
                  <a:pt x="1065" y="14165"/>
                </a:cubicBezTo>
                <a:cubicBezTo>
                  <a:pt x="1004" y="14712"/>
                  <a:pt x="943" y="15199"/>
                  <a:pt x="882" y="15655"/>
                </a:cubicBezTo>
                <a:cubicBezTo>
                  <a:pt x="761" y="16566"/>
                  <a:pt x="730" y="17326"/>
                  <a:pt x="670" y="17843"/>
                </a:cubicBezTo>
                <a:cubicBezTo>
                  <a:pt x="639" y="18390"/>
                  <a:pt x="609" y="18694"/>
                  <a:pt x="609" y="18694"/>
                </a:cubicBezTo>
                <a:cubicBezTo>
                  <a:pt x="609" y="18694"/>
                  <a:pt x="609" y="18785"/>
                  <a:pt x="609" y="18907"/>
                </a:cubicBezTo>
                <a:cubicBezTo>
                  <a:pt x="609" y="19059"/>
                  <a:pt x="578" y="19272"/>
                  <a:pt x="578" y="19545"/>
                </a:cubicBezTo>
                <a:cubicBezTo>
                  <a:pt x="578" y="19788"/>
                  <a:pt x="578" y="20123"/>
                  <a:pt x="578" y="20487"/>
                </a:cubicBezTo>
                <a:cubicBezTo>
                  <a:pt x="609" y="20670"/>
                  <a:pt x="609" y="20883"/>
                  <a:pt x="609" y="21095"/>
                </a:cubicBezTo>
                <a:cubicBezTo>
                  <a:pt x="609" y="21278"/>
                  <a:pt x="639" y="21521"/>
                  <a:pt x="670" y="21734"/>
                </a:cubicBezTo>
                <a:cubicBezTo>
                  <a:pt x="730" y="22646"/>
                  <a:pt x="882" y="23709"/>
                  <a:pt x="1126" y="24834"/>
                </a:cubicBezTo>
                <a:cubicBezTo>
                  <a:pt x="1369" y="25959"/>
                  <a:pt x="1703" y="27114"/>
                  <a:pt x="2129" y="28269"/>
                </a:cubicBezTo>
                <a:cubicBezTo>
                  <a:pt x="2980" y="30548"/>
                  <a:pt x="4226" y="32706"/>
                  <a:pt x="5472" y="34074"/>
                </a:cubicBezTo>
                <a:cubicBezTo>
                  <a:pt x="6688" y="35442"/>
                  <a:pt x="7782" y="36080"/>
                  <a:pt x="7721" y="36111"/>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7"/>
          <p:cNvSpPr/>
          <p:nvPr/>
        </p:nvSpPr>
        <p:spPr>
          <a:xfrm>
            <a:off x="2199544" y="6033908"/>
            <a:ext cx="191844" cy="134520"/>
          </a:xfrm>
          <a:custGeom>
            <a:avLst/>
            <a:gdLst/>
            <a:ahLst/>
            <a:cxnLst/>
            <a:rect l="l" t="t" r="r" b="b"/>
            <a:pathLst>
              <a:path w="4682" h="3283" extrusionOk="0">
                <a:moveTo>
                  <a:pt x="4681" y="61"/>
                </a:moveTo>
                <a:cubicBezTo>
                  <a:pt x="4681" y="152"/>
                  <a:pt x="3952" y="304"/>
                  <a:pt x="3313" y="578"/>
                </a:cubicBezTo>
                <a:cubicBezTo>
                  <a:pt x="2979" y="760"/>
                  <a:pt x="2645" y="882"/>
                  <a:pt x="2432" y="1034"/>
                </a:cubicBezTo>
                <a:cubicBezTo>
                  <a:pt x="2341" y="1094"/>
                  <a:pt x="2249" y="1155"/>
                  <a:pt x="2158" y="1216"/>
                </a:cubicBezTo>
                <a:cubicBezTo>
                  <a:pt x="2097" y="1246"/>
                  <a:pt x="2067" y="1277"/>
                  <a:pt x="2067" y="1277"/>
                </a:cubicBezTo>
                <a:cubicBezTo>
                  <a:pt x="2067" y="1277"/>
                  <a:pt x="1915" y="1368"/>
                  <a:pt x="1702" y="1520"/>
                </a:cubicBezTo>
                <a:cubicBezTo>
                  <a:pt x="1611" y="1581"/>
                  <a:pt x="1459" y="1672"/>
                  <a:pt x="1368" y="1794"/>
                </a:cubicBezTo>
                <a:cubicBezTo>
                  <a:pt x="1246" y="1885"/>
                  <a:pt x="1094" y="2006"/>
                  <a:pt x="973" y="2128"/>
                </a:cubicBezTo>
                <a:cubicBezTo>
                  <a:pt x="486" y="2645"/>
                  <a:pt x="152" y="3283"/>
                  <a:pt x="61" y="3253"/>
                </a:cubicBezTo>
                <a:cubicBezTo>
                  <a:pt x="0" y="3253"/>
                  <a:pt x="182" y="2493"/>
                  <a:pt x="669" y="1854"/>
                </a:cubicBezTo>
                <a:cubicBezTo>
                  <a:pt x="912" y="1581"/>
                  <a:pt x="1155" y="1277"/>
                  <a:pt x="1368" y="1094"/>
                </a:cubicBezTo>
                <a:cubicBezTo>
                  <a:pt x="1611" y="912"/>
                  <a:pt x="1763" y="791"/>
                  <a:pt x="1763" y="791"/>
                </a:cubicBezTo>
                <a:cubicBezTo>
                  <a:pt x="1763" y="791"/>
                  <a:pt x="2432" y="395"/>
                  <a:pt x="3161" y="183"/>
                </a:cubicBezTo>
                <a:cubicBezTo>
                  <a:pt x="3921" y="0"/>
                  <a:pt x="4651" y="0"/>
                  <a:pt x="4681" y="61"/>
                </a:cubicBezTo>
                <a:close/>
              </a:path>
            </a:pathLst>
          </a:custGeom>
          <a:solidFill>
            <a:srgbClr val="E5C3C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7"/>
          <p:cNvSpPr/>
          <p:nvPr/>
        </p:nvSpPr>
        <p:spPr>
          <a:xfrm>
            <a:off x="1119712" y="6233172"/>
            <a:ext cx="2088660" cy="2235636"/>
          </a:xfrm>
          <a:custGeom>
            <a:avLst/>
            <a:gdLst/>
            <a:ahLst/>
            <a:cxnLst/>
            <a:rect l="l" t="t" r="r" b="b"/>
            <a:pathLst>
              <a:path w="50974" h="54561" extrusionOk="0">
                <a:moveTo>
                  <a:pt x="122" y="33041"/>
                </a:moveTo>
                <a:cubicBezTo>
                  <a:pt x="0" y="31278"/>
                  <a:pt x="30" y="29667"/>
                  <a:pt x="122" y="28542"/>
                </a:cubicBezTo>
                <a:cubicBezTo>
                  <a:pt x="152" y="27964"/>
                  <a:pt x="213" y="27509"/>
                  <a:pt x="243" y="27174"/>
                </a:cubicBezTo>
                <a:cubicBezTo>
                  <a:pt x="304" y="26870"/>
                  <a:pt x="304" y="26688"/>
                  <a:pt x="304" y="26688"/>
                </a:cubicBezTo>
                <a:cubicBezTo>
                  <a:pt x="304" y="26688"/>
                  <a:pt x="304" y="26870"/>
                  <a:pt x="274" y="27174"/>
                </a:cubicBezTo>
                <a:cubicBezTo>
                  <a:pt x="274" y="27509"/>
                  <a:pt x="213" y="27964"/>
                  <a:pt x="213" y="28542"/>
                </a:cubicBezTo>
                <a:cubicBezTo>
                  <a:pt x="152" y="29697"/>
                  <a:pt x="182" y="31278"/>
                  <a:pt x="304" y="33010"/>
                </a:cubicBezTo>
                <a:cubicBezTo>
                  <a:pt x="426" y="34773"/>
                  <a:pt x="608" y="36323"/>
                  <a:pt x="760" y="37478"/>
                </a:cubicBezTo>
                <a:cubicBezTo>
                  <a:pt x="912" y="38603"/>
                  <a:pt x="1003" y="39302"/>
                  <a:pt x="1003" y="39302"/>
                </a:cubicBezTo>
                <a:cubicBezTo>
                  <a:pt x="1003" y="39302"/>
                  <a:pt x="882" y="38603"/>
                  <a:pt x="669" y="37478"/>
                </a:cubicBezTo>
                <a:cubicBezTo>
                  <a:pt x="486" y="36354"/>
                  <a:pt x="274" y="34773"/>
                  <a:pt x="122" y="33041"/>
                </a:cubicBezTo>
                <a:close/>
                <a:moveTo>
                  <a:pt x="669" y="25381"/>
                </a:moveTo>
                <a:lnTo>
                  <a:pt x="669" y="25837"/>
                </a:lnTo>
                <a:cubicBezTo>
                  <a:pt x="669" y="25837"/>
                  <a:pt x="699" y="25654"/>
                  <a:pt x="760" y="25381"/>
                </a:cubicBezTo>
                <a:cubicBezTo>
                  <a:pt x="790" y="25077"/>
                  <a:pt x="882" y="24682"/>
                  <a:pt x="942" y="24256"/>
                </a:cubicBezTo>
                <a:cubicBezTo>
                  <a:pt x="1033" y="23831"/>
                  <a:pt x="1094" y="23405"/>
                  <a:pt x="1216" y="23132"/>
                </a:cubicBezTo>
                <a:cubicBezTo>
                  <a:pt x="1307" y="22858"/>
                  <a:pt x="1337" y="22706"/>
                  <a:pt x="1337" y="22706"/>
                </a:cubicBezTo>
                <a:cubicBezTo>
                  <a:pt x="1337" y="22706"/>
                  <a:pt x="1277" y="22858"/>
                  <a:pt x="1125" y="23132"/>
                </a:cubicBezTo>
                <a:cubicBezTo>
                  <a:pt x="973" y="23375"/>
                  <a:pt x="882" y="23770"/>
                  <a:pt x="790" y="24226"/>
                </a:cubicBezTo>
                <a:cubicBezTo>
                  <a:pt x="730" y="24682"/>
                  <a:pt x="669" y="25077"/>
                  <a:pt x="669" y="25381"/>
                </a:cubicBezTo>
                <a:close/>
                <a:moveTo>
                  <a:pt x="5015" y="13983"/>
                </a:moveTo>
                <a:cubicBezTo>
                  <a:pt x="4407" y="15259"/>
                  <a:pt x="4043" y="16019"/>
                  <a:pt x="4043" y="16019"/>
                </a:cubicBezTo>
                <a:cubicBezTo>
                  <a:pt x="4043" y="16019"/>
                  <a:pt x="4438" y="15259"/>
                  <a:pt x="5107" y="14043"/>
                </a:cubicBezTo>
                <a:cubicBezTo>
                  <a:pt x="5775" y="12797"/>
                  <a:pt x="6657" y="11095"/>
                  <a:pt x="7751" y="9271"/>
                </a:cubicBezTo>
                <a:cubicBezTo>
                  <a:pt x="8845" y="7417"/>
                  <a:pt x="9970" y="5867"/>
                  <a:pt x="10821" y="4742"/>
                </a:cubicBezTo>
                <a:cubicBezTo>
                  <a:pt x="11246" y="4195"/>
                  <a:pt x="11642" y="3770"/>
                  <a:pt x="11885" y="3466"/>
                </a:cubicBezTo>
                <a:cubicBezTo>
                  <a:pt x="12128" y="3162"/>
                  <a:pt x="12250" y="3010"/>
                  <a:pt x="12250" y="3010"/>
                </a:cubicBezTo>
                <a:cubicBezTo>
                  <a:pt x="12250" y="3010"/>
                  <a:pt x="12128" y="3162"/>
                  <a:pt x="11854" y="3435"/>
                </a:cubicBezTo>
                <a:cubicBezTo>
                  <a:pt x="11611" y="3739"/>
                  <a:pt x="11216" y="4165"/>
                  <a:pt x="10760" y="4681"/>
                </a:cubicBezTo>
                <a:cubicBezTo>
                  <a:pt x="9879" y="5776"/>
                  <a:pt x="8724" y="7326"/>
                  <a:pt x="7599" y="9180"/>
                </a:cubicBezTo>
                <a:cubicBezTo>
                  <a:pt x="6535" y="11004"/>
                  <a:pt x="5654" y="12736"/>
                  <a:pt x="5015" y="13983"/>
                </a:cubicBezTo>
                <a:close/>
                <a:moveTo>
                  <a:pt x="36840" y="11551"/>
                </a:moveTo>
                <a:cubicBezTo>
                  <a:pt x="36566" y="10730"/>
                  <a:pt x="36293" y="10122"/>
                  <a:pt x="36110" y="9666"/>
                </a:cubicBezTo>
                <a:cubicBezTo>
                  <a:pt x="35958" y="9241"/>
                  <a:pt x="35837" y="8998"/>
                  <a:pt x="35837" y="8998"/>
                </a:cubicBezTo>
                <a:cubicBezTo>
                  <a:pt x="35837" y="8998"/>
                  <a:pt x="35928" y="9241"/>
                  <a:pt x="36110" y="9697"/>
                </a:cubicBezTo>
                <a:cubicBezTo>
                  <a:pt x="36262" y="10122"/>
                  <a:pt x="36505" y="10761"/>
                  <a:pt x="36748" y="11581"/>
                </a:cubicBezTo>
                <a:cubicBezTo>
                  <a:pt x="37265" y="13162"/>
                  <a:pt x="37903" y="15381"/>
                  <a:pt x="38451" y="17904"/>
                </a:cubicBezTo>
                <a:cubicBezTo>
                  <a:pt x="38998" y="20396"/>
                  <a:pt x="39362" y="22706"/>
                  <a:pt x="39575" y="24378"/>
                </a:cubicBezTo>
                <a:cubicBezTo>
                  <a:pt x="39697" y="25198"/>
                  <a:pt x="39758" y="25867"/>
                  <a:pt x="39818" y="26354"/>
                </a:cubicBezTo>
                <a:cubicBezTo>
                  <a:pt x="39879" y="26809"/>
                  <a:pt x="39910" y="27053"/>
                  <a:pt x="39910" y="27053"/>
                </a:cubicBezTo>
                <a:cubicBezTo>
                  <a:pt x="39910" y="27053"/>
                  <a:pt x="39879" y="26809"/>
                  <a:pt x="39849" y="26354"/>
                </a:cubicBezTo>
                <a:cubicBezTo>
                  <a:pt x="39818" y="25867"/>
                  <a:pt x="39758" y="25198"/>
                  <a:pt x="39666" y="24347"/>
                </a:cubicBezTo>
                <a:cubicBezTo>
                  <a:pt x="39484" y="22676"/>
                  <a:pt x="39150" y="20396"/>
                  <a:pt x="38603" y="17873"/>
                </a:cubicBezTo>
                <a:cubicBezTo>
                  <a:pt x="38055" y="15350"/>
                  <a:pt x="37387" y="13131"/>
                  <a:pt x="36840" y="11551"/>
                </a:cubicBezTo>
                <a:close/>
                <a:moveTo>
                  <a:pt x="40548" y="25806"/>
                </a:moveTo>
                <a:cubicBezTo>
                  <a:pt x="40548" y="25806"/>
                  <a:pt x="40487" y="26961"/>
                  <a:pt x="40548" y="28390"/>
                </a:cubicBezTo>
                <a:cubicBezTo>
                  <a:pt x="40548" y="29819"/>
                  <a:pt x="40639" y="30974"/>
                  <a:pt x="40639" y="30974"/>
                </a:cubicBezTo>
                <a:cubicBezTo>
                  <a:pt x="40639" y="30974"/>
                  <a:pt x="40730" y="29819"/>
                  <a:pt x="40730" y="28390"/>
                </a:cubicBezTo>
                <a:cubicBezTo>
                  <a:pt x="40669" y="26961"/>
                  <a:pt x="40548" y="25806"/>
                  <a:pt x="40548" y="25806"/>
                </a:cubicBezTo>
                <a:close/>
                <a:moveTo>
                  <a:pt x="43071" y="52311"/>
                </a:moveTo>
                <a:cubicBezTo>
                  <a:pt x="42372" y="52585"/>
                  <a:pt x="41703" y="52767"/>
                  <a:pt x="41156" y="52889"/>
                </a:cubicBezTo>
                <a:cubicBezTo>
                  <a:pt x="40609" y="53010"/>
                  <a:pt x="40153" y="53102"/>
                  <a:pt x="39818" y="53132"/>
                </a:cubicBezTo>
                <a:cubicBezTo>
                  <a:pt x="39514" y="53193"/>
                  <a:pt x="39332" y="53223"/>
                  <a:pt x="39332" y="53223"/>
                </a:cubicBezTo>
                <a:cubicBezTo>
                  <a:pt x="39332" y="53223"/>
                  <a:pt x="39514" y="53193"/>
                  <a:pt x="39818" y="53162"/>
                </a:cubicBezTo>
                <a:cubicBezTo>
                  <a:pt x="40153" y="53132"/>
                  <a:pt x="40609" y="53071"/>
                  <a:pt x="41186" y="52980"/>
                </a:cubicBezTo>
                <a:cubicBezTo>
                  <a:pt x="41733" y="52858"/>
                  <a:pt x="42402" y="52706"/>
                  <a:pt x="43132" y="52463"/>
                </a:cubicBezTo>
                <a:cubicBezTo>
                  <a:pt x="43831" y="52190"/>
                  <a:pt x="44621" y="51855"/>
                  <a:pt x="45350" y="51399"/>
                </a:cubicBezTo>
                <a:cubicBezTo>
                  <a:pt x="46870" y="50457"/>
                  <a:pt x="47934" y="49211"/>
                  <a:pt x="48572" y="48269"/>
                </a:cubicBezTo>
                <a:cubicBezTo>
                  <a:pt x="48876" y="47782"/>
                  <a:pt x="49119" y="47387"/>
                  <a:pt x="49241" y="47083"/>
                </a:cubicBezTo>
                <a:lnTo>
                  <a:pt x="49484" y="46627"/>
                </a:lnTo>
                <a:cubicBezTo>
                  <a:pt x="49484" y="46627"/>
                  <a:pt x="49393" y="46779"/>
                  <a:pt x="49241" y="47053"/>
                </a:cubicBezTo>
                <a:cubicBezTo>
                  <a:pt x="49089" y="47357"/>
                  <a:pt x="48816" y="47752"/>
                  <a:pt x="48512" y="48208"/>
                </a:cubicBezTo>
                <a:cubicBezTo>
                  <a:pt x="47843" y="49150"/>
                  <a:pt x="46749" y="50336"/>
                  <a:pt x="45259" y="51247"/>
                </a:cubicBezTo>
                <a:cubicBezTo>
                  <a:pt x="44530" y="51703"/>
                  <a:pt x="43770" y="52038"/>
                  <a:pt x="43071" y="52311"/>
                </a:cubicBezTo>
                <a:close/>
                <a:moveTo>
                  <a:pt x="50031" y="45199"/>
                </a:moveTo>
                <a:cubicBezTo>
                  <a:pt x="49940" y="45655"/>
                  <a:pt x="49849" y="45928"/>
                  <a:pt x="49849" y="45928"/>
                </a:cubicBezTo>
                <a:cubicBezTo>
                  <a:pt x="49849" y="45928"/>
                  <a:pt x="49940" y="45655"/>
                  <a:pt x="50123" y="45229"/>
                </a:cubicBezTo>
                <a:cubicBezTo>
                  <a:pt x="50275" y="44804"/>
                  <a:pt x="50427" y="44196"/>
                  <a:pt x="50609" y="43497"/>
                </a:cubicBezTo>
                <a:cubicBezTo>
                  <a:pt x="50852" y="42098"/>
                  <a:pt x="50974" y="40974"/>
                  <a:pt x="50974" y="40974"/>
                </a:cubicBezTo>
                <a:cubicBezTo>
                  <a:pt x="50974" y="40974"/>
                  <a:pt x="50700" y="42098"/>
                  <a:pt x="50427" y="43466"/>
                </a:cubicBezTo>
                <a:cubicBezTo>
                  <a:pt x="50275" y="44135"/>
                  <a:pt x="50183" y="44773"/>
                  <a:pt x="50031" y="45199"/>
                </a:cubicBezTo>
                <a:close/>
                <a:moveTo>
                  <a:pt x="39210" y="517"/>
                </a:moveTo>
                <a:cubicBezTo>
                  <a:pt x="38542" y="274"/>
                  <a:pt x="37934" y="92"/>
                  <a:pt x="37417" y="61"/>
                </a:cubicBezTo>
                <a:cubicBezTo>
                  <a:pt x="37296" y="31"/>
                  <a:pt x="37144" y="31"/>
                  <a:pt x="37052" y="1"/>
                </a:cubicBezTo>
                <a:cubicBezTo>
                  <a:pt x="36931" y="1"/>
                  <a:pt x="36809" y="31"/>
                  <a:pt x="36718" y="31"/>
                </a:cubicBezTo>
                <a:cubicBezTo>
                  <a:pt x="36596" y="31"/>
                  <a:pt x="36505" y="31"/>
                  <a:pt x="36414" y="31"/>
                </a:cubicBezTo>
                <a:cubicBezTo>
                  <a:pt x="36323" y="31"/>
                  <a:pt x="36232" y="61"/>
                  <a:pt x="36171" y="61"/>
                </a:cubicBezTo>
                <a:cubicBezTo>
                  <a:pt x="35867" y="122"/>
                  <a:pt x="35715" y="153"/>
                  <a:pt x="35715" y="153"/>
                </a:cubicBezTo>
                <a:cubicBezTo>
                  <a:pt x="35715" y="153"/>
                  <a:pt x="35867" y="122"/>
                  <a:pt x="36171" y="92"/>
                </a:cubicBezTo>
                <a:cubicBezTo>
                  <a:pt x="36232" y="92"/>
                  <a:pt x="36323" y="92"/>
                  <a:pt x="36414" y="61"/>
                </a:cubicBezTo>
                <a:cubicBezTo>
                  <a:pt x="36505" y="61"/>
                  <a:pt x="36596" y="92"/>
                  <a:pt x="36688" y="92"/>
                </a:cubicBezTo>
                <a:cubicBezTo>
                  <a:pt x="36809" y="92"/>
                  <a:pt x="36900" y="92"/>
                  <a:pt x="37022" y="92"/>
                </a:cubicBezTo>
                <a:cubicBezTo>
                  <a:pt x="37144" y="92"/>
                  <a:pt x="37265" y="122"/>
                  <a:pt x="37387" y="122"/>
                </a:cubicBezTo>
                <a:cubicBezTo>
                  <a:pt x="37903" y="183"/>
                  <a:pt x="38511" y="396"/>
                  <a:pt x="39150" y="639"/>
                </a:cubicBezTo>
                <a:cubicBezTo>
                  <a:pt x="39758" y="943"/>
                  <a:pt x="40426" y="1308"/>
                  <a:pt x="41065" y="1794"/>
                </a:cubicBezTo>
                <a:cubicBezTo>
                  <a:pt x="41703" y="2250"/>
                  <a:pt x="42250" y="2797"/>
                  <a:pt x="42767" y="3283"/>
                </a:cubicBezTo>
                <a:cubicBezTo>
                  <a:pt x="43223" y="3770"/>
                  <a:pt x="43618" y="4256"/>
                  <a:pt x="43922" y="4681"/>
                </a:cubicBezTo>
                <a:cubicBezTo>
                  <a:pt x="44074" y="4894"/>
                  <a:pt x="44226" y="5107"/>
                  <a:pt x="44317" y="5289"/>
                </a:cubicBezTo>
                <a:cubicBezTo>
                  <a:pt x="44439" y="5441"/>
                  <a:pt x="44530" y="5593"/>
                  <a:pt x="44591" y="5745"/>
                </a:cubicBezTo>
                <a:cubicBezTo>
                  <a:pt x="44743" y="5988"/>
                  <a:pt x="44803" y="6140"/>
                  <a:pt x="44803" y="6140"/>
                </a:cubicBezTo>
                <a:cubicBezTo>
                  <a:pt x="44803" y="6140"/>
                  <a:pt x="44743" y="5988"/>
                  <a:pt x="44621" y="5715"/>
                </a:cubicBezTo>
                <a:cubicBezTo>
                  <a:pt x="44560" y="5593"/>
                  <a:pt x="44469" y="5441"/>
                  <a:pt x="44378" y="5259"/>
                </a:cubicBezTo>
                <a:cubicBezTo>
                  <a:pt x="44256" y="5077"/>
                  <a:pt x="44135" y="4864"/>
                  <a:pt x="43983" y="4651"/>
                </a:cubicBezTo>
                <a:cubicBezTo>
                  <a:pt x="43709" y="4195"/>
                  <a:pt x="43314" y="3709"/>
                  <a:pt x="42858" y="3192"/>
                </a:cubicBezTo>
                <a:cubicBezTo>
                  <a:pt x="42372" y="2675"/>
                  <a:pt x="41825" y="2128"/>
                  <a:pt x="41156" y="1672"/>
                </a:cubicBezTo>
                <a:cubicBezTo>
                  <a:pt x="40518" y="1186"/>
                  <a:pt x="39849" y="791"/>
                  <a:pt x="39210" y="517"/>
                </a:cubicBezTo>
                <a:close/>
                <a:moveTo>
                  <a:pt x="45350" y="7964"/>
                </a:moveTo>
                <a:cubicBezTo>
                  <a:pt x="45138" y="7599"/>
                  <a:pt x="44986" y="7356"/>
                  <a:pt x="44986" y="7356"/>
                </a:cubicBezTo>
                <a:cubicBezTo>
                  <a:pt x="44986" y="7356"/>
                  <a:pt x="45107" y="7599"/>
                  <a:pt x="45259" y="7995"/>
                </a:cubicBezTo>
                <a:cubicBezTo>
                  <a:pt x="45442" y="8390"/>
                  <a:pt x="45685" y="8937"/>
                  <a:pt x="45928" y="9545"/>
                </a:cubicBezTo>
                <a:cubicBezTo>
                  <a:pt x="46171" y="10153"/>
                  <a:pt x="46414" y="10700"/>
                  <a:pt x="46566" y="11125"/>
                </a:cubicBezTo>
                <a:cubicBezTo>
                  <a:pt x="46718" y="11520"/>
                  <a:pt x="46809" y="11764"/>
                  <a:pt x="46809" y="11764"/>
                </a:cubicBezTo>
                <a:cubicBezTo>
                  <a:pt x="46809" y="11764"/>
                  <a:pt x="46749" y="11520"/>
                  <a:pt x="46627" y="11095"/>
                </a:cubicBezTo>
                <a:cubicBezTo>
                  <a:pt x="46536" y="10669"/>
                  <a:pt x="46323" y="10122"/>
                  <a:pt x="46080" y="9484"/>
                </a:cubicBezTo>
                <a:cubicBezTo>
                  <a:pt x="45806" y="8876"/>
                  <a:pt x="45563" y="8329"/>
                  <a:pt x="45350" y="7964"/>
                </a:cubicBezTo>
                <a:close/>
                <a:moveTo>
                  <a:pt x="12918" y="46810"/>
                </a:moveTo>
                <a:cubicBezTo>
                  <a:pt x="12614" y="46050"/>
                  <a:pt x="12432" y="45594"/>
                  <a:pt x="12432" y="45594"/>
                </a:cubicBezTo>
                <a:cubicBezTo>
                  <a:pt x="12432" y="45594"/>
                  <a:pt x="12584" y="46080"/>
                  <a:pt x="12857" y="46840"/>
                </a:cubicBezTo>
                <a:cubicBezTo>
                  <a:pt x="13161" y="47570"/>
                  <a:pt x="13587" y="48603"/>
                  <a:pt x="14316" y="49606"/>
                </a:cubicBezTo>
                <a:cubicBezTo>
                  <a:pt x="15046" y="50640"/>
                  <a:pt x="15897" y="51369"/>
                  <a:pt x="16535" y="51855"/>
                </a:cubicBezTo>
                <a:cubicBezTo>
                  <a:pt x="16870" y="52099"/>
                  <a:pt x="17143" y="52251"/>
                  <a:pt x="17326" y="52403"/>
                </a:cubicBezTo>
                <a:cubicBezTo>
                  <a:pt x="17508" y="52524"/>
                  <a:pt x="17599" y="52585"/>
                  <a:pt x="17599" y="52585"/>
                </a:cubicBezTo>
                <a:cubicBezTo>
                  <a:pt x="17599" y="52585"/>
                  <a:pt x="17508" y="52494"/>
                  <a:pt x="17326" y="52372"/>
                </a:cubicBezTo>
                <a:cubicBezTo>
                  <a:pt x="17143" y="52220"/>
                  <a:pt x="16900" y="52038"/>
                  <a:pt x="16566" y="51795"/>
                </a:cubicBezTo>
                <a:cubicBezTo>
                  <a:pt x="15958" y="51278"/>
                  <a:pt x="15167" y="50518"/>
                  <a:pt x="14438" y="49515"/>
                </a:cubicBezTo>
                <a:cubicBezTo>
                  <a:pt x="13739" y="48512"/>
                  <a:pt x="13253" y="47539"/>
                  <a:pt x="12918" y="46810"/>
                </a:cubicBezTo>
                <a:close/>
                <a:moveTo>
                  <a:pt x="19058" y="53314"/>
                </a:moveTo>
                <a:cubicBezTo>
                  <a:pt x="18785" y="53162"/>
                  <a:pt x="18572" y="53071"/>
                  <a:pt x="18572" y="53071"/>
                </a:cubicBezTo>
                <a:cubicBezTo>
                  <a:pt x="18572" y="53071"/>
                  <a:pt x="18754" y="53193"/>
                  <a:pt x="19028" y="53375"/>
                </a:cubicBezTo>
                <a:cubicBezTo>
                  <a:pt x="19301" y="53558"/>
                  <a:pt x="19696" y="53831"/>
                  <a:pt x="20122" y="54074"/>
                </a:cubicBezTo>
                <a:cubicBezTo>
                  <a:pt x="20578" y="54317"/>
                  <a:pt x="21034" y="54469"/>
                  <a:pt x="21368" y="54500"/>
                </a:cubicBezTo>
                <a:cubicBezTo>
                  <a:pt x="21520" y="54561"/>
                  <a:pt x="21672" y="54530"/>
                  <a:pt x="21763" y="54561"/>
                </a:cubicBezTo>
                <a:cubicBezTo>
                  <a:pt x="21855" y="54561"/>
                  <a:pt x="21915" y="54561"/>
                  <a:pt x="21915" y="54561"/>
                </a:cubicBezTo>
                <a:cubicBezTo>
                  <a:pt x="21915" y="54561"/>
                  <a:pt x="21855" y="54561"/>
                  <a:pt x="21763" y="54530"/>
                </a:cubicBezTo>
                <a:cubicBezTo>
                  <a:pt x="21672" y="54500"/>
                  <a:pt x="21551" y="54500"/>
                  <a:pt x="21399" y="54439"/>
                </a:cubicBezTo>
                <a:cubicBezTo>
                  <a:pt x="21064" y="54348"/>
                  <a:pt x="20639" y="54165"/>
                  <a:pt x="20213" y="53922"/>
                </a:cubicBezTo>
                <a:cubicBezTo>
                  <a:pt x="19757" y="53679"/>
                  <a:pt x="19362" y="53466"/>
                  <a:pt x="19058" y="53314"/>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27"/>
          <p:cNvSpPr/>
          <p:nvPr/>
        </p:nvSpPr>
        <p:spPr>
          <a:xfrm>
            <a:off x="1016330" y="7938252"/>
            <a:ext cx="39868" cy="39868"/>
          </a:xfrm>
          <a:custGeom>
            <a:avLst/>
            <a:gdLst/>
            <a:ahLst/>
            <a:cxnLst/>
            <a:rect l="l" t="t" r="r" b="b"/>
            <a:pathLst>
              <a:path w="973" h="973" extrusionOk="0">
                <a:moveTo>
                  <a:pt x="942" y="456"/>
                </a:moveTo>
                <a:cubicBezTo>
                  <a:pt x="973" y="730"/>
                  <a:pt x="760" y="942"/>
                  <a:pt x="517" y="973"/>
                </a:cubicBezTo>
                <a:cubicBezTo>
                  <a:pt x="243" y="973"/>
                  <a:pt x="31" y="790"/>
                  <a:pt x="0" y="517"/>
                </a:cubicBezTo>
                <a:cubicBezTo>
                  <a:pt x="0" y="243"/>
                  <a:pt x="213" y="30"/>
                  <a:pt x="456" y="0"/>
                </a:cubicBezTo>
                <a:cubicBezTo>
                  <a:pt x="730" y="0"/>
                  <a:pt x="942" y="213"/>
                  <a:pt x="942" y="456"/>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27"/>
          <p:cNvSpPr/>
          <p:nvPr/>
        </p:nvSpPr>
        <p:spPr>
          <a:xfrm>
            <a:off x="1091028" y="8000494"/>
            <a:ext cx="68552" cy="68552"/>
          </a:xfrm>
          <a:custGeom>
            <a:avLst/>
            <a:gdLst/>
            <a:ahLst/>
            <a:cxnLst/>
            <a:rect l="l" t="t" r="r" b="b"/>
            <a:pathLst>
              <a:path w="1673" h="1673" extrusionOk="0">
                <a:moveTo>
                  <a:pt x="1642" y="822"/>
                </a:moveTo>
                <a:cubicBezTo>
                  <a:pt x="1673" y="1247"/>
                  <a:pt x="1338" y="1642"/>
                  <a:pt x="882" y="1673"/>
                </a:cubicBezTo>
                <a:cubicBezTo>
                  <a:pt x="426" y="1673"/>
                  <a:pt x="62" y="1338"/>
                  <a:pt x="31" y="882"/>
                </a:cubicBezTo>
                <a:cubicBezTo>
                  <a:pt x="1" y="426"/>
                  <a:pt x="366" y="62"/>
                  <a:pt x="822" y="31"/>
                </a:cubicBezTo>
                <a:cubicBezTo>
                  <a:pt x="1247" y="1"/>
                  <a:pt x="1642" y="366"/>
                  <a:pt x="1642" y="822"/>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27"/>
          <p:cNvSpPr/>
          <p:nvPr/>
        </p:nvSpPr>
        <p:spPr>
          <a:xfrm>
            <a:off x="1443502" y="8064047"/>
            <a:ext cx="28724" cy="28682"/>
          </a:xfrm>
          <a:custGeom>
            <a:avLst/>
            <a:gdLst/>
            <a:ahLst/>
            <a:cxnLst/>
            <a:rect l="l" t="t" r="r" b="b"/>
            <a:pathLst>
              <a:path w="701" h="700" extrusionOk="0">
                <a:moveTo>
                  <a:pt x="700" y="334"/>
                </a:moveTo>
                <a:cubicBezTo>
                  <a:pt x="700" y="517"/>
                  <a:pt x="548" y="699"/>
                  <a:pt x="366" y="699"/>
                </a:cubicBezTo>
                <a:cubicBezTo>
                  <a:pt x="183" y="699"/>
                  <a:pt x="31" y="547"/>
                  <a:pt x="31" y="365"/>
                </a:cubicBezTo>
                <a:cubicBezTo>
                  <a:pt x="1" y="182"/>
                  <a:pt x="153" y="30"/>
                  <a:pt x="335" y="30"/>
                </a:cubicBezTo>
                <a:cubicBezTo>
                  <a:pt x="518" y="0"/>
                  <a:pt x="700" y="152"/>
                  <a:pt x="700" y="33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27"/>
          <p:cNvSpPr/>
          <p:nvPr/>
        </p:nvSpPr>
        <p:spPr>
          <a:xfrm>
            <a:off x="1744919" y="8206029"/>
            <a:ext cx="33682" cy="34910"/>
          </a:xfrm>
          <a:custGeom>
            <a:avLst/>
            <a:gdLst/>
            <a:ahLst/>
            <a:cxnLst/>
            <a:rect l="l" t="t" r="r" b="b"/>
            <a:pathLst>
              <a:path w="822" h="852" extrusionOk="0">
                <a:moveTo>
                  <a:pt x="821" y="426"/>
                </a:moveTo>
                <a:cubicBezTo>
                  <a:pt x="821" y="638"/>
                  <a:pt x="669" y="821"/>
                  <a:pt x="426" y="851"/>
                </a:cubicBezTo>
                <a:cubicBezTo>
                  <a:pt x="213" y="851"/>
                  <a:pt x="31" y="669"/>
                  <a:pt x="1" y="456"/>
                </a:cubicBezTo>
                <a:cubicBezTo>
                  <a:pt x="1" y="213"/>
                  <a:pt x="183" y="31"/>
                  <a:pt x="396" y="31"/>
                </a:cubicBezTo>
                <a:cubicBezTo>
                  <a:pt x="609" y="0"/>
                  <a:pt x="821" y="183"/>
                  <a:pt x="821" y="426"/>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27"/>
          <p:cNvSpPr/>
          <p:nvPr/>
        </p:nvSpPr>
        <p:spPr>
          <a:xfrm>
            <a:off x="1847071" y="8227170"/>
            <a:ext cx="95922" cy="97192"/>
          </a:xfrm>
          <a:custGeom>
            <a:avLst/>
            <a:gdLst/>
            <a:ahLst/>
            <a:cxnLst/>
            <a:rect l="l" t="t" r="r" b="b"/>
            <a:pathLst>
              <a:path w="2341" h="2372" extrusionOk="0">
                <a:moveTo>
                  <a:pt x="2310" y="1156"/>
                </a:moveTo>
                <a:cubicBezTo>
                  <a:pt x="2341" y="1794"/>
                  <a:pt x="1854" y="2311"/>
                  <a:pt x="1216" y="2341"/>
                </a:cubicBezTo>
                <a:cubicBezTo>
                  <a:pt x="578" y="2372"/>
                  <a:pt x="31" y="1885"/>
                  <a:pt x="31" y="1247"/>
                </a:cubicBezTo>
                <a:cubicBezTo>
                  <a:pt x="0" y="609"/>
                  <a:pt x="486" y="62"/>
                  <a:pt x="1125" y="31"/>
                </a:cubicBezTo>
                <a:cubicBezTo>
                  <a:pt x="1763" y="1"/>
                  <a:pt x="2280" y="518"/>
                  <a:pt x="2310" y="1156"/>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27"/>
          <p:cNvSpPr/>
          <p:nvPr/>
        </p:nvSpPr>
        <p:spPr>
          <a:xfrm>
            <a:off x="1818429" y="8359195"/>
            <a:ext cx="28682" cy="28682"/>
          </a:xfrm>
          <a:custGeom>
            <a:avLst/>
            <a:gdLst/>
            <a:ahLst/>
            <a:cxnLst/>
            <a:rect l="l" t="t" r="r" b="b"/>
            <a:pathLst>
              <a:path w="700" h="700" extrusionOk="0">
                <a:moveTo>
                  <a:pt x="669" y="335"/>
                </a:moveTo>
                <a:cubicBezTo>
                  <a:pt x="699" y="518"/>
                  <a:pt x="547" y="700"/>
                  <a:pt x="365" y="700"/>
                </a:cubicBezTo>
                <a:cubicBezTo>
                  <a:pt x="182" y="700"/>
                  <a:pt x="0" y="548"/>
                  <a:pt x="0" y="366"/>
                </a:cubicBezTo>
                <a:cubicBezTo>
                  <a:pt x="0" y="183"/>
                  <a:pt x="152" y="31"/>
                  <a:pt x="334" y="1"/>
                </a:cubicBezTo>
                <a:cubicBezTo>
                  <a:pt x="517" y="1"/>
                  <a:pt x="669" y="153"/>
                  <a:pt x="669" y="335"/>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27"/>
          <p:cNvSpPr/>
          <p:nvPr/>
        </p:nvSpPr>
        <p:spPr>
          <a:xfrm>
            <a:off x="2322841" y="8208486"/>
            <a:ext cx="22454" cy="22496"/>
          </a:xfrm>
          <a:custGeom>
            <a:avLst/>
            <a:gdLst/>
            <a:ahLst/>
            <a:cxnLst/>
            <a:rect l="l" t="t" r="r" b="b"/>
            <a:pathLst>
              <a:path w="548" h="549" extrusionOk="0">
                <a:moveTo>
                  <a:pt x="547" y="274"/>
                </a:moveTo>
                <a:cubicBezTo>
                  <a:pt x="547" y="426"/>
                  <a:pt x="426" y="548"/>
                  <a:pt x="274" y="548"/>
                </a:cubicBezTo>
                <a:cubicBezTo>
                  <a:pt x="122" y="548"/>
                  <a:pt x="0" y="426"/>
                  <a:pt x="0" y="305"/>
                </a:cubicBezTo>
                <a:cubicBezTo>
                  <a:pt x="0" y="153"/>
                  <a:pt x="122" y="1"/>
                  <a:pt x="243" y="1"/>
                </a:cubicBezTo>
                <a:cubicBezTo>
                  <a:pt x="395" y="1"/>
                  <a:pt x="547" y="123"/>
                  <a:pt x="547" y="27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27"/>
          <p:cNvSpPr/>
          <p:nvPr/>
        </p:nvSpPr>
        <p:spPr>
          <a:xfrm>
            <a:off x="2432451" y="8162430"/>
            <a:ext cx="73510" cy="74780"/>
          </a:xfrm>
          <a:custGeom>
            <a:avLst/>
            <a:gdLst/>
            <a:ahLst/>
            <a:cxnLst/>
            <a:rect l="l" t="t" r="r" b="b"/>
            <a:pathLst>
              <a:path w="1794" h="1825" extrusionOk="0">
                <a:moveTo>
                  <a:pt x="1763" y="882"/>
                </a:moveTo>
                <a:cubicBezTo>
                  <a:pt x="1793" y="1368"/>
                  <a:pt x="1429" y="1763"/>
                  <a:pt x="942" y="1794"/>
                </a:cubicBezTo>
                <a:cubicBezTo>
                  <a:pt x="456" y="1824"/>
                  <a:pt x="31" y="1459"/>
                  <a:pt x="31" y="943"/>
                </a:cubicBezTo>
                <a:cubicBezTo>
                  <a:pt x="0" y="456"/>
                  <a:pt x="365" y="61"/>
                  <a:pt x="851" y="31"/>
                </a:cubicBezTo>
                <a:cubicBezTo>
                  <a:pt x="1338" y="0"/>
                  <a:pt x="1763" y="395"/>
                  <a:pt x="1763" y="882"/>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27"/>
          <p:cNvSpPr/>
          <p:nvPr/>
        </p:nvSpPr>
        <p:spPr>
          <a:xfrm>
            <a:off x="2443637" y="8309369"/>
            <a:ext cx="28682" cy="27454"/>
          </a:xfrm>
          <a:custGeom>
            <a:avLst/>
            <a:gdLst/>
            <a:ahLst/>
            <a:cxnLst/>
            <a:rect l="l" t="t" r="r" b="b"/>
            <a:pathLst>
              <a:path w="700" h="670" extrusionOk="0">
                <a:moveTo>
                  <a:pt x="700" y="335"/>
                </a:moveTo>
                <a:cubicBezTo>
                  <a:pt x="700" y="518"/>
                  <a:pt x="548" y="670"/>
                  <a:pt x="365" y="670"/>
                </a:cubicBezTo>
                <a:cubicBezTo>
                  <a:pt x="183" y="670"/>
                  <a:pt x="31" y="548"/>
                  <a:pt x="1" y="366"/>
                </a:cubicBezTo>
                <a:cubicBezTo>
                  <a:pt x="1" y="153"/>
                  <a:pt x="153" y="1"/>
                  <a:pt x="335" y="1"/>
                </a:cubicBezTo>
                <a:cubicBezTo>
                  <a:pt x="517" y="1"/>
                  <a:pt x="669" y="123"/>
                  <a:pt x="700" y="335"/>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27"/>
          <p:cNvSpPr/>
          <p:nvPr/>
        </p:nvSpPr>
        <p:spPr>
          <a:xfrm>
            <a:off x="2837209" y="8173617"/>
            <a:ext cx="34910" cy="34910"/>
          </a:xfrm>
          <a:custGeom>
            <a:avLst/>
            <a:gdLst/>
            <a:ahLst/>
            <a:cxnLst/>
            <a:rect l="l" t="t" r="r" b="b"/>
            <a:pathLst>
              <a:path w="852" h="852" extrusionOk="0">
                <a:moveTo>
                  <a:pt x="852" y="396"/>
                </a:moveTo>
                <a:cubicBezTo>
                  <a:pt x="852" y="639"/>
                  <a:pt x="669" y="822"/>
                  <a:pt x="457" y="822"/>
                </a:cubicBezTo>
                <a:cubicBezTo>
                  <a:pt x="213" y="852"/>
                  <a:pt x="31" y="670"/>
                  <a:pt x="31" y="426"/>
                </a:cubicBezTo>
                <a:cubicBezTo>
                  <a:pt x="1" y="214"/>
                  <a:pt x="183" y="31"/>
                  <a:pt x="426" y="1"/>
                </a:cubicBezTo>
                <a:cubicBezTo>
                  <a:pt x="639" y="1"/>
                  <a:pt x="821" y="183"/>
                  <a:pt x="852" y="396"/>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27"/>
          <p:cNvSpPr/>
          <p:nvPr/>
        </p:nvSpPr>
        <p:spPr>
          <a:xfrm>
            <a:off x="2910719" y="8062776"/>
            <a:ext cx="68510" cy="68552"/>
          </a:xfrm>
          <a:custGeom>
            <a:avLst/>
            <a:gdLst/>
            <a:ahLst/>
            <a:cxnLst/>
            <a:rect l="l" t="t" r="r" b="b"/>
            <a:pathLst>
              <a:path w="1672" h="1673" extrusionOk="0">
                <a:moveTo>
                  <a:pt x="1641" y="821"/>
                </a:moveTo>
                <a:cubicBezTo>
                  <a:pt x="1672" y="1247"/>
                  <a:pt x="1337" y="1642"/>
                  <a:pt x="882" y="1672"/>
                </a:cubicBezTo>
                <a:cubicBezTo>
                  <a:pt x="426" y="1672"/>
                  <a:pt x="61" y="1338"/>
                  <a:pt x="30" y="882"/>
                </a:cubicBezTo>
                <a:cubicBezTo>
                  <a:pt x="0" y="426"/>
                  <a:pt x="365" y="61"/>
                  <a:pt x="790" y="31"/>
                </a:cubicBezTo>
                <a:cubicBezTo>
                  <a:pt x="1246" y="1"/>
                  <a:pt x="1641" y="365"/>
                  <a:pt x="1641" y="821"/>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27"/>
          <p:cNvSpPr/>
          <p:nvPr/>
        </p:nvSpPr>
        <p:spPr>
          <a:xfrm>
            <a:off x="3306749" y="7990536"/>
            <a:ext cx="46138" cy="44868"/>
          </a:xfrm>
          <a:custGeom>
            <a:avLst/>
            <a:gdLst/>
            <a:ahLst/>
            <a:cxnLst/>
            <a:rect l="l" t="t" r="r" b="b"/>
            <a:pathLst>
              <a:path w="1126" h="1095" extrusionOk="0">
                <a:moveTo>
                  <a:pt x="1126" y="517"/>
                </a:moveTo>
                <a:cubicBezTo>
                  <a:pt x="1126" y="821"/>
                  <a:pt x="882" y="1065"/>
                  <a:pt x="609" y="1095"/>
                </a:cubicBezTo>
                <a:cubicBezTo>
                  <a:pt x="305" y="1095"/>
                  <a:pt x="31" y="882"/>
                  <a:pt x="31" y="578"/>
                </a:cubicBezTo>
                <a:cubicBezTo>
                  <a:pt x="1" y="274"/>
                  <a:pt x="244" y="31"/>
                  <a:pt x="548" y="1"/>
                </a:cubicBezTo>
                <a:cubicBezTo>
                  <a:pt x="852" y="1"/>
                  <a:pt x="1095" y="213"/>
                  <a:pt x="1126" y="517"/>
                </a:cubicBezTo>
                <a:close/>
              </a:path>
            </a:pathLst>
          </a:custGeom>
          <a:solidFill>
            <a:srgbClr val="FBE08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27"/>
          <p:cNvSpPr/>
          <p:nvPr/>
        </p:nvSpPr>
        <p:spPr>
          <a:xfrm>
            <a:off x="3230778" y="8143744"/>
            <a:ext cx="57324" cy="57324"/>
          </a:xfrm>
          <a:custGeom>
            <a:avLst/>
            <a:gdLst/>
            <a:ahLst/>
            <a:cxnLst/>
            <a:rect l="l" t="t" r="r" b="b"/>
            <a:pathLst>
              <a:path w="1399" h="1399" extrusionOk="0">
                <a:moveTo>
                  <a:pt x="1369" y="669"/>
                </a:moveTo>
                <a:cubicBezTo>
                  <a:pt x="1399" y="1034"/>
                  <a:pt x="1095" y="1368"/>
                  <a:pt x="730" y="1368"/>
                </a:cubicBezTo>
                <a:cubicBezTo>
                  <a:pt x="366" y="1399"/>
                  <a:pt x="31" y="1095"/>
                  <a:pt x="31" y="730"/>
                </a:cubicBezTo>
                <a:cubicBezTo>
                  <a:pt x="1" y="365"/>
                  <a:pt x="305" y="31"/>
                  <a:pt x="669" y="31"/>
                </a:cubicBezTo>
                <a:cubicBezTo>
                  <a:pt x="1034" y="0"/>
                  <a:pt x="1369" y="304"/>
                  <a:pt x="1369" y="669"/>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27"/>
          <p:cNvSpPr/>
          <p:nvPr/>
        </p:nvSpPr>
        <p:spPr>
          <a:xfrm>
            <a:off x="914178" y="7513538"/>
            <a:ext cx="38680" cy="39868"/>
          </a:xfrm>
          <a:custGeom>
            <a:avLst/>
            <a:gdLst/>
            <a:ahLst/>
            <a:cxnLst/>
            <a:rect l="l" t="t" r="r" b="b"/>
            <a:pathLst>
              <a:path w="944" h="973" extrusionOk="0">
                <a:moveTo>
                  <a:pt x="943" y="456"/>
                </a:moveTo>
                <a:cubicBezTo>
                  <a:pt x="943" y="730"/>
                  <a:pt x="761" y="942"/>
                  <a:pt x="487" y="973"/>
                </a:cubicBezTo>
                <a:cubicBezTo>
                  <a:pt x="244" y="973"/>
                  <a:pt x="1" y="790"/>
                  <a:pt x="1" y="517"/>
                </a:cubicBezTo>
                <a:cubicBezTo>
                  <a:pt x="1" y="243"/>
                  <a:pt x="183" y="31"/>
                  <a:pt x="457" y="0"/>
                </a:cubicBezTo>
                <a:cubicBezTo>
                  <a:pt x="700" y="0"/>
                  <a:pt x="943" y="213"/>
                  <a:pt x="943" y="456"/>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27"/>
          <p:cNvSpPr/>
          <p:nvPr/>
        </p:nvSpPr>
        <p:spPr>
          <a:xfrm>
            <a:off x="3242006" y="7535952"/>
            <a:ext cx="39868" cy="39868"/>
          </a:xfrm>
          <a:custGeom>
            <a:avLst/>
            <a:gdLst/>
            <a:ahLst/>
            <a:cxnLst/>
            <a:rect l="l" t="t" r="r" b="b"/>
            <a:pathLst>
              <a:path w="973" h="973" extrusionOk="0">
                <a:moveTo>
                  <a:pt x="973" y="456"/>
                </a:moveTo>
                <a:cubicBezTo>
                  <a:pt x="973" y="730"/>
                  <a:pt x="791" y="943"/>
                  <a:pt x="517" y="973"/>
                </a:cubicBezTo>
                <a:cubicBezTo>
                  <a:pt x="243" y="973"/>
                  <a:pt x="31" y="760"/>
                  <a:pt x="31" y="517"/>
                </a:cubicBezTo>
                <a:cubicBezTo>
                  <a:pt x="0" y="243"/>
                  <a:pt x="213" y="31"/>
                  <a:pt x="456" y="0"/>
                </a:cubicBezTo>
                <a:cubicBezTo>
                  <a:pt x="730" y="0"/>
                  <a:pt x="943" y="213"/>
                  <a:pt x="973" y="456"/>
                </a:cubicBezTo>
                <a:close/>
              </a:path>
            </a:pathLst>
          </a:custGeom>
          <a:solidFill>
            <a:srgbClr val="FBE08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27"/>
          <p:cNvSpPr/>
          <p:nvPr/>
        </p:nvSpPr>
        <p:spPr>
          <a:xfrm>
            <a:off x="3332931" y="7557137"/>
            <a:ext cx="108378" cy="108378"/>
          </a:xfrm>
          <a:custGeom>
            <a:avLst/>
            <a:gdLst/>
            <a:ahLst/>
            <a:cxnLst/>
            <a:rect l="l" t="t" r="r" b="b"/>
            <a:pathLst>
              <a:path w="2645" h="2645" extrusionOk="0">
                <a:moveTo>
                  <a:pt x="2614" y="1277"/>
                </a:moveTo>
                <a:cubicBezTo>
                  <a:pt x="2645" y="1976"/>
                  <a:pt x="2098" y="2584"/>
                  <a:pt x="1368" y="2614"/>
                </a:cubicBezTo>
                <a:cubicBezTo>
                  <a:pt x="669" y="2644"/>
                  <a:pt x="61" y="2097"/>
                  <a:pt x="31" y="1398"/>
                </a:cubicBezTo>
                <a:cubicBezTo>
                  <a:pt x="0" y="669"/>
                  <a:pt x="547" y="61"/>
                  <a:pt x="1246" y="30"/>
                </a:cubicBezTo>
                <a:cubicBezTo>
                  <a:pt x="1976" y="0"/>
                  <a:pt x="2584" y="547"/>
                  <a:pt x="2614" y="1277"/>
                </a:cubicBezTo>
                <a:close/>
              </a:path>
            </a:pathLst>
          </a:custGeom>
          <a:solidFill>
            <a:srgbClr val="FBE08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27"/>
          <p:cNvSpPr/>
          <p:nvPr/>
        </p:nvSpPr>
        <p:spPr>
          <a:xfrm>
            <a:off x="1518240" y="6306642"/>
            <a:ext cx="38640" cy="38680"/>
          </a:xfrm>
          <a:custGeom>
            <a:avLst/>
            <a:gdLst/>
            <a:ahLst/>
            <a:cxnLst/>
            <a:rect l="l" t="t" r="r" b="b"/>
            <a:pathLst>
              <a:path w="943" h="944" extrusionOk="0">
                <a:moveTo>
                  <a:pt x="943" y="457"/>
                </a:moveTo>
                <a:cubicBezTo>
                  <a:pt x="943" y="700"/>
                  <a:pt x="761" y="913"/>
                  <a:pt x="487" y="913"/>
                </a:cubicBezTo>
                <a:cubicBezTo>
                  <a:pt x="244" y="943"/>
                  <a:pt x="31" y="730"/>
                  <a:pt x="31" y="487"/>
                </a:cubicBezTo>
                <a:cubicBezTo>
                  <a:pt x="1" y="244"/>
                  <a:pt x="213" y="31"/>
                  <a:pt x="457" y="1"/>
                </a:cubicBezTo>
                <a:cubicBezTo>
                  <a:pt x="700" y="1"/>
                  <a:pt x="913" y="183"/>
                  <a:pt x="943" y="457"/>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27"/>
          <p:cNvSpPr/>
          <p:nvPr/>
        </p:nvSpPr>
        <p:spPr>
          <a:xfrm>
            <a:off x="1578025" y="6235673"/>
            <a:ext cx="64822" cy="64782"/>
          </a:xfrm>
          <a:custGeom>
            <a:avLst/>
            <a:gdLst/>
            <a:ahLst/>
            <a:cxnLst/>
            <a:rect l="l" t="t" r="r" b="b"/>
            <a:pathLst>
              <a:path w="1582" h="1581" extrusionOk="0">
                <a:moveTo>
                  <a:pt x="1551" y="760"/>
                </a:moveTo>
                <a:cubicBezTo>
                  <a:pt x="1581" y="1186"/>
                  <a:pt x="1247" y="1520"/>
                  <a:pt x="821" y="1551"/>
                </a:cubicBezTo>
                <a:cubicBezTo>
                  <a:pt x="396" y="1581"/>
                  <a:pt x="61" y="1247"/>
                  <a:pt x="31" y="821"/>
                </a:cubicBezTo>
                <a:cubicBezTo>
                  <a:pt x="1" y="395"/>
                  <a:pt x="335" y="31"/>
                  <a:pt x="761" y="31"/>
                </a:cubicBezTo>
                <a:cubicBezTo>
                  <a:pt x="1186" y="0"/>
                  <a:pt x="1520" y="335"/>
                  <a:pt x="1551" y="76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27"/>
          <p:cNvSpPr/>
          <p:nvPr/>
        </p:nvSpPr>
        <p:spPr>
          <a:xfrm>
            <a:off x="2046336" y="6370194"/>
            <a:ext cx="29912" cy="29912"/>
          </a:xfrm>
          <a:custGeom>
            <a:avLst/>
            <a:gdLst/>
            <a:ahLst/>
            <a:cxnLst/>
            <a:rect l="l" t="t" r="r" b="b"/>
            <a:pathLst>
              <a:path w="730" h="730" extrusionOk="0">
                <a:moveTo>
                  <a:pt x="730" y="365"/>
                </a:moveTo>
                <a:cubicBezTo>
                  <a:pt x="730" y="547"/>
                  <a:pt x="578" y="730"/>
                  <a:pt x="396" y="730"/>
                </a:cubicBezTo>
                <a:cubicBezTo>
                  <a:pt x="183" y="730"/>
                  <a:pt x="31" y="578"/>
                  <a:pt x="0" y="395"/>
                </a:cubicBezTo>
                <a:cubicBezTo>
                  <a:pt x="0" y="182"/>
                  <a:pt x="152" y="30"/>
                  <a:pt x="365" y="0"/>
                </a:cubicBezTo>
                <a:cubicBezTo>
                  <a:pt x="548" y="0"/>
                  <a:pt x="730" y="152"/>
                  <a:pt x="730" y="365"/>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27"/>
          <p:cNvSpPr/>
          <p:nvPr/>
        </p:nvSpPr>
        <p:spPr>
          <a:xfrm>
            <a:off x="2112348" y="6344013"/>
            <a:ext cx="93464" cy="94694"/>
          </a:xfrm>
          <a:custGeom>
            <a:avLst/>
            <a:gdLst/>
            <a:ahLst/>
            <a:cxnLst/>
            <a:rect l="l" t="t" r="r" b="b"/>
            <a:pathLst>
              <a:path w="2281" h="2311" extrusionOk="0">
                <a:moveTo>
                  <a:pt x="2280" y="1095"/>
                </a:moveTo>
                <a:cubicBezTo>
                  <a:pt x="2280" y="1733"/>
                  <a:pt x="1824" y="2250"/>
                  <a:pt x="1216" y="2280"/>
                </a:cubicBezTo>
                <a:cubicBezTo>
                  <a:pt x="578" y="2311"/>
                  <a:pt x="61" y="1824"/>
                  <a:pt x="31" y="1217"/>
                </a:cubicBezTo>
                <a:cubicBezTo>
                  <a:pt x="0" y="578"/>
                  <a:pt x="487" y="62"/>
                  <a:pt x="1095" y="31"/>
                </a:cubicBezTo>
                <a:cubicBezTo>
                  <a:pt x="1733" y="1"/>
                  <a:pt x="2250" y="487"/>
                  <a:pt x="2280" y="1095"/>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27"/>
          <p:cNvSpPr/>
          <p:nvPr/>
        </p:nvSpPr>
        <p:spPr>
          <a:xfrm>
            <a:off x="2193316" y="6493490"/>
            <a:ext cx="29912" cy="29912"/>
          </a:xfrm>
          <a:custGeom>
            <a:avLst/>
            <a:gdLst/>
            <a:ahLst/>
            <a:cxnLst/>
            <a:rect l="l" t="t" r="r" b="b"/>
            <a:pathLst>
              <a:path w="730" h="730" extrusionOk="0">
                <a:moveTo>
                  <a:pt x="730" y="335"/>
                </a:moveTo>
                <a:cubicBezTo>
                  <a:pt x="730" y="547"/>
                  <a:pt x="578" y="699"/>
                  <a:pt x="395" y="730"/>
                </a:cubicBezTo>
                <a:cubicBezTo>
                  <a:pt x="183" y="730"/>
                  <a:pt x="31" y="578"/>
                  <a:pt x="31" y="365"/>
                </a:cubicBezTo>
                <a:cubicBezTo>
                  <a:pt x="0" y="183"/>
                  <a:pt x="152" y="0"/>
                  <a:pt x="365" y="0"/>
                </a:cubicBezTo>
                <a:cubicBezTo>
                  <a:pt x="547" y="0"/>
                  <a:pt x="730" y="152"/>
                  <a:pt x="730" y="335"/>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27"/>
          <p:cNvSpPr/>
          <p:nvPr/>
        </p:nvSpPr>
        <p:spPr>
          <a:xfrm>
            <a:off x="2599344" y="6421251"/>
            <a:ext cx="29912" cy="28682"/>
          </a:xfrm>
          <a:custGeom>
            <a:avLst/>
            <a:gdLst/>
            <a:ahLst/>
            <a:cxnLst/>
            <a:rect l="l" t="t" r="r" b="b"/>
            <a:pathLst>
              <a:path w="730" h="700" extrusionOk="0">
                <a:moveTo>
                  <a:pt x="699" y="335"/>
                </a:moveTo>
                <a:cubicBezTo>
                  <a:pt x="730" y="517"/>
                  <a:pt x="578" y="699"/>
                  <a:pt x="365" y="699"/>
                </a:cubicBezTo>
                <a:cubicBezTo>
                  <a:pt x="183" y="699"/>
                  <a:pt x="0" y="578"/>
                  <a:pt x="0" y="365"/>
                </a:cubicBezTo>
                <a:cubicBezTo>
                  <a:pt x="0" y="183"/>
                  <a:pt x="152" y="0"/>
                  <a:pt x="334" y="0"/>
                </a:cubicBezTo>
                <a:cubicBezTo>
                  <a:pt x="547" y="0"/>
                  <a:pt x="699" y="152"/>
                  <a:pt x="699" y="335"/>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27"/>
          <p:cNvSpPr/>
          <p:nvPr/>
        </p:nvSpPr>
        <p:spPr>
          <a:xfrm>
            <a:off x="2651629" y="6371424"/>
            <a:ext cx="67322" cy="68552"/>
          </a:xfrm>
          <a:custGeom>
            <a:avLst/>
            <a:gdLst/>
            <a:ahLst/>
            <a:cxnLst/>
            <a:rect l="l" t="t" r="r" b="b"/>
            <a:pathLst>
              <a:path w="1643" h="1673" extrusionOk="0">
                <a:moveTo>
                  <a:pt x="1642" y="791"/>
                </a:moveTo>
                <a:cubicBezTo>
                  <a:pt x="1642" y="1247"/>
                  <a:pt x="1308" y="1611"/>
                  <a:pt x="852" y="1642"/>
                </a:cubicBezTo>
                <a:cubicBezTo>
                  <a:pt x="396" y="1672"/>
                  <a:pt x="31" y="1307"/>
                  <a:pt x="1" y="852"/>
                </a:cubicBezTo>
                <a:cubicBezTo>
                  <a:pt x="1" y="396"/>
                  <a:pt x="335" y="31"/>
                  <a:pt x="791" y="0"/>
                </a:cubicBezTo>
                <a:cubicBezTo>
                  <a:pt x="1247" y="0"/>
                  <a:pt x="1612" y="335"/>
                  <a:pt x="1642" y="791"/>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27"/>
          <p:cNvSpPr/>
          <p:nvPr/>
        </p:nvSpPr>
        <p:spPr>
          <a:xfrm>
            <a:off x="2712682" y="6461078"/>
            <a:ext cx="26184" cy="26224"/>
          </a:xfrm>
          <a:custGeom>
            <a:avLst/>
            <a:gdLst/>
            <a:ahLst/>
            <a:cxnLst/>
            <a:rect l="l" t="t" r="r" b="b"/>
            <a:pathLst>
              <a:path w="639" h="640" extrusionOk="0">
                <a:moveTo>
                  <a:pt x="638" y="305"/>
                </a:moveTo>
                <a:cubicBezTo>
                  <a:pt x="638" y="487"/>
                  <a:pt x="517" y="609"/>
                  <a:pt x="334" y="639"/>
                </a:cubicBezTo>
                <a:cubicBezTo>
                  <a:pt x="183" y="639"/>
                  <a:pt x="31" y="518"/>
                  <a:pt x="31" y="335"/>
                </a:cubicBezTo>
                <a:cubicBezTo>
                  <a:pt x="0" y="183"/>
                  <a:pt x="152" y="31"/>
                  <a:pt x="304" y="31"/>
                </a:cubicBezTo>
                <a:cubicBezTo>
                  <a:pt x="486" y="1"/>
                  <a:pt x="608" y="153"/>
                  <a:pt x="638" y="305"/>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27"/>
          <p:cNvSpPr/>
          <p:nvPr/>
        </p:nvSpPr>
        <p:spPr>
          <a:xfrm>
            <a:off x="2878307" y="6329096"/>
            <a:ext cx="24954" cy="24912"/>
          </a:xfrm>
          <a:custGeom>
            <a:avLst/>
            <a:gdLst/>
            <a:ahLst/>
            <a:cxnLst/>
            <a:rect l="l" t="t" r="r" b="b"/>
            <a:pathLst>
              <a:path w="609" h="608" extrusionOk="0">
                <a:moveTo>
                  <a:pt x="609" y="274"/>
                </a:moveTo>
                <a:cubicBezTo>
                  <a:pt x="609" y="456"/>
                  <a:pt x="487" y="608"/>
                  <a:pt x="305" y="608"/>
                </a:cubicBezTo>
                <a:cubicBezTo>
                  <a:pt x="153" y="608"/>
                  <a:pt x="1" y="486"/>
                  <a:pt x="1" y="304"/>
                </a:cubicBezTo>
                <a:cubicBezTo>
                  <a:pt x="1" y="152"/>
                  <a:pt x="122" y="0"/>
                  <a:pt x="274" y="0"/>
                </a:cubicBezTo>
                <a:cubicBezTo>
                  <a:pt x="457" y="0"/>
                  <a:pt x="609" y="122"/>
                  <a:pt x="609" y="27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27"/>
          <p:cNvSpPr/>
          <p:nvPr/>
        </p:nvSpPr>
        <p:spPr>
          <a:xfrm>
            <a:off x="2925632" y="6261814"/>
            <a:ext cx="81008" cy="81008"/>
          </a:xfrm>
          <a:custGeom>
            <a:avLst/>
            <a:gdLst/>
            <a:ahLst/>
            <a:cxnLst/>
            <a:rect l="l" t="t" r="r" b="b"/>
            <a:pathLst>
              <a:path w="1977" h="1977" extrusionOk="0">
                <a:moveTo>
                  <a:pt x="1946" y="943"/>
                </a:moveTo>
                <a:cubicBezTo>
                  <a:pt x="1977" y="1490"/>
                  <a:pt x="1551" y="1946"/>
                  <a:pt x="1034" y="1946"/>
                </a:cubicBezTo>
                <a:cubicBezTo>
                  <a:pt x="487" y="1976"/>
                  <a:pt x="62" y="1581"/>
                  <a:pt x="31" y="1034"/>
                </a:cubicBezTo>
                <a:cubicBezTo>
                  <a:pt x="1" y="487"/>
                  <a:pt x="426" y="31"/>
                  <a:pt x="943" y="31"/>
                </a:cubicBezTo>
                <a:cubicBezTo>
                  <a:pt x="1490" y="1"/>
                  <a:pt x="1916" y="426"/>
                  <a:pt x="1946" y="943"/>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27"/>
          <p:cNvSpPr/>
          <p:nvPr/>
        </p:nvSpPr>
        <p:spPr>
          <a:xfrm>
            <a:off x="2992914" y="6382652"/>
            <a:ext cx="21184" cy="21184"/>
          </a:xfrm>
          <a:custGeom>
            <a:avLst/>
            <a:gdLst/>
            <a:ahLst/>
            <a:cxnLst/>
            <a:rect l="l" t="t" r="r" b="b"/>
            <a:pathLst>
              <a:path w="517" h="517" extrusionOk="0">
                <a:moveTo>
                  <a:pt x="517" y="243"/>
                </a:moveTo>
                <a:cubicBezTo>
                  <a:pt x="517" y="365"/>
                  <a:pt x="395" y="486"/>
                  <a:pt x="274" y="517"/>
                </a:cubicBezTo>
                <a:cubicBezTo>
                  <a:pt x="122" y="517"/>
                  <a:pt x="0" y="395"/>
                  <a:pt x="0" y="274"/>
                </a:cubicBezTo>
                <a:cubicBezTo>
                  <a:pt x="0" y="122"/>
                  <a:pt x="91" y="0"/>
                  <a:pt x="243" y="0"/>
                </a:cubicBezTo>
                <a:cubicBezTo>
                  <a:pt x="395" y="0"/>
                  <a:pt x="517" y="91"/>
                  <a:pt x="517" y="243"/>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27"/>
          <p:cNvSpPr/>
          <p:nvPr/>
        </p:nvSpPr>
        <p:spPr>
          <a:xfrm>
            <a:off x="1824659" y="7274405"/>
            <a:ext cx="92194" cy="138290"/>
          </a:xfrm>
          <a:custGeom>
            <a:avLst/>
            <a:gdLst/>
            <a:ahLst/>
            <a:cxnLst/>
            <a:rect l="l" t="t" r="r" b="b"/>
            <a:pathLst>
              <a:path w="2250" h="3375" extrusionOk="0">
                <a:moveTo>
                  <a:pt x="243" y="2493"/>
                </a:moveTo>
                <a:cubicBezTo>
                  <a:pt x="243" y="2523"/>
                  <a:pt x="243" y="2523"/>
                  <a:pt x="243" y="2523"/>
                </a:cubicBezTo>
                <a:cubicBezTo>
                  <a:pt x="274" y="2584"/>
                  <a:pt x="304" y="2614"/>
                  <a:pt x="334" y="2675"/>
                </a:cubicBezTo>
                <a:lnTo>
                  <a:pt x="334" y="2675"/>
                </a:lnTo>
                <a:lnTo>
                  <a:pt x="334" y="2675"/>
                </a:lnTo>
                <a:cubicBezTo>
                  <a:pt x="821" y="3374"/>
                  <a:pt x="2097" y="3253"/>
                  <a:pt x="2219" y="1885"/>
                </a:cubicBezTo>
                <a:cubicBezTo>
                  <a:pt x="2219" y="1733"/>
                  <a:pt x="2249" y="1581"/>
                  <a:pt x="2249" y="1459"/>
                </a:cubicBezTo>
                <a:lnTo>
                  <a:pt x="2249" y="1459"/>
                </a:lnTo>
                <a:lnTo>
                  <a:pt x="2249" y="1459"/>
                </a:lnTo>
                <a:cubicBezTo>
                  <a:pt x="2249" y="1216"/>
                  <a:pt x="2219" y="1003"/>
                  <a:pt x="2188" y="851"/>
                </a:cubicBezTo>
                <a:cubicBezTo>
                  <a:pt x="2188" y="821"/>
                  <a:pt x="2188" y="821"/>
                  <a:pt x="2188" y="791"/>
                </a:cubicBezTo>
                <a:cubicBezTo>
                  <a:pt x="2188" y="760"/>
                  <a:pt x="2188" y="730"/>
                  <a:pt x="2158" y="699"/>
                </a:cubicBezTo>
                <a:cubicBezTo>
                  <a:pt x="2158" y="669"/>
                  <a:pt x="2158" y="639"/>
                  <a:pt x="2158" y="639"/>
                </a:cubicBezTo>
                <a:cubicBezTo>
                  <a:pt x="2128" y="608"/>
                  <a:pt x="2128" y="578"/>
                  <a:pt x="2128" y="547"/>
                </a:cubicBezTo>
                <a:cubicBezTo>
                  <a:pt x="2097" y="517"/>
                  <a:pt x="2097" y="517"/>
                  <a:pt x="2097" y="487"/>
                </a:cubicBezTo>
                <a:cubicBezTo>
                  <a:pt x="2067" y="456"/>
                  <a:pt x="2067" y="456"/>
                  <a:pt x="2067" y="426"/>
                </a:cubicBezTo>
                <a:cubicBezTo>
                  <a:pt x="2037" y="426"/>
                  <a:pt x="2037" y="395"/>
                  <a:pt x="2006" y="395"/>
                </a:cubicBezTo>
                <a:cubicBezTo>
                  <a:pt x="2006" y="365"/>
                  <a:pt x="1976" y="365"/>
                  <a:pt x="1976" y="365"/>
                </a:cubicBezTo>
                <a:cubicBezTo>
                  <a:pt x="1945" y="335"/>
                  <a:pt x="1915" y="304"/>
                  <a:pt x="1885" y="304"/>
                </a:cubicBezTo>
                <a:cubicBezTo>
                  <a:pt x="1337" y="0"/>
                  <a:pt x="0" y="1459"/>
                  <a:pt x="182" y="2310"/>
                </a:cubicBezTo>
                <a:cubicBezTo>
                  <a:pt x="182" y="2371"/>
                  <a:pt x="213" y="2432"/>
                  <a:pt x="243" y="2493"/>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27"/>
          <p:cNvSpPr/>
          <p:nvPr/>
        </p:nvSpPr>
        <p:spPr>
          <a:xfrm>
            <a:off x="1952910" y="7290590"/>
            <a:ext cx="112148" cy="124564"/>
          </a:xfrm>
          <a:custGeom>
            <a:avLst/>
            <a:gdLst/>
            <a:ahLst/>
            <a:cxnLst/>
            <a:rect l="l" t="t" r="r" b="b"/>
            <a:pathLst>
              <a:path w="2737" h="3040" extrusionOk="0">
                <a:moveTo>
                  <a:pt x="700" y="2675"/>
                </a:moveTo>
                <a:cubicBezTo>
                  <a:pt x="761" y="2706"/>
                  <a:pt x="791" y="2736"/>
                  <a:pt x="852" y="2766"/>
                </a:cubicBezTo>
                <a:cubicBezTo>
                  <a:pt x="882" y="2766"/>
                  <a:pt x="913" y="2766"/>
                  <a:pt x="913" y="2797"/>
                </a:cubicBezTo>
                <a:cubicBezTo>
                  <a:pt x="973" y="2797"/>
                  <a:pt x="1004" y="2827"/>
                  <a:pt x="1034" y="2827"/>
                </a:cubicBezTo>
                <a:lnTo>
                  <a:pt x="1034" y="2827"/>
                </a:lnTo>
                <a:lnTo>
                  <a:pt x="1034" y="2827"/>
                </a:lnTo>
                <a:cubicBezTo>
                  <a:pt x="1855" y="3040"/>
                  <a:pt x="2736" y="2098"/>
                  <a:pt x="1946" y="1003"/>
                </a:cubicBezTo>
                <a:cubicBezTo>
                  <a:pt x="1855" y="882"/>
                  <a:pt x="1764" y="760"/>
                  <a:pt x="1673" y="669"/>
                </a:cubicBezTo>
                <a:lnTo>
                  <a:pt x="1673" y="669"/>
                </a:lnTo>
                <a:cubicBezTo>
                  <a:pt x="1673" y="669"/>
                  <a:pt x="1673" y="669"/>
                  <a:pt x="1673" y="669"/>
                </a:cubicBezTo>
                <a:cubicBezTo>
                  <a:pt x="1521" y="456"/>
                  <a:pt x="1369" y="335"/>
                  <a:pt x="1217" y="213"/>
                </a:cubicBezTo>
                <a:lnTo>
                  <a:pt x="1217" y="213"/>
                </a:lnTo>
                <a:cubicBezTo>
                  <a:pt x="1186" y="183"/>
                  <a:pt x="1156" y="152"/>
                  <a:pt x="1125" y="152"/>
                </a:cubicBezTo>
                <a:cubicBezTo>
                  <a:pt x="1095" y="122"/>
                  <a:pt x="1095" y="122"/>
                  <a:pt x="1065" y="122"/>
                </a:cubicBezTo>
                <a:cubicBezTo>
                  <a:pt x="1034" y="92"/>
                  <a:pt x="1004" y="92"/>
                  <a:pt x="973" y="61"/>
                </a:cubicBezTo>
                <a:cubicBezTo>
                  <a:pt x="973" y="61"/>
                  <a:pt x="943" y="61"/>
                  <a:pt x="943" y="31"/>
                </a:cubicBezTo>
                <a:cubicBezTo>
                  <a:pt x="913" y="31"/>
                  <a:pt x="882" y="31"/>
                  <a:pt x="852" y="31"/>
                </a:cubicBezTo>
                <a:cubicBezTo>
                  <a:pt x="852" y="31"/>
                  <a:pt x="821" y="31"/>
                  <a:pt x="791" y="0"/>
                </a:cubicBezTo>
                <a:cubicBezTo>
                  <a:pt x="791" y="0"/>
                  <a:pt x="761" y="0"/>
                  <a:pt x="761" y="0"/>
                </a:cubicBezTo>
                <a:cubicBezTo>
                  <a:pt x="730" y="0"/>
                  <a:pt x="700" y="0"/>
                  <a:pt x="669" y="31"/>
                </a:cubicBezTo>
                <a:cubicBezTo>
                  <a:pt x="62" y="183"/>
                  <a:pt x="1" y="2158"/>
                  <a:pt x="700" y="2675"/>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27"/>
          <p:cNvSpPr/>
          <p:nvPr/>
        </p:nvSpPr>
        <p:spPr>
          <a:xfrm>
            <a:off x="1148370" y="7212304"/>
            <a:ext cx="1742420" cy="1032404"/>
          </a:xfrm>
          <a:custGeom>
            <a:avLst/>
            <a:gdLst/>
            <a:ahLst/>
            <a:cxnLst/>
            <a:rect l="l" t="t" r="r" b="b"/>
            <a:pathLst>
              <a:path w="42524" h="25199" extrusionOk="0">
                <a:moveTo>
                  <a:pt x="34530" y="19210"/>
                </a:moveTo>
                <a:cubicBezTo>
                  <a:pt x="30761" y="21885"/>
                  <a:pt x="21399" y="25198"/>
                  <a:pt x="11399" y="20913"/>
                </a:cubicBezTo>
                <a:cubicBezTo>
                  <a:pt x="1429" y="16627"/>
                  <a:pt x="0" y="8663"/>
                  <a:pt x="3100" y="4621"/>
                </a:cubicBezTo>
                <a:cubicBezTo>
                  <a:pt x="6626" y="0"/>
                  <a:pt x="12402" y="8937"/>
                  <a:pt x="20700" y="8542"/>
                </a:cubicBezTo>
                <a:cubicBezTo>
                  <a:pt x="28846" y="8146"/>
                  <a:pt x="35046" y="183"/>
                  <a:pt x="38785" y="6019"/>
                </a:cubicBezTo>
                <a:cubicBezTo>
                  <a:pt x="42524" y="11855"/>
                  <a:pt x="37387" y="17144"/>
                  <a:pt x="34530" y="19210"/>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27"/>
          <p:cNvSpPr/>
          <p:nvPr/>
        </p:nvSpPr>
        <p:spPr>
          <a:xfrm>
            <a:off x="1148354" y="7239535"/>
            <a:ext cx="1574300" cy="902966"/>
          </a:xfrm>
          <a:custGeom>
            <a:avLst/>
            <a:gdLst/>
            <a:ahLst/>
            <a:cxnLst/>
            <a:rect l="l" t="t" r="r" b="b"/>
            <a:pathLst>
              <a:path w="38421" h="22037" extrusionOk="0">
                <a:moveTo>
                  <a:pt x="15958" y="7143"/>
                </a:moveTo>
                <a:cubicBezTo>
                  <a:pt x="17447" y="7629"/>
                  <a:pt x="18997" y="7933"/>
                  <a:pt x="20700" y="7873"/>
                </a:cubicBezTo>
                <a:cubicBezTo>
                  <a:pt x="28602" y="7477"/>
                  <a:pt x="34682" y="0"/>
                  <a:pt x="38420" y="4833"/>
                </a:cubicBezTo>
                <a:cubicBezTo>
                  <a:pt x="34834" y="3860"/>
                  <a:pt x="29758" y="8845"/>
                  <a:pt x="23526" y="9149"/>
                </a:cubicBezTo>
                <a:cubicBezTo>
                  <a:pt x="20700" y="9271"/>
                  <a:pt x="18177" y="8268"/>
                  <a:pt x="15958" y="7143"/>
                </a:cubicBezTo>
                <a:close/>
                <a:moveTo>
                  <a:pt x="14651" y="20943"/>
                </a:moveTo>
                <a:cubicBezTo>
                  <a:pt x="5137" y="16870"/>
                  <a:pt x="3800" y="9271"/>
                  <a:pt x="6748" y="5411"/>
                </a:cubicBezTo>
                <a:cubicBezTo>
                  <a:pt x="7660" y="4225"/>
                  <a:pt x="8724" y="3982"/>
                  <a:pt x="9970" y="4256"/>
                </a:cubicBezTo>
                <a:cubicBezTo>
                  <a:pt x="7113" y="2705"/>
                  <a:pt x="4833" y="1672"/>
                  <a:pt x="3100" y="3952"/>
                </a:cubicBezTo>
                <a:cubicBezTo>
                  <a:pt x="0" y="7994"/>
                  <a:pt x="1429" y="15958"/>
                  <a:pt x="11399" y="20244"/>
                </a:cubicBezTo>
                <a:cubicBezTo>
                  <a:pt x="13587" y="21155"/>
                  <a:pt x="15715" y="21733"/>
                  <a:pt x="17782" y="22037"/>
                </a:cubicBezTo>
                <a:cubicBezTo>
                  <a:pt x="16748" y="21763"/>
                  <a:pt x="15715" y="21399"/>
                  <a:pt x="14651" y="20943"/>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27"/>
          <p:cNvSpPr/>
          <p:nvPr/>
        </p:nvSpPr>
        <p:spPr>
          <a:xfrm>
            <a:off x="1226822" y="6887063"/>
            <a:ext cx="590368" cy="389878"/>
          </a:xfrm>
          <a:custGeom>
            <a:avLst/>
            <a:gdLst/>
            <a:ahLst/>
            <a:cxnLst/>
            <a:rect l="l" t="t" r="r" b="b"/>
            <a:pathLst>
              <a:path w="14408" h="9515" extrusionOk="0">
                <a:moveTo>
                  <a:pt x="8389" y="152"/>
                </a:moveTo>
                <a:cubicBezTo>
                  <a:pt x="6869" y="31"/>
                  <a:pt x="5015" y="0"/>
                  <a:pt x="2766" y="2189"/>
                </a:cubicBezTo>
                <a:cubicBezTo>
                  <a:pt x="0" y="4864"/>
                  <a:pt x="456" y="7781"/>
                  <a:pt x="2371" y="7234"/>
                </a:cubicBezTo>
                <a:cubicBezTo>
                  <a:pt x="4286" y="6687"/>
                  <a:pt x="5714" y="3557"/>
                  <a:pt x="8146" y="5502"/>
                </a:cubicBezTo>
                <a:cubicBezTo>
                  <a:pt x="10578" y="7447"/>
                  <a:pt x="11550" y="9514"/>
                  <a:pt x="12979" y="7933"/>
                </a:cubicBezTo>
                <a:cubicBezTo>
                  <a:pt x="14408" y="6353"/>
                  <a:pt x="12158" y="456"/>
                  <a:pt x="8389" y="152"/>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27"/>
          <p:cNvSpPr/>
          <p:nvPr/>
        </p:nvSpPr>
        <p:spPr>
          <a:xfrm>
            <a:off x="1226822" y="6887062"/>
            <a:ext cx="483260" cy="318868"/>
          </a:xfrm>
          <a:custGeom>
            <a:avLst/>
            <a:gdLst/>
            <a:ahLst/>
            <a:cxnLst/>
            <a:rect l="l" t="t" r="r" b="b"/>
            <a:pathLst>
              <a:path w="11794" h="7782" extrusionOk="0">
                <a:moveTo>
                  <a:pt x="4651" y="3830"/>
                </a:moveTo>
                <a:cubicBezTo>
                  <a:pt x="6900" y="1642"/>
                  <a:pt x="8784" y="1672"/>
                  <a:pt x="10274" y="1794"/>
                </a:cubicBezTo>
                <a:cubicBezTo>
                  <a:pt x="10821" y="1854"/>
                  <a:pt x="11338" y="2006"/>
                  <a:pt x="11794" y="2249"/>
                </a:cubicBezTo>
                <a:cubicBezTo>
                  <a:pt x="10943" y="1125"/>
                  <a:pt x="9757" y="274"/>
                  <a:pt x="8389" y="152"/>
                </a:cubicBezTo>
                <a:cubicBezTo>
                  <a:pt x="6869" y="31"/>
                  <a:pt x="5015" y="0"/>
                  <a:pt x="2766" y="2189"/>
                </a:cubicBezTo>
                <a:cubicBezTo>
                  <a:pt x="0" y="4864"/>
                  <a:pt x="426" y="7781"/>
                  <a:pt x="2371" y="7234"/>
                </a:cubicBezTo>
                <a:cubicBezTo>
                  <a:pt x="2493" y="7204"/>
                  <a:pt x="2614" y="7143"/>
                  <a:pt x="2736" y="7113"/>
                </a:cubicBezTo>
                <a:cubicBezTo>
                  <a:pt x="2888" y="6171"/>
                  <a:pt x="3465" y="4985"/>
                  <a:pt x="4651" y="383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27"/>
          <p:cNvSpPr/>
          <p:nvPr/>
        </p:nvSpPr>
        <p:spPr>
          <a:xfrm>
            <a:off x="2148446" y="6898249"/>
            <a:ext cx="592908" cy="381150"/>
          </a:xfrm>
          <a:custGeom>
            <a:avLst/>
            <a:gdLst/>
            <a:ahLst/>
            <a:cxnLst/>
            <a:rect l="l" t="t" r="r" b="b"/>
            <a:pathLst>
              <a:path w="14470" h="9302" extrusionOk="0">
                <a:moveTo>
                  <a:pt x="6232" y="62"/>
                </a:moveTo>
                <a:cubicBezTo>
                  <a:pt x="7752" y="1"/>
                  <a:pt x="9606" y="31"/>
                  <a:pt x="11794" y="2280"/>
                </a:cubicBezTo>
                <a:cubicBezTo>
                  <a:pt x="14469" y="5077"/>
                  <a:pt x="13922" y="7964"/>
                  <a:pt x="12007" y="7357"/>
                </a:cubicBezTo>
                <a:cubicBezTo>
                  <a:pt x="10092" y="6749"/>
                  <a:pt x="8785" y="3557"/>
                  <a:pt x="6293" y="5411"/>
                </a:cubicBezTo>
                <a:cubicBezTo>
                  <a:pt x="3800" y="7265"/>
                  <a:pt x="2737" y="9302"/>
                  <a:pt x="1369" y="7691"/>
                </a:cubicBezTo>
                <a:cubicBezTo>
                  <a:pt x="1" y="6050"/>
                  <a:pt x="2463" y="244"/>
                  <a:pt x="6232" y="62"/>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27"/>
          <p:cNvSpPr/>
          <p:nvPr/>
        </p:nvSpPr>
        <p:spPr>
          <a:xfrm>
            <a:off x="2148457" y="6894724"/>
            <a:ext cx="484530" cy="345820"/>
          </a:xfrm>
          <a:custGeom>
            <a:avLst/>
            <a:gdLst/>
            <a:ahLst/>
            <a:cxnLst/>
            <a:rect l="l" t="t" r="r" b="b"/>
            <a:pathLst>
              <a:path w="11825" h="8299" extrusionOk="0">
                <a:moveTo>
                  <a:pt x="7721" y="1338"/>
                </a:moveTo>
                <a:cubicBezTo>
                  <a:pt x="8907" y="1308"/>
                  <a:pt x="10275" y="1308"/>
                  <a:pt x="11825" y="2341"/>
                </a:cubicBezTo>
                <a:cubicBezTo>
                  <a:pt x="11825" y="2311"/>
                  <a:pt x="11794" y="2311"/>
                  <a:pt x="11794" y="2280"/>
                </a:cubicBezTo>
                <a:cubicBezTo>
                  <a:pt x="9606" y="31"/>
                  <a:pt x="7752" y="1"/>
                  <a:pt x="6232" y="62"/>
                </a:cubicBezTo>
                <a:cubicBezTo>
                  <a:pt x="2463" y="244"/>
                  <a:pt x="1" y="6050"/>
                  <a:pt x="1369" y="7691"/>
                </a:cubicBezTo>
                <a:cubicBezTo>
                  <a:pt x="1794" y="8147"/>
                  <a:pt x="2159" y="8299"/>
                  <a:pt x="2554" y="8268"/>
                </a:cubicBezTo>
                <a:cubicBezTo>
                  <a:pt x="2068" y="6080"/>
                  <a:pt x="4378" y="1490"/>
                  <a:pt x="7721" y="1338"/>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27"/>
          <p:cNvSpPr/>
          <p:nvPr/>
        </p:nvSpPr>
        <p:spPr>
          <a:xfrm>
            <a:off x="1842073" y="7290591"/>
            <a:ext cx="94694" cy="140790"/>
          </a:xfrm>
          <a:custGeom>
            <a:avLst/>
            <a:gdLst/>
            <a:ahLst/>
            <a:cxnLst/>
            <a:rect l="l" t="t" r="r" b="b"/>
            <a:pathLst>
              <a:path w="2311" h="3436" extrusionOk="0">
                <a:moveTo>
                  <a:pt x="1915" y="304"/>
                </a:moveTo>
                <a:cubicBezTo>
                  <a:pt x="1338" y="0"/>
                  <a:pt x="1" y="1459"/>
                  <a:pt x="183" y="2310"/>
                </a:cubicBezTo>
                <a:cubicBezTo>
                  <a:pt x="426" y="3374"/>
                  <a:pt x="2067" y="3435"/>
                  <a:pt x="2219" y="1885"/>
                </a:cubicBezTo>
                <a:cubicBezTo>
                  <a:pt x="2311" y="882"/>
                  <a:pt x="2159" y="426"/>
                  <a:pt x="1915" y="304"/>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27"/>
          <p:cNvSpPr/>
          <p:nvPr/>
        </p:nvSpPr>
        <p:spPr>
          <a:xfrm>
            <a:off x="1970367" y="7304277"/>
            <a:ext cx="117106" cy="138290"/>
          </a:xfrm>
          <a:custGeom>
            <a:avLst/>
            <a:gdLst/>
            <a:ahLst/>
            <a:cxnLst/>
            <a:rect l="l" t="t" r="r" b="b"/>
            <a:pathLst>
              <a:path w="2858" h="3375" extrusionOk="0">
                <a:moveTo>
                  <a:pt x="639" y="62"/>
                </a:moveTo>
                <a:cubicBezTo>
                  <a:pt x="61" y="244"/>
                  <a:pt x="0" y="2220"/>
                  <a:pt x="699" y="2736"/>
                </a:cubicBezTo>
                <a:cubicBezTo>
                  <a:pt x="1581" y="3375"/>
                  <a:pt x="2857" y="2311"/>
                  <a:pt x="1946" y="1065"/>
                </a:cubicBezTo>
                <a:cubicBezTo>
                  <a:pt x="1338" y="244"/>
                  <a:pt x="943" y="1"/>
                  <a:pt x="639" y="62"/>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27"/>
          <p:cNvSpPr/>
          <p:nvPr/>
        </p:nvSpPr>
        <p:spPr>
          <a:xfrm>
            <a:off x="1328934" y="6903249"/>
            <a:ext cx="160704" cy="165662"/>
          </a:xfrm>
          <a:custGeom>
            <a:avLst/>
            <a:gdLst/>
            <a:ahLst/>
            <a:cxnLst/>
            <a:rect l="l" t="t" r="r" b="b"/>
            <a:pathLst>
              <a:path w="3922" h="4043" extrusionOk="0">
                <a:moveTo>
                  <a:pt x="3070" y="0"/>
                </a:moveTo>
                <a:cubicBezTo>
                  <a:pt x="2219" y="274"/>
                  <a:pt x="1277" y="791"/>
                  <a:pt x="274" y="1794"/>
                </a:cubicBezTo>
                <a:cubicBezTo>
                  <a:pt x="183" y="1885"/>
                  <a:pt x="92" y="1976"/>
                  <a:pt x="1" y="2067"/>
                </a:cubicBezTo>
                <a:cubicBezTo>
                  <a:pt x="791" y="2341"/>
                  <a:pt x="1581" y="2888"/>
                  <a:pt x="1611" y="4043"/>
                </a:cubicBezTo>
                <a:cubicBezTo>
                  <a:pt x="1763" y="3830"/>
                  <a:pt x="1946" y="3648"/>
                  <a:pt x="2159" y="3435"/>
                </a:cubicBezTo>
                <a:cubicBezTo>
                  <a:pt x="2767" y="2827"/>
                  <a:pt x="3374" y="2402"/>
                  <a:pt x="3922" y="2098"/>
                </a:cubicBezTo>
                <a:cubicBezTo>
                  <a:pt x="3192" y="1672"/>
                  <a:pt x="2675" y="1034"/>
                  <a:pt x="3070" y="0"/>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27"/>
          <p:cNvSpPr/>
          <p:nvPr/>
        </p:nvSpPr>
        <p:spPr>
          <a:xfrm>
            <a:off x="2240642" y="6908448"/>
            <a:ext cx="133292" cy="148248"/>
          </a:xfrm>
          <a:custGeom>
            <a:avLst/>
            <a:gdLst/>
            <a:ahLst/>
            <a:cxnLst/>
            <a:rect l="l" t="t" r="r" b="b"/>
            <a:pathLst>
              <a:path w="3253" h="3618" extrusionOk="0">
                <a:moveTo>
                  <a:pt x="3253" y="1793"/>
                </a:moveTo>
                <a:cubicBezTo>
                  <a:pt x="2736" y="1490"/>
                  <a:pt x="2432" y="942"/>
                  <a:pt x="2736" y="0"/>
                </a:cubicBezTo>
                <a:cubicBezTo>
                  <a:pt x="1611" y="456"/>
                  <a:pt x="699" y="1338"/>
                  <a:pt x="0" y="2371"/>
                </a:cubicBezTo>
                <a:cubicBezTo>
                  <a:pt x="578" y="2614"/>
                  <a:pt x="1246" y="2979"/>
                  <a:pt x="1520" y="3617"/>
                </a:cubicBezTo>
                <a:cubicBezTo>
                  <a:pt x="2006" y="2918"/>
                  <a:pt x="2584" y="2280"/>
                  <a:pt x="3253" y="1793"/>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27"/>
          <p:cNvSpPr/>
          <p:nvPr/>
        </p:nvSpPr>
        <p:spPr>
          <a:xfrm>
            <a:off x="2197044" y="7452485"/>
            <a:ext cx="206760" cy="134562"/>
          </a:xfrm>
          <a:custGeom>
            <a:avLst/>
            <a:gdLst/>
            <a:ahLst/>
            <a:cxnLst/>
            <a:rect l="l" t="t" r="r" b="b"/>
            <a:pathLst>
              <a:path w="5046" h="3284" extrusionOk="0">
                <a:moveTo>
                  <a:pt x="5046" y="1946"/>
                </a:moveTo>
                <a:cubicBezTo>
                  <a:pt x="4195" y="1551"/>
                  <a:pt x="3617" y="943"/>
                  <a:pt x="3769" y="1"/>
                </a:cubicBezTo>
                <a:cubicBezTo>
                  <a:pt x="2584" y="548"/>
                  <a:pt x="1307" y="1125"/>
                  <a:pt x="0" y="1612"/>
                </a:cubicBezTo>
                <a:cubicBezTo>
                  <a:pt x="912" y="2007"/>
                  <a:pt x="1611" y="2554"/>
                  <a:pt x="1581" y="3284"/>
                </a:cubicBezTo>
                <a:cubicBezTo>
                  <a:pt x="2797" y="2919"/>
                  <a:pt x="3952" y="2432"/>
                  <a:pt x="5046" y="1946"/>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27"/>
          <p:cNvSpPr/>
          <p:nvPr/>
        </p:nvSpPr>
        <p:spPr>
          <a:xfrm>
            <a:off x="1200639" y="7530954"/>
            <a:ext cx="210530" cy="367464"/>
          </a:xfrm>
          <a:custGeom>
            <a:avLst/>
            <a:gdLst/>
            <a:ahLst/>
            <a:cxnLst/>
            <a:rect l="l" t="t" r="r" b="b"/>
            <a:pathLst>
              <a:path w="5138" h="8968" extrusionOk="0">
                <a:moveTo>
                  <a:pt x="3618" y="6809"/>
                </a:moveTo>
                <a:cubicBezTo>
                  <a:pt x="3770" y="6384"/>
                  <a:pt x="4347" y="6475"/>
                  <a:pt x="5138" y="6809"/>
                </a:cubicBezTo>
                <a:cubicBezTo>
                  <a:pt x="4439" y="5442"/>
                  <a:pt x="4104" y="4043"/>
                  <a:pt x="4074" y="2736"/>
                </a:cubicBezTo>
                <a:cubicBezTo>
                  <a:pt x="3496" y="3101"/>
                  <a:pt x="2736" y="3283"/>
                  <a:pt x="1885" y="2828"/>
                </a:cubicBezTo>
                <a:cubicBezTo>
                  <a:pt x="1034" y="2372"/>
                  <a:pt x="639" y="1217"/>
                  <a:pt x="487" y="1"/>
                </a:cubicBezTo>
                <a:cubicBezTo>
                  <a:pt x="1" y="2736"/>
                  <a:pt x="943" y="6049"/>
                  <a:pt x="3800" y="8967"/>
                </a:cubicBezTo>
                <a:cubicBezTo>
                  <a:pt x="3557" y="8086"/>
                  <a:pt x="3435" y="7296"/>
                  <a:pt x="3618" y="6809"/>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27"/>
          <p:cNvSpPr/>
          <p:nvPr/>
        </p:nvSpPr>
        <p:spPr>
          <a:xfrm>
            <a:off x="1985323" y="5342649"/>
            <a:ext cx="723618" cy="935378"/>
          </a:xfrm>
          <a:custGeom>
            <a:avLst/>
            <a:gdLst/>
            <a:ahLst/>
            <a:cxnLst/>
            <a:rect l="l" t="t" r="r" b="b"/>
            <a:pathLst>
              <a:path w="17660" h="22828" extrusionOk="0">
                <a:moveTo>
                  <a:pt x="17660" y="1"/>
                </a:moveTo>
                <a:lnTo>
                  <a:pt x="17660" y="1"/>
                </a:lnTo>
                <a:cubicBezTo>
                  <a:pt x="11520" y="1612"/>
                  <a:pt x="6778" y="6414"/>
                  <a:pt x="6809" y="6566"/>
                </a:cubicBezTo>
                <a:cubicBezTo>
                  <a:pt x="6809" y="6749"/>
                  <a:pt x="8207" y="12037"/>
                  <a:pt x="8207" y="12159"/>
                </a:cubicBezTo>
                <a:cubicBezTo>
                  <a:pt x="8207" y="12250"/>
                  <a:pt x="4651" y="17539"/>
                  <a:pt x="4651" y="17539"/>
                </a:cubicBezTo>
                <a:lnTo>
                  <a:pt x="0" y="19758"/>
                </a:lnTo>
                <a:lnTo>
                  <a:pt x="851" y="20639"/>
                </a:lnTo>
                <a:cubicBezTo>
                  <a:pt x="1627" y="20326"/>
                  <a:pt x="2391" y="20197"/>
                  <a:pt x="3123" y="20197"/>
                </a:cubicBezTo>
                <a:cubicBezTo>
                  <a:pt x="6438" y="20197"/>
                  <a:pt x="9088" y="22828"/>
                  <a:pt x="9088" y="22828"/>
                </a:cubicBezTo>
                <a:cubicBezTo>
                  <a:pt x="9777" y="22098"/>
                  <a:pt x="11625" y="21983"/>
                  <a:pt x="12716" y="21983"/>
                </a:cubicBezTo>
                <a:cubicBezTo>
                  <a:pt x="13215" y="21983"/>
                  <a:pt x="13557" y="22007"/>
                  <a:pt x="13557" y="22007"/>
                </a:cubicBezTo>
                <a:cubicBezTo>
                  <a:pt x="14408" y="20882"/>
                  <a:pt x="16323" y="20366"/>
                  <a:pt x="16323" y="20366"/>
                </a:cubicBezTo>
                <a:cubicBezTo>
                  <a:pt x="16323" y="20366"/>
                  <a:pt x="14286" y="17843"/>
                  <a:pt x="14316" y="16688"/>
                </a:cubicBezTo>
                <a:cubicBezTo>
                  <a:pt x="14316" y="15502"/>
                  <a:pt x="16110" y="14226"/>
                  <a:pt x="15137" y="12432"/>
                </a:cubicBezTo>
                <a:cubicBezTo>
                  <a:pt x="14134" y="10609"/>
                  <a:pt x="11490" y="6931"/>
                  <a:pt x="11885" y="5502"/>
                </a:cubicBezTo>
                <a:cubicBezTo>
                  <a:pt x="12280" y="4074"/>
                  <a:pt x="17660" y="1"/>
                  <a:pt x="17660" y="1"/>
                </a:cubicBez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27"/>
          <p:cNvSpPr/>
          <p:nvPr/>
        </p:nvSpPr>
        <p:spPr>
          <a:xfrm>
            <a:off x="2015194" y="5381249"/>
            <a:ext cx="643964" cy="802126"/>
          </a:xfrm>
          <a:custGeom>
            <a:avLst/>
            <a:gdLst/>
            <a:ahLst/>
            <a:cxnLst/>
            <a:rect l="l" t="t" r="r" b="b"/>
            <a:pathLst>
              <a:path w="15716" h="19576" extrusionOk="0">
                <a:moveTo>
                  <a:pt x="6809" y="5959"/>
                </a:moveTo>
                <a:cubicBezTo>
                  <a:pt x="6809" y="6110"/>
                  <a:pt x="8177" y="11430"/>
                  <a:pt x="8207" y="11521"/>
                </a:cubicBezTo>
                <a:cubicBezTo>
                  <a:pt x="8207" y="11642"/>
                  <a:pt x="4651" y="16901"/>
                  <a:pt x="4651" y="16901"/>
                </a:cubicBezTo>
                <a:lnTo>
                  <a:pt x="1" y="19150"/>
                </a:lnTo>
                <a:lnTo>
                  <a:pt x="426" y="19576"/>
                </a:lnTo>
                <a:cubicBezTo>
                  <a:pt x="1216" y="19302"/>
                  <a:pt x="2007" y="19241"/>
                  <a:pt x="2736" y="19272"/>
                </a:cubicBezTo>
                <a:lnTo>
                  <a:pt x="6505" y="17296"/>
                </a:lnTo>
                <a:cubicBezTo>
                  <a:pt x="6505" y="17296"/>
                  <a:pt x="9879" y="11916"/>
                  <a:pt x="9879" y="11794"/>
                </a:cubicBezTo>
                <a:cubicBezTo>
                  <a:pt x="9849" y="11703"/>
                  <a:pt x="8299" y="6445"/>
                  <a:pt x="8299" y="6262"/>
                </a:cubicBezTo>
                <a:cubicBezTo>
                  <a:pt x="8268" y="6171"/>
                  <a:pt x="10305" y="3922"/>
                  <a:pt x="13466" y="1916"/>
                </a:cubicBezTo>
                <a:cubicBezTo>
                  <a:pt x="14226" y="1217"/>
                  <a:pt x="15046" y="518"/>
                  <a:pt x="15715" y="1"/>
                </a:cubicBezTo>
                <a:cubicBezTo>
                  <a:pt x="10548" y="1977"/>
                  <a:pt x="6779" y="5807"/>
                  <a:pt x="6809" y="5959"/>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27"/>
          <p:cNvSpPr/>
          <p:nvPr/>
        </p:nvSpPr>
        <p:spPr>
          <a:xfrm>
            <a:off x="2317841" y="5706348"/>
            <a:ext cx="213030" cy="23684"/>
          </a:xfrm>
          <a:custGeom>
            <a:avLst/>
            <a:gdLst/>
            <a:ahLst/>
            <a:cxnLst/>
            <a:rect l="l" t="t" r="r" b="b"/>
            <a:pathLst>
              <a:path w="5199" h="578" extrusionOk="0">
                <a:moveTo>
                  <a:pt x="1" y="487"/>
                </a:moveTo>
                <a:cubicBezTo>
                  <a:pt x="1" y="547"/>
                  <a:pt x="1004" y="578"/>
                  <a:pt x="1976" y="547"/>
                </a:cubicBezTo>
                <a:cubicBezTo>
                  <a:pt x="2979" y="517"/>
                  <a:pt x="3952" y="517"/>
                  <a:pt x="3952" y="517"/>
                </a:cubicBezTo>
                <a:lnTo>
                  <a:pt x="4560" y="517"/>
                </a:lnTo>
                <a:cubicBezTo>
                  <a:pt x="4742" y="487"/>
                  <a:pt x="4955" y="487"/>
                  <a:pt x="5198" y="517"/>
                </a:cubicBezTo>
                <a:lnTo>
                  <a:pt x="5198" y="517"/>
                </a:lnTo>
                <a:cubicBezTo>
                  <a:pt x="5107" y="365"/>
                  <a:pt x="5016" y="183"/>
                  <a:pt x="4925" y="31"/>
                </a:cubicBezTo>
                <a:cubicBezTo>
                  <a:pt x="4803" y="31"/>
                  <a:pt x="4682" y="31"/>
                  <a:pt x="4560" y="31"/>
                </a:cubicBezTo>
                <a:cubicBezTo>
                  <a:pt x="4195" y="0"/>
                  <a:pt x="3952" y="0"/>
                  <a:pt x="3952" y="0"/>
                </a:cubicBezTo>
                <a:cubicBezTo>
                  <a:pt x="3952" y="0"/>
                  <a:pt x="2949" y="61"/>
                  <a:pt x="1946" y="152"/>
                </a:cubicBezTo>
                <a:cubicBezTo>
                  <a:pt x="973" y="304"/>
                  <a:pt x="1" y="395"/>
                  <a:pt x="1" y="487"/>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27"/>
          <p:cNvSpPr/>
          <p:nvPr/>
        </p:nvSpPr>
        <p:spPr>
          <a:xfrm>
            <a:off x="2325339" y="5565599"/>
            <a:ext cx="150706" cy="43638"/>
          </a:xfrm>
          <a:custGeom>
            <a:avLst/>
            <a:gdLst/>
            <a:ahLst/>
            <a:cxnLst/>
            <a:rect l="l" t="t" r="r" b="b"/>
            <a:pathLst>
              <a:path w="3678" h="1065" extrusionOk="0">
                <a:moveTo>
                  <a:pt x="3131" y="365"/>
                </a:moveTo>
                <a:cubicBezTo>
                  <a:pt x="3131" y="365"/>
                  <a:pt x="2948" y="304"/>
                  <a:pt x="2645" y="244"/>
                </a:cubicBezTo>
                <a:cubicBezTo>
                  <a:pt x="2371" y="183"/>
                  <a:pt x="1976" y="152"/>
                  <a:pt x="1581" y="92"/>
                </a:cubicBezTo>
                <a:cubicBezTo>
                  <a:pt x="790" y="31"/>
                  <a:pt x="30" y="1"/>
                  <a:pt x="0" y="92"/>
                </a:cubicBezTo>
                <a:cubicBezTo>
                  <a:pt x="0" y="152"/>
                  <a:pt x="760" y="304"/>
                  <a:pt x="1520" y="456"/>
                </a:cubicBezTo>
                <a:cubicBezTo>
                  <a:pt x="1885" y="548"/>
                  <a:pt x="2280" y="639"/>
                  <a:pt x="2523" y="730"/>
                </a:cubicBezTo>
                <a:cubicBezTo>
                  <a:pt x="2796" y="821"/>
                  <a:pt x="2979" y="882"/>
                  <a:pt x="2979" y="882"/>
                </a:cubicBezTo>
                <a:cubicBezTo>
                  <a:pt x="2979" y="882"/>
                  <a:pt x="3161" y="912"/>
                  <a:pt x="3435" y="1004"/>
                </a:cubicBezTo>
                <a:cubicBezTo>
                  <a:pt x="3526" y="1034"/>
                  <a:pt x="3587" y="1064"/>
                  <a:pt x="3678" y="1064"/>
                </a:cubicBezTo>
                <a:cubicBezTo>
                  <a:pt x="3617" y="882"/>
                  <a:pt x="3587" y="700"/>
                  <a:pt x="3556" y="517"/>
                </a:cubicBezTo>
                <a:cubicBezTo>
                  <a:pt x="3313" y="426"/>
                  <a:pt x="3131" y="365"/>
                  <a:pt x="3131" y="365"/>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27"/>
          <p:cNvSpPr/>
          <p:nvPr/>
        </p:nvSpPr>
        <p:spPr>
          <a:xfrm>
            <a:off x="2317841" y="5830874"/>
            <a:ext cx="226714" cy="59824"/>
          </a:xfrm>
          <a:custGeom>
            <a:avLst/>
            <a:gdLst/>
            <a:ahLst/>
            <a:cxnLst/>
            <a:rect l="l" t="t" r="r" b="b"/>
            <a:pathLst>
              <a:path w="5533" h="1460" extrusionOk="0">
                <a:moveTo>
                  <a:pt x="1217" y="487"/>
                </a:moveTo>
                <a:cubicBezTo>
                  <a:pt x="1551" y="517"/>
                  <a:pt x="1794" y="548"/>
                  <a:pt x="1794" y="548"/>
                </a:cubicBezTo>
                <a:cubicBezTo>
                  <a:pt x="1794" y="548"/>
                  <a:pt x="2037" y="548"/>
                  <a:pt x="2402" y="578"/>
                </a:cubicBezTo>
                <a:cubicBezTo>
                  <a:pt x="2767" y="609"/>
                  <a:pt x="3223" y="700"/>
                  <a:pt x="3709" y="791"/>
                </a:cubicBezTo>
                <a:cubicBezTo>
                  <a:pt x="4165" y="913"/>
                  <a:pt x="4621" y="1065"/>
                  <a:pt x="4955" y="1217"/>
                </a:cubicBezTo>
                <a:cubicBezTo>
                  <a:pt x="5259" y="1369"/>
                  <a:pt x="5502" y="1460"/>
                  <a:pt x="5502" y="1429"/>
                </a:cubicBezTo>
                <a:cubicBezTo>
                  <a:pt x="5533" y="1399"/>
                  <a:pt x="5350" y="1247"/>
                  <a:pt x="5046" y="1034"/>
                </a:cubicBezTo>
                <a:cubicBezTo>
                  <a:pt x="4712" y="821"/>
                  <a:pt x="4286" y="609"/>
                  <a:pt x="3800" y="426"/>
                </a:cubicBezTo>
                <a:cubicBezTo>
                  <a:pt x="3314" y="274"/>
                  <a:pt x="2828" y="153"/>
                  <a:pt x="2463" y="92"/>
                </a:cubicBezTo>
                <a:cubicBezTo>
                  <a:pt x="2098" y="31"/>
                  <a:pt x="1855" y="31"/>
                  <a:pt x="1855" y="31"/>
                </a:cubicBezTo>
                <a:cubicBezTo>
                  <a:pt x="1855" y="31"/>
                  <a:pt x="1612" y="1"/>
                  <a:pt x="1217" y="1"/>
                </a:cubicBezTo>
                <a:cubicBezTo>
                  <a:pt x="913" y="1"/>
                  <a:pt x="457" y="1"/>
                  <a:pt x="31" y="1"/>
                </a:cubicBezTo>
                <a:cubicBezTo>
                  <a:pt x="61" y="122"/>
                  <a:pt x="92" y="214"/>
                  <a:pt x="92" y="244"/>
                </a:cubicBezTo>
                <a:cubicBezTo>
                  <a:pt x="92" y="244"/>
                  <a:pt x="61" y="305"/>
                  <a:pt x="1" y="396"/>
                </a:cubicBezTo>
                <a:cubicBezTo>
                  <a:pt x="457" y="426"/>
                  <a:pt x="882" y="457"/>
                  <a:pt x="1217" y="487"/>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27"/>
          <p:cNvSpPr/>
          <p:nvPr/>
        </p:nvSpPr>
        <p:spPr>
          <a:xfrm>
            <a:off x="2400038" y="5478400"/>
            <a:ext cx="97192" cy="59824"/>
          </a:xfrm>
          <a:custGeom>
            <a:avLst/>
            <a:gdLst/>
            <a:ahLst/>
            <a:cxnLst/>
            <a:rect l="l" t="t" r="r" b="b"/>
            <a:pathLst>
              <a:path w="2372" h="1460" extrusionOk="0">
                <a:moveTo>
                  <a:pt x="366" y="518"/>
                </a:moveTo>
                <a:cubicBezTo>
                  <a:pt x="366" y="518"/>
                  <a:pt x="518" y="578"/>
                  <a:pt x="761" y="670"/>
                </a:cubicBezTo>
                <a:cubicBezTo>
                  <a:pt x="913" y="700"/>
                  <a:pt x="1034" y="761"/>
                  <a:pt x="1186" y="852"/>
                </a:cubicBezTo>
                <a:cubicBezTo>
                  <a:pt x="1338" y="913"/>
                  <a:pt x="1521" y="973"/>
                  <a:pt x="1673" y="1095"/>
                </a:cubicBezTo>
                <a:cubicBezTo>
                  <a:pt x="1855" y="1186"/>
                  <a:pt x="2037" y="1338"/>
                  <a:pt x="2189" y="1460"/>
                </a:cubicBezTo>
                <a:cubicBezTo>
                  <a:pt x="2220" y="1369"/>
                  <a:pt x="2311" y="1308"/>
                  <a:pt x="2372" y="1217"/>
                </a:cubicBezTo>
                <a:cubicBezTo>
                  <a:pt x="2220" y="1065"/>
                  <a:pt x="2037" y="913"/>
                  <a:pt x="1885" y="761"/>
                </a:cubicBezTo>
                <a:cubicBezTo>
                  <a:pt x="1733" y="639"/>
                  <a:pt x="1551" y="548"/>
                  <a:pt x="1399" y="457"/>
                </a:cubicBezTo>
                <a:cubicBezTo>
                  <a:pt x="1247" y="335"/>
                  <a:pt x="1095" y="274"/>
                  <a:pt x="973" y="214"/>
                </a:cubicBezTo>
                <a:lnTo>
                  <a:pt x="548" y="1"/>
                </a:lnTo>
                <a:lnTo>
                  <a:pt x="518" y="1"/>
                </a:lnTo>
                <a:cubicBezTo>
                  <a:pt x="335" y="122"/>
                  <a:pt x="183" y="244"/>
                  <a:pt x="1" y="366"/>
                </a:cubicBezTo>
                <a:cubicBezTo>
                  <a:pt x="214" y="457"/>
                  <a:pt x="366" y="518"/>
                  <a:pt x="366" y="518"/>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27"/>
          <p:cNvSpPr/>
          <p:nvPr/>
        </p:nvSpPr>
        <p:spPr>
          <a:xfrm>
            <a:off x="2087434" y="6098650"/>
            <a:ext cx="322596" cy="160704"/>
          </a:xfrm>
          <a:custGeom>
            <a:avLst/>
            <a:gdLst/>
            <a:ahLst/>
            <a:cxnLst/>
            <a:rect l="l" t="t" r="r" b="b"/>
            <a:pathLst>
              <a:path w="7873" h="3922" extrusionOk="0">
                <a:moveTo>
                  <a:pt x="7235" y="3922"/>
                </a:moveTo>
                <a:cubicBezTo>
                  <a:pt x="7447" y="3800"/>
                  <a:pt x="7660" y="3709"/>
                  <a:pt x="7873" y="3648"/>
                </a:cubicBezTo>
                <a:cubicBezTo>
                  <a:pt x="7812" y="3648"/>
                  <a:pt x="7782" y="3618"/>
                  <a:pt x="7721" y="3618"/>
                </a:cubicBezTo>
                <a:cubicBezTo>
                  <a:pt x="6900" y="3436"/>
                  <a:pt x="6110" y="3192"/>
                  <a:pt x="5533" y="2980"/>
                </a:cubicBezTo>
                <a:cubicBezTo>
                  <a:pt x="5229" y="2888"/>
                  <a:pt x="4985" y="2797"/>
                  <a:pt x="4833" y="2736"/>
                </a:cubicBezTo>
                <a:cubicBezTo>
                  <a:pt x="4651" y="2676"/>
                  <a:pt x="4560" y="2615"/>
                  <a:pt x="4560" y="2615"/>
                </a:cubicBezTo>
                <a:cubicBezTo>
                  <a:pt x="4560" y="2615"/>
                  <a:pt x="4469" y="2584"/>
                  <a:pt x="4317" y="2524"/>
                </a:cubicBezTo>
                <a:cubicBezTo>
                  <a:pt x="4134" y="2432"/>
                  <a:pt x="3891" y="2372"/>
                  <a:pt x="3618" y="2220"/>
                </a:cubicBezTo>
                <a:cubicBezTo>
                  <a:pt x="3070" y="1977"/>
                  <a:pt x="2341" y="1581"/>
                  <a:pt x="1642" y="1125"/>
                </a:cubicBezTo>
                <a:cubicBezTo>
                  <a:pt x="1125" y="761"/>
                  <a:pt x="639" y="366"/>
                  <a:pt x="244" y="1"/>
                </a:cubicBezTo>
                <a:lnTo>
                  <a:pt x="0" y="122"/>
                </a:lnTo>
                <a:cubicBezTo>
                  <a:pt x="365" y="548"/>
                  <a:pt x="882" y="1004"/>
                  <a:pt x="1429" y="1429"/>
                </a:cubicBezTo>
                <a:cubicBezTo>
                  <a:pt x="1642" y="1612"/>
                  <a:pt x="1885" y="1764"/>
                  <a:pt x="2128" y="1916"/>
                </a:cubicBezTo>
                <a:cubicBezTo>
                  <a:pt x="3526" y="2220"/>
                  <a:pt x="4712" y="2919"/>
                  <a:pt x="5533" y="3496"/>
                </a:cubicBezTo>
                <a:cubicBezTo>
                  <a:pt x="6019" y="3648"/>
                  <a:pt x="6596" y="3800"/>
                  <a:pt x="7235" y="3922"/>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27"/>
          <p:cNvSpPr/>
          <p:nvPr/>
        </p:nvSpPr>
        <p:spPr>
          <a:xfrm>
            <a:off x="2418722" y="6078737"/>
            <a:ext cx="199344" cy="62322"/>
          </a:xfrm>
          <a:custGeom>
            <a:avLst/>
            <a:gdLst/>
            <a:ahLst/>
            <a:cxnLst/>
            <a:rect l="l" t="t" r="r" b="b"/>
            <a:pathLst>
              <a:path w="4865" h="1521" extrusionOk="0">
                <a:moveTo>
                  <a:pt x="4560" y="1034"/>
                </a:moveTo>
                <a:cubicBezTo>
                  <a:pt x="4226" y="1004"/>
                  <a:pt x="4013" y="973"/>
                  <a:pt x="4013" y="973"/>
                </a:cubicBezTo>
                <a:cubicBezTo>
                  <a:pt x="4013" y="973"/>
                  <a:pt x="2980" y="912"/>
                  <a:pt x="2007" y="669"/>
                </a:cubicBezTo>
                <a:cubicBezTo>
                  <a:pt x="1004" y="426"/>
                  <a:pt x="62" y="0"/>
                  <a:pt x="31" y="61"/>
                </a:cubicBezTo>
                <a:cubicBezTo>
                  <a:pt x="1" y="152"/>
                  <a:pt x="882" y="700"/>
                  <a:pt x="1885" y="1034"/>
                </a:cubicBezTo>
                <a:cubicBezTo>
                  <a:pt x="2888" y="1399"/>
                  <a:pt x="3952" y="1520"/>
                  <a:pt x="3952" y="1520"/>
                </a:cubicBezTo>
                <a:cubicBezTo>
                  <a:pt x="3952" y="1520"/>
                  <a:pt x="4226" y="1520"/>
                  <a:pt x="4621" y="1520"/>
                </a:cubicBezTo>
                <a:cubicBezTo>
                  <a:pt x="4682" y="1520"/>
                  <a:pt x="4773" y="1520"/>
                  <a:pt x="4864" y="1520"/>
                </a:cubicBezTo>
                <a:cubicBezTo>
                  <a:pt x="4803" y="1399"/>
                  <a:pt x="4682" y="1247"/>
                  <a:pt x="4560" y="1034"/>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27"/>
          <p:cNvSpPr/>
          <p:nvPr/>
        </p:nvSpPr>
        <p:spPr>
          <a:xfrm>
            <a:off x="2274243" y="5631609"/>
            <a:ext cx="158246" cy="37410"/>
          </a:xfrm>
          <a:custGeom>
            <a:avLst/>
            <a:gdLst/>
            <a:ahLst/>
            <a:cxnLst/>
            <a:rect l="l" t="t" r="r" b="b"/>
            <a:pathLst>
              <a:path w="3862" h="913" extrusionOk="0">
                <a:moveTo>
                  <a:pt x="92" y="912"/>
                </a:moveTo>
                <a:cubicBezTo>
                  <a:pt x="366" y="821"/>
                  <a:pt x="639" y="730"/>
                  <a:pt x="852" y="700"/>
                </a:cubicBezTo>
                <a:cubicBezTo>
                  <a:pt x="1065" y="669"/>
                  <a:pt x="1247" y="639"/>
                  <a:pt x="1247" y="639"/>
                </a:cubicBezTo>
                <a:cubicBezTo>
                  <a:pt x="1247" y="639"/>
                  <a:pt x="1277" y="608"/>
                  <a:pt x="1338" y="608"/>
                </a:cubicBezTo>
                <a:cubicBezTo>
                  <a:pt x="1399" y="578"/>
                  <a:pt x="1521" y="578"/>
                  <a:pt x="1642" y="548"/>
                </a:cubicBezTo>
                <a:cubicBezTo>
                  <a:pt x="1855" y="487"/>
                  <a:pt x="2189" y="456"/>
                  <a:pt x="2493" y="426"/>
                </a:cubicBezTo>
                <a:cubicBezTo>
                  <a:pt x="3162" y="365"/>
                  <a:pt x="3800" y="487"/>
                  <a:pt x="3831" y="426"/>
                </a:cubicBezTo>
                <a:cubicBezTo>
                  <a:pt x="3861" y="365"/>
                  <a:pt x="3223" y="92"/>
                  <a:pt x="2493" y="31"/>
                </a:cubicBezTo>
                <a:cubicBezTo>
                  <a:pt x="2159" y="31"/>
                  <a:pt x="1794" y="0"/>
                  <a:pt x="1551" y="61"/>
                </a:cubicBezTo>
                <a:cubicBezTo>
                  <a:pt x="1429" y="61"/>
                  <a:pt x="1308" y="92"/>
                  <a:pt x="1247" y="92"/>
                </a:cubicBezTo>
                <a:cubicBezTo>
                  <a:pt x="1156" y="92"/>
                  <a:pt x="1125" y="122"/>
                  <a:pt x="1125" y="122"/>
                </a:cubicBezTo>
                <a:cubicBezTo>
                  <a:pt x="1125" y="122"/>
                  <a:pt x="974" y="152"/>
                  <a:pt x="730" y="244"/>
                </a:cubicBezTo>
                <a:cubicBezTo>
                  <a:pt x="518" y="274"/>
                  <a:pt x="244" y="396"/>
                  <a:pt x="1" y="517"/>
                </a:cubicBezTo>
                <a:cubicBezTo>
                  <a:pt x="31" y="639"/>
                  <a:pt x="62" y="760"/>
                  <a:pt x="92" y="912"/>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27"/>
          <p:cNvSpPr/>
          <p:nvPr/>
        </p:nvSpPr>
        <p:spPr>
          <a:xfrm>
            <a:off x="2188316" y="6030178"/>
            <a:ext cx="274040" cy="122064"/>
          </a:xfrm>
          <a:custGeom>
            <a:avLst/>
            <a:gdLst/>
            <a:ahLst/>
            <a:cxnLst/>
            <a:rect l="l" t="t" r="r" b="b"/>
            <a:pathLst>
              <a:path w="6688" h="2979" extrusionOk="0">
                <a:moveTo>
                  <a:pt x="365" y="578"/>
                </a:moveTo>
                <a:cubicBezTo>
                  <a:pt x="852" y="912"/>
                  <a:pt x="1338" y="1185"/>
                  <a:pt x="1733" y="1368"/>
                </a:cubicBezTo>
                <a:cubicBezTo>
                  <a:pt x="2098" y="1550"/>
                  <a:pt x="2371" y="1672"/>
                  <a:pt x="2371" y="1672"/>
                </a:cubicBezTo>
                <a:cubicBezTo>
                  <a:pt x="2371" y="1672"/>
                  <a:pt x="2645" y="1763"/>
                  <a:pt x="3040" y="1885"/>
                </a:cubicBezTo>
                <a:cubicBezTo>
                  <a:pt x="3435" y="2037"/>
                  <a:pt x="3982" y="2189"/>
                  <a:pt x="4499" y="2341"/>
                </a:cubicBezTo>
                <a:cubicBezTo>
                  <a:pt x="5046" y="2493"/>
                  <a:pt x="5593" y="2644"/>
                  <a:pt x="5989" y="2766"/>
                </a:cubicBezTo>
                <a:cubicBezTo>
                  <a:pt x="6384" y="2888"/>
                  <a:pt x="6657" y="2979"/>
                  <a:pt x="6657" y="2948"/>
                </a:cubicBezTo>
                <a:cubicBezTo>
                  <a:pt x="6688" y="2918"/>
                  <a:pt x="6444" y="2766"/>
                  <a:pt x="6049" y="2584"/>
                </a:cubicBezTo>
                <a:cubicBezTo>
                  <a:pt x="5685" y="2401"/>
                  <a:pt x="5168" y="2189"/>
                  <a:pt x="4621" y="2006"/>
                </a:cubicBezTo>
                <a:cubicBezTo>
                  <a:pt x="4104" y="1793"/>
                  <a:pt x="3587" y="1581"/>
                  <a:pt x="3192" y="1429"/>
                </a:cubicBezTo>
                <a:cubicBezTo>
                  <a:pt x="2827" y="1277"/>
                  <a:pt x="2554" y="1185"/>
                  <a:pt x="2554" y="1185"/>
                </a:cubicBezTo>
                <a:cubicBezTo>
                  <a:pt x="2554" y="1185"/>
                  <a:pt x="2311" y="1064"/>
                  <a:pt x="1915" y="912"/>
                </a:cubicBezTo>
                <a:cubicBezTo>
                  <a:pt x="1551" y="760"/>
                  <a:pt x="1064" y="547"/>
                  <a:pt x="578" y="274"/>
                </a:cubicBezTo>
                <a:cubicBezTo>
                  <a:pt x="456" y="182"/>
                  <a:pt x="305" y="91"/>
                  <a:pt x="183" y="0"/>
                </a:cubicBezTo>
                <a:cubicBezTo>
                  <a:pt x="122" y="122"/>
                  <a:pt x="61" y="213"/>
                  <a:pt x="1" y="274"/>
                </a:cubicBezTo>
                <a:cubicBezTo>
                  <a:pt x="122" y="395"/>
                  <a:pt x="244" y="486"/>
                  <a:pt x="365" y="578"/>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27"/>
          <p:cNvSpPr/>
          <p:nvPr/>
        </p:nvSpPr>
        <p:spPr>
          <a:xfrm>
            <a:off x="2255559" y="5928027"/>
            <a:ext cx="213030" cy="94694"/>
          </a:xfrm>
          <a:custGeom>
            <a:avLst/>
            <a:gdLst/>
            <a:ahLst/>
            <a:cxnLst/>
            <a:rect l="l" t="t" r="r" b="b"/>
            <a:pathLst>
              <a:path w="5199" h="2311" extrusionOk="0">
                <a:moveTo>
                  <a:pt x="1703" y="882"/>
                </a:moveTo>
                <a:cubicBezTo>
                  <a:pt x="1703" y="882"/>
                  <a:pt x="1916" y="943"/>
                  <a:pt x="2250" y="1034"/>
                </a:cubicBezTo>
                <a:cubicBezTo>
                  <a:pt x="2585" y="1125"/>
                  <a:pt x="3010" y="1308"/>
                  <a:pt x="3436" y="1460"/>
                </a:cubicBezTo>
                <a:cubicBezTo>
                  <a:pt x="4317" y="1824"/>
                  <a:pt x="5107" y="2311"/>
                  <a:pt x="5138" y="2250"/>
                </a:cubicBezTo>
                <a:cubicBezTo>
                  <a:pt x="5199" y="2220"/>
                  <a:pt x="4469" y="1581"/>
                  <a:pt x="3618" y="1125"/>
                </a:cubicBezTo>
                <a:cubicBezTo>
                  <a:pt x="3192" y="912"/>
                  <a:pt x="2737" y="700"/>
                  <a:pt x="2402" y="578"/>
                </a:cubicBezTo>
                <a:cubicBezTo>
                  <a:pt x="2068" y="457"/>
                  <a:pt x="1855" y="365"/>
                  <a:pt x="1855" y="365"/>
                </a:cubicBezTo>
                <a:cubicBezTo>
                  <a:pt x="1855" y="365"/>
                  <a:pt x="1065" y="153"/>
                  <a:pt x="244" y="1"/>
                </a:cubicBezTo>
                <a:cubicBezTo>
                  <a:pt x="153" y="122"/>
                  <a:pt x="62" y="244"/>
                  <a:pt x="1" y="365"/>
                </a:cubicBezTo>
                <a:cubicBezTo>
                  <a:pt x="882" y="609"/>
                  <a:pt x="1703" y="882"/>
                  <a:pt x="1703" y="882"/>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27"/>
          <p:cNvSpPr/>
          <p:nvPr/>
        </p:nvSpPr>
        <p:spPr>
          <a:xfrm>
            <a:off x="2411265" y="5913070"/>
            <a:ext cx="174390" cy="84736"/>
          </a:xfrm>
          <a:custGeom>
            <a:avLst/>
            <a:gdLst/>
            <a:ahLst/>
            <a:cxnLst/>
            <a:rect l="l" t="t" r="r" b="b"/>
            <a:pathLst>
              <a:path w="4256" h="2068" extrusionOk="0">
                <a:moveTo>
                  <a:pt x="2402" y="1156"/>
                </a:moveTo>
                <a:cubicBezTo>
                  <a:pt x="2645" y="1277"/>
                  <a:pt x="2797" y="1369"/>
                  <a:pt x="2797" y="1369"/>
                </a:cubicBezTo>
                <a:cubicBezTo>
                  <a:pt x="2797" y="1369"/>
                  <a:pt x="3435" y="1703"/>
                  <a:pt x="4073" y="2068"/>
                </a:cubicBezTo>
                <a:cubicBezTo>
                  <a:pt x="4134" y="1946"/>
                  <a:pt x="4195" y="1825"/>
                  <a:pt x="4256" y="1703"/>
                </a:cubicBezTo>
                <a:cubicBezTo>
                  <a:pt x="3648" y="1277"/>
                  <a:pt x="3070" y="913"/>
                  <a:pt x="3070" y="913"/>
                </a:cubicBezTo>
                <a:lnTo>
                  <a:pt x="2614" y="700"/>
                </a:lnTo>
                <a:cubicBezTo>
                  <a:pt x="2341" y="548"/>
                  <a:pt x="1946" y="426"/>
                  <a:pt x="1581" y="305"/>
                </a:cubicBezTo>
                <a:cubicBezTo>
                  <a:pt x="821" y="62"/>
                  <a:pt x="0" y="1"/>
                  <a:pt x="0" y="62"/>
                </a:cubicBezTo>
                <a:cubicBezTo>
                  <a:pt x="0" y="153"/>
                  <a:pt x="760" y="335"/>
                  <a:pt x="1459" y="670"/>
                </a:cubicBezTo>
                <a:cubicBezTo>
                  <a:pt x="1794" y="822"/>
                  <a:pt x="2158" y="974"/>
                  <a:pt x="2402" y="1156"/>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27"/>
          <p:cNvSpPr/>
          <p:nvPr/>
        </p:nvSpPr>
        <p:spPr>
          <a:xfrm>
            <a:off x="1985322" y="6030179"/>
            <a:ext cx="636464" cy="247858"/>
          </a:xfrm>
          <a:custGeom>
            <a:avLst/>
            <a:gdLst/>
            <a:ahLst/>
            <a:cxnLst/>
            <a:rect l="l" t="t" r="r" b="b"/>
            <a:pathLst>
              <a:path w="15533" h="6049" extrusionOk="0">
                <a:moveTo>
                  <a:pt x="8724" y="3708"/>
                </a:moveTo>
                <a:cubicBezTo>
                  <a:pt x="5927" y="3222"/>
                  <a:pt x="5259" y="1368"/>
                  <a:pt x="5167" y="0"/>
                </a:cubicBezTo>
                <a:cubicBezTo>
                  <a:pt x="4833" y="456"/>
                  <a:pt x="4651" y="760"/>
                  <a:pt x="4651" y="760"/>
                </a:cubicBezTo>
                <a:lnTo>
                  <a:pt x="0" y="2979"/>
                </a:lnTo>
                <a:lnTo>
                  <a:pt x="851" y="3860"/>
                </a:lnTo>
                <a:cubicBezTo>
                  <a:pt x="5137" y="2128"/>
                  <a:pt x="9088" y="6049"/>
                  <a:pt x="9088" y="6049"/>
                </a:cubicBezTo>
                <a:cubicBezTo>
                  <a:pt x="10091" y="4985"/>
                  <a:pt x="12645" y="4924"/>
                  <a:pt x="12645" y="4924"/>
                </a:cubicBezTo>
                <a:cubicBezTo>
                  <a:pt x="13496" y="3800"/>
                  <a:pt x="15532" y="2857"/>
                  <a:pt x="15532" y="2857"/>
                </a:cubicBezTo>
                <a:cubicBezTo>
                  <a:pt x="15532" y="2857"/>
                  <a:pt x="14651" y="1550"/>
                  <a:pt x="14377" y="456"/>
                </a:cubicBezTo>
                <a:cubicBezTo>
                  <a:pt x="13587" y="1945"/>
                  <a:pt x="11824" y="4225"/>
                  <a:pt x="8724" y="3708"/>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27"/>
          <p:cNvSpPr/>
          <p:nvPr/>
        </p:nvSpPr>
        <p:spPr>
          <a:xfrm>
            <a:off x="3174725" y="5031274"/>
            <a:ext cx="4675534" cy="3778756"/>
          </a:xfrm>
          <a:custGeom>
            <a:avLst/>
            <a:gdLst/>
            <a:ahLst/>
            <a:cxnLst/>
            <a:rect l="l" t="t" r="r" b="b"/>
            <a:pathLst>
              <a:path w="114107" h="92221" extrusionOk="0">
                <a:moveTo>
                  <a:pt x="29211" y="670"/>
                </a:moveTo>
                <a:cubicBezTo>
                  <a:pt x="29211" y="670"/>
                  <a:pt x="7174" y="8329"/>
                  <a:pt x="3588" y="43011"/>
                </a:cubicBezTo>
                <a:cubicBezTo>
                  <a:pt x="1" y="77692"/>
                  <a:pt x="24743" y="79668"/>
                  <a:pt x="28755" y="79120"/>
                </a:cubicBezTo>
                <a:cubicBezTo>
                  <a:pt x="28755" y="79120"/>
                  <a:pt x="38360" y="92221"/>
                  <a:pt x="51856" y="83254"/>
                </a:cubicBezTo>
                <a:cubicBezTo>
                  <a:pt x="51856" y="83254"/>
                  <a:pt x="59485" y="89911"/>
                  <a:pt x="73498" y="87418"/>
                </a:cubicBezTo>
                <a:cubicBezTo>
                  <a:pt x="87510" y="84896"/>
                  <a:pt x="89851" y="78178"/>
                  <a:pt x="89851" y="78178"/>
                </a:cubicBezTo>
                <a:cubicBezTo>
                  <a:pt x="89851" y="78178"/>
                  <a:pt x="114106" y="79637"/>
                  <a:pt x="113650" y="48208"/>
                </a:cubicBezTo>
                <a:cubicBezTo>
                  <a:pt x="113225" y="16779"/>
                  <a:pt x="90763" y="1"/>
                  <a:pt x="90763" y="1"/>
                </a:cubicBezTo>
                <a:lnTo>
                  <a:pt x="88179" y="4317"/>
                </a:lnTo>
                <a:lnTo>
                  <a:pt x="79850" y="2220"/>
                </a:lnTo>
                <a:lnTo>
                  <a:pt x="78452" y="5989"/>
                </a:lnTo>
                <a:lnTo>
                  <a:pt x="66780" y="1490"/>
                </a:lnTo>
                <a:lnTo>
                  <a:pt x="59425" y="6901"/>
                </a:lnTo>
                <a:lnTo>
                  <a:pt x="56081" y="3709"/>
                </a:lnTo>
                <a:lnTo>
                  <a:pt x="53254" y="6141"/>
                </a:lnTo>
                <a:lnTo>
                  <a:pt x="44196" y="578"/>
                </a:lnTo>
                <a:lnTo>
                  <a:pt x="31856" y="6293"/>
                </a:lnTo>
                <a:close/>
              </a:path>
            </a:pathLst>
          </a:custGeom>
          <a:solidFill>
            <a:srgbClr val="861307"/>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27"/>
          <p:cNvSpPr/>
          <p:nvPr/>
        </p:nvSpPr>
        <p:spPr>
          <a:xfrm>
            <a:off x="3174725" y="5144138"/>
            <a:ext cx="4675534" cy="3778756"/>
          </a:xfrm>
          <a:custGeom>
            <a:avLst/>
            <a:gdLst/>
            <a:ahLst/>
            <a:cxnLst/>
            <a:rect l="l" t="t" r="r" b="b"/>
            <a:pathLst>
              <a:path w="114107" h="92221" extrusionOk="0">
                <a:moveTo>
                  <a:pt x="29211" y="670"/>
                </a:moveTo>
                <a:cubicBezTo>
                  <a:pt x="29211" y="670"/>
                  <a:pt x="7174" y="8329"/>
                  <a:pt x="3588" y="43011"/>
                </a:cubicBezTo>
                <a:cubicBezTo>
                  <a:pt x="1" y="77692"/>
                  <a:pt x="24743" y="79668"/>
                  <a:pt x="28755" y="79120"/>
                </a:cubicBezTo>
                <a:cubicBezTo>
                  <a:pt x="28755" y="79120"/>
                  <a:pt x="38360" y="92221"/>
                  <a:pt x="51856" y="83254"/>
                </a:cubicBezTo>
                <a:cubicBezTo>
                  <a:pt x="51856" y="83254"/>
                  <a:pt x="59485" y="89911"/>
                  <a:pt x="73498" y="87418"/>
                </a:cubicBezTo>
                <a:cubicBezTo>
                  <a:pt x="87510" y="84896"/>
                  <a:pt x="89851" y="78178"/>
                  <a:pt x="89851" y="78178"/>
                </a:cubicBezTo>
                <a:cubicBezTo>
                  <a:pt x="89851" y="78178"/>
                  <a:pt x="114106" y="79637"/>
                  <a:pt x="113650" y="48208"/>
                </a:cubicBezTo>
                <a:cubicBezTo>
                  <a:pt x="113225" y="16779"/>
                  <a:pt x="90763" y="1"/>
                  <a:pt x="90763" y="1"/>
                </a:cubicBezTo>
                <a:lnTo>
                  <a:pt x="88179" y="4317"/>
                </a:lnTo>
                <a:lnTo>
                  <a:pt x="79850" y="2220"/>
                </a:lnTo>
                <a:lnTo>
                  <a:pt x="78452" y="5989"/>
                </a:lnTo>
                <a:lnTo>
                  <a:pt x="66780" y="1490"/>
                </a:lnTo>
                <a:lnTo>
                  <a:pt x="59425" y="6901"/>
                </a:lnTo>
                <a:lnTo>
                  <a:pt x="56081" y="3709"/>
                </a:lnTo>
                <a:lnTo>
                  <a:pt x="53254" y="6141"/>
                </a:lnTo>
                <a:lnTo>
                  <a:pt x="44196" y="578"/>
                </a:lnTo>
                <a:lnTo>
                  <a:pt x="31856" y="6293"/>
                </a:ln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27"/>
          <p:cNvSpPr/>
          <p:nvPr/>
        </p:nvSpPr>
        <p:spPr>
          <a:xfrm>
            <a:off x="2778694" y="5135927"/>
            <a:ext cx="5329372" cy="3827310"/>
          </a:xfrm>
          <a:custGeom>
            <a:avLst/>
            <a:gdLst/>
            <a:ahLst/>
            <a:cxnLst/>
            <a:rect l="l" t="t" r="r" b="b"/>
            <a:pathLst>
              <a:path w="130064" h="93406" extrusionOk="0">
                <a:moveTo>
                  <a:pt x="33375" y="730"/>
                </a:moveTo>
                <a:cubicBezTo>
                  <a:pt x="33375" y="730"/>
                  <a:pt x="8207" y="8511"/>
                  <a:pt x="4104" y="43618"/>
                </a:cubicBezTo>
                <a:cubicBezTo>
                  <a:pt x="0" y="78725"/>
                  <a:pt x="28177" y="80731"/>
                  <a:pt x="32797" y="80153"/>
                </a:cubicBezTo>
                <a:cubicBezTo>
                  <a:pt x="32797" y="80153"/>
                  <a:pt x="43709" y="93406"/>
                  <a:pt x="59089" y="84317"/>
                </a:cubicBezTo>
                <a:cubicBezTo>
                  <a:pt x="59089" y="84317"/>
                  <a:pt x="67813" y="91065"/>
                  <a:pt x="83771" y="88512"/>
                </a:cubicBezTo>
                <a:cubicBezTo>
                  <a:pt x="99728" y="85959"/>
                  <a:pt x="102403" y="79150"/>
                  <a:pt x="102403" y="79150"/>
                </a:cubicBezTo>
                <a:cubicBezTo>
                  <a:pt x="102403" y="79150"/>
                  <a:pt x="130063" y="80609"/>
                  <a:pt x="129577" y="48785"/>
                </a:cubicBezTo>
                <a:cubicBezTo>
                  <a:pt x="129091" y="16961"/>
                  <a:pt x="103528" y="0"/>
                  <a:pt x="103528" y="0"/>
                </a:cubicBezTo>
                <a:lnTo>
                  <a:pt x="100579" y="4377"/>
                </a:lnTo>
                <a:lnTo>
                  <a:pt x="91066" y="2249"/>
                </a:lnTo>
                <a:lnTo>
                  <a:pt x="89485" y="6079"/>
                </a:lnTo>
                <a:lnTo>
                  <a:pt x="76172" y="1550"/>
                </a:lnTo>
                <a:lnTo>
                  <a:pt x="67813" y="7021"/>
                </a:lnTo>
                <a:lnTo>
                  <a:pt x="63983" y="3799"/>
                </a:lnTo>
                <a:lnTo>
                  <a:pt x="60761" y="6262"/>
                </a:lnTo>
                <a:lnTo>
                  <a:pt x="50427" y="608"/>
                </a:lnTo>
                <a:lnTo>
                  <a:pt x="36384" y="6414"/>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27"/>
          <p:cNvSpPr/>
          <p:nvPr/>
        </p:nvSpPr>
        <p:spPr>
          <a:xfrm>
            <a:off x="2972961" y="5135927"/>
            <a:ext cx="5116426" cy="2407486"/>
          </a:xfrm>
          <a:custGeom>
            <a:avLst/>
            <a:gdLst/>
            <a:ahLst/>
            <a:cxnLst/>
            <a:rect l="l" t="t" r="r" b="b"/>
            <a:pathLst>
              <a:path w="124867" h="58755" extrusionOk="0">
                <a:moveTo>
                  <a:pt x="28238" y="2766"/>
                </a:moveTo>
                <a:lnTo>
                  <a:pt x="31248" y="8450"/>
                </a:lnTo>
                <a:lnTo>
                  <a:pt x="45290" y="2644"/>
                </a:lnTo>
                <a:lnTo>
                  <a:pt x="55625" y="8298"/>
                </a:lnTo>
                <a:lnTo>
                  <a:pt x="58847" y="5836"/>
                </a:lnTo>
                <a:lnTo>
                  <a:pt x="62677" y="9088"/>
                </a:lnTo>
                <a:lnTo>
                  <a:pt x="71036" y="3587"/>
                </a:lnTo>
                <a:lnTo>
                  <a:pt x="84349" y="8116"/>
                </a:lnTo>
                <a:lnTo>
                  <a:pt x="85929" y="4286"/>
                </a:lnTo>
                <a:lnTo>
                  <a:pt x="95413" y="6414"/>
                </a:lnTo>
                <a:lnTo>
                  <a:pt x="98392" y="2037"/>
                </a:lnTo>
                <a:cubicBezTo>
                  <a:pt x="98392" y="2037"/>
                  <a:pt x="123955" y="18997"/>
                  <a:pt x="124441" y="50821"/>
                </a:cubicBezTo>
                <a:cubicBezTo>
                  <a:pt x="124471" y="53739"/>
                  <a:pt x="124289" y="56384"/>
                  <a:pt x="123894" y="58755"/>
                </a:cubicBezTo>
                <a:cubicBezTo>
                  <a:pt x="124532" y="55867"/>
                  <a:pt x="124866" y="52554"/>
                  <a:pt x="124836" y="48785"/>
                </a:cubicBezTo>
                <a:cubicBezTo>
                  <a:pt x="124350" y="16961"/>
                  <a:pt x="98787" y="0"/>
                  <a:pt x="98787" y="0"/>
                </a:cubicBezTo>
                <a:lnTo>
                  <a:pt x="95808" y="4377"/>
                </a:lnTo>
                <a:lnTo>
                  <a:pt x="86325" y="2249"/>
                </a:lnTo>
                <a:lnTo>
                  <a:pt x="84714" y="6079"/>
                </a:lnTo>
                <a:lnTo>
                  <a:pt x="71431" y="1550"/>
                </a:lnTo>
                <a:lnTo>
                  <a:pt x="63072" y="7021"/>
                </a:lnTo>
                <a:lnTo>
                  <a:pt x="59242" y="3799"/>
                </a:lnTo>
                <a:lnTo>
                  <a:pt x="56020" y="6262"/>
                </a:lnTo>
                <a:lnTo>
                  <a:pt x="45686" y="608"/>
                </a:lnTo>
                <a:lnTo>
                  <a:pt x="31643" y="6414"/>
                </a:lnTo>
                <a:lnTo>
                  <a:pt x="28603" y="730"/>
                </a:lnTo>
                <a:cubicBezTo>
                  <a:pt x="28603" y="730"/>
                  <a:pt x="5594" y="7872"/>
                  <a:pt x="1" y="39241"/>
                </a:cubicBezTo>
                <a:cubicBezTo>
                  <a:pt x="6202" y="9575"/>
                  <a:pt x="28238" y="2766"/>
                  <a:pt x="28238" y="2766"/>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27"/>
          <p:cNvSpPr/>
          <p:nvPr/>
        </p:nvSpPr>
        <p:spPr>
          <a:xfrm>
            <a:off x="3052698" y="6838464"/>
            <a:ext cx="4765188" cy="1772332"/>
          </a:xfrm>
          <a:custGeom>
            <a:avLst/>
            <a:gdLst/>
            <a:ahLst/>
            <a:cxnLst/>
            <a:rect l="l" t="t" r="r" b="b"/>
            <a:pathLst>
              <a:path w="116295" h="43254" extrusionOk="0">
                <a:moveTo>
                  <a:pt x="3800" y="1885"/>
                </a:moveTo>
                <a:cubicBezTo>
                  <a:pt x="3800" y="2949"/>
                  <a:pt x="2949" y="3800"/>
                  <a:pt x="1915" y="3800"/>
                </a:cubicBezTo>
                <a:cubicBezTo>
                  <a:pt x="851" y="3831"/>
                  <a:pt x="0" y="2980"/>
                  <a:pt x="0" y="1916"/>
                </a:cubicBezTo>
                <a:cubicBezTo>
                  <a:pt x="0" y="852"/>
                  <a:pt x="821" y="1"/>
                  <a:pt x="1885" y="1"/>
                </a:cubicBezTo>
                <a:cubicBezTo>
                  <a:pt x="2918" y="1"/>
                  <a:pt x="3769" y="852"/>
                  <a:pt x="3800" y="1885"/>
                </a:cubicBezTo>
                <a:close/>
                <a:moveTo>
                  <a:pt x="2675" y="6931"/>
                </a:moveTo>
                <a:cubicBezTo>
                  <a:pt x="2249" y="6931"/>
                  <a:pt x="1915" y="7265"/>
                  <a:pt x="1945" y="7691"/>
                </a:cubicBezTo>
                <a:cubicBezTo>
                  <a:pt x="1945" y="8086"/>
                  <a:pt x="2280" y="8420"/>
                  <a:pt x="2675" y="8420"/>
                </a:cubicBezTo>
                <a:cubicBezTo>
                  <a:pt x="3101" y="8420"/>
                  <a:pt x="3435" y="8086"/>
                  <a:pt x="3435" y="7691"/>
                </a:cubicBezTo>
                <a:cubicBezTo>
                  <a:pt x="3404" y="7265"/>
                  <a:pt x="3070" y="6931"/>
                  <a:pt x="2675" y="6931"/>
                </a:cubicBezTo>
                <a:close/>
                <a:moveTo>
                  <a:pt x="10213" y="12463"/>
                </a:moveTo>
                <a:cubicBezTo>
                  <a:pt x="9088" y="12463"/>
                  <a:pt x="8207" y="13375"/>
                  <a:pt x="8207" y="14499"/>
                </a:cubicBezTo>
                <a:cubicBezTo>
                  <a:pt x="8207" y="15655"/>
                  <a:pt x="9119" y="16536"/>
                  <a:pt x="10244" y="16536"/>
                </a:cubicBezTo>
                <a:cubicBezTo>
                  <a:pt x="11368" y="16536"/>
                  <a:pt x="12280" y="15624"/>
                  <a:pt x="12280" y="14499"/>
                </a:cubicBezTo>
                <a:cubicBezTo>
                  <a:pt x="12250" y="13375"/>
                  <a:pt x="11338" y="12463"/>
                  <a:pt x="10213" y="12463"/>
                </a:cubicBezTo>
                <a:close/>
                <a:moveTo>
                  <a:pt x="10000" y="18572"/>
                </a:moveTo>
                <a:cubicBezTo>
                  <a:pt x="9636" y="18572"/>
                  <a:pt x="9332" y="18876"/>
                  <a:pt x="9332" y="19272"/>
                </a:cubicBezTo>
                <a:cubicBezTo>
                  <a:pt x="9332" y="19636"/>
                  <a:pt x="9636" y="19940"/>
                  <a:pt x="10000" y="19940"/>
                </a:cubicBezTo>
                <a:cubicBezTo>
                  <a:pt x="10365" y="19940"/>
                  <a:pt x="10669" y="19636"/>
                  <a:pt x="10669" y="19272"/>
                </a:cubicBezTo>
                <a:cubicBezTo>
                  <a:pt x="10669" y="18876"/>
                  <a:pt x="10365" y="18572"/>
                  <a:pt x="10000" y="18572"/>
                </a:cubicBezTo>
                <a:close/>
                <a:moveTo>
                  <a:pt x="113832" y="2797"/>
                </a:moveTo>
                <a:cubicBezTo>
                  <a:pt x="112677" y="2828"/>
                  <a:pt x="111765" y="3770"/>
                  <a:pt x="111765" y="4925"/>
                </a:cubicBezTo>
                <a:cubicBezTo>
                  <a:pt x="111765" y="6080"/>
                  <a:pt x="112707" y="7022"/>
                  <a:pt x="113862" y="7022"/>
                </a:cubicBezTo>
                <a:cubicBezTo>
                  <a:pt x="115018" y="7022"/>
                  <a:pt x="115960" y="6050"/>
                  <a:pt x="115960" y="4894"/>
                </a:cubicBezTo>
                <a:cubicBezTo>
                  <a:pt x="115960" y="3739"/>
                  <a:pt x="115018" y="2797"/>
                  <a:pt x="113832" y="2797"/>
                </a:cubicBezTo>
                <a:close/>
                <a:moveTo>
                  <a:pt x="110367" y="8147"/>
                </a:moveTo>
                <a:cubicBezTo>
                  <a:pt x="109789" y="8147"/>
                  <a:pt x="109334" y="8603"/>
                  <a:pt x="109334" y="9150"/>
                </a:cubicBezTo>
                <a:cubicBezTo>
                  <a:pt x="109334" y="9727"/>
                  <a:pt x="109789" y="10183"/>
                  <a:pt x="110367" y="10183"/>
                </a:cubicBezTo>
                <a:cubicBezTo>
                  <a:pt x="110944" y="10183"/>
                  <a:pt x="111370" y="9697"/>
                  <a:pt x="111370" y="9150"/>
                </a:cubicBezTo>
                <a:cubicBezTo>
                  <a:pt x="111370" y="8572"/>
                  <a:pt x="110914" y="8116"/>
                  <a:pt x="110367" y="8147"/>
                </a:cubicBezTo>
                <a:close/>
                <a:moveTo>
                  <a:pt x="114440" y="10822"/>
                </a:moveTo>
                <a:cubicBezTo>
                  <a:pt x="113437" y="10822"/>
                  <a:pt x="112616" y="11673"/>
                  <a:pt x="112616" y="12676"/>
                </a:cubicBezTo>
                <a:cubicBezTo>
                  <a:pt x="112616" y="13679"/>
                  <a:pt x="113467" y="14499"/>
                  <a:pt x="114470" y="14499"/>
                </a:cubicBezTo>
                <a:cubicBezTo>
                  <a:pt x="115473" y="14499"/>
                  <a:pt x="116294" y="13648"/>
                  <a:pt x="116264" y="12645"/>
                </a:cubicBezTo>
                <a:cubicBezTo>
                  <a:pt x="116264" y="11642"/>
                  <a:pt x="115443" y="10822"/>
                  <a:pt x="114440" y="10822"/>
                </a:cubicBezTo>
                <a:close/>
                <a:moveTo>
                  <a:pt x="29970" y="37631"/>
                </a:moveTo>
                <a:cubicBezTo>
                  <a:pt x="29636" y="37631"/>
                  <a:pt x="29362" y="37904"/>
                  <a:pt x="29362" y="38238"/>
                </a:cubicBezTo>
                <a:cubicBezTo>
                  <a:pt x="29362" y="38573"/>
                  <a:pt x="29636" y="38846"/>
                  <a:pt x="29970" y="38846"/>
                </a:cubicBezTo>
                <a:cubicBezTo>
                  <a:pt x="30305" y="38846"/>
                  <a:pt x="30578" y="38573"/>
                  <a:pt x="30578" y="38238"/>
                </a:cubicBezTo>
                <a:cubicBezTo>
                  <a:pt x="30578" y="37904"/>
                  <a:pt x="30305" y="37631"/>
                  <a:pt x="29970" y="37631"/>
                </a:cubicBezTo>
                <a:close/>
                <a:moveTo>
                  <a:pt x="33679" y="36111"/>
                </a:moveTo>
                <a:cubicBezTo>
                  <a:pt x="32919" y="36111"/>
                  <a:pt x="32311" y="36719"/>
                  <a:pt x="32341" y="37479"/>
                </a:cubicBezTo>
                <a:cubicBezTo>
                  <a:pt x="32341" y="38238"/>
                  <a:pt x="32949" y="38816"/>
                  <a:pt x="33679" y="38816"/>
                </a:cubicBezTo>
                <a:cubicBezTo>
                  <a:pt x="34438" y="38816"/>
                  <a:pt x="35046" y="38208"/>
                  <a:pt x="35046" y="37448"/>
                </a:cubicBezTo>
                <a:cubicBezTo>
                  <a:pt x="35046" y="36719"/>
                  <a:pt x="34408" y="36111"/>
                  <a:pt x="33679" y="36111"/>
                </a:cubicBezTo>
                <a:close/>
                <a:moveTo>
                  <a:pt x="35138" y="40731"/>
                </a:moveTo>
                <a:cubicBezTo>
                  <a:pt x="34864" y="40731"/>
                  <a:pt x="34651" y="40944"/>
                  <a:pt x="34651" y="41187"/>
                </a:cubicBezTo>
                <a:cubicBezTo>
                  <a:pt x="34651" y="41460"/>
                  <a:pt x="34864" y="41673"/>
                  <a:pt x="35138" y="41673"/>
                </a:cubicBezTo>
                <a:cubicBezTo>
                  <a:pt x="35381" y="41673"/>
                  <a:pt x="35594" y="41460"/>
                  <a:pt x="35594" y="41187"/>
                </a:cubicBezTo>
                <a:cubicBezTo>
                  <a:pt x="35594" y="40944"/>
                  <a:pt x="35381" y="40731"/>
                  <a:pt x="35138" y="40731"/>
                </a:cubicBezTo>
                <a:close/>
                <a:moveTo>
                  <a:pt x="77327" y="42068"/>
                </a:moveTo>
                <a:cubicBezTo>
                  <a:pt x="77175" y="42068"/>
                  <a:pt x="77053" y="42190"/>
                  <a:pt x="77053" y="42342"/>
                </a:cubicBezTo>
                <a:cubicBezTo>
                  <a:pt x="77053" y="42494"/>
                  <a:pt x="77175" y="42615"/>
                  <a:pt x="77327" y="42615"/>
                </a:cubicBezTo>
                <a:cubicBezTo>
                  <a:pt x="77479" y="42615"/>
                  <a:pt x="77600" y="42494"/>
                  <a:pt x="77600" y="42342"/>
                </a:cubicBezTo>
                <a:cubicBezTo>
                  <a:pt x="77600" y="42190"/>
                  <a:pt x="77479" y="42068"/>
                  <a:pt x="77327" y="42068"/>
                </a:cubicBezTo>
                <a:close/>
                <a:moveTo>
                  <a:pt x="81309" y="37843"/>
                </a:moveTo>
                <a:cubicBezTo>
                  <a:pt x="80670" y="37843"/>
                  <a:pt x="80154" y="38360"/>
                  <a:pt x="80154" y="38998"/>
                </a:cubicBezTo>
                <a:cubicBezTo>
                  <a:pt x="80154" y="39637"/>
                  <a:pt x="80670" y="40153"/>
                  <a:pt x="81309" y="40153"/>
                </a:cubicBezTo>
                <a:cubicBezTo>
                  <a:pt x="81947" y="40153"/>
                  <a:pt x="82464" y="39606"/>
                  <a:pt x="82464" y="38968"/>
                </a:cubicBezTo>
                <a:cubicBezTo>
                  <a:pt x="82464" y="38330"/>
                  <a:pt x="81917" y="37843"/>
                  <a:pt x="81309" y="37843"/>
                </a:cubicBezTo>
                <a:close/>
                <a:moveTo>
                  <a:pt x="82616" y="42190"/>
                </a:moveTo>
                <a:cubicBezTo>
                  <a:pt x="82312" y="42190"/>
                  <a:pt x="82069" y="42433"/>
                  <a:pt x="82069" y="42737"/>
                </a:cubicBezTo>
                <a:cubicBezTo>
                  <a:pt x="82069" y="43011"/>
                  <a:pt x="82312" y="43254"/>
                  <a:pt x="82616" y="43254"/>
                </a:cubicBezTo>
                <a:cubicBezTo>
                  <a:pt x="82920" y="43254"/>
                  <a:pt x="83163" y="43011"/>
                  <a:pt x="83163" y="42707"/>
                </a:cubicBezTo>
                <a:cubicBezTo>
                  <a:pt x="83163" y="42403"/>
                  <a:pt x="82920" y="42190"/>
                  <a:pt x="82616" y="4219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27"/>
          <p:cNvSpPr/>
          <p:nvPr/>
        </p:nvSpPr>
        <p:spPr>
          <a:xfrm>
            <a:off x="6340751" y="5228081"/>
            <a:ext cx="591638" cy="930378"/>
          </a:xfrm>
          <a:custGeom>
            <a:avLst/>
            <a:gdLst/>
            <a:ahLst/>
            <a:cxnLst/>
            <a:rect l="l" t="t" r="r" b="b"/>
            <a:pathLst>
              <a:path w="14439" h="22706" extrusionOk="0">
                <a:moveTo>
                  <a:pt x="14439" y="22706"/>
                </a:moveTo>
                <a:cubicBezTo>
                  <a:pt x="14439" y="22706"/>
                  <a:pt x="9484" y="11733"/>
                  <a:pt x="7813" y="4408"/>
                </a:cubicBezTo>
                <a:cubicBezTo>
                  <a:pt x="7509" y="2979"/>
                  <a:pt x="7569" y="1794"/>
                  <a:pt x="7965" y="851"/>
                </a:cubicBezTo>
                <a:lnTo>
                  <a:pt x="4135" y="0"/>
                </a:lnTo>
                <a:lnTo>
                  <a:pt x="2524" y="3830"/>
                </a:lnTo>
                <a:lnTo>
                  <a:pt x="1" y="2979"/>
                </a:lnTo>
                <a:cubicBezTo>
                  <a:pt x="7083" y="10031"/>
                  <a:pt x="14439" y="22706"/>
                  <a:pt x="14439" y="22706"/>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27"/>
          <p:cNvSpPr/>
          <p:nvPr/>
        </p:nvSpPr>
        <p:spPr>
          <a:xfrm>
            <a:off x="5250963" y="5199439"/>
            <a:ext cx="667606" cy="1371270"/>
          </a:xfrm>
          <a:custGeom>
            <a:avLst/>
            <a:gdLst/>
            <a:ahLst/>
            <a:cxnLst/>
            <a:rect l="l" t="t" r="r" b="b"/>
            <a:pathLst>
              <a:path w="16293" h="33466" extrusionOk="0">
                <a:moveTo>
                  <a:pt x="16293" y="152"/>
                </a:moveTo>
                <a:lnTo>
                  <a:pt x="15837" y="0"/>
                </a:lnTo>
                <a:lnTo>
                  <a:pt x="7478" y="5471"/>
                </a:lnTo>
                <a:lnTo>
                  <a:pt x="3648" y="2249"/>
                </a:lnTo>
                <a:lnTo>
                  <a:pt x="426" y="4712"/>
                </a:lnTo>
                <a:lnTo>
                  <a:pt x="1" y="4499"/>
                </a:lnTo>
                <a:cubicBezTo>
                  <a:pt x="3375" y="13709"/>
                  <a:pt x="1064" y="33466"/>
                  <a:pt x="1064" y="33466"/>
                </a:cubicBezTo>
                <a:cubicBezTo>
                  <a:pt x="1064" y="33466"/>
                  <a:pt x="9028" y="6019"/>
                  <a:pt x="16293" y="152"/>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27"/>
          <p:cNvSpPr/>
          <p:nvPr/>
        </p:nvSpPr>
        <p:spPr>
          <a:xfrm>
            <a:off x="2956775" y="5343919"/>
            <a:ext cx="5166250" cy="3619322"/>
          </a:xfrm>
          <a:custGeom>
            <a:avLst/>
            <a:gdLst/>
            <a:ahLst/>
            <a:cxnLst/>
            <a:rect l="l" t="t" r="r" b="b"/>
            <a:pathLst>
              <a:path w="126083" h="88330" extrusionOk="0">
                <a:moveTo>
                  <a:pt x="121219" y="23344"/>
                </a:moveTo>
                <a:cubicBezTo>
                  <a:pt x="123498" y="30365"/>
                  <a:pt x="126082" y="41824"/>
                  <a:pt x="122617" y="51125"/>
                </a:cubicBezTo>
                <a:cubicBezTo>
                  <a:pt x="117237" y="65655"/>
                  <a:pt x="105079" y="69211"/>
                  <a:pt x="106477" y="65320"/>
                </a:cubicBezTo>
                <a:cubicBezTo>
                  <a:pt x="107875" y="61430"/>
                  <a:pt x="107206" y="54712"/>
                  <a:pt x="107206" y="54712"/>
                </a:cubicBezTo>
                <a:lnTo>
                  <a:pt x="104410" y="60639"/>
                </a:lnTo>
                <a:cubicBezTo>
                  <a:pt x="104410" y="60639"/>
                  <a:pt x="103498" y="45958"/>
                  <a:pt x="103285" y="45350"/>
                </a:cubicBezTo>
                <a:cubicBezTo>
                  <a:pt x="103073" y="44742"/>
                  <a:pt x="103012" y="64743"/>
                  <a:pt x="91917" y="75412"/>
                </a:cubicBezTo>
                <a:cubicBezTo>
                  <a:pt x="80792" y="86080"/>
                  <a:pt x="62069" y="81126"/>
                  <a:pt x="56385" y="77478"/>
                </a:cubicBezTo>
                <a:cubicBezTo>
                  <a:pt x="50701" y="73861"/>
                  <a:pt x="47296" y="60001"/>
                  <a:pt x="47296" y="60001"/>
                </a:cubicBezTo>
                <a:lnTo>
                  <a:pt x="48026" y="74469"/>
                </a:lnTo>
                <a:cubicBezTo>
                  <a:pt x="48026" y="74469"/>
                  <a:pt x="35685" y="85564"/>
                  <a:pt x="23892" y="54043"/>
                </a:cubicBezTo>
                <a:cubicBezTo>
                  <a:pt x="14834" y="29788"/>
                  <a:pt x="25959" y="8906"/>
                  <a:pt x="31612" y="547"/>
                </a:cubicBezTo>
                <a:lnTo>
                  <a:pt x="31308" y="0"/>
                </a:lnTo>
                <a:cubicBezTo>
                  <a:pt x="5745" y="28572"/>
                  <a:pt x="19424" y="60427"/>
                  <a:pt x="18056" y="61399"/>
                </a:cubicBezTo>
                <a:cubicBezTo>
                  <a:pt x="16658" y="62433"/>
                  <a:pt x="13740" y="54895"/>
                  <a:pt x="13740" y="54895"/>
                </a:cubicBezTo>
                <a:cubicBezTo>
                  <a:pt x="13740" y="54895"/>
                  <a:pt x="15867" y="67752"/>
                  <a:pt x="8542" y="65138"/>
                </a:cubicBezTo>
                <a:cubicBezTo>
                  <a:pt x="4226" y="63618"/>
                  <a:pt x="1520" y="57509"/>
                  <a:pt x="1" y="52706"/>
                </a:cubicBezTo>
                <a:cubicBezTo>
                  <a:pt x="3891" y="74226"/>
                  <a:pt x="24560" y="75564"/>
                  <a:pt x="28451" y="75077"/>
                </a:cubicBezTo>
                <a:cubicBezTo>
                  <a:pt x="28451" y="75077"/>
                  <a:pt x="39363" y="88330"/>
                  <a:pt x="54743" y="79241"/>
                </a:cubicBezTo>
                <a:cubicBezTo>
                  <a:pt x="54743" y="79241"/>
                  <a:pt x="63467" y="85989"/>
                  <a:pt x="79425" y="83436"/>
                </a:cubicBezTo>
                <a:cubicBezTo>
                  <a:pt x="95382" y="80883"/>
                  <a:pt x="98057" y="74074"/>
                  <a:pt x="98057" y="74074"/>
                </a:cubicBezTo>
                <a:cubicBezTo>
                  <a:pt x="98057" y="74074"/>
                  <a:pt x="125687" y="75533"/>
                  <a:pt x="125231" y="43709"/>
                </a:cubicBezTo>
                <a:cubicBezTo>
                  <a:pt x="125109" y="36049"/>
                  <a:pt x="123529" y="29271"/>
                  <a:pt x="121219" y="23344"/>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27"/>
          <p:cNvSpPr/>
          <p:nvPr/>
        </p:nvSpPr>
        <p:spPr>
          <a:xfrm>
            <a:off x="3945683" y="5264181"/>
            <a:ext cx="335094" cy="704974"/>
          </a:xfrm>
          <a:custGeom>
            <a:avLst/>
            <a:gdLst/>
            <a:ahLst/>
            <a:cxnLst/>
            <a:rect l="l" t="t" r="r" b="b"/>
            <a:pathLst>
              <a:path w="8178" h="17205" extrusionOk="0">
                <a:moveTo>
                  <a:pt x="8177" y="3192"/>
                </a:moveTo>
                <a:lnTo>
                  <a:pt x="7904" y="3284"/>
                </a:lnTo>
                <a:lnTo>
                  <a:pt x="6141" y="1"/>
                </a:lnTo>
                <a:cubicBezTo>
                  <a:pt x="3223" y="4469"/>
                  <a:pt x="791" y="10214"/>
                  <a:pt x="1" y="17205"/>
                </a:cubicBezTo>
                <a:cubicBezTo>
                  <a:pt x="1" y="17205"/>
                  <a:pt x="3557" y="9332"/>
                  <a:pt x="8177" y="3192"/>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27"/>
          <p:cNvSpPr/>
          <p:nvPr/>
        </p:nvSpPr>
        <p:spPr>
          <a:xfrm>
            <a:off x="5633347" y="5269181"/>
            <a:ext cx="159434" cy="307682"/>
          </a:xfrm>
          <a:custGeom>
            <a:avLst/>
            <a:gdLst/>
            <a:ahLst/>
            <a:cxnLst/>
            <a:rect l="l" t="t" r="r" b="b"/>
            <a:pathLst>
              <a:path w="3891" h="7509" extrusionOk="0">
                <a:moveTo>
                  <a:pt x="1094" y="1854"/>
                </a:moveTo>
                <a:cubicBezTo>
                  <a:pt x="638" y="4377"/>
                  <a:pt x="0" y="7508"/>
                  <a:pt x="0" y="7508"/>
                </a:cubicBezTo>
                <a:lnTo>
                  <a:pt x="3891" y="0"/>
                </a:ln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27"/>
          <p:cNvSpPr/>
          <p:nvPr/>
        </p:nvSpPr>
        <p:spPr>
          <a:xfrm>
            <a:off x="6420491" y="5228081"/>
            <a:ext cx="484530" cy="878094"/>
          </a:xfrm>
          <a:custGeom>
            <a:avLst/>
            <a:gdLst/>
            <a:ahLst/>
            <a:cxnLst/>
            <a:rect l="l" t="t" r="r" b="b"/>
            <a:pathLst>
              <a:path w="11825" h="21430" extrusionOk="0">
                <a:moveTo>
                  <a:pt x="2189" y="0"/>
                </a:moveTo>
                <a:lnTo>
                  <a:pt x="608" y="3830"/>
                </a:lnTo>
                <a:lnTo>
                  <a:pt x="0" y="3617"/>
                </a:lnTo>
                <a:cubicBezTo>
                  <a:pt x="3252" y="7751"/>
                  <a:pt x="8693" y="15077"/>
                  <a:pt x="11824" y="21429"/>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27"/>
          <p:cNvSpPr/>
          <p:nvPr/>
        </p:nvSpPr>
        <p:spPr>
          <a:xfrm>
            <a:off x="6878802" y="5138384"/>
            <a:ext cx="647692" cy="924192"/>
          </a:xfrm>
          <a:custGeom>
            <a:avLst/>
            <a:gdLst/>
            <a:ahLst/>
            <a:cxnLst/>
            <a:rect l="l" t="t" r="r" b="b"/>
            <a:pathLst>
              <a:path w="15807" h="22555" extrusionOk="0">
                <a:moveTo>
                  <a:pt x="15807" y="22554"/>
                </a:moveTo>
                <a:cubicBezTo>
                  <a:pt x="15807" y="22554"/>
                  <a:pt x="10670" y="7964"/>
                  <a:pt x="3405" y="1"/>
                </a:cubicBezTo>
                <a:lnTo>
                  <a:pt x="517" y="4317"/>
                </a:lnTo>
                <a:lnTo>
                  <a:pt x="1" y="4195"/>
                </a:lnTo>
                <a:cubicBezTo>
                  <a:pt x="4864" y="8816"/>
                  <a:pt x="12037" y="16171"/>
                  <a:pt x="15807" y="22554"/>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27"/>
          <p:cNvSpPr/>
          <p:nvPr/>
        </p:nvSpPr>
        <p:spPr>
          <a:xfrm>
            <a:off x="4347981" y="5275408"/>
            <a:ext cx="219258" cy="348780"/>
          </a:xfrm>
          <a:custGeom>
            <a:avLst/>
            <a:gdLst/>
            <a:ahLst/>
            <a:cxnLst/>
            <a:rect l="l" t="t" r="r" b="b"/>
            <a:pathLst>
              <a:path w="5351" h="8512" extrusionOk="0">
                <a:moveTo>
                  <a:pt x="2280" y="1277"/>
                </a:moveTo>
                <a:lnTo>
                  <a:pt x="1" y="8511"/>
                </a:lnTo>
                <a:lnTo>
                  <a:pt x="5350" y="0"/>
                </a:ln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27"/>
          <p:cNvSpPr/>
          <p:nvPr/>
        </p:nvSpPr>
        <p:spPr>
          <a:xfrm>
            <a:off x="6119072" y="5274138"/>
            <a:ext cx="495716" cy="586680"/>
          </a:xfrm>
          <a:custGeom>
            <a:avLst/>
            <a:gdLst/>
            <a:ahLst/>
            <a:cxnLst/>
            <a:rect l="l" t="t" r="r" b="b"/>
            <a:pathLst>
              <a:path w="12098" h="14318" extrusionOk="0">
                <a:moveTo>
                  <a:pt x="6232" y="2129"/>
                </a:moveTo>
                <a:lnTo>
                  <a:pt x="0" y="1"/>
                </a:lnTo>
                <a:lnTo>
                  <a:pt x="12098" y="14317"/>
                </a:ln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27"/>
          <p:cNvSpPr/>
          <p:nvPr/>
        </p:nvSpPr>
        <p:spPr>
          <a:xfrm>
            <a:off x="5239776" y="5291593"/>
            <a:ext cx="173160" cy="460846"/>
          </a:xfrm>
          <a:custGeom>
            <a:avLst/>
            <a:gdLst/>
            <a:ahLst/>
            <a:cxnLst/>
            <a:rect l="l" t="t" r="r" b="b"/>
            <a:pathLst>
              <a:path w="4226" h="11247" extrusionOk="0">
                <a:moveTo>
                  <a:pt x="3921" y="0"/>
                </a:moveTo>
                <a:lnTo>
                  <a:pt x="2553" y="1064"/>
                </a:lnTo>
                <a:lnTo>
                  <a:pt x="0" y="11247"/>
                </a:lnTo>
                <a:lnTo>
                  <a:pt x="4225" y="244"/>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27"/>
          <p:cNvSpPr/>
          <p:nvPr/>
        </p:nvSpPr>
        <p:spPr>
          <a:xfrm>
            <a:off x="6561201" y="5239266"/>
            <a:ext cx="734886" cy="1007616"/>
          </a:xfrm>
          <a:custGeom>
            <a:avLst/>
            <a:gdLst/>
            <a:ahLst/>
            <a:cxnLst/>
            <a:rect l="l" t="t" r="r" b="b"/>
            <a:pathLst>
              <a:path w="17935" h="24591" extrusionOk="0">
                <a:moveTo>
                  <a:pt x="5138" y="1156"/>
                </a:moveTo>
                <a:lnTo>
                  <a:pt x="1" y="1"/>
                </a:lnTo>
                <a:cubicBezTo>
                  <a:pt x="4287" y="5259"/>
                  <a:pt x="11582" y="14408"/>
                  <a:pt x="14530" y="19150"/>
                </a:cubicBezTo>
                <a:cubicBezTo>
                  <a:pt x="17934" y="24591"/>
                  <a:pt x="9059" y="8268"/>
                  <a:pt x="5138" y="1156"/>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27"/>
          <p:cNvSpPr/>
          <p:nvPr/>
        </p:nvSpPr>
        <p:spPr>
          <a:xfrm>
            <a:off x="5739186" y="5199439"/>
            <a:ext cx="236672" cy="574182"/>
          </a:xfrm>
          <a:custGeom>
            <a:avLst/>
            <a:gdLst/>
            <a:ahLst/>
            <a:cxnLst/>
            <a:rect l="l" t="t" r="r" b="b"/>
            <a:pathLst>
              <a:path w="5776" h="14013" extrusionOk="0">
                <a:moveTo>
                  <a:pt x="3922" y="0"/>
                </a:moveTo>
                <a:lnTo>
                  <a:pt x="3253" y="426"/>
                </a:lnTo>
                <a:lnTo>
                  <a:pt x="1" y="14013"/>
                </a:lnTo>
                <a:lnTo>
                  <a:pt x="5776" y="639"/>
                </a:ln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27"/>
          <p:cNvSpPr/>
          <p:nvPr/>
        </p:nvSpPr>
        <p:spPr>
          <a:xfrm>
            <a:off x="6912444" y="5287864"/>
            <a:ext cx="392376" cy="328824"/>
          </a:xfrm>
          <a:custGeom>
            <a:avLst/>
            <a:gdLst/>
            <a:ahLst/>
            <a:cxnLst/>
            <a:rect l="l" t="t" r="r" b="b"/>
            <a:pathLst>
              <a:path w="9576" h="8025" extrusionOk="0">
                <a:moveTo>
                  <a:pt x="2128" y="1915"/>
                </a:moveTo>
                <a:cubicBezTo>
                  <a:pt x="3344" y="2918"/>
                  <a:pt x="4560" y="3921"/>
                  <a:pt x="4560" y="3921"/>
                </a:cubicBezTo>
                <a:cubicBezTo>
                  <a:pt x="4560" y="3921"/>
                  <a:pt x="5806" y="4894"/>
                  <a:pt x="7022" y="5897"/>
                </a:cubicBezTo>
                <a:cubicBezTo>
                  <a:pt x="8177" y="6961"/>
                  <a:pt x="9362" y="8025"/>
                  <a:pt x="9484" y="7934"/>
                </a:cubicBezTo>
                <a:cubicBezTo>
                  <a:pt x="9575" y="7842"/>
                  <a:pt x="8572" y="6596"/>
                  <a:pt x="7508" y="5380"/>
                </a:cubicBezTo>
                <a:cubicBezTo>
                  <a:pt x="6353" y="4256"/>
                  <a:pt x="5198" y="3131"/>
                  <a:pt x="5198" y="3131"/>
                </a:cubicBezTo>
                <a:cubicBezTo>
                  <a:pt x="5198" y="3131"/>
                  <a:pt x="3861" y="2219"/>
                  <a:pt x="2523" y="1338"/>
                </a:cubicBezTo>
                <a:cubicBezTo>
                  <a:pt x="1611" y="791"/>
                  <a:pt x="669" y="243"/>
                  <a:pt x="122" y="0"/>
                </a:cubicBezTo>
                <a:lnTo>
                  <a:pt x="0" y="213"/>
                </a:lnTo>
                <a:cubicBezTo>
                  <a:pt x="426" y="608"/>
                  <a:pt x="1277" y="1277"/>
                  <a:pt x="2128" y="1915"/>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27"/>
          <p:cNvSpPr/>
          <p:nvPr/>
        </p:nvSpPr>
        <p:spPr>
          <a:xfrm>
            <a:off x="5011829" y="8135016"/>
            <a:ext cx="302682" cy="523128"/>
          </a:xfrm>
          <a:custGeom>
            <a:avLst/>
            <a:gdLst/>
            <a:ahLst/>
            <a:cxnLst/>
            <a:rect l="l" t="t" r="r" b="b"/>
            <a:pathLst>
              <a:path w="7387" h="12767" extrusionOk="0">
                <a:moveTo>
                  <a:pt x="7387" y="12767"/>
                </a:moveTo>
                <a:cubicBezTo>
                  <a:pt x="7204" y="12584"/>
                  <a:pt x="6961" y="12402"/>
                  <a:pt x="6779" y="12189"/>
                </a:cubicBezTo>
                <a:cubicBezTo>
                  <a:pt x="5958" y="11399"/>
                  <a:pt x="5259" y="10457"/>
                  <a:pt x="4742" y="9758"/>
                </a:cubicBezTo>
                <a:cubicBezTo>
                  <a:pt x="4256" y="9028"/>
                  <a:pt x="3952" y="8542"/>
                  <a:pt x="3952" y="8542"/>
                </a:cubicBezTo>
                <a:cubicBezTo>
                  <a:pt x="3952" y="8542"/>
                  <a:pt x="3861" y="8420"/>
                  <a:pt x="3709" y="8207"/>
                </a:cubicBezTo>
                <a:cubicBezTo>
                  <a:pt x="3587" y="7995"/>
                  <a:pt x="3375" y="7691"/>
                  <a:pt x="3162" y="7296"/>
                </a:cubicBezTo>
                <a:cubicBezTo>
                  <a:pt x="2706" y="6566"/>
                  <a:pt x="2159" y="5533"/>
                  <a:pt x="1672" y="4438"/>
                </a:cubicBezTo>
                <a:cubicBezTo>
                  <a:pt x="1216" y="3374"/>
                  <a:pt x="791" y="2280"/>
                  <a:pt x="548" y="1429"/>
                </a:cubicBezTo>
                <a:cubicBezTo>
                  <a:pt x="274" y="578"/>
                  <a:pt x="122" y="1"/>
                  <a:pt x="61" y="31"/>
                </a:cubicBezTo>
                <a:cubicBezTo>
                  <a:pt x="31" y="31"/>
                  <a:pt x="1" y="183"/>
                  <a:pt x="31" y="426"/>
                </a:cubicBezTo>
                <a:cubicBezTo>
                  <a:pt x="61" y="700"/>
                  <a:pt x="61" y="1095"/>
                  <a:pt x="153" y="1520"/>
                </a:cubicBezTo>
                <a:cubicBezTo>
                  <a:pt x="305" y="2432"/>
                  <a:pt x="639" y="3587"/>
                  <a:pt x="1034" y="4712"/>
                </a:cubicBezTo>
                <a:cubicBezTo>
                  <a:pt x="1429" y="5867"/>
                  <a:pt x="1946" y="6961"/>
                  <a:pt x="2371" y="7751"/>
                </a:cubicBezTo>
                <a:cubicBezTo>
                  <a:pt x="2554" y="8177"/>
                  <a:pt x="2767" y="8481"/>
                  <a:pt x="2888" y="8724"/>
                </a:cubicBezTo>
                <a:cubicBezTo>
                  <a:pt x="3040" y="8967"/>
                  <a:pt x="3101" y="9089"/>
                  <a:pt x="3101" y="9089"/>
                </a:cubicBezTo>
                <a:cubicBezTo>
                  <a:pt x="3101" y="9089"/>
                  <a:pt x="3466" y="9575"/>
                  <a:pt x="4013" y="10305"/>
                </a:cubicBezTo>
                <a:cubicBezTo>
                  <a:pt x="4256" y="10639"/>
                  <a:pt x="4590" y="11004"/>
                  <a:pt x="4925" y="11369"/>
                </a:cubicBezTo>
                <a:cubicBezTo>
                  <a:pt x="5350" y="11642"/>
                  <a:pt x="6171" y="12189"/>
                  <a:pt x="7387" y="12767"/>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27"/>
          <p:cNvSpPr/>
          <p:nvPr/>
        </p:nvSpPr>
        <p:spPr>
          <a:xfrm>
            <a:off x="5142623" y="5310279"/>
            <a:ext cx="232942" cy="363694"/>
          </a:xfrm>
          <a:custGeom>
            <a:avLst/>
            <a:gdLst/>
            <a:ahLst/>
            <a:cxnLst/>
            <a:rect l="l" t="t" r="r" b="b"/>
            <a:pathLst>
              <a:path w="5685" h="8876" extrusionOk="0">
                <a:moveTo>
                  <a:pt x="2037" y="3769"/>
                </a:moveTo>
                <a:cubicBezTo>
                  <a:pt x="1733" y="4286"/>
                  <a:pt x="1398" y="5016"/>
                  <a:pt x="1064" y="5745"/>
                </a:cubicBezTo>
                <a:cubicBezTo>
                  <a:pt x="426" y="7235"/>
                  <a:pt x="0" y="8785"/>
                  <a:pt x="122" y="8815"/>
                </a:cubicBezTo>
                <a:cubicBezTo>
                  <a:pt x="274" y="8876"/>
                  <a:pt x="912" y="7417"/>
                  <a:pt x="1702" y="6080"/>
                </a:cubicBezTo>
                <a:cubicBezTo>
                  <a:pt x="2097" y="5411"/>
                  <a:pt x="2493" y="4712"/>
                  <a:pt x="2827" y="4256"/>
                </a:cubicBezTo>
                <a:cubicBezTo>
                  <a:pt x="3161" y="3769"/>
                  <a:pt x="3374" y="3435"/>
                  <a:pt x="3374" y="3435"/>
                </a:cubicBezTo>
                <a:cubicBezTo>
                  <a:pt x="3374" y="3435"/>
                  <a:pt x="3556" y="3101"/>
                  <a:pt x="3891" y="2614"/>
                </a:cubicBezTo>
                <a:cubicBezTo>
                  <a:pt x="4164" y="2098"/>
                  <a:pt x="4620" y="1459"/>
                  <a:pt x="5076" y="821"/>
                </a:cubicBezTo>
                <a:cubicBezTo>
                  <a:pt x="5289" y="548"/>
                  <a:pt x="5502" y="274"/>
                  <a:pt x="5684" y="0"/>
                </a:cubicBezTo>
                <a:lnTo>
                  <a:pt x="3344" y="1794"/>
                </a:lnTo>
                <a:cubicBezTo>
                  <a:pt x="3253" y="1915"/>
                  <a:pt x="3192" y="2007"/>
                  <a:pt x="3131" y="2098"/>
                </a:cubicBezTo>
                <a:cubicBezTo>
                  <a:pt x="2766" y="2584"/>
                  <a:pt x="2523" y="2888"/>
                  <a:pt x="2523" y="2888"/>
                </a:cubicBezTo>
                <a:cubicBezTo>
                  <a:pt x="2523" y="2888"/>
                  <a:pt x="2341" y="3253"/>
                  <a:pt x="2037" y="3769"/>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27"/>
          <p:cNvSpPr/>
          <p:nvPr/>
        </p:nvSpPr>
        <p:spPr>
          <a:xfrm>
            <a:off x="6883802" y="5311506"/>
            <a:ext cx="565456" cy="653920"/>
          </a:xfrm>
          <a:custGeom>
            <a:avLst/>
            <a:gdLst/>
            <a:ahLst/>
            <a:cxnLst/>
            <a:rect l="l" t="t" r="r" b="b"/>
            <a:pathLst>
              <a:path w="13800" h="15959" extrusionOk="0">
                <a:moveTo>
                  <a:pt x="11034" y="11278"/>
                </a:moveTo>
                <a:cubicBezTo>
                  <a:pt x="10304" y="10123"/>
                  <a:pt x="9605" y="8968"/>
                  <a:pt x="8997" y="8147"/>
                </a:cubicBezTo>
                <a:cubicBezTo>
                  <a:pt x="8694" y="7721"/>
                  <a:pt x="8450" y="7387"/>
                  <a:pt x="8268" y="7144"/>
                </a:cubicBezTo>
                <a:cubicBezTo>
                  <a:pt x="8086" y="6901"/>
                  <a:pt x="7994" y="6779"/>
                  <a:pt x="7994" y="6779"/>
                </a:cubicBezTo>
                <a:cubicBezTo>
                  <a:pt x="7994" y="6779"/>
                  <a:pt x="7873" y="6627"/>
                  <a:pt x="7660" y="6414"/>
                </a:cubicBezTo>
                <a:cubicBezTo>
                  <a:pt x="7478" y="6171"/>
                  <a:pt x="7174" y="5867"/>
                  <a:pt x="6809" y="5502"/>
                </a:cubicBezTo>
                <a:cubicBezTo>
                  <a:pt x="6079" y="4773"/>
                  <a:pt x="5046" y="3922"/>
                  <a:pt x="3982" y="3101"/>
                </a:cubicBezTo>
                <a:cubicBezTo>
                  <a:pt x="2918" y="2250"/>
                  <a:pt x="1854" y="1429"/>
                  <a:pt x="1125" y="761"/>
                </a:cubicBezTo>
                <a:cubicBezTo>
                  <a:pt x="821" y="518"/>
                  <a:pt x="578" y="274"/>
                  <a:pt x="365" y="92"/>
                </a:cubicBezTo>
                <a:lnTo>
                  <a:pt x="0" y="1"/>
                </a:lnTo>
                <a:cubicBezTo>
                  <a:pt x="31" y="31"/>
                  <a:pt x="61" y="62"/>
                  <a:pt x="61" y="92"/>
                </a:cubicBezTo>
                <a:cubicBezTo>
                  <a:pt x="244" y="335"/>
                  <a:pt x="517" y="670"/>
                  <a:pt x="851" y="1034"/>
                </a:cubicBezTo>
                <a:cubicBezTo>
                  <a:pt x="1520" y="1825"/>
                  <a:pt x="2523" y="2706"/>
                  <a:pt x="3526" y="3618"/>
                </a:cubicBezTo>
                <a:cubicBezTo>
                  <a:pt x="4529" y="4530"/>
                  <a:pt x="5502" y="5442"/>
                  <a:pt x="6140" y="6171"/>
                </a:cubicBezTo>
                <a:cubicBezTo>
                  <a:pt x="6475" y="6505"/>
                  <a:pt x="6779" y="6809"/>
                  <a:pt x="6931" y="7053"/>
                </a:cubicBezTo>
                <a:cubicBezTo>
                  <a:pt x="7113" y="7296"/>
                  <a:pt x="7204" y="7417"/>
                  <a:pt x="7204" y="7417"/>
                </a:cubicBezTo>
                <a:cubicBezTo>
                  <a:pt x="7204" y="7417"/>
                  <a:pt x="7660" y="7904"/>
                  <a:pt x="8268" y="8694"/>
                </a:cubicBezTo>
                <a:cubicBezTo>
                  <a:pt x="8876" y="9484"/>
                  <a:pt x="9666" y="10548"/>
                  <a:pt x="10426" y="11673"/>
                </a:cubicBezTo>
                <a:cubicBezTo>
                  <a:pt x="11216" y="12767"/>
                  <a:pt x="12007" y="13861"/>
                  <a:pt x="12615" y="14651"/>
                </a:cubicBezTo>
                <a:cubicBezTo>
                  <a:pt x="13253" y="15442"/>
                  <a:pt x="13709" y="15958"/>
                  <a:pt x="13739" y="15928"/>
                </a:cubicBezTo>
                <a:cubicBezTo>
                  <a:pt x="13800" y="15867"/>
                  <a:pt x="13466" y="15290"/>
                  <a:pt x="12919" y="14439"/>
                </a:cubicBezTo>
                <a:cubicBezTo>
                  <a:pt x="12402" y="13557"/>
                  <a:pt x="11733" y="12402"/>
                  <a:pt x="11034" y="11278"/>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27"/>
          <p:cNvSpPr/>
          <p:nvPr/>
        </p:nvSpPr>
        <p:spPr>
          <a:xfrm>
            <a:off x="6914943" y="6221947"/>
            <a:ext cx="332554" cy="2157210"/>
          </a:xfrm>
          <a:custGeom>
            <a:avLst/>
            <a:gdLst/>
            <a:ahLst/>
            <a:cxnLst/>
            <a:rect l="l" t="t" r="r" b="b"/>
            <a:pathLst>
              <a:path w="8116" h="52647" extrusionOk="0">
                <a:moveTo>
                  <a:pt x="4256" y="50549"/>
                </a:moveTo>
                <a:cubicBezTo>
                  <a:pt x="4590" y="50184"/>
                  <a:pt x="4833" y="49819"/>
                  <a:pt x="5076" y="49455"/>
                </a:cubicBezTo>
                <a:cubicBezTo>
                  <a:pt x="5319" y="49120"/>
                  <a:pt x="5532" y="48786"/>
                  <a:pt x="5715" y="48482"/>
                </a:cubicBezTo>
                <a:cubicBezTo>
                  <a:pt x="5927" y="48178"/>
                  <a:pt x="6079" y="47935"/>
                  <a:pt x="6171" y="47783"/>
                </a:cubicBezTo>
                <a:cubicBezTo>
                  <a:pt x="6262" y="47600"/>
                  <a:pt x="6323" y="47479"/>
                  <a:pt x="6323" y="47479"/>
                </a:cubicBezTo>
                <a:cubicBezTo>
                  <a:pt x="6323" y="47479"/>
                  <a:pt x="7174" y="45838"/>
                  <a:pt x="7630" y="44014"/>
                </a:cubicBezTo>
                <a:cubicBezTo>
                  <a:pt x="7873" y="43132"/>
                  <a:pt x="8025" y="42220"/>
                  <a:pt x="8086" y="41521"/>
                </a:cubicBezTo>
                <a:cubicBezTo>
                  <a:pt x="8116" y="40822"/>
                  <a:pt x="8086" y="40366"/>
                  <a:pt x="8025" y="40366"/>
                </a:cubicBezTo>
                <a:cubicBezTo>
                  <a:pt x="7964" y="40366"/>
                  <a:pt x="7842" y="40792"/>
                  <a:pt x="7690" y="41461"/>
                </a:cubicBezTo>
                <a:cubicBezTo>
                  <a:pt x="7538" y="42129"/>
                  <a:pt x="7295" y="42980"/>
                  <a:pt x="6961" y="43801"/>
                </a:cubicBezTo>
                <a:cubicBezTo>
                  <a:pt x="6353" y="45473"/>
                  <a:pt x="5441" y="47023"/>
                  <a:pt x="5441" y="47023"/>
                </a:cubicBezTo>
                <a:cubicBezTo>
                  <a:pt x="5441" y="47023"/>
                  <a:pt x="5411" y="47114"/>
                  <a:pt x="5319" y="47297"/>
                </a:cubicBezTo>
                <a:cubicBezTo>
                  <a:pt x="5228" y="47479"/>
                  <a:pt x="5107" y="47722"/>
                  <a:pt x="4955" y="48026"/>
                </a:cubicBezTo>
                <a:cubicBezTo>
                  <a:pt x="4772" y="48300"/>
                  <a:pt x="4620" y="48664"/>
                  <a:pt x="4377" y="49029"/>
                </a:cubicBezTo>
                <a:cubicBezTo>
                  <a:pt x="4164" y="49363"/>
                  <a:pt x="3952" y="49789"/>
                  <a:pt x="3709" y="50123"/>
                </a:cubicBezTo>
                <a:cubicBezTo>
                  <a:pt x="3465" y="50488"/>
                  <a:pt x="3192" y="50822"/>
                  <a:pt x="2918" y="51157"/>
                </a:cubicBezTo>
                <a:cubicBezTo>
                  <a:pt x="3040" y="50944"/>
                  <a:pt x="3161" y="50701"/>
                  <a:pt x="3283" y="50458"/>
                </a:cubicBezTo>
                <a:cubicBezTo>
                  <a:pt x="3830" y="49242"/>
                  <a:pt x="4408" y="47813"/>
                  <a:pt x="4864" y="46233"/>
                </a:cubicBezTo>
                <a:cubicBezTo>
                  <a:pt x="5319" y="44622"/>
                  <a:pt x="5684" y="42920"/>
                  <a:pt x="5988" y="41187"/>
                </a:cubicBezTo>
                <a:cubicBezTo>
                  <a:pt x="6262" y="39424"/>
                  <a:pt x="6444" y="37692"/>
                  <a:pt x="6566" y="36050"/>
                </a:cubicBezTo>
                <a:cubicBezTo>
                  <a:pt x="6687" y="34378"/>
                  <a:pt x="6657" y="32859"/>
                  <a:pt x="6687" y="31552"/>
                </a:cubicBezTo>
                <a:cubicBezTo>
                  <a:pt x="6718" y="30883"/>
                  <a:pt x="6748" y="30275"/>
                  <a:pt x="6718" y="29728"/>
                </a:cubicBezTo>
                <a:cubicBezTo>
                  <a:pt x="6687" y="29211"/>
                  <a:pt x="6687" y="28755"/>
                  <a:pt x="6687" y="28360"/>
                </a:cubicBezTo>
                <a:cubicBezTo>
                  <a:pt x="6657" y="27600"/>
                  <a:pt x="6657" y="27144"/>
                  <a:pt x="6657" y="27144"/>
                </a:cubicBezTo>
                <a:cubicBezTo>
                  <a:pt x="6657" y="27144"/>
                  <a:pt x="6627" y="26719"/>
                  <a:pt x="6596" y="25928"/>
                </a:cubicBezTo>
                <a:cubicBezTo>
                  <a:pt x="6566" y="25169"/>
                  <a:pt x="6414" y="24074"/>
                  <a:pt x="6292" y="22767"/>
                </a:cubicBezTo>
                <a:cubicBezTo>
                  <a:pt x="6262" y="22433"/>
                  <a:pt x="6231" y="22099"/>
                  <a:pt x="6201" y="21734"/>
                </a:cubicBezTo>
                <a:cubicBezTo>
                  <a:pt x="6201" y="21551"/>
                  <a:pt x="6171" y="21369"/>
                  <a:pt x="6140" y="21187"/>
                </a:cubicBezTo>
                <a:cubicBezTo>
                  <a:pt x="6140" y="21004"/>
                  <a:pt x="6110" y="20822"/>
                  <a:pt x="6079" y="20640"/>
                </a:cubicBezTo>
                <a:cubicBezTo>
                  <a:pt x="5958" y="19880"/>
                  <a:pt x="5836" y="19120"/>
                  <a:pt x="5715" y="18299"/>
                </a:cubicBezTo>
                <a:cubicBezTo>
                  <a:pt x="5654" y="17874"/>
                  <a:pt x="5593" y="17478"/>
                  <a:pt x="5532" y="17053"/>
                </a:cubicBezTo>
                <a:cubicBezTo>
                  <a:pt x="5471" y="16627"/>
                  <a:pt x="5350" y="16202"/>
                  <a:pt x="5289" y="15776"/>
                </a:cubicBezTo>
                <a:cubicBezTo>
                  <a:pt x="5107" y="14925"/>
                  <a:pt x="4924" y="14074"/>
                  <a:pt x="4742" y="13223"/>
                </a:cubicBezTo>
                <a:lnTo>
                  <a:pt x="4590" y="12585"/>
                </a:lnTo>
                <a:lnTo>
                  <a:pt x="4438" y="11946"/>
                </a:lnTo>
                <a:cubicBezTo>
                  <a:pt x="4316" y="11521"/>
                  <a:pt x="4195" y="11095"/>
                  <a:pt x="4073" y="10670"/>
                </a:cubicBezTo>
                <a:cubicBezTo>
                  <a:pt x="3830" y="9849"/>
                  <a:pt x="3617" y="9028"/>
                  <a:pt x="3374" y="8238"/>
                </a:cubicBezTo>
                <a:cubicBezTo>
                  <a:pt x="2827" y="6688"/>
                  <a:pt x="2341" y="5229"/>
                  <a:pt x="1885" y="3983"/>
                </a:cubicBezTo>
                <a:cubicBezTo>
                  <a:pt x="1368" y="2797"/>
                  <a:pt x="912" y="1794"/>
                  <a:pt x="578" y="1095"/>
                </a:cubicBezTo>
                <a:cubicBezTo>
                  <a:pt x="274" y="396"/>
                  <a:pt x="61" y="1"/>
                  <a:pt x="31" y="31"/>
                </a:cubicBezTo>
                <a:cubicBezTo>
                  <a:pt x="0" y="31"/>
                  <a:pt x="152" y="457"/>
                  <a:pt x="395" y="1186"/>
                </a:cubicBezTo>
                <a:cubicBezTo>
                  <a:pt x="669" y="1886"/>
                  <a:pt x="1064" y="2919"/>
                  <a:pt x="1520" y="4135"/>
                </a:cubicBezTo>
                <a:cubicBezTo>
                  <a:pt x="1915" y="5381"/>
                  <a:pt x="2371" y="6840"/>
                  <a:pt x="2857" y="8390"/>
                </a:cubicBezTo>
                <a:cubicBezTo>
                  <a:pt x="3040" y="9180"/>
                  <a:pt x="3253" y="10001"/>
                  <a:pt x="3465" y="10852"/>
                </a:cubicBezTo>
                <a:cubicBezTo>
                  <a:pt x="3557" y="11247"/>
                  <a:pt x="3678" y="11673"/>
                  <a:pt x="3769" y="12098"/>
                </a:cubicBezTo>
                <a:lnTo>
                  <a:pt x="3921" y="12737"/>
                </a:lnTo>
                <a:lnTo>
                  <a:pt x="4043" y="13375"/>
                </a:lnTo>
                <a:cubicBezTo>
                  <a:pt x="4225" y="14226"/>
                  <a:pt x="4377" y="15077"/>
                  <a:pt x="4529" y="15928"/>
                </a:cubicBezTo>
                <a:cubicBezTo>
                  <a:pt x="4590" y="16354"/>
                  <a:pt x="4681" y="16749"/>
                  <a:pt x="4742" y="17174"/>
                </a:cubicBezTo>
                <a:cubicBezTo>
                  <a:pt x="4803" y="17600"/>
                  <a:pt x="4864" y="17995"/>
                  <a:pt x="4894" y="18421"/>
                </a:cubicBezTo>
                <a:cubicBezTo>
                  <a:pt x="5016" y="19211"/>
                  <a:pt x="5107" y="20001"/>
                  <a:pt x="5198" y="20731"/>
                </a:cubicBezTo>
                <a:cubicBezTo>
                  <a:pt x="5228" y="20913"/>
                  <a:pt x="5259" y="21096"/>
                  <a:pt x="5289" y="21278"/>
                </a:cubicBezTo>
                <a:cubicBezTo>
                  <a:pt x="5289" y="21460"/>
                  <a:pt x="5319" y="21643"/>
                  <a:pt x="5319" y="21825"/>
                </a:cubicBezTo>
                <a:cubicBezTo>
                  <a:pt x="5350" y="22159"/>
                  <a:pt x="5380" y="22524"/>
                  <a:pt x="5411" y="22828"/>
                </a:cubicBezTo>
                <a:cubicBezTo>
                  <a:pt x="5502" y="24135"/>
                  <a:pt x="5593" y="25229"/>
                  <a:pt x="5623" y="25989"/>
                </a:cubicBezTo>
                <a:cubicBezTo>
                  <a:pt x="5654" y="26749"/>
                  <a:pt x="5654" y="27175"/>
                  <a:pt x="5654" y="27175"/>
                </a:cubicBezTo>
                <a:cubicBezTo>
                  <a:pt x="5654" y="27175"/>
                  <a:pt x="5684" y="27600"/>
                  <a:pt x="5715" y="28360"/>
                </a:cubicBezTo>
                <a:cubicBezTo>
                  <a:pt x="5715" y="28755"/>
                  <a:pt x="5745" y="29211"/>
                  <a:pt x="5775" y="29758"/>
                </a:cubicBezTo>
                <a:cubicBezTo>
                  <a:pt x="5806" y="30275"/>
                  <a:pt x="5775" y="30883"/>
                  <a:pt x="5806" y="31521"/>
                </a:cubicBezTo>
                <a:cubicBezTo>
                  <a:pt x="5775" y="32828"/>
                  <a:pt x="5836" y="34348"/>
                  <a:pt x="5745" y="35989"/>
                </a:cubicBezTo>
                <a:cubicBezTo>
                  <a:pt x="5654" y="37600"/>
                  <a:pt x="5532" y="39333"/>
                  <a:pt x="5289" y="41065"/>
                </a:cubicBezTo>
                <a:cubicBezTo>
                  <a:pt x="5046" y="42768"/>
                  <a:pt x="4742" y="44470"/>
                  <a:pt x="4316" y="46050"/>
                </a:cubicBezTo>
                <a:cubicBezTo>
                  <a:pt x="3921" y="47631"/>
                  <a:pt x="3435" y="49059"/>
                  <a:pt x="2918" y="50275"/>
                </a:cubicBezTo>
                <a:cubicBezTo>
                  <a:pt x="2705" y="50883"/>
                  <a:pt x="2402" y="51400"/>
                  <a:pt x="2189" y="51886"/>
                </a:cubicBezTo>
                <a:cubicBezTo>
                  <a:pt x="2037" y="52160"/>
                  <a:pt x="1915" y="52403"/>
                  <a:pt x="1794" y="52646"/>
                </a:cubicBezTo>
                <a:cubicBezTo>
                  <a:pt x="1946" y="52646"/>
                  <a:pt x="2128" y="52646"/>
                  <a:pt x="2402" y="52646"/>
                </a:cubicBezTo>
                <a:cubicBezTo>
                  <a:pt x="2432" y="52555"/>
                  <a:pt x="2493" y="52464"/>
                  <a:pt x="2584" y="52373"/>
                </a:cubicBezTo>
                <a:cubicBezTo>
                  <a:pt x="2979" y="51856"/>
                  <a:pt x="3648" y="51278"/>
                  <a:pt x="4256" y="50549"/>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27"/>
          <p:cNvSpPr/>
          <p:nvPr/>
        </p:nvSpPr>
        <p:spPr>
          <a:xfrm>
            <a:off x="6398077" y="5368833"/>
            <a:ext cx="342510" cy="445890"/>
          </a:xfrm>
          <a:custGeom>
            <a:avLst/>
            <a:gdLst/>
            <a:ahLst/>
            <a:cxnLst/>
            <a:rect l="l" t="t" r="r" b="b"/>
            <a:pathLst>
              <a:path w="8359" h="10882" extrusionOk="0">
                <a:moveTo>
                  <a:pt x="5198" y="5350"/>
                </a:moveTo>
                <a:cubicBezTo>
                  <a:pt x="4772" y="4803"/>
                  <a:pt x="4499" y="4438"/>
                  <a:pt x="4499" y="4438"/>
                </a:cubicBezTo>
                <a:cubicBezTo>
                  <a:pt x="4499" y="4438"/>
                  <a:pt x="3252" y="3070"/>
                  <a:pt x="2037" y="1733"/>
                </a:cubicBezTo>
                <a:cubicBezTo>
                  <a:pt x="1550" y="1216"/>
                  <a:pt x="1094" y="669"/>
                  <a:pt x="699" y="243"/>
                </a:cubicBezTo>
                <a:lnTo>
                  <a:pt x="0" y="0"/>
                </a:lnTo>
                <a:cubicBezTo>
                  <a:pt x="365" y="608"/>
                  <a:pt x="912" y="1398"/>
                  <a:pt x="1489" y="2158"/>
                </a:cubicBezTo>
                <a:cubicBezTo>
                  <a:pt x="2614" y="3647"/>
                  <a:pt x="3739" y="5076"/>
                  <a:pt x="3739" y="5076"/>
                </a:cubicBezTo>
                <a:cubicBezTo>
                  <a:pt x="3739" y="5076"/>
                  <a:pt x="4043" y="5410"/>
                  <a:pt x="4499" y="5927"/>
                </a:cubicBezTo>
                <a:cubicBezTo>
                  <a:pt x="4955" y="6444"/>
                  <a:pt x="5502" y="7143"/>
                  <a:pt x="6079" y="7872"/>
                </a:cubicBezTo>
                <a:cubicBezTo>
                  <a:pt x="7204" y="9301"/>
                  <a:pt x="8116" y="10882"/>
                  <a:pt x="8268" y="10821"/>
                </a:cubicBezTo>
                <a:cubicBezTo>
                  <a:pt x="8359" y="10760"/>
                  <a:pt x="7660" y="9028"/>
                  <a:pt x="6657" y="7447"/>
                </a:cubicBezTo>
                <a:cubicBezTo>
                  <a:pt x="6140" y="6687"/>
                  <a:pt x="5623" y="5897"/>
                  <a:pt x="5198" y="535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27"/>
          <p:cNvSpPr/>
          <p:nvPr/>
        </p:nvSpPr>
        <p:spPr>
          <a:xfrm>
            <a:off x="3746417" y="7674205"/>
            <a:ext cx="429746" cy="802086"/>
          </a:xfrm>
          <a:custGeom>
            <a:avLst/>
            <a:gdLst/>
            <a:ahLst/>
            <a:cxnLst/>
            <a:rect l="l" t="t" r="r" b="b"/>
            <a:pathLst>
              <a:path w="10488" h="19575" extrusionOk="0">
                <a:moveTo>
                  <a:pt x="10487" y="19575"/>
                </a:moveTo>
                <a:cubicBezTo>
                  <a:pt x="10457" y="19545"/>
                  <a:pt x="10426" y="19484"/>
                  <a:pt x="10366" y="19423"/>
                </a:cubicBezTo>
                <a:cubicBezTo>
                  <a:pt x="10274" y="19332"/>
                  <a:pt x="10122" y="19180"/>
                  <a:pt x="9970" y="19028"/>
                </a:cubicBezTo>
                <a:cubicBezTo>
                  <a:pt x="9818" y="18876"/>
                  <a:pt x="9666" y="18694"/>
                  <a:pt x="9484" y="18511"/>
                </a:cubicBezTo>
                <a:cubicBezTo>
                  <a:pt x="8755" y="17721"/>
                  <a:pt x="7903" y="16627"/>
                  <a:pt x="7113" y="15472"/>
                </a:cubicBezTo>
                <a:cubicBezTo>
                  <a:pt x="6353" y="14286"/>
                  <a:pt x="5654" y="13070"/>
                  <a:pt x="5168" y="12128"/>
                </a:cubicBezTo>
                <a:cubicBezTo>
                  <a:pt x="4925" y="11642"/>
                  <a:pt x="4773" y="11247"/>
                  <a:pt x="4621" y="10973"/>
                </a:cubicBezTo>
                <a:cubicBezTo>
                  <a:pt x="4499" y="10699"/>
                  <a:pt x="4408" y="10547"/>
                  <a:pt x="4408" y="10547"/>
                </a:cubicBezTo>
                <a:cubicBezTo>
                  <a:pt x="4408" y="10547"/>
                  <a:pt x="4347" y="10365"/>
                  <a:pt x="4226" y="10092"/>
                </a:cubicBezTo>
                <a:cubicBezTo>
                  <a:pt x="4074" y="9818"/>
                  <a:pt x="3891" y="9423"/>
                  <a:pt x="3678" y="8937"/>
                </a:cubicBezTo>
                <a:cubicBezTo>
                  <a:pt x="3223" y="7994"/>
                  <a:pt x="2675" y="6687"/>
                  <a:pt x="2159" y="5350"/>
                </a:cubicBezTo>
                <a:cubicBezTo>
                  <a:pt x="1125" y="2705"/>
                  <a:pt x="244" y="0"/>
                  <a:pt x="122" y="31"/>
                </a:cubicBezTo>
                <a:cubicBezTo>
                  <a:pt x="1" y="61"/>
                  <a:pt x="639" y="2857"/>
                  <a:pt x="1490" y="5593"/>
                </a:cubicBezTo>
                <a:cubicBezTo>
                  <a:pt x="1916" y="6961"/>
                  <a:pt x="2432" y="8298"/>
                  <a:pt x="2827" y="9301"/>
                </a:cubicBezTo>
                <a:cubicBezTo>
                  <a:pt x="3010" y="9818"/>
                  <a:pt x="3223" y="10213"/>
                  <a:pt x="3344" y="10517"/>
                </a:cubicBezTo>
                <a:cubicBezTo>
                  <a:pt x="3466" y="10791"/>
                  <a:pt x="3526" y="10973"/>
                  <a:pt x="3526" y="10973"/>
                </a:cubicBezTo>
                <a:cubicBezTo>
                  <a:pt x="3526" y="10973"/>
                  <a:pt x="3618" y="11125"/>
                  <a:pt x="3770" y="11399"/>
                </a:cubicBezTo>
                <a:cubicBezTo>
                  <a:pt x="3922" y="11672"/>
                  <a:pt x="4104" y="12098"/>
                  <a:pt x="4378" y="12554"/>
                </a:cubicBezTo>
                <a:cubicBezTo>
                  <a:pt x="4894" y="13496"/>
                  <a:pt x="5685" y="14712"/>
                  <a:pt x="6536" y="15867"/>
                </a:cubicBezTo>
                <a:cubicBezTo>
                  <a:pt x="7235" y="16748"/>
                  <a:pt x="7964" y="17599"/>
                  <a:pt x="8633" y="18238"/>
                </a:cubicBezTo>
                <a:cubicBezTo>
                  <a:pt x="8846" y="18238"/>
                  <a:pt x="9028" y="18207"/>
                  <a:pt x="9180" y="18207"/>
                </a:cubicBezTo>
                <a:cubicBezTo>
                  <a:pt x="9180" y="18207"/>
                  <a:pt x="9636" y="18754"/>
                  <a:pt x="10487" y="19575"/>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27"/>
          <p:cNvSpPr/>
          <p:nvPr/>
        </p:nvSpPr>
        <p:spPr>
          <a:xfrm>
            <a:off x="3555881" y="7615650"/>
            <a:ext cx="445890" cy="751072"/>
          </a:xfrm>
          <a:custGeom>
            <a:avLst/>
            <a:gdLst/>
            <a:ahLst/>
            <a:cxnLst/>
            <a:rect l="l" t="t" r="r" b="b"/>
            <a:pathLst>
              <a:path w="10882" h="18330" extrusionOk="0">
                <a:moveTo>
                  <a:pt x="152" y="2554"/>
                </a:moveTo>
                <a:cubicBezTo>
                  <a:pt x="213" y="2858"/>
                  <a:pt x="274" y="3162"/>
                  <a:pt x="334" y="3466"/>
                </a:cubicBezTo>
                <a:cubicBezTo>
                  <a:pt x="395" y="3800"/>
                  <a:pt x="486" y="4134"/>
                  <a:pt x="578" y="4438"/>
                </a:cubicBezTo>
                <a:cubicBezTo>
                  <a:pt x="699" y="4773"/>
                  <a:pt x="760" y="5107"/>
                  <a:pt x="882" y="5441"/>
                </a:cubicBezTo>
                <a:cubicBezTo>
                  <a:pt x="1003" y="5745"/>
                  <a:pt x="1125" y="6080"/>
                  <a:pt x="1246" y="6414"/>
                </a:cubicBezTo>
                <a:cubicBezTo>
                  <a:pt x="1368" y="6718"/>
                  <a:pt x="1520" y="7022"/>
                  <a:pt x="1641" y="7326"/>
                </a:cubicBezTo>
                <a:cubicBezTo>
                  <a:pt x="1885" y="7934"/>
                  <a:pt x="2189" y="8451"/>
                  <a:pt x="2432" y="8907"/>
                </a:cubicBezTo>
                <a:cubicBezTo>
                  <a:pt x="2675" y="9362"/>
                  <a:pt x="2888" y="9727"/>
                  <a:pt x="3040" y="10001"/>
                </a:cubicBezTo>
                <a:cubicBezTo>
                  <a:pt x="3192" y="10274"/>
                  <a:pt x="3283" y="10396"/>
                  <a:pt x="3283" y="10396"/>
                </a:cubicBezTo>
                <a:cubicBezTo>
                  <a:pt x="3283" y="10396"/>
                  <a:pt x="3678" y="10973"/>
                  <a:pt x="4286" y="11825"/>
                </a:cubicBezTo>
                <a:cubicBezTo>
                  <a:pt x="4894" y="12645"/>
                  <a:pt x="5745" y="13709"/>
                  <a:pt x="6687" y="14712"/>
                </a:cubicBezTo>
                <a:cubicBezTo>
                  <a:pt x="7629" y="15715"/>
                  <a:pt x="8632" y="16657"/>
                  <a:pt x="9423" y="17326"/>
                </a:cubicBezTo>
                <a:cubicBezTo>
                  <a:pt x="10213" y="17964"/>
                  <a:pt x="10791" y="18329"/>
                  <a:pt x="10821" y="18299"/>
                </a:cubicBezTo>
                <a:cubicBezTo>
                  <a:pt x="10882" y="18238"/>
                  <a:pt x="10395" y="17782"/>
                  <a:pt x="9696" y="17022"/>
                </a:cubicBezTo>
                <a:cubicBezTo>
                  <a:pt x="8967" y="16323"/>
                  <a:pt x="8085" y="15290"/>
                  <a:pt x="7234" y="14256"/>
                </a:cubicBezTo>
                <a:cubicBezTo>
                  <a:pt x="6353" y="13223"/>
                  <a:pt x="5593" y="12128"/>
                  <a:pt x="5015" y="11277"/>
                </a:cubicBezTo>
                <a:cubicBezTo>
                  <a:pt x="4468" y="10426"/>
                  <a:pt x="4103" y="9879"/>
                  <a:pt x="4103" y="9879"/>
                </a:cubicBezTo>
                <a:cubicBezTo>
                  <a:pt x="4103" y="9879"/>
                  <a:pt x="4012" y="9727"/>
                  <a:pt x="3860" y="9484"/>
                </a:cubicBezTo>
                <a:cubicBezTo>
                  <a:pt x="3708" y="9241"/>
                  <a:pt x="3465" y="8907"/>
                  <a:pt x="3222" y="8451"/>
                </a:cubicBezTo>
                <a:cubicBezTo>
                  <a:pt x="2979" y="8025"/>
                  <a:pt x="2675" y="7508"/>
                  <a:pt x="2401" y="6961"/>
                </a:cubicBezTo>
                <a:cubicBezTo>
                  <a:pt x="2249" y="6688"/>
                  <a:pt x="2097" y="6384"/>
                  <a:pt x="1945" y="6080"/>
                </a:cubicBezTo>
                <a:cubicBezTo>
                  <a:pt x="1824" y="5806"/>
                  <a:pt x="1672" y="5472"/>
                  <a:pt x="1550" y="5168"/>
                </a:cubicBezTo>
                <a:cubicBezTo>
                  <a:pt x="1398" y="4864"/>
                  <a:pt x="1307" y="4560"/>
                  <a:pt x="1185" y="4256"/>
                </a:cubicBezTo>
                <a:cubicBezTo>
                  <a:pt x="1064" y="3952"/>
                  <a:pt x="973" y="3648"/>
                  <a:pt x="882" y="3344"/>
                </a:cubicBezTo>
                <a:cubicBezTo>
                  <a:pt x="790" y="3040"/>
                  <a:pt x="699" y="2736"/>
                  <a:pt x="638" y="2463"/>
                </a:cubicBezTo>
                <a:cubicBezTo>
                  <a:pt x="578" y="2189"/>
                  <a:pt x="517" y="1916"/>
                  <a:pt x="456" y="1672"/>
                </a:cubicBezTo>
                <a:cubicBezTo>
                  <a:pt x="334" y="1186"/>
                  <a:pt x="334" y="761"/>
                  <a:pt x="274" y="457"/>
                </a:cubicBezTo>
                <a:cubicBezTo>
                  <a:pt x="213" y="183"/>
                  <a:pt x="182" y="1"/>
                  <a:pt x="152" y="1"/>
                </a:cubicBezTo>
                <a:cubicBezTo>
                  <a:pt x="122" y="1"/>
                  <a:pt x="91" y="183"/>
                  <a:pt x="61" y="487"/>
                </a:cubicBezTo>
                <a:cubicBezTo>
                  <a:pt x="61" y="761"/>
                  <a:pt x="0" y="1216"/>
                  <a:pt x="91" y="1733"/>
                </a:cubicBezTo>
                <a:cubicBezTo>
                  <a:pt x="122" y="1976"/>
                  <a:pt x="122" y="2250"/>
                  <a:pt x="152" y="2554"/>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27"/>
          <p:cNvSpPr/>
          <p:nvPr/>
        </p:nvSpPr>
        <p:spPr>
          <a:xfrm>
            <a:off x="7156577" y="7456255"/>
            <a:ext cx="290226" cy="860638"/>
          </a:xfrm>
          <a:custGeom>
            <a:avLst/>
            <a:gdLst/>
            <a:ahLst/>
            <a:cxnLst/>
            <a:rect l="l" t="t" r="r" b="b"/>
            <a:pathLst>
              <a:path w="7083" h="21004" extrusionOk="0">
                <a:moveTo>
                  <a:pt x="7082" y="486"/>
                </a:moveTo>
                <a:cubicBezTo>
                  <a:pt x="7082" y="182"/>
                  <a:pt x="7082" y="0"/>
                  <a:pt x="7082" y="0"/>
                </a:cubicBezTo>
                <a:cubicBezTo>
                  <a:pt x="7052" y="0"/>
                  <a:pt x="7021" y="182"/>
                  <a:pt x="6991" y="486"/>
                </a:cubicBezTo>
                <a:cubicBezTo>
                  <a:pt x="6961" y="790"/>
                  <a:pt x="6930" y="1246"/>
                  <a:pt x="6869" y="1763"/>
                </a:cubicBezTo>
                <a:cubicBezTo>
                  <a:pt x="6778" y="2827"/>
                  <a:pt x="6565" y="4195"/>
                  <a:pt x="6353" y="5593"/>
                </a:cubicBezTo>
                <a:cubicBezTo>
                  <a:pt x="6079" y="6961"/>
                  <a:pt x="5775" y="8328"/>
                  <a:pt x="5502" y="9362"/>
                </a:cubicBezTo>
                <a:cubicBezTo>
                  <a:pt x="5350" y="9879"/>
                  <a:pt x="5228" y="10274"/>
                  <a:pt x="5137" y="10578"/>
                </a:cubicBezTo>
                <a:cubicBezTo>
                  <a:pt x="5046" y="10851"/>
                  <a:pt x="4985" y="11034"/>
                  <a:pt x="4985" y="11034"/>
                </a:cubicBezTo>
                <a:cubicBezTo>
                  <a:pt x="4985" y="11034"/>
                  <a:pt x="4955" y="11186"/>
                  <a:pt x="4863" y="11490"/>
                </a:cubicBezTo>
                <a:cubicBezTo>
                  <a:pt x="4742" y="11763"/>
                  <a:pt x="4620" y="12189"/>
                  <a:pt x="4438" y="12705"/>
                </a:cubicBezTo>
                <a:cubicBezTo>
                  <a:pt x="4103" y="13678"/>
                  <a:pt x="3556" y="14985"/>
                  <a:pt x="2948" y="16231"/>
                </a:cubicBezTo>
                <a:cubicBezTo>
                  <a:pt x="2310" y="17477"/>
                  <a:pt x="1611" y="18693"/>
                  <a:pt x="1033" y="19544"/>
                </a:cubicBezTo>
                <a:cubicBezTo>
                  <a:pt x="426" y="20426"/>
                  <a:pt x="0" y="20973"/>
                  <a:pt x="30" y="21003"/>
                </a:cubicBezTo>
                <a:cubicBezTo>
                  <a:pt x="30" y="21003"/>
                  <a:pt x="152" y="20882"/>
                  <a:pt x="365" y="20639"/>
                </a:cubicBezTo>
                <a:cubicBezTo>
                  <a:pt x="547" y="20395"/>
                  <a:pt x="851" y="20091"/>
                  <a:pt x="1155" y="19636"/>
                </a:cubicBezTo>
                <a:cubicBezTo>
                  <a:pt x="1793" y="18784"/>
                  <a:pt x="2523" y="17599"/>
                  <a:pt x="3192" y="16353"/>
                </a:cubicBezTo>
                <a:cubicBezTo>
                  <a:pt x="3860" y="15107"/>
                  <a:pt x="4407" y="13800"/>
                  <a:pt x="4772" y="12827"/>
                </a:cubicBezTo>
                <a:cubicBezTo>
                  <a:pt x="4985" y="12341"/>
                  <a:pt x="5106" y="11915"/>
                  <a:pt x="5198" y="11611"/>
                </a:cubicBezTo>
                <a:cubicBezTo>
                  <a:pt x="5319" y="11307"/>
                  <a:pt x="5380" y="11155"/>
                  <a:pt x="5380" y="11155"/>
                </a:cubicBezTo>
                <a:cubicBezTo>
                  <a:pt x="5380" y="11155"/>
                  <a:pt x="5410" y="10973"/>
                  <a:pt x="5502" y="10699"/>
                </a:cubicBezTo>
                <a:cubicBezTo>
                  <a:pt x="5593" y="10395"/>
                  <a:pt x="5714" y="9970"/>
                  <a:pt x="5836" y="9453"/>
                </a:cubicBezTo>
                <a:cubicBezTo>
                  <a:pt x="6110" y="8420"/>
                  <a:pt x="6383" y="7021"/>
                  <a:pt x="6626" y="5623"/>
                </a:cubicBezTo>
                <a:cubicBezTo>
                  <a:pt x="6809" y="4225"/>
                  <a:pt x="6961" y="2827"/>
                  <a:pt x="7021" y="1763"/>
                </a:cubicBezTo>
                <a:cubicBezTo>
                  <a:pt x="7052" y="1246"/>
                  <a:pt x="7052" y="821"/>
                  <a:pt x="7082" y="486"/>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27"/>
          <p:cNvSpPr/>
          <p:nvPr/>
        </p:nvSpPr>
        <p:spPr>
          <a:xfrm>
            <a:off x="5062885" y="8092688"/>
            <a:ext cx="229214" cy="459616"/>
          </a:xfrm>
          <a:custGeom>
            <a:avLst/>
            <a:gdLst/>
            <a:ahLst/>
            <a:cxnLst/>
            <a:rect l="l" t="t" r="r" b="b"/>
            <a:pathLst>
              <a:path w="5594" h="11217" extrusionOk="0">
                <a:moveTo>
                  <a:pt x="4895" y="10487"/>
                </a:moveTo>
                <a:cubicBezTo>
                  <a:pt x="5290" y="10943"/>
                  <a:pt x="5563" y="11216"/>
                  <a:pt x="5594" y="11216"/>
                </a:cubicBezTo>
                <a:cubicBezTo>
                  <a:pt x="5594" y="11186"/>
                  <a:pt x="5350" y="10882"/>
                  <a:pt x="4986" y="10395"/>
                </a:cubicBezTo>
                <a:cubicBezTo>
                  <a:pt x="4621" y="9939"/>
                  <a:pt x="4165" y="9301"/>
                  <a:pt x="3709" y="8663"/>
                </a:cubicBezTo>
                <a:cubicBezTo>
                  <a:pt x="2828" y="7325"/>
                  <a:pt x="2098" y="5927"/>
                  <a:pt x="2098" y="5927"/>
                </a:cubicBezTo>
                <a:cubicBezTo>
                  <a:pt x="2098" y="5927"/>
                  <a:pt x="1946" y="5593"/>
                  <a:pt x="1673" y="5046"/>
                </a:cubicBezTo>
                <a:cubicBezTo>
                  <a:pt x="1612" y="4924"/>
                  <a:pt x="1551" y="4772"/>
                  <a:pt x="1460" y="4620"/>
                </a:cubicBezTo>
                <a:cubicBezTo>
                  <a:pt x="1399" y="4468"/>
                  <a:pt x="1338" y="4316"/>
                  <a:pt x="1277" y="4134"/>
                </a:cubicBezTo>
                <a:cubicBezTo>
                  <a:pt x="1156" y="3800"/>
                  <a:pt x="973" y="3435"/>
                  <a:pt x="852" y="3070"/>
                </a:cubicBezTo>
                <a:cubicBezTo>
                  <a:pt x="335" y="1581"/>
                  <a:pt x="92" y="0"/>
                  <a:pt x="31" y="31"/>
                </a:cubicBezTo>
                <a:cubicBezTo>
                  <a:pt x="1" y="31"/>
                  <a:pt x="31" y="426"/>
                  <a:pt x="122" y="1003"/>
                </a:cubicBezTo>
                <a:cubicBezTo>
                  <a:pt x="183" y="1611"/>
                  <a:pt x="396" y="2371"/>
                  <a:pt x="609" y="3161"/>
                </a:cubicBezTo>
                <a:cubicBezTo>
                  <a:pt x="730" y="3526"/>
                  <a:pt x="852" y="3891"/>
                  <a:pt x="973" y="4256"/>
                </a:cubicBezTo>
                <a:cubicBezTo>
                  <a:pt x="1034" y="4438"/>
                  <a:pt x="1095" y="4620"/>
                  <a:pt x="1156" y="4772"/>
                </a:cubicBezTo>
                <a:cubicBezTo>
                  <a:pt x="1247" y="4924"/>
                  <a:pt x="1308" y="5076"/>
                  <a:pt x="1369" y="5198"/>
                </a:cubicBezTo>
                <a:cubicBezTo>
                  <a:pt x="1612" y="5745"/>
                  <a:pt x="1764" y="6110"/>
                  <a:pt x="1764" y="6110"/>
                </a:cubicBezTo>
                <a:cubicBezTo>
                  <a:pt x="1764" y="6110"/>
                  <a:pt x="2554" y="7538"/>
                  <a:pt x="3496" y="8815"/>
                </a:cubicBezTo>
                <a:cubicBezTo>
                  <a:pt x="3983" y="9423"/>
                  <a:pt x="4469" y="10061"/>
                  <a:pt x="4895" y="10487"/>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27"/>
          <p:cNvSpPr/>
          <p:nvPr/>
        </p:nvSpPr>
        <p:spPr>
          <a:xfrm>
            <a:off x="7352112" y="7973123"/>
            <a:ext cx="84736" cy="171890"/>
          </a:xfrm>
          <a:custGeom>
            <a:avLst/>
            <a:gdLst/>
            <a:ahLst/>
            <a:cxnLst/>
            <a:rect l="l" t="t" r="r" b="b"/>
            <a:pathLst>
              <a:path w="2068" h="4195" extrusionOk="0">
                <a:moveTo>
                  <a:pt x="912" y="2037"/>
                </a:moveTo>
                <a:cubicBezTo>
                  <a:pt x="912" y="2037"/>
                  <a:pt x="0" y="4104"/>
                  <a:pt x="91" y="4134"/>
                </a:cubicBezTo>
                <a:cubicBezTo>
                  <a:pt x="183" y="4195"/>
                  <a:pt x="1246" y="2189"/>
                  <a:pt x="1246" y="2189"/>
                </a:cubicBezTo>
                <a:cubicBezTo>
                  <a:pt x="1246" y="2189"/>
                  <a:pt x="2067" y="91"/>
                  <a:pt x="1976" y="61"/>
                </a:cubicBezTo>
                <a:cubicBezTo>
                  <a:pt x="1885" y="0"/>
                  <a:pt x="912" y="2037"/>
                  <a:pt x="912" y="2037"/>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27"/>
          <p:cNvSpPr/>
          <p:nvPr/>
        </p:nvSpPr>
        <p:spPr>
          <a:xfrm>
            <a:off x="7724501" y="6061280"/>
            <a:ext cx="262814" cy="873136"/>
          </a:xfrm>
          <a:custGeom>
            <a:avLst/>
            <a:gdLst/>
            <a:ahLst/>
            <a:cxnLst/>
            <a:rect l="l" t="t" r="r" b="b"/>
            <a:pathLst>
              <a:path w="6414" h="21309" extrusionOk="0">
                <a:moveTo>
                  <a:pt x="2523" y="5016"/>
                </a:moveTo>
                <a:cubicBezTo>
                  <a:pt x="3040" y="6323"/>
                  <a:pt x="3496" y="7630"/>
                  <a:pt x="3800" y="8633"/>
                </a:cubicBezTo>
                <a:cubicBezTo>
                  <a:pt x="3982" y="9120"/>
                  <a:pt x="4073" y="9545"/>
                  <a:pt x="4165" y="9849"/>
                </a:cubicBezTo>
                <a:cubicBezTo>
                  <a:pt x="4256" y="10123"/>
                  <a:pt x="4286" y="10305"/>
                  <a:pt x="4286" y="10305"/>
                </a:cubicBezTo>
                <a:cubicBezTo>
                  <a:pt x="4286" y="10305"/>
                  <a:pt x="4347" y="10487"/>
                  <a:pt x="4408" y="10761"/>
                </a:cubicBezTo>
                <a:cubicBezTo>
                  <a:pt x="4499" y="11065"/>
                  <a:pt x="4621" y="11490"/>
                  <a:pt x="4742" y="12007"/>
                </a:cubicBezTo>
                <a:cubicBezTo>
                  <a:pt x="4985" y="13010"/>
                  <a:pt x="5289" y="14378"/>
                  <a:pt x="5563" y="15776"/>
                </a:cubicBezTo>
                <a:cubicBezTo>
                  <a:pt x="5806" y="17144"/>
                  <a:pt x="6019" y="18542"/>
                  <a:pt x="6140" y="19576"/>
                </a:cubicBezTo>
                <a:cubicBezTo>
                  <a:pt x="6201" y="20092"/>
                  <a:pt x="6262" y="20548"/>
                  <a:pt x="6323" y="20852"/>
                </a:cubicBezTo>
                <a:cubicBezTo>
                  <a:pt x="6353" y="21156"/>
                  <a:pt x="6384" y="21308"/>
                  <a:pt x="6384" y="21308"/>
                </a:cubicBezTo>
                <a:cubicBezTo>
                  <a:pt x="6414" y="21308"/>
                  <a:pt x="6414" y="21156"/>
                  <a:pt x="6384" y="20822"/>
                </a:cubicBezTo>
                <a:cubicBezTo>
                  <a:pt x="6384" y="20518"/>
                  <a:pt x="6353" y="20092"/>
                  <a:pt x="6292" y="19576"/>
                </a:cubicBezTo>
                <a:cubicBezTo>
                  <a:pt x="6201" y="18512"/>
                  <a:pt x="6019" y="17114"/>
                  <a:pt x="5806" y="15715"/>
                </a:cubicBezTo>
                <a:cubicBezTo>
                  <a:pt x="5593" y="14317"/>
                  <a:pt x="5320" y="12949"/>
                  <a:pt x="5077" y="11916"/>
                </a:cubicBezTo>
                <a:cubicBezTo>
                  <a:pt x="4985" y="11399"/>
                  <a:pt x="4864" y="10974"/>
                  <a:pt x="4773" y="10670"/>
                </a:cubicBezTo>
                <a:cubicBezTo>
                  <a:pt x="4712" y="10366"/>
                  <a:pt x="4651" y="10183"/>
                  <a:pt x="4651" y="10183"/>
                </a:cubicBezTo>
                <a:cubicBezTo>
                  <a:pt x="4651" y="10183"/>
                  <a:pt x="4621" y="10031"/>
                  <a:pt x="4529" y="9728"/>
                </a:cubicBezTo>
                <a:cubicBezTo>
                  <a:pt x="4438" y="9454"/>
                  <a:pt x="4317" y="9028"/>
                  <a:pt x="4134" y="8512"/>
                </a:cubicBezTo>
                <a:cubicBezTo>
                  <a:pt x="3830" y="7509"/>
                  <a:pt x="3344" y="6202"/>
                  <a:pt x="2766" y="4895"/>
                </a:cubicBezTo>
                <a:cubicBezTo>
                  <a:pt x="2189" y="3618"/>
                  <a:pt x="1551" y="2372"/>
                  <a:pt x="1004" y="1460"/>
                </a:cubicBezTo>
                <a:cubicBezTo>
                  <a:pt x="730" y="1004"/>
                  <a:pt x="487" y="639"/>
                  <a:pt x="304" y="396"/>
                </a:cubicBezTo>
                <a:cubicBezTo>
                  <a:pt x="122" y="153"/>
                  <a:pt x="31" y="1"/>
                  <a:pt x="31" y="1"/>
                </a:cubicBezTo>
                <a:cubicBezTo>
                  <a:pt x="0" y="31"/>
                  <a:pt x="365" y="609"/>
                  <a:pt x="882" y="1551"/>
                </a:cubicBezTo>
                <a:cubicBezTo>
                  <a:pt x="1399" y="2463"/>
                  <a:pt x="1976" y="3740"/>
                  <a:pt x="2523" y="5016"/>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27"/>
          <p:cNvSpPr/>
          <p:nvPr/>
        </p:nvSpPr>
        <p:spPr>
          <a:xfrm>
            <a:off x="4905946" y="7991806"/>
            <a:ext cx="110920" cy="340052"/>
          </a:xfrm>
          <a:custGeom>
            <a:avLst/>
            <a:gdLst/>
            <a:ahLst/>
            <a:cxnLst/>
            <a:rect l="l" t="t" r="r" b="b"/>
            <a:pathLst>
              <a:path w="2707" h="8299" extrusionOk="0">
                <a:moveTo>
                  <a:pt x="913" y="4286"/>
                </a:moveTo>
                <a:cubicBezTo>
                  <a:pt x="913" y="4286"/>
                  <a:pt x="1308" y="5289"/>
                  <a:pt x="1703" y="6322"/>
                </a:cubicBezTo>
                <a:cubicBezTo>
                  <a:pt x="2159" y="7295"/>
                  <a:pt x="2615" y="8298"/>
                  <a:pt x="2676" y="8268"/>
                </a:cubicBezTo>
                <a:cubicBezTo>
                  <a:pt x="2706" y="8268"/>
                  <a:pt x="2341" y="7234"/>
                  <a:pt x="1977" y="6201"/>
                </a:cubicBezTo>
                <a:lnTo>
                  <a:pt x="1278" y="4164"/>
                </a:lnTo>
                <a:cubicBezTo>
                  <a:pt x="1278" y="4164"/>
                  <a:pt x="943" y="3131"/>
                  <a:pt x="609" y="2097"/>
                </a:cubicBezTo>
                <a:cubicBezTo>
                  <a:pt x="366" y="1034"/>
                  <a:pt x="92" y="0"/>
                  <a:pt x="31" y="0"/>
                </a:cubicBezTo>
                <a:cubicBezTo>
                  <a:pt x="1" y="0"/>
                  <a:pt x="153" y="1094"/>
                  <a:pt x="335" y="2158"/>
                </a:cubicBezTo>
                <a:cubicBezTo>
                  <a:pt x="639" y="3222"/>
                  <a:pt x="913" y="4286"/>
                  <a:pt x="913" y="4286"/>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27"/>
          <p:cNvSpPr/>
          <p:nvPr/>
        </p:nvSpPr>
        <p:spPr>
          <a:xfrm>
            <a:off x="6261053" y="5326465"/>
            <a:ext cx="186846" cy="201802"/>
          </a:xfrm>
          <a:custGeom>
            <a:avLst/>
            <a:gdLst/>
            <a:ahLst/>
            <a:cxnLst/>
            <a:rect l="l" t="t" r="r" b="b"/>
            <a:pathLst>
              <a:path w="4560" h="4925" extrusionOk="0">
                <a:moveTo>
                  <a:pt x="456" y="305"/>
                </a:moveTo>
                <a:cubicBezTo>
                  <a:pt x="730" y="456"/>
                  <a:pt x="1034" y="730"/>
                  <a:pt x="1338" y="1004"/>
                </a:cubicBezTo>
                <a:cubicBezTo>
                  <a:pt x="1915" y="1581"/>
                  <a:pt x="2402" y="2280"/>
                  <a:pt x="2402" y="2280"/>
                </a:cubicBezTo>
                <a:cubicBezTo>
                  <a:pt x="2402" y="2280"/>
                  <a:pt x="2918" y="2919"/>
                  <a:pt x="3435" y="3587"/>
                </a:cubicBezTo>
                <a:cubicBezTo>
                  <a:pt x="3922" y="4286"/>
                  <a:pt x="4469" y="4925"/>
                  <a:pt x="4499" y="4894"/>
                </a:cubicBezTo>
                <a:cubicBezTo>
                  <a:pt x="4560" y="4864"/>
                  <a:pt x="4104" y="4165"/>
                  <a:pt x="3648" y="3435"/>
                </a:cubicBezTo>
                <a:cubicBezTo>
                  <a:pt x="3192" y="2736"/>
                  <a:pt x="2706" y="2037"/>
                  <a:pt x="2706" y="2037"/>
                </a:cubicBezTo>
                <a:cubicBezTo>
                  <a:pt x="2706" y="2037"/>
                  <a:pt x="2189" y="1368"/>
                  <a:pt x="1520" y="821"/>
                </a:cubicBezTo>
                <a:cubicBezTo>
                  <a:pt x="1186" y="548"/>
                  <a:pt x="821" y="305"/>
                  <a:pt x="517" y="183"/>
                </a:cubicBezTo>
                <a:cubicBezTo>
                  <a:pt x="244" y="31"/>
                  <a:pt x="31" y="1"/>
                  <a:pt x="1" y="31"/>
                </a:cubicBezTo>
                <a:cubicBezTo>
                  <a:pt x="1" y="61"/>
                  <a:pt x="183" y="122"/>
                  <a:pt x="456" y="305"/>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27"/>
          <p:cNvSpPr/>
          <p:nvPr/>
        </p:nvSpPr>
        <p:spPr>
          <a:xfrm>
            <a:off x="7061883" y="5597968"/>
            <a:ext cx="387378" cy="708704"/>
          </a:xfrm>
          <a:custGeom>
            <a:avLst/>
            <a:gdLst/>
            <a:ahLst/>
            <a:cxnLst/>
            <a:rect l="l" t="t" r="r" b="b"/>
            <a:pathLst>
              <a:path w="9454" h="17296" extrusionOk="0">
                <a:moveTo>
                  <a:pt x="5077" y="6657"/>
                </a:moveTo>
                <a:cubicBezTo>
                  <a:pt x="4621" y="5867"/>
                  <a:pt x="3892" y="4834"/>
                  <a:pt x="3192" y="3831"/>
                </a:cubicBezTo>
                <a:cubicBezTo>
                  <a:pt x="2433" y="2828"/>
                  <a:pt x="1703" y="1825"/>
                  <a:pt x="1065" y="1156"/>
                </a:cubicBezTo>
                <a:cubicBezTo>
                  <a:pt x="761" y="791"/>
                  <a:pt x="487" y="518"/>
                  <a:pt x="305" y="305"/>
                </a:cubicBezTo>
                <a:cubicBezTo>
                  <a:pt x="123" y="92"/>
                  <a:pt x="1" y="1"/>
                  <a:pt x="1" y="1"/>
                </a:cubicBezTo>
                <a:cubicBezTo>
                  <a:pt x="1" y="31"/>
                  <a:pt x="92" y="153"/>
                  <a:pt x="244" y="366"/>
                </a:cubicBezTo>
                <a:cubicBezTo>
                  <a:pt x="426" y="578"/>
                  <a:pt x="639" y="882"/>
                  <a:pt x="943" y="1247"/>
                </a:cubicBezTo>
                <a:cubicBezTo>
                  <a:pt x="1551" y="1946"/>
                  <a:pt x="2220" y="2980"/>
                  <a:pt x="2949" y="3983"/>
                </a:cubicBezTo>
                <a:cubicBezTo>
                  <a:pt x="3618" y="5016"/>
                  <a:pt x="4348" y="6050"/>
                  <a:pt x="4773" y="6840"/>
                </a:cubicBezTo>
                <a:cubicBezTo>
                  <a:pt x="5229" y="7660"/>
                  <a:pt x="5533" y="8177"/>
                  <a:pt x="5533" y="8177"/>
                </a:cubicBezTo>
                <a:cubicBezTo>
                  <a:pt x="5533" y="8177"/>
                  <a:pt x="5837" y="8724"/>
                  <a:pt x="6262" y="9545"/>
                </a:cubicBezTo>
                <a:cubicBezTo>
                  <a:pt x="6718" y="10366"/>
                  <a:pt x="7205" y="11521"/>
                  <a:pt x="7752" y="12615"/>
                </a:cubicBezTo>
                <a:cubicBezTo>
                  <a:pt x="8177" y="13770"/>
                  <a:pt x="8694" y="14925"/>
                  <a:pt x="8937" y="15807"/>
                </a:cubicBezTo>
                <a:cubicBezTo>
                  <a:pt x="9089" y="16262"/>
                  <a:pt x="9211" y="16627"/>
                  <a:pt x="9302" y="16870"/>
                </a:cubicBezTo>
                <a:cubicBezTo>
                  <a:pt x="9393" y="17144"/>
                  <a:pt x="9454" y="17296"/>
                  <a:pt x="9454" y="17296"/>
                </a:cubicBezTo>
                <a:cubicBezTo>
                  <a:pt x="9454" y="17296"/>
                  <a:pt x="9424" y="17114"/>
                  <a:pt x="9363" y="16870"/>
                </a:cubicBezTo>
                <a:cubicBezTo>
                  <a:pt x="9302" y="16597"/>
                  <a:pt x="9211" y="16232"/>
                  <a:pt x="9089" y="15776"/>
                </a:cubicBezTo>
                <a:cubicBezTo>
                  <a:pt x="8846" y="14864"/>
                  <a:pt x="8390" y="13709"/>
                  <a:pt x="7995" y="12524"/>
                </a:cubicBezTo>
                <a:cubicBezTo>
                  <a:pt x="7478" y="11369"/>
                  <a:pt x="7022" y="10214"/>
                  <a:pt x="6566" y="9393"/>
                </a:cubicBezTo>
                <a:cubicBezTo>
                  <a:pt x="6141" y="8542"/>
                  <a:pt x="5867" y="7995"/>
                  <a:pt x="5867" y="7995"/>
                </a:cubicBezTo>
                <a:cubicBezTo>
                  <a:pt x="5867" y="7995"/>
                  <a:pt x="5563" y="7478"/>
                  <a:pt x="5077" y="6657"/>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27"/>
          <p:cNvSpPr/>
          <p:nvPr/>
        </p:nvSpPr>
        <p:spPr>
          <a:xfrm>
            <a:off x="6731865" y="7913339"/>
            <a:ext cx="278998" cy="646422"/>
          </a:xfrm>
          <a:custGeom>
            <a:avLst/>
            <a:gdLst/>
            <a:ahLst/>
            <a:cxnLst/>
            <a:rect l="l" t="t" r="r" b="b"/>
            <a:pathLst>
              <a:path w="6809" h="15776" extrusionOk="0">
                <a:moveTo>
                  <a:pt x="6809" y="395"/>
                </a:moveTo>
                <a:cubicBezTo>
                  <a:pt x="6809" y="152"/>
                  <a:pt x="6809" y="0"/>
                  <a:pt x="6809" y="0"/>
                </a:cubicBezTo>
                <a:cubicBezTo>
                  <a:pt x="6778" y="0"/>
                  <a:pt x="6778" y="152"/>
                  <a:pt x="6748" y="395"/>
                </a:cubicBezTo>
                <a:lnTo>
                  <a:pt x="6626" y="1368"/>
                </a:lnTo>
                <a:cubicBezTo>
                  <a:pt x="6596" y="2189"/>
                  <a:pt x="6353" y="3283"/>
                  <a:pt x="6140" y="4347"/>
                </a:cubicBezTo>
                <a:cubicBezTo>
                  <a:pt x="6018" y="4894"/>
                  <a:pt x="5866" y="5411"/>
                  <a:pt x="5714" y="5897"/>
                </a:cubicBezTo>
                <a:cubicBezTo>
                  <a:pt x="5654" y="6140"/>
                  <a:pt x="5593" y="6383"/>
                  <a:pt x="5502" y="6626"/>
                </a:cubicBezTo>
                <a:cubicBezTo>
                  <a:pt x="5441" y="6839"/>
                  <a:pt x="5350" y="7052"/>
                  <a:pt x="5259" y="7234"/>
                </a:cubicBezTo>
                <a:lnTo>
                  <a:pt x="4772" y="8511"/>
                </a:lnTo>
                <a:cubicBezTo>
                  <a:pt x="4772" y="8511"/>
                  <a:pt x="4772" y="8541"/>
                  <a:pt x="4742" y="8602"/>
                </a:cubicBezTo>
                <a:cubicBezTo>
                  <a:pt x="4711" y="8663"/>
                  <a:pt x="4681" y="8724"/>
                  <a:pt x="4620" y="8845"/>
                </a:cubicBezTo>
                <a:cubicBezTo>
                  <a:pt x="4529" y="9058"/>
                  <a:pt x="4377" y="9362"/>
                  <a:pt x="4195" y="9727"/>
                </a:cubicBezTo>
                <a:cubicBezTo>
                  <a:pt x="3891" y="10487"/>
                  <a:pt x="3283" y="11399"/>
                  <a:pt x="2736" y="12341"/>
                </a:cubicBezTo>
                <a:cubicBezTo>
                  <a:pt x="2067" y="13222"/>
                  <a:pt x="1459" y="14134"/>
                  <a:pt x="882" y="14712"/>
                </a:cubicBezTo>
                <a:cubicBezTo>
                  <a:pt x="608" y="15016"/>
                  <a:pt x="395" y="15289"/>
                  <a:pt x="213" y="15472"/>
                </a:cubicBezTo>
                <a:cubicBezTo>
                  <a:pt x="61" y="15654"/>
                  <a:pt x="0" y="15745"/>
                  <a:pt x="0" y="15775"/>
                </a:cubicBezTo>
                <a:cubicBezTo>
                  <a:pt x="0" y="15775"/>
                  <a:pt x="122" y="15684"/>
                  <a:pt x="274" y="15502"/>
                </a:cubicBezTo>
                <a:cubicBezTo>
                  <a:pt x="456" y="15350"/>
                  <a:pt x="699" y="15107"/>
                  <a:pt x="973" y="14803"/>
                </a:cubicBezTo>
                <a:cubicBezTo>
                  <a:pt x="1611" y="14256"/>
                  <a:pt x="2249" y="13344"/>
                  <a:pt x="2948" y="12493"/>
                </a:cubicBezTo>
                <a:cubicBezTo>
                  <a:pt x="3526" y="11550"/>
                  <a:pt x="4164" y="10669"/>
                  <a:pt x="4499" y="9909"/>
                </a:cubicBezTo>
                <a:cubicBezTo>
                  <a:pt x="4681" y="9514"/>
                  <a:pt x="4833" y="9210"/>
                  <a:pt x="4955" y="8997"/>
                </a:cubicBezTo>
                <a:cubicBezTo>
                  <a:pt x="5015" y="8876"/>
                  <a:pt x="5046" y="8815"/>
                  <a:pt x="5076" y="8754"/>
                </a:cubicBezTo>
                <a:cubicBezTo>
                  <a:pt x="5107" y="8693"/>
                  <a:pt x="5107" y="8663"/>
                  <a:pt x="5107" y="8663"/>
                </a:cubicBezTo>
                <a:cubicBezTo>
                  <a:pt x="5107" y="8663"/>
                  <a:pt x="5319" y="8146"/>
                  <a:pt x="5593" y="7356"/>
                </a:cubicBezTo>
                <a:cubicBezTo>
                  <a:pt x="5654" y="7143"/>
                  <a:pt x="5745" y="6930"/>
                  <a:pt x="5836" y="6718"/>
                </a:cubicBezTo>
                <a:cubicBezTo>
                  <a:pt x="5897" y="6505"/>
                  <a:pt x="5958" y="6231"/>
                  <a:pt x="6018" y="5988"/>
                </a:cubicBezTo>
                <a:cubicBezTo>
                  <a:pt x="6140" y="5502"/>
                  <a:pt x="6292" y="4955"/>
                  <a:pt x="6414" y="4408"/>
                </a:cubicBezTo>
                <a:cubicBezTo>
                  <a:pt x="6566" y="3313"/>
                  <a:pt x="6778" y="2219"/>
                  <a:pt x="6778" y="1398"/>
                </a:cubicBezTo>
                <a:cubicBezTo>
                  <a:pt x="6778" y="973"/>
                  <a:pt x="6809" y="638"/>
                  <a:pt x="6809" y="395"/>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27"/>
          <p:cNvSpPr/>
          <p:nvPr/>
        </p:nvSpPr>
        <p:spPr>
          <a:xfrm>
            <a:off x="6765464" y="5285365"/>
            <a:ext cx="264084" cy="247898"/>
          </a:xfrm>
          <a:custGeom>
            <a:avLst/>
            <a:gdLst/>
            <a:ahLst/>
            <a:cxnLst/>
            <a:rect l="l" t="t" r="r" b="b"/>
            <a:pathLst>
              <a:path w="6445" h="6050" extrusionOk="0">
                <a:moveTo>
                  <a:pt x="2888" y="2615"/>
                </a:moveTo>
                <a:cubicBezTo>
                  <a:pt x="2888" y="2615"/>
                  <a:pt x="3770" y="3466"/>
                  <a:pt x="4651" y="4317"/>
                </a:cubicBezTo>
                <a:cubicBezTo>
                  <a:pt x="5502" y="5168"/>
                  <a:pt x="6384" y="6049"/>
                  <a:pt x="6414" y="6019"/>
                </a:cubicBezTo>
                <a:cubicBezTo>
                  <a:pt x="6445" y="5958"/>
                  <a:pt x="5654" y="5046"/>
                  <a:pt x="4834" y="4134"/>
                </a:cubicBezTo>
                <a:lnTo>
                  <a:pt x="3162" y="2341"/>
                </a:lnTo>
                <a:cubicBezTo>
                  <a:pt x="3162" y="2341"/>
                  <a:pt x="2220" y="1520"/>
                  <a:pt x="1308" y="700"/>
                </a:cubicBezTo>
                <a:cubicBezTo>
                  <a:pt x="1004" y="487"/>
                  <a:pt x="700" y="304"/>
                  <a:pt x="457" y="92"/>
                </a:cubicBezTo>
                <a:lnTo>
                  <a:pt x="1" y="1"/>
                </a:lnTo>
                <a:cubicBezTo>
                  <a:pt x="335" y="274"/>
                  <a:pt x="730" y="608"/>
                  <a:pt x="1125" y="912"/>
                </a:cubicBezTo>
                <a:cubicBezTo>
                  <a:pt x="2007" y="1763"/>
                  <a:pt x="2888" y="2615"/>
                  <a:pt x="2888" y="2615"/>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27"/>
          <p:cNvSpPr/>
          <p:nvPr/>
        </p:nvSpPr>
        <p:spPr>
          <a:xfrm>
            <a:off x="7953677" y="7029042"/>
            <a:ext cx="43638" cy="358736"/>
          </a:xfrm>
          <a:custGeom>
            <a:avLst/>
            <a:gdLst/>
            <a:ahLst/>
            <a:cxnLst/>
            <a:rect l="l" t="t" r="r" b="b"/>
            <a:pathLst>
              <a:path w="1065" h="8755" extrusionOk="0">
                <a:moveTo>
                  <a:pt x="639" y="4377"/>
                </a:moveTo>
                <a:cubicBezTo>
                  <a:pt x="639" y="4377"/>
                  <a:pt x="517" y="5472"/>
                  <a:pt x="395" y="6566"/>
                </a:cubicBezTo>
                <a:cubicBezTo>
                  <a:pt x="213" y="7630"/>
                  <a:pt x="0" y="8724"/>
                  <a:pt x="61" y="8724"/>
                </a:cubicBezTo>
                <a:cubicBezTo>
                  <a:pt x="122" y="8754"/>
                  <a:pt x="395" y="7690"/>
                  <a:pt x="669" y="6596"/>
                </a:cubicBezTo>
                <a:lnTo>
                  <a:pt x="1003" y="4408"/>
                </a:lnTo>
                <a:cubicBezTo>
                  <a:pt x="1003" y="4408"/>
                  <a:pt x="1034" y="3313"/>
                  <a:pt x="1064" y="2219"/>
                </a:cubicBezTo>
                <a:cubicBezTo>
                  <a:pt x="1034" y="1125"/>
                  <a:pt x="1003" y="0"/>
                  <a:pt x="973" y="0"/>
                </a:cubicBezTo>
                <a:cubicBezTo>
                  <a:pt x="912" y="0"/>
                  <a:pt x="851" y="1095"/>
                  <a:pt x="821" y="2189"/>
                </a:cubicBezTo>
                <a:cubicBezTo>
                  <a:pt x="699" y="3283"/>
                  <a:pt x="639" y="4377"/>
                  <a:pt x="639" y="4377"/>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27"/>
          <p:cNvSpPr/>
          <p:nvPr/>
        </p:nvSpPr>
        <p:spPr>
          <a:xfrm>
            <a:off x="5285833" y="5297822"/>
            <a:ext cx="129562" cy="367464"/>
          </a:xfrm>
          <a:custGeom>
            <a:avLst/>
            <a:gdLst/>
            <a:ahLst/>
            <a:cxnLst/>
            <a:rect l="l" t="t" r="r" b="b"/>
            <a:pathLst>
              <a:path w="3162" h="8968" extrusionOk="0">
                <a:moveTo>
                  <a:pt x="2524" y="882"/>
                </a:moveTo>
                <a:cubicBezTo>
                  <a:pt x="2220" y="1520"/>
                  <a:pt x="1916" y="2159"/>
                  <a:pt x="1733" y="2675"/>
                </a:cubicBezTo>
                <a:cubicBezTo>
                  <a:pt x="1551" y="3162"/>
                  <a:pt x="1429" y="3496"/>
                  <a:pt x="1429" y="3496"/>
                </a:cubicBezTo>
                <a:cubicBezTo>
                  <a:pt x="1429" y="3496"/>
                  <a:pt x="973" y="4833"/>
                  <a:pt x="639" y="6201"/>
                </a:cubicBezTo>
                <a:cubicBezTo>
                  <a:pt x="457" y="6900"/>
                  <a:pt x="305" y="7569"/>
                  <a:pt x="183" y="8086"/>
                </a:cubicBezTo>
                <a:cubicBezTo>
                  <a:pt x="61" y="8633"/>
                  <a:pt x="1" y="8967"/>
                  <a:pt x="31" y="8967"/>
                </a:cubicBezTo>
                <a:cubicBezTo>
                  <a:pt x="31" y="8967"/>
                  <a:pt x="153" y="8633"/>
                  <a:pt x="335" y="8146"/>
                </a:cubicBezTo>
                <a:cubicBezTo>
                  <a:pt x="487" y="7630"/>
                  <a:pt x="700" y="6961"/>
                  <a:pt x="882" y="6292"/>
                </a:cubicBezTo>
                <a:cubicBezTo>
                  <a:pt x="1308" y="4925"/>
                  <a:pt x="1794" y="3618"/>
                  <a:pt x="1794" y="3618"/>
                </a:cubicBezTo>
                <a:cubicBezTo>
                  <a:pt x="1794" y="3618"/>
                  <a:pt x="1885" y="3283"/>
                  <a:pt x="2068" y="2766"/>
                </a:cubicBezTo>
                <a:cubicBezTo>
                  <a:pt x="2220" y="2280"/>
                  <a:pt x="2493" y="1642"/>
                  <a:pt x="2767" y="973"/>
                </a:cubicBezTo>
                <a:cubicBezTo>
                  <a:pt x="2888" y="700"/>
                  <a:pt x="3010" y="396"/>
                  <a:pt x="3162" y="152"/>
                </a:cubicBezTo>
                <a:lnTo>
                  <a:pt x="2979" y="0"/>
                </a:lnTo>
                <a:cubicBezTo>
                  <a:pt x="2827" y="274"/>
                  <a:pt x="2675" y="578"/>
                  <a:pt x="2524" y="882"/>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27"/>
          <p:cNvSpPr/>
          <p:nvPr/>
        </p:nvSpPr>
        <p:spPr>
          <a:xfrm>
            <a:off x="3879671" y="5281636"/>
            <a:ext cx="159474" cy="120836"/>
          </a:xfrm>
          <a:custGeom>
            <a:avLst/>
            <a:gdLst/>
            <a:ahLst/>
            <a:cxnLst/>
            <a:rect l="l" t="t" r="r" b="b"/>
            <a:pathLst>
              <a:path w="3892" h="2949" extrusionOk="0">
                <a:moveTo>
                  <a:pt x="1764" y="1247"/>
                </a:moveTo>
                <a:cubicBezTo>
                  <a:pt x="1764" y="1247"/>
                  <a:pt x="1278" y="1581"/>
                  <a:pt x="822" y="1976"/>
                </a:cubicBezTo>
                <a:cubicBezTo>
                  <a:pt x="335" y="2402"/>
                  <a:pt x="1" y="2888"/>
                  <a:pt x="31" y="2918"/>
                </a:cubicBezTo>
                <a:cubicBezTo>
                  <a:pt x="62" y="2949"/>
                  <a:pt x="487" y="2554"/>
                  <a:pt x="974" y="2189"/>
                </a:cubicBezTo>
                <a:cubicBezTo>
                  <a:pt x="1460" y="1854"/>
                  <a:pt x="1977" y="1581"/>
                  <a:pt x="1977" y="1581"/>
                </a:cubicBezTo>
                <a:cubicBezTo>
                  <a:pt x="1977" y="1581"/>
                  <a:pt x="2493" y="1216"/>
                  <a:pt x="2980" y="882"/>
                </a:cubicBezTo>
                <a:cubicBezTo>
                  <a:pt x="3466" y="517"/>
                  <a:pt x="3892" y="92"/>
                  <a:pt x="3861" y="61"/>
                </a:cubicBezTo>
                <a:cubicBezTo>
                  <a:pt x="3831" y="0"/>
                  <a:pt x="3344" y="335"/>
                  <a:pt x="2828" y="639"/>
                </a:cubicBezTo>
                <a:cubicBezTo>
                  <a:pt x="2311" y="943"/>
                  <a:pt x="1764" y="1247"/>
                  <a:pt x="1764" y="1247"/>
                </a:cubicBezTo>
                <a:close/>
              </a:path>
            </a:pathLst>
          </a:custGeom>
          <a:solidFill>
            <a:srgbClr val="E5C3C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27"/>
          <p:cNvSpPr/>
          <p:nvPr/>
        </p:nvSpPr>
        <p:spPr>
          <a:xfrm>
            <a:off x="3245735" y="6753768"/>
            <a:ext cx="73510" cy="925420"/>
          </a:xfrm>
          <a:custGeom>
            <a:avLst/>
            <a:gdLst/>
            <a:ahLst/>
            <a:cxnLst/>
            <a:rect l="l" t="t" r="r" b="b"/>
            <a:pathLst>
              <a:path w="1794" h="22585" extrusionOk="0">
                <a:moveTo>
                  <a:pt x="426" y="17022"/>
                </a:moveTo>
                <a:cubicBezTo>
                  <a:pt x="578" y="17722"/>
                  <a:pt x="700" y="18421"/>
                  <a:pt x="821" y="19089"/>
                </a:cubicBezTo>
                <a:cubicBezTo>
                  <a:pt x="882" y="19424"/>
                  <a:pt x="943" y="19728"/>
                  <a:pt x="1034" y="20032"/>
                </a:cubicBezTo>
                <a:cubicBezTo>
                  <a:pt x="1095" y="20336"/>
                  <a:pt x="1186" y="20609"/>
                  <a:pt x="1247" y="20883"/>
                </a:cubicBezTo>
                <a:cubicBezTo>
                  <a:pt x="1399" y="21369"/>
                  <a:pt x="1520" y="21825"/>
                  <a:pt x="1611" y="22098"/>
                </a:cubicBezTo>
                <a:cubicBezTo>
                  <a:pt x="1703" y="22402"/>
                  <a:pt x="1763" y="22585"/>
                  <a:pt x="1763" y="22585"/>
                </a:cubicBezTo>
                <a:cubicBezTo>
                  <a:pt x="1794" y="22585"/>
                  <a:pt x="1763" y="22402"/>
                  <a:pt x="1703" y="22098"/>
                </a:cubicBezTo>
                <a:cubicBezTo>
                  <a:pt x="1611" y="21795"/>
                  <a:pt x="1520" y="21339"/>
                  <a:pt x="1399" y="20822"/>
                </a:cubicBezTo>
                <a:cubicBezTo>
                  <a:pt x="1338" y="20579"/>
                  <a:pt x="1277" y="20305"/>
                  <a:pt x="1186" y="20001"/>
                </a:cubicBezTo>
                <a:cubicBezTo>
                  <a:pt x="1125" y="19697"/>
                  <a:pt x="1095" y="19363"/>
                  <a:pt x="1034" y="19059"/>
                </a:cubicBezTo>
                <a:cubicBezTo>
                  <a:pt x="943" y="18390"/>
                  <a:pt x="821" y="17691"/>
                  <a:pt x="700" y="16992"/>
                </a:cubicBezTo>
                <a:cubicBezTo>
                  <a:pt x="608" y="15563"/>
                  <a:pt x="426" y="14165"/>
                  <a:pt x="426" y="13071"/>
                </a:cubicBezTo>
                <a:cubicBezTo>
                  <a:pt x="396" y="12007"/>
                  <a:pt x="396" y="11308"/>
                  <a:pt x="396" y="11308"/>
                </a:cubicBezTo>
                <a:cubicBezTo>
                  <a:pt x="396" y="11308"/>
                  <a:pt x="396" y="10609"/>
                  <a:pt x="426" y="9545"/>
                </a:cubicBezTo>
                <a:cubicBezTo>
                  <a:pt x="396" y="8481"/>
                  <a:pt x="548" y="7053"/>
                  <a:pt x="639" y="5654"/>
                </a:cubicBezTo>
                <a:cubicBezTo>
                  <a:pt x="791" y="4226"/>
                  <a:pt x="943" y="2828"/>
                  <a:pt x="1125" y="1764"/>
                </a:cubicBezTo>
                <a:cubicBezTo>
                  <a:pt x="1216" y="1247"/>
                  <a:pt x="1277" y="791"/>
                  <a:pt x="1308" y="487"/>
                </a:cubicBezTo>
                <a:cubicBezTo>
                  <a:pt x="1368" y="183"/>
                  <a:pt x="1368" y="1"/>
                  <a:pt x="1368" y="1"/>
                </a:cubicBezTo>
                <a:cubicBezTo>
                  <a:pt x="1338" y="1"/>
                  <a:pt x="1308" y="183"/>
                  <a:pt x="1247" y="487"/>
                </a:cubicBezTo>
                <a:cubicBezTo>
                  <a:pt x="1186" y="791"/>
                  <a:pt x="1095" y="1217"/>
                  <a:pt x="973" y="1733"/>
                </a:cubicBezTo>
                <a:cubicBezTo>
                  <a:pt x="730" y="2797"/>
                  <a:pt x="578" y="4195"/>
                  <a:pt x="365" y="5624"/>
                </a:cubicBezTo>
                <a:cubicBezTo>
                  <a:pt x="244" y="7022"/>
                  <a:pt x="61" y="8451"/>
                  <a:pt x="61" y="9515"/>
                </a:cubicBezTo>
                <a:cubicBezTo>
                  <a:pt x="31" y="10609"/>
                  <a:pt x="1" y="11308"/>
                  <a:pt x="1" y="11308"/>
                </a:cubicBezTo>
                <a:cubicBezTo>
                  <a:pt x="1" y="11308"/>
                  <a:pt x="31" y="12038"/>
                  <a:pt x="92" y="13101"/>
                </a:cubicBezTo>
                <a:cubicBezTo>
                  <a:pt x="92" y="14165"/>
                  <a:pt x="274" y="15594"/>
                  <a:pt x="426" y="17022"/>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27"/>
          <p:cNvSpPr/>
          <p:nvPr/>
        </p:nvSpPr>
        <p:spPr>
          <a:xfrm>
            <a:off x="3316746" y="6992902"/>
            <a:ext cx="222944" cy="1043756"/>
          </a:xfrm>
          <a:custGeom>
            <a:avLst/>
            <a:gdLst/>
            <a:ahLst/>
            <a:cxnLst/>
            <a:rect l="l" t="t" r="r" b="b"/>
            <a:pathLst>
              <a:path w="5441" h="25473" extrusionOk="0">
                <a:moveTo>
                  <a:pt x="578" y="578"/>
                </a:moveTo>
                <a:cubicBezTo>
                  <a:pt x="608" y="214"/>
                  <a:pt x="608" y="1"/>
                  <a:pt x="608" y="1"/>
                </a:cubicBezTo>
                <a:cubicBezTo>
                  <a:pt x="578" y="1"/>
                  <a:pt x="547" y="214"/>
                  <a:pt x="486" y="548"/>
                </a:cubicBezTo>
                <a:cubicBezTo>
                  <a:pt x="426" y="913"/>
                  <a:pt x="334" y="1429"/>
                  <a:pt x="274" y="2037"/>
                </a:cubicBezTo>
                <a:cubicBezTo>
                  <a:pt x="91" y="3284"/>
                  <a:pt x="0" y="4925"/>
                  <a:pt x="0" y="6597"/>
                </a:cubicBezTo>
                <a:cubicBezTo>
                  <a:pt x="0" y="8268"/>
                  <a:pt x="122" y="9910"/>
                  <a:pt x="274" y="11156"/>
                </a:cubicBezTo>
                <a:cubicBezTo>
                  <a:pt x="334" y="11764"/>
                  <a:pt x="426" y="12281"/>
                  <a:pt x="456" y="12645"/>
                </a:cubicBezTo>
                <a:cubicBezTo>
                  <a:pt x="517" y="13010"/>
                  <a:pt x="547" y="13223"/>
                  <a:pt x="547" y="13223"/>
                </a:cubicBezTo>
                <a:cubicBezTo>
                  <a:pt x="547" y="13223"/>
                  <a:pt x="578" y="13405"/>
                  <a:pt x="669" y="13770"/>
                </a:cubicBezTo>
                <a:cubicBezTo>
                  <a:pt x="730" y="14135"/>
                  <a:pt x="821" y="14652"/>
                  <a:pt x="973" y="15259"/>
                </a:cubicBezTo>
                <a:cubicBezTo>
                  <a:pt x="1277" y="16475"/>
                  <a:pt x="1733" y="18056"/>
                  <a:pt x="2310" y="19636"/>
                </a:cubicBezTo>
                <a:cubicBezTo>
                  <a:pt x="2948" y="21187"/>
                  <a:pt x="3648" y="22676"/>
                  <a:pt x="4286" y="23740"/>
                </a:cubicBezTo>
                <a:cubicBezTo>
                  <a:pt x="4590" y="24287"/>
                  <a:pt x="4924" y="24712"/>
                  <a:pt x="5107" y="25016"/>
                </a:cubicBezTo>
                <a:cubicBezTo>
                  <a:pt x="5319" y="25320"/>
                  <a:pt x="5441" y="25472"/>
                  <a:pt x="5441" y="25472"/>
                </a:cubicBezTo>
                <a:cubicBezTo>
                  <a:pt x="5441" y="25472"/>
                  <a:pt x="5350" y="25290"/>
                  <a:pt x="5167" y="24986"/>
                </a:cubicBezTo>
                <a:cubicBezTo>
                  <a:pt x="4985" y="24652"/>
                  <a:pt x="4711" y="24226"/>
                  <a:pt x="4438" y="23679"/>
                </a:cubicBezTo>
                <a:cubicBezTo>
                  <a:pt x="3830" y="22585"/>
                  <a:pt x="3161" y="21095"/>
                  <a:pt x="2584" y="19545"/>
                </a:cubicBezTo>
                <a:cubicBezTo>
                  <a:pt x="2006" y="17995"/>
                  <a:pt x="1581" y="16384"/>
                  <a:pt x="1307" y="15168"/>
                </a:cubicBezTo>
                <a:cubicBezTo>
                  <a:pt x="1185" y="14591"/>
                  <a:pt x="1094" y="14074"/>
                  <a:pt x="1034" y="13709"/>
                </a:cubicBezTo>
                <a:cubicBezTo>
                  <a:pt x="942" y="13345"/>
                  <a:pt x="912" y="13162"/>
                  <a:pt x="912" y="13162"/>
                </a:cubicBezTo>
                <a:cubicBezTo>
                  <a:pt x="912" y="13162"/>
                  <a:pt x="882" y="12949"/>
                  <a:pt x="821" y="12585"/>
                </a:cubicBezTo>
                <a:cubicBezTo>
                  <a:pt x="790" y="12220"/>
                  <a:pt x="669" y="11734"/>
                  <a:pt x="608" y="11126"/>
                </a:cubicBezTo>
                <a:cubicBezTo>
                  <a:pt x="426" y="9879"/>
                  <a:pt x="304" y="8238"/>
                  <a:pt x="243" y="6597"/>
                </a:cubicBezTo>
                <a:cubicBezTo>
                  <a:pt x="213" y="4955"/>
                  <a:pt x="274" y="3314"/>
                  <a:pt x="395" y="2068"/>
                </a:cubicBezTo>
                <a:cubicBezTo>
                  <a:pt x="456" y="1460"/>
                  <a:pt x="547" y="943"/>
                  <a:pt x="578" y="578"/>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27"/>
          <p:cNvSpPr/>
          <p:nvPr/>
        </p:nvSpPr>
        <p:spPr>
          <a:xfrm>
            <a:off x="5340658" y="8599599"/>
            <a:ext cx="185616" cy="119606"/>
          </a:xfrm>
          <a:custGeom>
            <a:avLst/>
            <a:gdLst/>
            <a:ahLst/>
            <a:cxnLst/>
            <a:rect l="l" t="t" r="r" b="b"/>
            <a:pathLst>
              <a:path w="4530" h="2919" extrusionOk="0">
                <a:moveTo>
                  <a:pt x="2219" y="1550"/>
                </a:moveTo>
                <a:cubicBezTo>
                  <a:pt x="2219" y="1550"/>
                  <a:pt x="1672" y="1186"/>
                  <a:pt x="1125" y="790"/>
                </a:cubicBezTo>
                <a:cubicBezTo>
                  <a:pt x="608" y="395"/>
                  <a:pt x="61" y="0"/>
                  <a:pt x="30" y="61"/>
                </a:cubicBezTo>
                <a:cubicBezTo>
                  <a:pt x="0" y="91"/>
                  <a:pt x="456" y="578"/>
                  <a:pt x="973" y="1003"/>
                </a:cubicBezTo>
                <a:cubicBezTo>
                  <a:pt x="1459" y="1459"/>
                  <a:pt x="2006" y="1854"/>
                  <a:pt x="2006" y="1854"/>
                </a:cubicBezTo>
                <a:cubicBezTo>
                  <a:pt x="2006" y="1854"/>
                  <a:pt x="2584" y="2219"/>
                  <a:pt x="3222" y="2493"/>
                </a:cubicBezTo>
                <a:cubicBezTo>
                  <a:pt x="3860" y="2766"/>
                  <a:pt x="4499" y="2918"/>
                  <a:pt x="4529" y="2888"/>
                </a:cubicBezTo>
                <a:cubicBezTo>
                  <a:pt x="4529" y="2827"/>
                  <a:pt x="3921" y="2584"/>
                  <a:pt x="3344" y="2249"/>
                </a:cubicBezTo>
                <a:cubicBezTo>
                  <a:pt x="2766" y="1915"/>
                  <a:pt x="2219" y="1550"/>
                  <a:pt x="2219" y="1550"/>
                </a:cubicBezTo>
                <a:close/>
              </a:path>
            </a:pathLst>
          </a:custGeom>
          <a:solidFill>
            <a:srgbClr val="FFFFFF">
              <a:alpha val="128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27"/>
          <p:cNvSpPr/>
          <p:nvPr/>
        </p:nvSpPr>
        <p:spPr>
          <a:xfrm>
            <a:off x="4081474" y="5783546"/>
            <a:ext cx="78468" cy="151976"/>
          </a:xfrm>
          <a:custGeom>
            <a:avLst/>
            <a:gdLst/>
            <a:ahLst/>
            <a:cxnLst/>
            <a:rect l="l" t="t" r="r" b="b"/>
            <a:pathLst>
              <a:path w="1915" h="3709" extrusionOk="0">
                <a:moveTo>
                  <a:pt x="1854" y="31"/>
                </a:moveTo>
                <a:cubicBezTo>
                  <a:pt x="1824" y="1"/>
                  <a:pt x="1520" y="396"/>
                  <a:pt x="1246" y="852"/>
                </a:cubicBezTo>
                <a:cubicBezTo>
                  <a:pt x="973" y="1277"/>
                  <a:pt x="730" y="1733"/>
                  <a:pt x="730" y="1733"/>
                </a:cubicBezTo>
                <a:cubicBezTo>
                  <a:pt x="730" y="1733"/>
                  <a:pt x="547" y="2220"/>
                  <a:pt x="365" y="2706"/>
                </a:cubicBezTo>
                <a:cubicBezTo>
                  <a:pt x="182" y="3192"/>
                  <a:pt x="0" y="3679"/>
                  <a:pt x="61" y="3709"/>
                </a:cubicBezTo>
                <a:cubicBezTo>
                  <a:pt x="122" y="3709"/>
                  <a:pt x="365" y="3283"/>
                  <a:pt x="608" y="2828"/>
                </a:cubicBezTo>
                <a:cubicBezTo>
                  <a:pt x="851" y="2372"/>
                  <a:pt x="1064" y="1916"/>
                  <a:pt x="1064" y="1916"/>
                </a:cubicBezTo>
                <a:cubicBezTo>
                  <a:pt x="1064" y="1916"/>
                  <a:pt x="1277" y="1429"/>
                  <a:pt x="1459" y="973"/>
                </a:cubicBezTo>
                <a:cubicBezTo>
                  <a:pt x="1702" y="517"/>
                  <a:pt x="1915" y="62"/>
                  <a:pt x="1854" y="31"/>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27"/>
          <p:cNvSpPr/>
          <p:nvPr/>
        </p:nvSpPr>
        <p:spPr>
          <a:xfrm>
            <a:off x="3596979" y="8135017"/>
            <a:ext cx="138290" cy="144518"/>
          </a:xfrm>
          <a:custGeom>
            <a:avLst/>
            <a:gdLst/>
            <a:ahLst/>
            <a:cxnLst/>
            <a:rect l="l" t="t" r="r" b="b"/>
            <a:pathLst>
              <a:path w="3375" h="3527" extrusionOk="0">
                <a:moveTo>
                  <a:pt x="1034" y="730"/>
                </a:moveTo>
                <a:cubicBezTo>
                  <a:pt x="547" y="365"/>
                  <a:pt x="91" y="1"/>
                  <a:pt x="61" y="31"/>
                </a:cubicBezTo>
                <a:cubicBezTo>
                  <a:pt x="0" y="92"/>
                  <a:pt x="426" y="517"/>
                  <a:pt x="851" y="943"/>
                </a:cubicBezTo>
                <a:cubicBezTo>
                  <a:pt x="1216" y="1368"/>
                  <a:pt x="1611" y="1824"/>
                  <a:pt x="1611" y="1824"/>
                </a:cubicBezTo>
                <a:lnTo>
                  <a:pt x="2462" y="2675"/>
                </a:lnTo>
                <a:cubicBezTo>
                  <a:pt x="2857" y="3101"/>
                  <a:pt x="3283" y="3526"/>
                  <a:pt x="3313" y="3496"/>
                </a:cubicBezTo>
                <a:cubicBezTo>
                  <a:pt x="3374" y="3466"/>
                  <a:pt x="3009" y="2979"/>
                  <a:pt x="2645" y="2493"/>
                </a:cubicBezTo>
                <a:lnTo>
                  <a:pt x="1915" y="1551"/>
                </a:lnTo>
                <a:cubicBezTo>
                  <a:pt x="1915" y="1551"/>
                  <a:pt x="1459" y="1156"/>
                  <a:pt x="1034" y="730"/>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27"/>
          <p:cNvSpPr/>
          <p:nvPr/>
        </p:nvSpPr>
        <p:spPr>
          <a:xfrm>
            <a:off x="3113713" y="5443531"/>
            <a:ext cx="726158" cy="1149594"/>
          </a:xfrm>
          <a:custGeom>
            <a:avLst/>
            <a:gdLst/>
            <a:ahLst/>
            <a:cxnLst/>
            <a:rect l="l" t="t" r="r" b="b"/>
            <a:pathLst>
              <a:path w="17722" h="28056" extrusionOk="0">
                <a:moveTo>
                  <a:pt x="6505" y="13466"/>
                </a:moveTo>
                <a:cubicBezTo>
                  <a:pt x="6748" y="13071"/>
                  <a:pt x="6900" y="12858"/>
                  <a:pt x="6900" y="12858"/>
                </a:cubicBezTo>
                <a:cubicBezTo>
                  <a:pt x="6900" y="12858"/>
                  <a:pt x="7478" y="11977"/>
                  <a:pt x="8420" y="10700"/>
                </a:cubicBezTo>
                <a:cubicBezTo>
                  <a:pt x="9332" y="9423"/>
                  <a:pt x="10639" y="7782"/>
                  <a:pt x="12007" y="6171"/>
                </a:cubicBezTo>
                <a:cubicBezTo>
                  <a:pt x="13375" y="4590"/>
                  <a:pt x="14803" y="3040"/>
                  <a:pt x="15898" y="1916"/>
                </a:cubicBezTo>
                <a:cubicBezTo>
                  <a:pt x="16445" y="1338"/>
                  <a:pt x="16901" y="882"/>
                  <a:pt x="17235" y="548"/>
                </a:cubicBezTo>
                <a:cubicBezTo>
                  <a:pt x="17387" y="365"/>
                  <a:pt x="17508" y="244"/>
                  <a:pt x="17600" y="153"/>
                </a:cubicBezTo>
                <a:cubicBezTo>
                  <a:pt x="17691" y="62"/>
                  <a:pt x="17721" y="1"/>
                  <a:pt x="17721" y="1"/>
                </a:cubicBezTo>
                <a:cubicBezTo>
                  <a:pt x="17721" y="1"/>
                  <a:pt x="17660" y="31"/>
                  <a:pt x="17569" y="122"/>
                </a:cubicBezTo>
                <a:cubicBezTo>
                  <a:pt x="17478" y="214"/>
                  <a:pt x="17357" y="335"/>
                  <a:pt x="17174" y="487"/>
                </a:cubicBezTo>
                <a:cubicBezTo>
                  <a:pt x="16840" y="791"/>
                  <a:pt x="16353" y="1247"/>
                  <a:pt x="15806" y="1794"/>
                </a:cubicBezTo>
                <a:cubicBezTo>
                  <a:pt x="14651" y="2888"/>
                  <a:pt x="13192" y="4439"/>
                  <a:pt x="11794" y="5989"/>
                </a:cubicBezTo>
                <a:cubicBezTo>
                  <a:pt x="10396" y="7569"/>
                  <a:pt x="9089" y="9241"/>
                  <a:pt x="8116" y="10487"/>
                </a:cubicBezTo>
                <a:cubicBezTo>
                  <a:pt x="7204" y="11764"/>
                  <a:pt x="6596" y="12645"/>
                  <a:pt x="6596" y="12645"/>
                </a:cubicBezTo>
                <a:cubicBezTo>
                  <a:pt x="6596" y="12645"/>
                  <a:pt x="6444" y="12858"/>
                  <a:pt x="6201" y="13253"/>
                </a:cubicBezTo>
                <a:cubicBezTo>
                  <a:pt x="5958" y="13648"/>
                  <a:pt x="5593" y="14195"/>
                  <a:pt x="5198" y="14864"/>
                </a:cubicBezTo>
                <a:cubicBezTo>
                  <a:pt x="4378" y="16232"/>
                  <a:pt x="3374" y="18086"/>
                  <a:pt x="2523" y="20031"/>
                </a:cubicBezTo>
                <a:cubicBezTo>
                  <a:pt x="1672" y="21977"/>
                  <a:pt x="973" y="23952"/>
                  <a:pt x="578" y="25503"/>
                </a:cubicBezTo>
                <a:cubicBezTo>
                  <a:pt x="456" y="25867"/>
                  <a:pt x="396" y="26232"/>
                  <a:pt x="335" y="26536"/>
                </a:cubicBezTo>
                <a:cubicBezTo>
                  <a:pt x="244" y="26840"/>
                  <a:pt x="183" y="27114"/>
                  <a:pt x="153" y="27357"/>
                </a:cubicBezTo>
                <a:cubicBezTo>
                  <a:pt x="92" y="27570"/>
                  <a:pt x="61" y="27752"/>
                  <a:pt x="31" y="27873"/>
                </a:cubicBezTo>
                <a:cubicBezTo>
                  <a:pt x="1" y="27995"/>
                  <a:pt x="1" y="28056"/>
                  <a:pt x="1" y="28056"/>
                </a:cubicBezTo>
                <a:cubicBezTo>
                  <a:pt x="31" y="28056"/>
                  <a:pt x="31" y="27995"/>
                  <a:pt x="61" y="27873"/>
                </a:cubicBezTo>
                <a:cubicBezTo>
                  <a:pt x="122" y="27752"/>
                  <a:pt x="153" y="27600"/>
                  <a:pt x="213" y="27357"/>
                </a:cubicBezTo>
                <a:cubicBezTo>
                  <a:pt x="274" y="27144"/>
                  <a:pt x="335" y="26870"/>
                  <a:pt x="426" y="26566"/>
                </a:cubicBezTo>
                <a:cubicBezTo>
                  <a:pt x="517" y="26263"/>
                  <a:pt x="608" y="25898"/>
                  <a:pt x="730" y="25533"/>
                </a:cubicBezTo>
                <a:cubicBezTo>
                  <a:pt x="1186" y="24013"/>
                  <a:pt x="1915" y="22038"/>
                  <a:pt x="2767" y="20123"/>
                </a:cubicBezTo>
                <a:cubicBezTo>
                  <a:pt x="3648" y="18238"/>
                  <a:pt x="4651" y="16384"/>
                  <a:pt x="5472" y="15047"/>
                </a:cubicBezTo>
                <a:cubicBezTo>
                  <a:pt x="5867" y="14378"/>
                  <a:pt x="6262" y="13861"/>
                  <a:pt x="6505" y="13466"/>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27"/>
          <p:cNvSpPr/>
          <p:nvPr/>
        </p:nvSpPr>
        <p:spPr>
          <a:xfrm>
            <a:off x="3377759" y="5387477"/>
            <a:ext cx="2099886" cy="1693866"/>
          </a:xfrm>
          <a:custGeom>
            <a:avLst/>
            <a:gdLst/>
            <a:ahLst/>
            <a:cxnLst/>
            <a:rect l="l" t="t" r="r" b="b"/>
            <a:pathLst>
              <a:path w="51248" h="41339" extrusionOk="0">
                <a:moveTo>
                  <a:pt x="17812" y="12342"/>
                </a:moveTo>
                <a:cubicBezTo>
                  <a:pt x="21125" y="8147"/>
                  <a:pt x="29150" y="1"/>
                  <a:pt x="37478" y="3344"/>
                </a:cubicBezTo>
                <a:cubicBezTo>
                  <a:pt x="44561" y="6202"/>
                  <a:pt x="51248" y="30427"/>
                  <a:pt x="37995" y="35898"/>
                </a:cubicBezTo>
                <a:cubicBezTo>
                  <a:pt x="24743" y="41339"/>
                  <a:pt x="0" y="35017"/>
                  <a:pt x="17812" y="12342"/>
                </a:cubicBezTo>
                <a:close/>
              </a:path>
            </a:pathLst>
          </a:custGeom>
          <a:solidFill>
            <a:srgbClr val="861307"/>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27"/>
          <p:cNvSpPr/>
          <p:nvPr/>
        </p:nvSpPr>
        <p:spPr>
          <a:xfrm>
            <a:off x="3435042" y="5473443"/>
            <a:ext cx="2036376" cy="1599214"/>
          </a:xfrm>
          <a:custGeom>
            <a:avLst/>
            <a:gdLst/>
            <a:ahLst/>
            <a:cxnLst/>
            <a:rect l="l" t="t" r="r" b="b"/>
            <a:pathLst>
              <a:path w="49698" h="39029" extrusionOk="0">
                <a:moveTo>
                  <a:pt x="17265" y="11642"/>
                </a:moveTo>
                <a:cubicBezTo>
                  <a:pt x="20457" y="7660"/>
                  <a:pt x="28269" y="0"/>
                  <a:pt x="36324" y="3131"/>
                </a:cubicBezTo>
                <a:cubicBezTo>
                  <a:pt x="43193" y="5836"/>
                  <a:pt x="49698" y="28724"/>
                  <a:pt x="36840" y="33891"/>
                </a:cubicBezTo>
                <a:cubicBezTo>
                  <a:pt x="23983" y="39028"/>
                  <a:pt x="1" y="33071"/>
                  <a:pt x="17265" y="11642"/>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27"/>
          <p:cNvSpPr/>
          <p:nvPr/>
        </p:nvSpPr>
        <p:spPr>
          <a:xfrm>
            <a:off x="3768830" y="5473443"/>
            <a:ext cx="1306528" cy="1362542"/>
          </a:xfrm>
          <a:custGeom>
            <a:avLst/>
            <a:gdLst/>
            <a:ahLst/>
            <a:cxnLst/>
            <a:rect l="l" t="t" r="r" b="b"/>
            <a:pathLst>
              <a:path w="31886" h="33253" extrusionOk="0">
                <a:moveTo>
                  <a:pt x="13101" y="15137"/>
                </a:moveTo>
                <a:cubicBezTo>
                  <a:pt x="16262" y="11216"/>
                  <a:pt x="23922" y="3678"/>
                  <a:pt x="31886" y="6566"/>
                </a:cubicBezTo>
                <a:cubicBezTo>
                  <a:pt x="30761" y="4864"/>
                  <a:pt x="29485" y="3648"/>
                  <a:pt x="28178" y="3131"/>
                </a:cubicBezTo>
                <a:cubicBezTo>
                  <a:pt x="20123" y="0"/>
                  <a:pt x="12311" y="7660"/>
                  <a:pt x="9119" y="11642"/>
                </a:cubicBezTo>
                <a:cubicBezTo>
                  <a:pt x="1" y="22919"/>
                  <a:pt x="2372" y="29909"/>
                  <a:pt x="8511" y="33253"/>
                </a:cubicBezTo>
                <a:cubicBezTo>
                  <a:pt x="5928" y="29362"/>
                  <a:pt x="6475" y="23405"/>
                  <a:pt x="13101" y="15137"/>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27"/>
          <p:cNvSpPr/>
          <p:nvPr/>
        </p:nvSpPr>
        <p:spPr>
          <a:xfrm>
            <a:off x="3974324" y="5601697"/>
            <a:ext cx="1101040" cy="1234290"/>
          </a:xfrm>
          <a:custGeom>
            <a:avLst/>
            <a:gdLst/>
            <a:ahLst/>
            <a:cxnLst/>
            <a:rect l="l" t="t" r="r" b="b"/>
            <a:pathLst>
              <a:path w="26871" h="30123" extrusionOk="0">
                <a:moveTo>
                  <a:pt x="23406" y="123"/>
                </a:moveTo>
                <a:cubicBezTo>
                  <a:pt x="24287" y="761"/>
                  <a:pt x="25169" y="1703"/>
                  <a:pt x="25959" y="2889"/>
                </a:cubicBezTo>
                <a:cubicBezTo>
                  <a:pt x="17995" y="1"/>
                  <a:pt x="10336" y="7569"/>
                  <a:pt x="7174" y="11491"/>
                </a:cubicBezTo>
                <a:cubicBezTo>
                  <a:pt x="548" y="19728"/>
                  <a:pt x="1" y="25655"/>
                  <a:pt x="2585" y="29576"/>
                </a:cubicBezTo>
                <a:cubicBezTo>
                  <a:pt x="2858" y="29758"/>
                  <a:pt x="3193" y="29971"/>
                  <a:pt x="3496" y="30123"/>
                </a:cubicBezTo>
                <a:cubicBezTo>
                  <a:pt x="913" y="26232"/>
                  <a:pt x="1430" y="20275"/>
                  <a:pt x="8086" y="12007"/>
                </a:cubicBezTo>
                <a:cubicBezTo>
                  <a:pt x="11247" y="8086"/>
                  <a:pt x="18907" y="548"/>
                  <a:pt x="26871" y="3436"/>
                </a:cubicBezTo>
                <a:cubicBezTo>
                  <a:pt x="25807" y="1825"/>
                  <a:pt x="24622" y="670"/>
                  <a:pt x="23406" y="123"/>
                </a:cubicBezTo>
                <a:close/>
              </a:path>
            </a:pathLst>
          </a:custGeom>
          <a:solidFill>
            <a:srgbClr val="861307"/>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27"/>
          <p:cNvSpPr/>
          <p:nvPr/>
        </p:nvSpPr>
        <p:spPr>
          <a:xfrm>
            <a:off x="4029149" y="5787276"/>
            <a:ext cx="418518" cy="449660"/>
          </a:xfrm>
          <a:custGeom>
            <a:avLst/>
            <a:gdLst/>
            <a:ahLst/>
            <a:cxnLst/>
            <a:rect l="l" t="t" r="r" b="b"/>
            <a:pathLst>
              <a:path w="10214" h="10974" extrusionOk="0">
                <a:moveTo>
                  <a:pt x="10213" y="3800"/>
                </a:moveTo>
                <a:cubicBezTo>
                  <a:pt x="8481" y="2980"/>
                  <a:pt x="6931" y="1794"/>
                  <a:pt x="6535" y="1"/>
                </a:cubicBezTo>
                <a:cubicBezTo>
                  <a:pt x="4985" y="1399"/>
                  <a:pt x="3678" y="2858"/>
                  <a:pt x="2766" y="3983"/>
                </a:cubicBezTo>
                <a:cubicBezTo>
                  <a:pt x="1672" y="5320"/>
                  <a:pt x="760" y="6597"/>
                  <a:pt x="0" y="7813"/>
                </a:cubicBezTo>
                <a:cubicBezTo>
                  <a:pt x="1551" y="7904"/>
                  <a:pt x="3222" y="8633"/>
                  <a:pt x="4225" y="10974"/>
                </a:cubicBezTo>
                <a:cubicBezTo>
                  <a:pt x="4955" y="9849"/>
                  <a:pt x="5776" y="8694"/>
                  <a:pt x="6748" y="7478"/>
                </a:cubicBezTo>
                <a:cubicBezTo>
                  <a:pt x="7599" y="6414"/>
                  <a:pt x="8785" y="5107"/>
                  <a:pt x="10213" y="3800"/>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27"/>
          <p:cNvSpPr/>
          <p:nvPr/>
        </p:nvSpPr>
        <p:spPr>
          <a:xfrm>
            <a:off x="3897126" y="5556870"/>
            <a:ext cx="1178236" cy="1279116"/>
          </a:xfrm>
          <a:custGeom>
            <a:avLst/>
            <a:gdLst/>
            <a:ahLst/>
            <a:cxnLst/>
            <a:rect l="l" t="t" r="r" b="b"/>
            <a:pathLst>
              <a:path w="28755" h="31217" extrusionOk="0">
                <a:moveTo>
                  <a:pt x="3952" y="26384"/>
                </a:moveTo>
                <a:cubicBezTo>
                  <a:pt x="3952" y="28238"/>
                  <a:pt x="4499" y="29849"/>
                  <a:pt x="5380" y="31217"/>
                </a:cubicBezTo>
                <a:cubicBezTo>
                  <a:pt x="2463" y="29636"/>
                  <a:pt x="396" y="27205"/>
                  <a:pt x="0" y="23861"/>
                </a:cubicBezTo>
                <a:cubicBezTo>
                  <a:pt x="943" y="24834"/>
                  <a:pt x="2219" y="25746"/>
                  <a:pt x="3952" y="26384"/>
                </a:cubicBezTo>
                <a:close/>
                <a:moveTo>
                  <a:pt x="16992" y="1125"/>
                </a:moveTo>
                <a:cubicBezTo>
                  <a:pt x="18238" y="2128"/>
                  <a:pt x="19089" y="3527"/>
                  <a:pt x="19666" y="5168"/>
                </a:cubicBezTo>
                <a:cubicBezTo>
                  <a:pt x="22463" y="3891"/>
                  <a:pt x="25594" y="3375"/>
                  <a:pt x="28755" y="4530"/>
                </a:cubicBezTo>
                <a:cubicBezTo>
                  <a:pt x="27630" y="2828"/>
                  <a:pt x="26354" y="1612"/>
                  <a:pt x="25047" y="1095"/>
                </a:cubicBezTo>
                <a:cubicBezTo>
                  <a:pt x="22281" y="1"/>
                  <a:pt x="19514" y="214"/>
                  <a:pt x="16992" y="1125"/>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27"/>
          <p:cNvSpPr/>
          <p:nvPr/>
        </p:nvSpPr>
        <p:spPr>
          <a:xfrm>
            <a:off x="5653260" y="5571827"/>
            <a:ext cx="1890668" cy="1441050"/>
          </a:xfrm>
          <a:custGeom>
            <a:avLst/>
            <a:gdLst/>
            <a:ahLst/>
            <a:cxnLst/>
            <a:rect l="l" t="t" r="r" b="b"/>
            <a:pathLst>
              <a:path w="46142" h="35169" extrusionOk="0">
                <a:moveTo>
                  <a:pt x="28755" y="9940"/>
                </a:moveTo>
                <a:cubicBezTo>
                  <a:pt x="25563" y="6536"/>
                  <a:pt x="17843" y="0"/>
                  <a:pt x="10608" y="3314"/>
                </a:cubicBezTo>
                <a:cubicBezTo>
                  <a:pt x="4469" y="6140"/>
                  <a:pt x="0" y="27265"/>
                  <a:pt x="12219" y="31217"/>
                </a:cubicBezTo>
                <a:cubicBezTo>
                  <a:pt x="24408" y="35168"/>
                  <a:pt x="46141" y="28390"/>
                  <a:pt x="28755" y="9940"/>
                </a:cubicBezTo>
                <a:close/>
              </a:path>
            </a:pathLst>
          </a:custGeom>
          <a:solidFill>
            <a:srgbClr val="861307"/>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27"/>
          <p:cNvSpPr/>
          <p:nvPr/>
        </p:nvSpPr>
        <p:spPr>
          <a:xfrm>
            <a:off x="5664449" y="5690162"/>
            <a:ext cx="1803474" cy="1312716"/>
          </a:xfrm>
          <a:custGeom>
            <a:avLst/>
            <a:gdLst/>
            <a:ahLst/>
            <a:cxnLst/>
            <a:rect l="l" t="t" r="r" b="b"/>
            <a:pathLst>
              <a:path w="44014" h="32037" extrusionOk="0">
                <a:moveTo>
                  <a:pt x="27509" y="9028"/>
                </a:moveTo>
                <a:cubicBezTo>
                  <a:pt x="24439" y="5927"/>
                  <a:pt x="17083" y="0"/>
                  <a:pt x="10184" y="3040"/>
                </a:cubicBezTo>
                <a:cubicBezTo>
                  <a:pt x="4317" y="5623"/>
                  <a:pt x="1" y="24924"/>
                  <a:pt x="11643" y="28481"/>
                </a:cubicBezTo>
                <a:cubicBezTo>
                  <a:pt x="23254" y="32037"/>
                  <a:pt x="44014" y="25836"/>
                  <a:pt x="27509" y="9028"/>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27"/>
          <p:cNvSpPr/>
          <p:nvPr/>
        </p:nvSpPr>
        <p:spPr>
          <a:xfrm>
            <a:off x="5955909" y="5690162"/>
            <a:ext cx="1200650" cy="1110956"/>
          </a:xfrm>
          <a:custGeom>
            <a:avLst/>
            <a:gdLst/>
            <a:ahLst/>
            <a:cxnLst/>
            <a:rect l="l" t="t" r="r" b="b"/>
            <a:pathLst>
              <a:path w="29302" h="27113" extrusionOk="0">
                <a:moveTo>
                  <a:pt x="20396" y="9028"/>
                </a:moveTo>
                <a:cubicBezTo>
                  <a:pt x="17326" y="5927"/>
                  <a:pt x="9970" y="0"/>
                  <a:pt x="3071" y="3040"/>
                </a:cubicBezTo>
                <a:cubicBezTo>
                  <a:pt x="1976" y="3526"/>
                  <a:pt x="912" y="4620"/>
                  <a:pt x="1" y="6110"/>
                </a:cubicBezTo>
                <a:cubicBezTo>
                  <a:pt x="6748" y="3587"/>
                  <a:pt x="13770" y="9301"/>
                  <a:pt x="16749" y="12310"/>
                </a:cubicBezTo>
                <a:cubicBezTo>
                  <a:pt x="23132" y="18815"/>
                  <a:pt x="23952" y="23709"/>
                  <a:pt x="21885" y="27113"/>
                </a:cubicBezTo>
                <a:cubicBezTo>
                  <a:pt x="27357" y="24073"/>
                  <a:pt x="29302" y="18085"/>
                  <a:pt x="20396" y="9028"/>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27"/>
          <p:cNvSpPr/>
          <p:nvPr/>
        </p:nvSpPr>
        <p:spPr>
          <a:xfrm>
            <a:off x="5955908" y="5812188"/>
            <a:ext cx="1020072" cy="988932"/>
          </a:xfrm>
          <a:custGeom>
            <a:avLst/>
            <a:gdLst/>
            <a:ahLst/>
            <a:cxnLst/>
            <a:rect l="l" t="t" r="r" b="b"/>
            <a:pathLst>
              <a:path w="24895" h="24135" extrusionOk="0">
                <a:moveTo>
                  <a:pt x="22433" y="23497"/>
                </a:moveTo>
                <a:cubicBezTo>
                  <a:pt x="24499" y="20123"/>
                  <a:pt x="23709" y="15229"/>
                  <a:pt x="17326" y="8724"/>
                </a:cubicBezTo>
                <a:cubicBezTo>
                  <a:pt x="14347" y="5715"/>
                  <a:pt x="7296" y="1"/>
                  <a:pt x="578" y="2493"/>
                </a:cubicBezTo>
                <a:cubicBezTo>
                  <a:pt x="882" y="2007"/>
                  <a:pt x="1186" y="1551"/>
                  <a:pt x="1551" y="1156"/>
                </a:cubicBezTo>
                <a:cubicBezTo>
                  <a:pt x="1004" y="1673"/>
                  <a:pt x="487" y="2341"/>
                  <a:pt x="1" y="3132"/>
                </a:cubicBezTo>
                <a:cubicBezTo>
                  <a:pt x="6748" y="609"/>
                  <a:pt x="13770" y="6323"/>
                  <a:pt x="16749" y="9332"/>
                </a:cubicBezTo>
                <a:cubicBezTo>
                  <a:pt x="23132" y="15837"/>
                  <a:pt x="23952" y="20731"/>
                  <a:pt x="21885" y="24135"/>
                </a:cubicBezTo>
                <a:cubicBezTo>
                  <a:pt x="23071" y="23466"/>
                  <a:pt x="24104" y="22646"/>
                  <a:pt x="24895" y="21703"/>
                </a:cubicBezTo>
                <a:cubicBezTo>
                  <a:pt x="24196" y="22402"/>
                  <a:pt x="23375" y="22980"/>
                  <a:pt x="22433" y="23497"/>
                </a:cubicBezTo>
                <a:close/>
              </a:path>
            </a:pathLst>
          </a:custGeom>
          <a:solidFill>
            <a:srgbClr val="861307"/>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27"/>
          <p:cNvSpPr/>
          <p:nvPr/>
        </p:nvSpPr>
        <p:spPr>
          <a:xfrm>
            <a:off x="5955908" y="5774819"/>
            <a:ext cx="337552" cy="164474"/>
          </a:xfrm>
          <a:custGeom>
            <a:avLst/>
            <a:gdLst/>
            <a:ahLst/>
            <a:cxnLst/>
            <a:rect l="l" t="t" r="r" b="b"/>
            <a:pathLst>
              <a:path w="8238" h="4014" extrusionOk="0">
                <a:moveTo>
                  <a:pt x="6353" y="3770"/>
                </a:moveTo>
                <a:cubicBezTo>
                  <a:pt x="6688" y="2189"/>
                  <a:pt x="7417" y="1034"/>
                  <a:pt x="8238" y="183"/>
                </a:cubicBezTo>
                <a:cubicBezTo>
                  <a:pt x="6536" y="1"/>
                  <a:pt x="4803" y="214"/>
                  <a:pt x="3071" y="974"/>
                </a:cubicBezTo>
                <a:cubicBezTo>
                  <a:pt x="1976" y="1460"/>
                  <a:pt x="912" y="2554"/>
                  <a:pt x="1" y="4013"/>
                </a:cubicBezTo>
                <a:cubicBezTo>
                  <a:pt x="2128" y="3223"/>
                  <a:pt x="4317" y="3284"/>
                  <a:pt x="6353" y="3770"/>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27"/>
          <p:cNvSpPr/>
          <p:nvPr/>
        </p:nvSpPr>
        <p:spPr>
          <a:xfrm>
            <a:off x="6852661" y="6426209"/>
            <a:ext cx="222986" cy="374922"/>
          </a:xfrm>
          <a:custGeom>
            <a:avLst/>
            <a:gdLst/>
            <a:ahLst/>
            <a:cxnLst/>
            <a:rect l="l" t="t" r="r" b="b"/>
            <a:pathLst>
              <a:path w="5442" h="9150" extrusionOk="0">
                <a:moveTo>
                  <a:pt x="0" y="9150"/>
                </a:moveTo>
                <a:cubicBezTo>
                  <a:pt x="3405" y="7265"/>
                  <a:pt x="5441" y="4226"/>
                  <a:pt x="4347" y="1"/>
                </a:cubicBezTo>
                <a:cubicBezTo>
                  <a:pt x="3374" y="1369"/>
                  <a:pt x="2067" y="2341"/>
                  <a:pt x="578" y="2888"/>
                </a:cubicBezTo>
                <a:cubicBezTo>
                  <a:pt x="1338" y="5350"/>
                  <a:pt x="1034" y="7448"/>
                  <a:pt x="0" y="9150"/>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27"/>
          <p:cNvSpPr/>
          <p:nvPr/>
        </p:nvSpPr>
        <p:spPr>
          <a:xfrm>
            <a:off x="6454090" y="5885698"/>
            <a:ext cx="422248" cy="379880"/>
          </a:xfrm>
          <a:custGeom>
            <a:avLst/>
            <a:gdLst/>
            <a:ahLst/>
            <a:cxnLst/>
            <a:rect l="l" t="t" r="r" b="b"/>
            <a:pathLst>
              <a:path w="10305" h="9271" extrusionOk="0">
                <a:moveTo>
                  <a:pt x="2919" y="0"/>
                </a:moveTo>
                <a:cubicBezTo>
                  <a:pt x="3071" y="2523"/>
                  <a:pt x="1581" y="3465"/>
                  <a:pt x="1" y="3769"/>
                </a:cubicBezTo>
                <a:cubicBezTo>
                  <a:pt x="1916" y="5046"/>
                  <a:pt x="3527" y="6474"/>
                  <a:pt x="4591" y="7569"/>
                </a:cubicBezTo>
                <a:cubicBezTo>
                  <a:pt x="5168" y="8146"/>
                  <a:pt x="5685" y="8693"/>
                  <a:pt x="6171" y="9271"/>
                </a:cubicBezTo>
                <a:cubicBezTo>
                  <a:pt x="6688" y="6778"/>
                  <a:pt x="8481" y="6322"/>
                  <a:pt x="10305" y="6535"/>
                </a:cubicBezTo>
                <a:cubicBezTo>
                  <a:pt x="9697" y="5806"/>
                  <a:pt x="8998" y="5046"/>
                  <a:pt x="8238" y="4256"/>
                </a:cubicBezTo>
                <a:cubicBezTo>
                  <a:pt x="7022" y="3040"/>
                  <a:pt x="5168" y="1398"/>
                  <a:pt x="2919" y="0"/>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27"/>
          <p:cNvSpPr/>
          <p:nvPr/>
        </p:nvSpPr>
        <p:spPr>
          <a:xfrm>
            <a:off x="3488598" y="6416253"/>
            <a:ext cx="4061524" cy="2150942"/>
          </a:xfrm>
          <a:custGeom>
            <a:avLst/>
            <a:gdLst/>
            <a:ahLst/>
            <a:cxnLst/>
            <a:rect l="l" t="t" r="r" b="b"/>
            <a:pathLst>
              <a:path w="99122" h="52494" extrusionOk="0">
                <a:moveTo>
                  <a:pt x="1" y="2979"/>
                </a:moveTo>
                <a:cubicBezTo>
                  <a:pt x="1" y="2979"/>
                  <a:pt x="10396" y="15290"/>
                  <a:pt x="25472" y="18512"/>
                </a:cubicBezTo>
                <a:cubicBezTo>
                  <a:pt x="25472" y="18512"/>
                  <a:pt x="23436" y="23557"/>
                  <a:pt x="26992" y="25199"/>
                </a:cubicBezTo>
                <a:cubicBezTo>
                  <a:pt x="30548" y="26840"/>
                  <a:pt x="34105" y="27509"/>
                  <a:pt x="36445" y="27144"/>
                </a:cubicBezTo>
                <a:cubicBezTo>
                  <a:pt x="38816" y="26810"/>
                  <a:pt x="40275" y="25776"/>
                  <a:pt x="40275" y="24439"/>
                </a:cubicBezTo>
                <a:cubicBezTo>
                  <a:pt x="40245" y="23101"/>
                  <a:pt x="40549" y="20761"/>
                  <a:pt x="40549" y="20761"/>
                </a:cubicBezTo>
                <a:cubicBezTo>
                  <a:pt x="40549" y="20761"/>
                  <a:pt x="46749" y="23740"/>
                  <a:pt x="62677" y="20275"/>
                </a:cubicBezTo>
                <a:cubicBezTo>
                  <a:pt x="62677" y="20275"/>
                  <a:pt x="63710" y="23466"/>
                  <a:pt x="64895" y="24773"/>
                </a:cubicBezTo>
                <a:cubicBezTo>
                  <a:pt x="66081" y="26110"/>
                  <a:pt x="74470" y="25807"/>
                  <a:pt x="76385" y="21703"/>
                </a:cubicBezTo>
                <a:cubicBezTo>
                  <a:pt x="77175" y="20092"/>
                  <a:pt x="75929" y="16019"/>
                  <a:pt x="75929" y="16019"/>
                </a:cubicBezTo>
                <a:cubicBezTo>
                  <a:pt x="75929" y="16019"/>
                  <a:pt x="92100" y="11399"/>
                  <a:pt x="99121" y="1"/>
                </a:cubicBezTo>
                <a:cubicBezTo>
                  <a:pt x="99121" y="1"/>
                  <a:pt x="96203" y="52494"/>
                  <a:pt x="49272" y="48451"/>
                </a:cubicBezTo>
                <a:cubicBezTo>
                  <a:pt x="49272" y="48451"/>
                  <a:pt x="51582" y="39576"/>
                  <a:pt x="42707" y="38816"/>
                </a:cubicBezTo>
                <a:cubicBezTo>
                  <a:pt x="35077" y="38117"/>
                  <a:pt x="31795" y="37539"/>
                  <a:pt x="31217" y="41217"/>
                </a:cubicBezTo>
                <a:cubicBezTo>
                  <a:pt x="30670" y="44895"/>
                  <a:pt x="30670" y="46901"/>
                  <a:pt x="30670" y="46901"/>
                </a:cubicBezTo>
                <a:cubicBezTo>
                  <a:pt x="30670" y="46901"/>
                  <a:pt x="821" y="40761"/>
                  <a:pt x="1" y="2979"/>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27"/>
          <p:cNvSpPr/>
          <p:nvPr/>
        </p:nvSpPr>
        <p:spPr>
          <a:xfrm>
            <a:off x="3563338" y="6452393"/>
            <a:ext cx="3912048" cy="2072474"/>
          </a:xfrm>
          <a:custGeom>
            <a:avLst/>
            <a:gdLst/>
            <a:ahLst/>
            <a:cxnLst/>
            <a:rect l="l" t="t" r="r" b="b"/>
            <a:pathLst>
              <a:path w="95474" h="50579" extrusionOk="0">
                <a:moveTo>
                  <a:pt x="0" y="2888"/>
                </a:moveTo>
                <a:cubicBezTo>
                  <a:pt x="0" y="2888"/>
                  <a:pt x="10031" y="14742"/>
                  <a:pt x="24530" y="17873"/>
                </a:cubicBezTo>
                <a:cubicBezTo>
                  <a:pt x="24530" y="17873"/>
                  <a:pt x="22584" y="22706"/>
                  <a:pt x="26019" y="24286"/>
                </a:cubicBezTo>
                <a:cubicBezTo>
                  <a:pt x="29423" y="25867"/>
                  <a:pt x="32858" y="26505"/>
                  <a:pt x="35107" y="26171"/>
                </a:cubicBezTo>
                <a:cubicBezTo>
                  <a:pt x="37387" y="25836"/>
                  <a:pt x="38785" y="24864"/>
                  <a:pt x="38785" y="23557"/>
                </a:cubicBezTo>
                <a:cubicBezTo>
                  <a:pt x="38785" y="22280"/>
                  <a:pt x="39059" y="20031"/>
                  <a:pt x="39059" y="20031"/>
                </a:cubicBezTo>
                <a:cubicBezTo>
                  <a:pt x="39059" y="20031"/>
                  <a:pt x="45047" y="22888"/>
                  <a:pt x="60366" y="19575"/>
                </a:cubicBezTo>
                <a:cubicBezTo>
                  <a:pt x="60366" y="19575"/>
                  <a:pt x="61369" y="22614"/>
                  <a:pt x="62524" y="23891"/>
                </a:cubicBezTo>
                <a:cubicBezTo>
                  <a:pt x="63679" y="25168"/>
                  <a:pt x="71734" y="24864"/>
                  <a:pt x="73588" y="20912"/>
                </a:cubicBezTo>
                <a:cubicBezTo>
                  <a:pt x="74318" y="19362"/>
                  <a:pt x="73132" y="15441"/>
                  <a:pt x="73132" y="15441"/>
                </a:cubicBezTo>
                <a:cubicBezTo>
                  <a:pt x="73132" y="15441"/>
                  <a:pt x="88725" y="11003"/>
                  <a:pt x="95473" y="0"/>
                </a:cubicBezTo>
                <a:cubicBezTo>
                  <a:pt x="95473" y="0"/>
                  <a:pt x="92677" y="50578"/>
                  <a:pt x="47478" y="46688"/>
                </a:cubicBezTo>
                <a:cubicBezTo>
                  <a:pt x="47478" y="46688"/>
                  <a:pt x="49697" y="38147"/>
                  <a:pt x="41156" y="37387"/>
                </a:cubicBezTo>
                <a:cubicBezTo>
                  <a:pt x="33770" y="36748"/>
                  <a:pt x="30639" y="36171"/>
                  <a:pt x="30092" y="39727"/>
                </a:cubicBezTo>
                <a:cubicBezTo>
                  <a:pt x="29545" y="43253"/>
                  <a:pt x="29545" y="45198"/>
                  <a:pt x="29545" y="45198"/>
                </a:cubicBezTo>
                <a:cubicBezTo>
                  <a:pt x="29545" y="45198"/>
                  <a:pt x="821" y="39271"/>
                  <a:pt x="0" y="2888"/>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27"/>
          <p:cNvSpPr/>
          <p:nvPr/>
        </p:nvSpPr>
        <p:spPr>
          <a:xfrm>
            <a:off x="3563338" y="6452393"/>
            <a:ext cx="3912048" cy="2072474"/>
          </a:xfrm>
          <a:custGeom>
            <a:avLst/>
            <a:gdLst/>
            <a:ahLst/>
            <a:cxnLst/>
            <a:rect l="l" t="t" r="r" b="b"/>
            <a:pathLst>
              <a:path w="95474" h="50579" extrusionOk="0">
                <a:moveTo>
                  <a:pt x="29545" y="45198"/>
                </a:moveTo>
                <a:cubicBezTo>
                  <a:pt x="29545" y="45198"/>
                  <a:pt x="821" y="39271"/>
                  <a:pt x="0" y="2888"/>
                </a:cubicBezTo>
                <a:cubicBezTo>
                  <a:pt x="0" y="2888"/>
                  <a:pt x="1459" y="4620"/>
                  <a:pt x="4073" y="6900"/>
                </a:cubicBezTo>
                <a:cubicBezTo>
                  <a:pt x="4317" y="11277"/>
                  <a:pt x="5715" y="23982"/>
                  <a:pt x="14074" y="31824"/>
                </a:cubicBezTo>
                <a:cubicBezTo>
                  <a:pt x="19454" y="36870"/>
                  <a:pt x="25411" y="39727"/>
                  <a:pt x="29879" y="41308"/>
                </a:cubicBezTo>
                <a:cubicBezTo>
                  <a:pt x="29545" y="43831"/>
                  <a:pt x="29545" y="45198"/>
                  <a:pt x="29545" y="45198"/>
                </a:cubicBezTo>
                <a:close/>
                <a:moveTo>
                  <a:pt x="95473" y="0"/>
                </a:moveTo>
                <a:cubicBezTo>
                  <a:pt x="93741" y="2827"/>
                  <a:pt x="91431" y="5228"/>
                  <a:pt x="88938" y="7204"/>
                </a:cubicBezTo>
                <a:cubicBezTo>
                  <a:pt x="88422" y="13161"/>
                  <a:pt x="86081" y="24681"/>
                  <a:pt x="76142" y="34438"/>
                </a:cubicBezTo>
                <a:cubicBezTo>
                  <a:pt x="68056" y="42341"/>
                  <a:pt x="56293" y="44043"/>
                  <a:pt x="47722" y="44043"/>
                </a:cubicBezTo>
                <a:cubicBezTo>
                  <a:pt x="47752" y="45533"/>
                  <a:pt x="47478" y="46688"/>
                  <a:pt x="47478" y="46688"/>
                </a:cubicBezTo>
                <a:cubicBezTo>
                  <a:pt x="92677" y="50578"/>
                  <a:pt x="95473" y="0"/>
                  <a:pt x="95473"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27"/>
          <p:cNvSpPr/>
          <p:nvPr/>
        </p:nvSpPr>
        <p:spPr>
          <a:xfrm>
            <a:off x="3796242" y="7274405"/>
            <a:ext cx="3468656" cy="1100998"/>
          </a:xfrm>
          <a:custGeom>
            <a:avLst/>
            <a:gdLst/>
            <a:ahLst/>
            <a:cxnLst/>
            <a:rect l="l" t="t" r="r" b="b"/>
            <a:pathLst>
              <a:path w="84653" h="26870" extrusionOk="0">
                <a:moveTo>
                  <a:pt x="84652" y="699"/>
                </a:moveTo>
                <a:cubicBezTo>
                  <a:pt x="83315" y="3860"/>
                  <a:pt x="81613" y="7052"/>
                  <a:pt x="79516" y="10122"/>
                </a:cubicBezTo>
                <a:cubicBezTo>
                  <a:pt x="77935" y="9696"/>
                  <a:pt x="75716" y="10061"/>
                  <a:pt x="73984" y="10456"/>
                </a:cubicBezTo>
                <a:cubicBezTo>
                  <a:pt x="76780" y="6961"/>
                  <a:pt x="78725" y="3374"/>
                  <a:pt x="80123" y="0"/>
                </a:cubicBezTo>
                <a:cubicBezTo>
                  <a:pt x="80154" y="1946"/>
                  <a:pt x="80640" y="3374"/>
                  <a:pt x="82130" y="2614"/>
                </a:cubicBezTo>
                <a:cubicBezTo>
                  <a:pt x="82920" y="2219"/>
                  <a:pt x="83801" y="1520"/>
                  <a:pt x="84652" y="699"/>
                </a:cubicBezTo>
                <a:close/>
                <a:moveTo>
                  <a:pt x="57600" y="25563"/>
                </a:moveTo>
                <a:cubicBezTo>
                  <a:pt x="57144" y="24408"/>
                  <a:pt x="57418" y="23010"/>
                  <a:pt x="57935" y="21672"/>
                </a:cubicBezTo>
                <a:cubicBezTo>
                  <a:pt x="53953" y="22949"/>
                  <a:pt x="49910" y="23587"/>
                  <a:pt x="46202" y="23861"/>
                </a:cubicBezTo>
                <a:cubicBezTo>
                  <a:pt x="46445" y="24773"/>
                  <a:pt x="46536" y="25836"/>
                  <a:pt x="46202" y="26840"/>
                </a:cubicBezTo>
                <a:cubicBezTo>
                  <a:pt x="50396" y="26870"/>
                  <a:pt x="54166" y="26414"/>
                  <a:pt x="57600" y="25563"/>
                </a:cubicBezTo>
                <a:close/>
                <a:moveTo>
                  <a:pt x="6353" y="14833"/>
                </a:moveTo>
                <a:cubicBezTo>
                  <a:pt x="6931" y="13861"/>
                  <a:pt x="8329" y="13314"/>
                  <a:pt x="9788" y="13010"/>
                </a:cubicBezTo>
                <a:cubicBezTo>
                  <a:pt x="9301" y="12614"/>
                  <a:pt x="8846" y="12219"/>
                  <a:pt x="8390" y="11763"/>
                </a:cubicBezTo>
                <a:cubicBezTo>
                  <a:pt x="6657" y="10152"/>
                  <a:pt x="5228" y="8298"/>
                  <a:pt x="4043" y="6383"/>
                </a:cubicBezTo>
                <a:cubicBezTo>
                  <a:pt x="3861" y="6596"/>
                  <a:pt x="3648" y="6778"/>
                  <a:pt x="3405" y="6900"/>
                </a:cubicBezTo>
                <a:cubicBezTo>
                  <a:pt x="2645" y="7356"/>
                  <a:pt x="1368" y="6930"/>
                  <a:pt x="0" y="6201"/>
                </a:cubicBezTo>
                <a:cubicBezTo>
                  <a:pt x="1885" y="9636"/>
                  <a:pt x="4073" y="12493"/>
                  <a:pt x="6353" y="14833"/>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27"/>
          <p:cNvSpPr/>
          <p:nvPr/>
        </p:nvSpPr>
        <p:spPr>
          <a:xfrm>
            <a:off x="5253462" y="6712670"/>
            <a:ext cx="584140" cy="376192"/>
          </a:xfrm>
          <a:custGeom>
            <a:avLst/>
            <a:gdLst/>
            <a:ahLst/>
            <a:cxnLst/>
            <a:rect l="l" t="t" r="r" b="b"/>
            <a:pathLst>
              <a:path w="14256" h="9181" extrusionOk="0">
                <a:moveTo>
                  <a:pt x="2493" y="2736"/>
                </a:moveTo>
                <a:cubicBezTo>
                  <a:pt x="2949" y="1825"/>
                  <a:pt x="4073" y="1"/>
                  <a:pt x="5228" y="761"/>
                </a:cubicBezTo>
                <a:cubicBezTo>
                  <a:pt x="6231" y="1399"/>
                  <a:pt x="7174" y="6779"/>
                  <a:pt x="5320" y="7995"/>
                </a:cubicBezTo>
                <a:cubicBezTo>
                  <a:pt x="3465" y="9180"/>
                  <a:pt x="0" y="7782"/>
                  <a:pt x="2493" y="2736"/>
                </a:cubicBezTo>
                <a:close/>
                <a:moveTo>
                  <a:pt x="11855" y="3405"/>
                </a:moveTo>
                <a:cubicBezTo>
                  <a:pt x="11399" y="2676"/>
                  <a:pt x="10335" y="1277"/>
                  <a:pt x="9332" y="1977"/>
                </a:cubicBezTo>
                <a:cubicBezTo>
                  <a:pt x="8481" y="2584"/>
                  <a:pt x="7873" y="7144"/>
                  <a:pt x="9575" y="7995"/>
                </a:cubicBezTo>
                <a:cubicBezTo>
                  <a:pt x="11247" y="8816"/>
                  <a:pt x="14256" y="7387"/>
                  <a:pt x="11855" y="3405"/>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27"/>
          <p:cNvSpPr/>
          <p:nvPr/>
        </p:nvSpPr>
        <p:spPr>
          <a:xfrm>
            <a:off x="5313244" y="6712671"/>
            <a:ext cx="468344" cy="284038"/>
          </a:xfrm>
          <a:custGeom>
            <a:avLst/>
            <a:gdLst/>
            <a:ahLst/>
            <a:cxnLst/>
            <a:rect l="l" t="t" r="r" b="b"/>
            <a:pathLst>
              <a:path w="11430" h="6932" extrusionOk="0">
                <a:moveTo>
                  <a:pt x="335" y="6931"/>
                </a:moveTo>
                <a:cubicBezTo>
                  <a:pt x="0" y="5989"/>
                  <a:pt x="92" y="4621"/>
                  <a:pt x="1034" y="2736"/>
                </a:cubicBezTo>
                <a:cubicBezTo>
                  <a:pt x="1490" y="1825"/>
                  <a:pt x="2614" y="1"/>
                  <a:pt x="3769" y="761"/>
                </a:cubicBezTo>
                <a:cubicBezTo>
                  <a:pt x="4408" y="1156"/>
                  <a:pt x="4985" y="3344"/>
                  <a:pt x="4924" y="5259"/>
                </a:cubicBezTo>
                <a:cubicBezTo>
                  <a:pt x="4712" y="3983"/>
                  <a:pt x="4317" y="2858"/>
                  <a:pt x="3891" y="2584"/>
                </a:cubicBezTo>
                <a:cubicBezTo>
                  <a:pt x="2736" y="1855"/>
                  <a:pt x="1581" y="3648"/>
                  <a:pt x="1125" y="4591"/>
                </a:cubicBezTo>
                <a:cubicBezTo>
                  <a:pt x="699" y="5472"/>
                  <a:pt x="426" y="6262"/>
                  <a:pt x="335" y="6931"/>
                </a:cubicBezTo>
                <a:close/>
                <a:moveTo>
                  <a:pt x="7994" y="3831"/>
                </a:moveTo>
                <a:cubicBezTo>
                  <a:pt x="8998" y="3101"/>
                  <a:pt x="10061" y="4499"/>
                  <a:pt x="10517" y="5259"/>
                </a:cubicBezTo>
                <a:cubicBezTo>
                  <a:pt x="10821" y="5776"/>
                  <a:pt x="11064" y="6262"/>
                  <a:pt x="11186" y="6718"/>
                </a:cubicBezTo>
                <a:cubicBezTo>
                  <a:pt x="11429" y="5928"/>
                  <a:pt x="11247" y="4834"/>
                  <a:pt x="10396" y="3405"/>
                </a:cubicBezTo>
                <a:cubicBezTo>
                  <a:pt x="9940" y="2676"/>
                  <a:pt x="8876" y="1277"/>
                  <a:pt x="7873" y="1977"/>
                </a:cubicBezTo>
                <a:cubicBezTo>
                  <a:pt x="7265" y="2432"/>
                  <a:pt x="6809" y="4834"/>
                  <a:pt x="7174" y="6475"/>
                </a:cubicBezTo>
                <a:cubicBezTo>
                  <a:pt x="7235" y="5259"/>
                  <a:pt x="7599" y="4104"/>
                  <a:pt x="7994" y="3831"/>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27"/>
          <p:cNvSpPr/>
          <p:nvPr/>
        </p:nvSpPr>
        <p:spPr>
          <a:xfrm>
            <a:off x="5645804" y="5140885"/>
            <a:ext cx="6228" cy="3770"/>
          </a:xfrm>
          <a:custGeom>
            <a:avLst/>
            <a:gdLst/>
            <a:ahLst/>
            <a:cxnLst/>
            <a:rect l="l" t="t" r="r" b="b"/>
            <a:pathLst>
              <a:path w="152" h="92" extrusionOk="0">
                <a:moveTo>
                  <a:pt x="0" y="1"/>
                </a:moveTo>
                <a:lnTo>
                  <a:pt x="61" y="92"/>
                </a:lnTo>
                <a:lnTo>
                  <a:pt x="152" y="61"/>
                </a:lnTo>
                <a:close/>
              </a:path>
            </a:pathLst>
          </a:custGeom>
          <a:solidFill>
            <a:srgbClr val="E5C3C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27"/>
          <p:cNvSpPr/>
          <p:nvPr/>
        </p:nvSpPr>
        <p:spPr>
          <a:xfrm>
            <a:off x="4254596" y="4595376"/>
            <a:ext cx="212988" cy="209260"/>
          </a:xfrm>
          <a:custGeom>
            <a:avLst/>
            <a:gdLst/>
            <a:ahLst/>
            <a:cxnLst/>
            <a:rect l="l" t="t" r="r" b="b"/>
            <a:pathLst>
              <a:path w="5198" h="5107" extrusionOk="0">
                <a:moveTo>
                  <a:pt x="0" y="5107"/>
                </a:moveTo>
                <a:lnTo>
                  <a:pt x="4407" y="3648"/>
                </a:lnTo>
                <a:cubicBezTo>
                  <a:pt x="4651" y="2493"/>
                  <a:pt x="4955" y="1095"/>
                  <a:pt x="5198" y="0"/>
                </a:cubicBezTo>
                <a:cubicBezTo>
                  <a:pt x="2006" y="2584"/>
                  <a:pt x="0" y="5107"/>
                  <a:pt x="0" y="5107"/>
                </a:cubicBezTo>
                <a:close/>
              </a:path>
            </a:pathLst>
          </a:custGeom>
          <a:solidFill>
            <a:srgbClr val="E5C3C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27"/>
          <p:cNvSpPr/>
          <p:nvPr/>
        </p:nvSpPr>
        <p:spPr>
          <a:xfrm>
            <a:off x="4347980" y="4574193"/>
            <a:ext cx="279040" cy="199302"/>
          </a:xfrm>
          <a:custGeom>
            <a:avLst/>
            <a:gdLst/>
            <a:ahLst/>
            <a:cxnLst/>
            <a:rect l="l" t="t" r="r" b="b"/>
            <a:pathLst>
              <a:path w="6810" h="4864" extrusionOk="0">
                <a:moveTo>
                  <a:pt x="2159" y="4134"/>
                </a:moveTo>
                <a:lnTo>
                  <a:pt x="2554" y="4712"/>
                </a:lnTo>
                <a:cubicBezTo>
                  <a:pt x="3952" y="3131"/>
                  <a:pt x="6232" y="548"/>
                  <a:pt x="6809" y="1"/>
                </a:cubicBezTo>
                <a:cubicBezTo>
                  <a:pt x="6019" y="609"/>
                  <a:pt x="1703" y="3648"/>
                  <a:pt x="1" y="4864"/>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27"/>
          <p:cNvSpPr/>
          <p:nvPr/>
        </p:nvSpPr>
        <p:spPr>
          <a:xfrm>
            <a:off x="4626985" y="4569235"/>
            <a:ext cx="6270" cy="4998"/>
          </a:xfrm>
          <a:custGeom>
            <a:avLst/>
            <a:gdLst/>
            <a:ahLst/>
            <a:cxnLst/>
            <a:rect l="l" t="t" r="r" b="b"/>
            <a:pathLst>
              <a:path w="153" h="122" extrusionOk="0">
                <a:moveTo>
                  <a:pt x="122" y="30"/>
                </a:moveTo>
                <a:cubicBezTo>
                  <a:pt x="92" y="61"/>
                  <a:pt x="61" y="91"/>
                  <a:pt x="0" y="122"/>
                </a:cubicBezTo>
                <a:cubicBezTo>
                  <a:pt x="122" y="61"/>
                  <a:pt x="152" y="0"/>
                  <a:pt x="122" y="30"/>
                </a:cubicBezTo>
                <a:close/>
              </a:path>
            </a:pathLst>
          </a:custGeom>
          <a:solidFill>
            <a:srgbClr val="E5970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27"/>
          <p:cNvSpPr/>
          <p:nvPr/>
        </p:nvSpPr>
        <p:spPr>
          <a:xfrm>
            <a:off x="2749558" y="2895135"/>
            <a:ext cx="2659072" cy="2560282"/>
          </a:xfrm>
          <a:custGeom>
            <a:avLst/>
            <a:gdLst/>
            <a:ahLst/>
            <a:cxnLst/>
            <a:rect l="l" t="t" r="r" b="b"/>
            <a:pathLst>
              <a:path w="64895" h="62484" extrusionOk="0">
                <a:moveTo>
                  <a:pt x="29720" y="1"/>
                </a:moveTo>
                <a:cubicBezTo>
                  <a:pt x="24169" y="1"/>
                  <a:pt x="18429" y="2777"/>
                  <a:pt x="14165" y="7919"/>
                </a:cubicBezTo>
                <a:cubicBezTo>
                  <a:pt x="7964" y="15366"/>
                  <a:pt x="0" y="40351"/>
                  <a:pt x="16444" y="55245"/>
                </a:cubicBezTo>
                <a:cubicBezTo>
                  <a:pt x="22532" y="60749"/>
                  <a:pt x="29355" y="62484"/>
                  <a:pt x="35538" y="62484"/>
                </a:cubicBezTo>
                <a:cubicBezTo>
                  <a:pt x="46086" y="62484"/>
                  <a:pt x="54773" y="57433"/>
                  <a:pt x="54773" y="57433"/>
                </a:cubicBezTo>
                <a:lnTo>
                  <a:pt x="61339" y="61051"/>
                </a:lnTo>
                <a:lnTo>
                  <a:pt x="64895" y="58801"/>
                </a:lnTo>
                <a:cubicBezTo>
                  <a:pt x="64895" y="58801"/>
                  <a:pt x="64409" y="52661"/>
                  <a:pt x="53436" y="49531"/>
                </a:cubicBezTo>
                <a:cubicBezTo>
                  <a:pt x="42463" y="46400"/>
                  <a:pt x="41460" y="40777"/>
                  <a:pt x="41460" y="40777"/>
                </a:cubicBezTo>
                <a:cubicBezTo>
                  <a:pt x="38208" y="32388"/>
                  <a:pt x="50396" y="17311"/>
                  <a:pt x="43071" y="7098"/>
                </a:cubicBezTo>
                <a:cubicBezTo>
                  <a:pt x="39594" y="2266"/>
                  <a:pt x="34735" y="1"/>
                  <a:pt x="29720"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27"/>
          <p:cNvSpPr/>
          <p:nvPr/>
        </p:nvSpPr>
        <p:spPr>
          <a:xfrm>
            <a:off x="3493597" y="2885256"/>
            <a:ext cx="1925498" cy="2446208"/>
          </a:xfrm>
          <a:custGeom>
            <a:avLst/>
            <a:gdLst/>
            <a:ahLst/>
            <a:cxnLst/>
            <a:rect l="l" t="t" r="r" b="b"/>
            <a:pathLst>
              <a:path w="46992" h="59700" extrusionOk="0">
                <a:moveTo>
                  <a:pt x="11826" y="0"/>
                </a:moveTo>
                <a:cubicBezTo>
                  <a:pt x="7772" y="0"/>
                  <a:pt x="3613" y="1474"/>
                  <a:pt x="0" y="4258"/>
                </a:cubicBezTo>
                <a:cubicBezTo>
                  <a:pt x="3259" y="2127"/>
                  <a:pt x="6865" y="1009"/>
                  <a:pt x="10391" y="1009"/>
                </a:cubicBezTo>
                <a:cubicBezTo>
                  <a:pt x="15414" y="1009"/>
                  <a:pt x="20274" y="3278"/>
                  <a:pt x="23739" y="8118"/>
                </a:cubicBezTo>
                <a:cubicBezTo>
                  <a:pt x="31065" y="18331"/>
                  <a:pt x="18876" y="33407"/>
                  <a:pt x="22128" y="41766"/>
                </a:cubicBezTo>
                <a:cubicBezTo>
                  <a:pt x="22128" y="41766"/>
                  <a:pt x="23131" y="47419"/>
                  <a:pt x="34104" y="50550"/>
                </a:cubicBezTo>
                <a:cubicBezTo>
                  <a:pt x="44196" y="53438"/>
                  <a:pt x="45411" y="58848"/>
                  <a:pt x="45533" y="59699"/>
                </a:cubicBezTo>
                <a:lnTo>
                  <a:pt x="46992" y="58787"/>
                </a:lnTo>
                <a:cubicBezTo>
                  <a:pt x="46992" y="58787"/>
                  <a:pt x="46506" y="52647"/>
                  <a:pt x="35533" y="49517"/>
                </a:cubicBezTo>
                <a:cubicBezTo>
                  <a:pt x="24560" y="46386"/>
                  <a:pt x="23527" y="40763"/>
                  <a:pt x="23527" y="40763"/>
                </a:cubicBezTo>
                <a:cubicBezTo>
                  <a:pt x="20274" y="32404"/>
                  <a:pt x="32493" y="17297"/>
                  <a:pt x="25168" y="7084"/>
                </a:cubicBezTo>
                <a:cubicBezTo>
                  <a:pt x="21704" y="2259"/>
                  <a:pt x="16845" y="0"/>
                  <a:pt x="11826" y="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27"/>
          <p:cNvSpPr/>
          <p:nvPr/>
        </p:nvSpPr>
        <p:spPr>
          <a:xfrm>
            <a:off x="4677435" y="5592550"/>
            <a:ext cx="493258" cy="903008"/>
          </a:xfrm>
          <a:custGeom>
            <a:avLst/>
            <a:gdLst/>
            <a:ahLst/>
            <a:cxnLst/>
            <a:rect l="l" t="t" r="r" b="b"/>
            <a:pathLst>
              <a:path w="12038" h="22038" extrusionOk="0">
                <a:moveTo>
                  <a:pt x="7964" y="1"/>
                </a:moveTo>
                <a:cubicBezTo>
                  <a:pt x="7966" y="3"/>
                  <a:pt x="7968" y="5"/>
                  <a:pt x="7970" y="7"/>
                </a:cubicBezTo>
                <a:lnTo>
                  <a:pt x="7970" y="7"/>
                </a:lnTo>
                <a:cubicBezTo>
                  <a:pt x="7968" y="5"/>
                  <a:pt x="7966" y="3"/>
                  <a:pt x="7964" y="1"/>
                </a:cubicBezTo>
                <a:close/>
                <a:moveTo>
                  <a:pt x="7970" y="7"/>
                </a:moveTo>
                <a:cubicBezTo>
                  <a:pt x="8991" y="1080"/>
                  <a:pt x="7325" y="4927"/>
                  <a:pt x="6748" y="5959"/>
                </a:cubicBezTo>
                <a:cubicBezTo>
                  <a:pt x="5533" y="8117"/>
                  <a:pt x="3587" y="9788"/>
                  <a:pt x="2250" y="11916"/>
                </a:cubicBezTo>
                <a:cubicBezTo>
                  <a:pt x="1" y="15503"/>
                  <a:pt x="1611" y="18907"/>
                  <a:pt x="4104" y="22038"/>
                </a:cubicBezTo>
                <a:lnTo>
                  <a:pt x="4104" y="22038"/>
                </a:lnTo>
                <a:cubicBezTo>
                  <a:pt x="3314" y="19789"/>
                  <a:pt x="3709" y="17083"/>
                  <a:pt x="5350" y="15229"/>
                </a:cubicBezTo>
                <a:cubicBezTo>
                  <a:pt x="6353" y="14074"/>
                  <a:pt x="7843" y="13345"/>
                  <a:pt x="8967" y="12342"/>
                </a:cubicBezTo>
                <a:cubicBezTo>
                  <a:pt x="9302" y="12038"/>
                  <a:pt x="9636" y="11673"/>
                  <a:pt x="10001" y="11308"/>
                </a:cubicBezTo>
                <a:cubicBezTo>
                  <a:pt x="11065" y="10092"/>
                  <a:pt x="12037" y="8573"/>
                  <a:pt x="11946" y="7144"/>
                </a:cubicBezTo>
                <a:cubicBezTo>
                  <a:pt x="11794" y="4837"/>
                  <a:pt x="9520" y="1620"/>
                  <a:pt x="7970" y="7"/>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27"/>
          <p:cNvSpPr/>
          <p:nvPr/>
        </p:nvSpPr>
        <p:spPr>
          <a:xfrm>
            <a:off x="3351617" y="4230857"/>
            <a:ext cx="469574" cy="359678"/>
          </a:xfrm>
          <a:custGeom>
            <a:avLst/>
            <a:gdLst/>
            <a:ahLst/>
            <a:cxnLst/>
            <a:rect l="l" t="t" r="r" b="b"/>
            <a:pathLst>
              <a:path w="11460" h="8778" extrusionOk="0">
                <a:moveTo>
                  <a:pt x="6788" y="1"/>
                </a:moveTo>
                <a:cubicBezTo>
                  <a:pt x="6542" y="1"/>
                  <a:pt x="6286" y="16"/>
                  <a:pt x="6018" y="51"/>
                </a:cubicBezTo>
                <a:cubicBezTo>
                  <a:pt x="5593" y="142"/>
                  <a:pt x="5167" y="294"/>
                  <a:pt x="4772" y="507"/>
                </a:cubicBezTo>
                <a:cubicBezTo>
                  <a:pt x="4347" y="720"/>
                  <a:pt x="3952" y="963"/>
                  <a:pt x="3617" y="1237"/>
                </a:cubicBezTo>
                <a:cubicBezTo>
                  <a:pt x="2158" y="2392"/>
                  <a:pt x="1155" y="3942"/>
                  <a:pt x="608" y="5188"/>
                </a:cubicBezTo>
                <a:cubicBezTo>
                  <a:pt x="334" y="5796"/>
                  <a:pt x="183" y="6343"/>
                  <a:pt x="122" y="6738"/>
                </a:cubicBezTo>
                <a:cubicBezTo>
                  <a:pt x="31" y="7133"/>
                  <a:pt x="0" y="7346"/>
                  <a:pt x="31" y="7346"/>
                </a:cubicBezTo>
                <a:cubicBezTo>
                  <a:pt x="31" y="7347"/>
                  <a:pt x="32" y="7347"/>
                  <a:pt x="32" y="7347"/>
                </a:cubicBezTo>
                <a:cubicBezTo>
                  <a:pt x="66" y="7347"/>
                  <a:pt x="223" y="6445"/>
                  <a:pt x="821" y="5279"/>
                </a:cubicBezTo>
                <a:cubicBezTo>
                  <a:pt x="1398" y="4094"/>
                  <a:pt x="2432" y="2604"/>
                  <a:pt x="3860" y="1571"/>
                </a:cubicBezTo>
                <a:cubicBezTo>
                  <a:pt x="4195" y="1297"/>
                  <a:pt x="4559" y="1085"/>
                  <a:pt x="4955" y="902"/>
                </a:cubicBezTo>
                <a:cubicBezTo>
                  <a:pt x="5319" y="720"/>
                  <a:pt x="5715" y="598"/>
                  <a:pt x="6110" y="538"/>
                </a:cubicBezTo>
                <a:cubicBezTo>
                  <a:pt x="6307" y="507"/>
                  <a:pt x="6497" y="492"/>
                  <a:pt x="6683" y="492"/>
                </a:cubicBezTo>
                <a:cubicBezTo>
                  <a:pt x="6870" y="492"/>
                  <a:pt x="7052" y="507"/>
                  <a:pt x="7234" y="538"/>
                </a:cubicBezTo>
                <a:cubicBezTo>
                  <a:pt x="7569" y="598"/>
                  <a:pt x="7903" y="690"/>
                  <a:pt x="8177" y="842"/>
                </a:cubicBezTo>
                <a:cubicBezTo>
                  <a:pt x="8754" y="1115"/>
                  <a:pt x="9149" y="1480"/>
                  <a:pt x="9392" y="1723"/>
                </a:cubicBezTo>
                <a:cubicBezTo>
                  <a:pt x="9666" y="1997"/>
                  <a:pt x="9788" y="2179"/>
                  <a:pt x="9788" y="2179"/>
                </a:cubicBezTo>
                <a:cubicBezTo>
                  <a:pt x="9788" y="2179"/>
                  <a:pt x="9940" y="2331"/>
                  <a:pt x="10152" y="2635"/>
                </a:cubicBezTo>
                <a:cubicBezTo>
                  <a:pt x="10365" y="2939"/>
                  <a:pt x="10578" y="3395"/>
                  <a:pt x="10730" y="4033"/>
                </a:cubicBezTo>
                <a:cubicBezTo>
                  <a:pt x="10882" y="4641"/>
                  <a:pt x="10943" y="5431"/>
                  <a:pt x="10791" y="6222"/>
                </a:cubicBezTo>
                <a:cubicBezTo>
                  <a:pt x="10699" y="6586"/>
                  <a:pt x="10608" y="6981"/>
                  <a:pt x="10365" y="7346"/>
                </a:cubicBezTo>
                <a:cubicBezTo>
                  <a:pt x="10152" y="7650"/>
                  <a:pt x="9879" y="7984"/>
                  <a:pt x="9484" y="8136"/>
                </a:cubicBezTo>
                <a:lnTo>
                  <a:pt x="9332" y="8197"/>
                </a:lnTo>
                <a:lnTo>
                  <a:pt x="9210" y="8258"/>
                </a:lnTo>
                <a:lnTo>
                  <a:pt x="8906" y="8349"/>
                </a:lnTo>
                <a:cubicBezTo>
                  <a:pt x="8693" y="8349"/>
                  <a:pt x="8481" y="8380"/>
                  <a:pt x="8298" y="8380"/>
                </a:cubicBezTo>
                <a:cubicBezTo>
                  <a:pt x="7903" y="8380"/>
                  <a:pt x="7538" y="8167"/>
                  <a:pt x="7174" y="7954"/>
                </a:cubicBezTo>
                <a:cubicBezTo>
                  <a:pt x="6809" y="7741"/>
                  <a:pt x="6474" y="7498"/>
                  <a:pt x="6170" y="7316"/>
                </a:cubicBezTo>
                <a:cubicBezTo>
                  <a:pt x="5806" y="7103"/>
                  <a:pt x="5471" y="6921"/>
                  <a:pt x="5107" y="6890"/>
                </a:cubicBezTo>
                <a:cubicBezTo>
                  <a:pt x="4894" y="6890"/>
                  <a:pt x="4711" y="6951"/>
                  <a:pt x="4590" y="7073"/>
                </a:cubicBezTo>
                <a:cubicBezTo>
                  <a:pt x="4438" y="7194"/>
                  <a:pt x="4377" y="7346"/>
                  <a:pt x="4316" y="7468"/>
                </a:cubicBezTo>
                <a:cubicBezTo>
                  <a:pt x="4195" y="7741"/>
                  <a:pt x="4164" y="7984"/>
                  <a:pt x="4134" y="8167"/>
                </a:cubicBezTo>
                <a:cubicBezTo>
                  <a:pt x="4073" y="8562"/>
                  <a:pt x="4073" y="8775"/>
                  <a:pt x="4073" y="8775"/>
                </a:cubicBezTo>
                <a:cubicBezTo>
                  <a:pt x="4075" y="8776"/>
                  <a:pt x="4077" y="8777"/>
                  <a:pt x="4078" y="8777"/>
                </a:cubicBezTo>
                <a:cubicBezTo>
                  <a:pt x="4107" y="8777"/>
                  <a:pt x="4141" y="8541"/>
                  <a:pt x="4256" y="8197"/>
                </a:cubicBezTo>
                <a:cubicBezTo>
                  <a:pt x="4286" y="8015"/>
                  <a:pt x="4347" y="7772"/>
                  <a:pt x="4468" y="7529"/>
                </a:cubicBezTo>
                <a:cubicBezTo>
                  <a:pt x="4582" y="7330"/>
                  <a:pt x="4776" y="7131"/>
                  <a:pt x="5049" y="7131"/>
                </a:cubicBezTo>
                <a:cubicBezTo>
                  <a:pt x="5068" y="7131"/>
                  <a:pt x="5087" y="7131"/>
                  <a:pt x="5107" y="7133"/>
                </a:cubicBezTo>
                <a:cubicBezTo>
                  <a:pt x="5380" y="7133"/>
                  <a:pt x="5715" y="7316"/>
                  <a:pt x="6018" y="7529"/>
                </a:cubicBezTo>
                <a:cubicBezTo>
                  <a:pt x="6322" y="7741"/>
                  <a:pt x="6657" y="7984"/>
                  <a:pt x="7022" y="8228"/>
                </a:cubicBezTo>
                <a:cubicBezTo>
                  <a:pt x="7386" y="8440"/>
                  <a:pt x="7751" y="8714"/>
                  <a:pt x="8268" y="8744"/>
                </a:cubicBezTo>
                <a:cubicBezTo>
                  <a:pt x="8339" y="8753"/>
                  <a:pt x="8408" y="8757"/>
                  <a:pt x="8475" y="8757"/>
                </a:cubicBezTo>
                <a:cubicBezTo>
                  <a:pt x="8638" y="8757"/>
                  <a:pt x="8795" y="8735"/>
                  <a:pt x="8967" y="8714"/>
                </a:cubicBezTo>
                <a:lnTo>
                  <a:pt x="9332" y="8623"/>
                </a:lnTo>
                <a:lnTo>
                  <a:pt x="9484" y="8592"/>
                </a:lnTo>
                <a:lnTo>
                  <a:pt x="9666" y="8501"/>
                </a:lnTo>
                <a:cubicBezTo>
                  <a:pt x="10122" y="8319"/>
                  <a:pt x="10487" y="7954"/>
                  <a:pt x="10760" y="7559"/>
                </a:cubicBezTo>
                <a:cubicBezTo>
                  <a:pt x="11003" y="7164"/>
                  <a:pt x="11155" y="6738"/>
                  <a:pt x="11277" y="6313"/>
                </a:cubicBezTo>
                <a:cubicBezTo>
                  <a:pt x="11459" y="5431"/>
                  <a:pt x="11399" y="4611"/>
                  <a:pt x="11247" y="3911"/>
                </a:cubicBezTo>
                <a:cubicBezTo>
                  <a:pt x="11095" y="3212"/>
                  <a:pt x="10851" y="2665"/>
                  <a:pt x="10639" y="2301"/>
                </a:cubicBezTo>
                <a:cubicBezTo>
                  <a:pt x="10395" y="1997"/>
                  <a:pt x="10243" y="1784"/>
                  <a:pt x="10243" y="1784"/>
                </a:cubicBezTo>
                <a:cubicBezTo>
                  <a:pt x="10243" y="1784"/>
                  <a:pt x="10092" y="1632"/>
                  <a:pt x="9818" y="1328"/>
                </a:cubicBezTo>
                <a:cubicBezTo>
                  <a:pt x="9514" y="1054"/>
                  <a:pt x="9058" y="659"/>
                  <a:pt x="8420" y="355"/>
                </a:cubicBezTo>
                <a:cubicBezTo>
                  <a:pt x="8085" y="173"/>
                  <a:pt x="7721" y="82"/>
                  <a:pt x="7295" y="21"/>
                </a:cubicBezTo>
                <a:cubicBezTo>
                  <a:pt x="7131" y="8"/>
                  <a:pt x="6963" y="1"/>
                  <a:pt x="6788"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27"/>
          <p:cNvSpPr/>
          <p:nvPr/>
        </p:nvSpPr>
        <p:spPr>
          <a:xfrm>
            <a:off x="3960638" y="4188857"/>
            <a:ext cx="468344" cy="360458"/>
          </a:xfrm>
          <a:custGeom>
            <a:avLst/>
            <a:gdLst/>
            <a:ahLst/>
            <a:cxnLst/>
            <a:rect l="l" t="t" r="r" b="b"/>
            <a:pathLst>
              <a:path w="11430" h="8797" extrusionOk="0">
                <a:moveTo>
                  <a:pt x="4708" y="0"/>
                </a:moveTo>
                <a:cubicBezTo>
                  <a:pt x="4517" y="0"/>
                  <a:pt x="4326" y="15"/>
                  <a:pt x="4134" y="43"/>
                </a:cubicBezTo>
                <a:cubicBezTo>
                  <a:pt x="3739" y="104"/>
                  <a:pt x="3344" y="195"/>
                  <a:pt x="3040" y="377"/>
                </a:cubicBezTo>
                <a:cubicBezTo>
                  <a:pt x="2372" y="681"/>
                  <a:pt x="1946" y="1076"/>
                  <a:pt x="1642" y="1350"/>
                </a:cubicBezTo>
                <a:cubicBezTo>
                  <a:pt x="1368" y="1623"/>
                  <a:pt x="1216" y="1806"/>
                  <a:pt x="1216" y="1806"/>
                </a:cubicBezTo>
                <a:cubicBezTo>
                  <a:pt x="1216" y="1806"/>
                  <a:pt x="1064" y="1988"/>
                  <a:pt x="821" y="2322"/>
                </a:cubicBezTo>
                <a:cubicBezTo>
                  <a:pt x="578" y="2687"/>
                  <a:pt x="335" y="3234"/>
                  <a:pt x="183" y="3933"/>
                </a:cubicBezTo>
                <a:cubicBezTo>
                  <a:pt x="61" y="4633"/>
                  <a:pt x="1" y="5453"/>
                  <a:pt x="183" y="6335"/>
                </a:cubicBezTo>
                <a:cubicBezTo>
                  <a:pt x="274" y="6760"/>
                  <a:pt x="426" y="7186"/>
                  <a:pt x="700" y="7581"/>
                </a:cubicBezTo>
                <a:cubicBezTo>
                  <a:pt x="973" y="7976"/>
                  <a:pt x="1338" y="8341"/>
                  <a:pt x="1794" y="8523"/>
                </a:cubicBezTo>
                <a:lnTo>
                  <a:pt x="1946" y="8614"/>
                </a:lnTo>
                <a:lnTo>
                  <a:pt x="2128" y="8645"/>
                </a:lnTo>
                <a:lnTo>
                  <a:pt x="2463" y="8736"/>
                </a:lnTo>
                <a:cubicBezTo>
                  <a:pt x="2635" y="8757"/>
                  <a:pt x="2807" y="8779"/>
                  <a:pt x="2979" y="8779"/>
                </a:cubicBezTo>
                <a:cubicBezTo>
                  <a:pt x="3050" y="8779"/>
                  <a:pt x="3121" y="8775"/>
                  <a:pt x="3192" y="8766"/>
                </a:cubicBezTo>
                <a:cubicBezTo>
                  <a:pt x="3679" y="8736"/>
                  <a:pt x="4074" y="8462"/>
                  <a:pt x="4438" y="8250"/>
                </a:cubicBezTo>
                <a:cubicBezTo>
                  <a:pt x="4803" y="8006"/>
                  <a:pt x="5107" y="7763"/>
                  <a:pt x="5441" y="7551"/>
                </a:cubicBezTo>
                <a:cubicBezTo>
                  <a:pt x="5745" y="7338"/>
                  <a:pt x="6049" y="7155"/>
                  <a:pt x="6353" y="7155"/>
                </a:cubicBezTo>
                <a:cubicBezTo>
                  <a:pt x="6373" y="7153"/>
                  <a:pt x="6392" y="7152"/>
                  <a:pt x="6411" y="7152"/>
                </a:cubicBezTo>
                <a:cubicBezTo>
                  <a:pt x="6684" y="7152"/>
                  <a:pt x="6878" y="7351"/>
                  <a:pt x="6992" y="7551"/>
                </a:cubicBezTo>
                <a:cubicBezTo>
                  <a:pt x="7113" y="7794"/>
                  <a:pt x="7174" y="8006"/>
                  <a:pt x="7204" y="8219"/>
                </a:cubicBezTo>
                <a:cubicBezTo>
                  <a:pt x="7326" y="8584"/>
                  <a:pt x="7356" y="8797"/>
                  <a:pt x="7387" y="8797"/>
                </a:cubicBezTo>
                <a:cubicBezTo>
                  <a:pt x="7387" y="8797"/>
                  <a:pt x="7387" y="8584"/>
                  <a:pt x="7356" y="8189"/>
                </a:cubicBezTo>
                <a:cubicBezTo>
                  <a:pt x="7296" y="7976"/>
                  <a:pt x="7265" y="7733"/>
                  <a:pt x="7144" y="7490"/>
                </a:cubicBezTo>
                <a:cubicBezTo>
                  <a:pt x="7083" y="7368"/>
                  <a:pt x="7022" y="7216"/>
                  <a:pt x="6870" y="7095"/>
                </a:cubicBezTo>
                <a:cubicBezTo>
                  <a:pt x="6748" y="6973"/>
                  <a:pt x="6566" y="6912"/>
                  <a:pt x="6353" y="6912"/>
                </a:cubicBezTo>
                <a:cubicBezTo>
                  <a:pt x="5989" y="6943"/>
                  <a:pt x="5654" y="7125"/>
                  <a:pt x="5289" y="7307"/>
                </a:cubicBezTo>
                <a:cubicBezTo>
                  <a:pt x="4986" y="7520"/>
                  <a:pt x="4621" y="7733"/>
                  <a:pt x="4286" y="7976"/>
                </a:cubicBezTo>
                <a:cubicBezTo>
                  <a:pt x="3922" y="8189"/>
                  <a:pt x="3557" y="8402"/>
                  <a:pt x="3162" y="8402"/>
                </a:cubicBezTo>
                <a:cubicBezTo>
                  <a:pt x="2979" y="8402"/>
                  <a:pt x="2767" y="8371"/>
                  <a:pt x="2554" y="8371"/>
                </a:cubicBezTo>
                <a:lnTo>
                  <a:pt x="2250" y="8280"/>
                </a:lnTo>
                <a:lnTo>
                  <a:pt x="2128" y="8219"/>
                </a:lnTo>
                <a:lnTo>
                  <a:pt x="1976" y="8158"/>
                </a:lnTo>
                <a:cubicBezTo>
                  <a:pt x="1581" y="8006"/>
                  <a:pt x="1308" y="7672"/>
                  <a:pt x="1095" y="7338"/>
                </a:cubicBezTo>
                <a:cubicBezTo>
                  <a:pt x="852" y="7003"/>
                  <a:pt x="761" y="6608"/>
                  <a:pt x="669" y="6213"/>
                </a:cubicBezTo>
                <a:cubicBezTo>
                  <a:pt x="517" y="5453"/>
                  <a:pt x="578" y="4663"/>
                  <a:pt x="730" y="4055"/>
                </a:cubicBezTo>
                <a:cubicBezTo>
                  <a:pt x="882" y="3417"/>
                  <a:pt x="1095" y="2961"/>
                  <a:pt x="1308" y="2657"/>
                </a:cubicBezTo>
                <a:cubicBezTo>
                  <a:pt x="1520" y="2353"/>
                  <a:pt x="1672" y="2170"/>
                  <a:pt x="1672" y="2170"/>
                </a:cubicBezTo>
                <a:cubicBezTo>
                  <a:pt x="1672" y="2170"/>
                  <a:pt x="1794" y="2019"/>
                  <a:pt x="2037" y="1745"/>
                </a:cubicBezTo>
                <a:cubicBezTo>
                  <a:pt x="2311" y="1502"/>
                  <a:pt x="2706" y="1137"/>
                  <a:pt x="3283" y="863"/>
                </a:cubicBezTo>
                <a:cubicBezTo>
                  <a:pt x="3557" y="712"/>
                  <a:pt x="3861" y="620"/>
                  <a:pt x="4226" y="560"/>
                </a:cubicBezTo>
                <a:cubicBezTo>
                  <a:pt x="4393" y="529"/>
                  <a:pt x="4575" y="514"/>
                  <a:pt x="4765" y="514"/>
                </a:cubicBezTo>
                <a:cubicBezTo>
                  <a:pt x="4955" y="514"/>
                  <a:pt x="5153" y="529"/>
                  <a:pt x="5350" y="560"/>
                </a:cubicBezTo>
                <a:cubicBezTo>
                  <a:pt x="5715" y="620"/>
                  <a:pt x="6110" y="742"/>
                  <a:pt x="6505" y="924"/>
                </a:cubicBezTo>
                <a:cubicBezTo>
                  <a:pt x="6900" y="1107"/>
                  <a:pt x="7265" y="1319"/>
                  <a:pt x="7600" y="1593"/>
                </a:cubicBezTo>
                <a:cubicBezTo>
                  <a:pt x="9028" y="2626"/>
                  <a:pt x="10062" y="4116"/>
                  <a:pt x="10639" y="5301"/>
                </a:cubicBezTo>
                <a:cubicBezTo>
                  <a:pt x="11207" y="6467"/>
                  <a:pt x="11364" y="7369"/>
                  <a:pt x="11426" y="7369"/>
                </a:cubicBezTo>
                <a:cubicBezTo>
                  <a:pt x="11427" y="7369"/>
                  <a:pt x="11428" y="7369"/>
                  <a:pt x="11429" y="7368"/>
                </a:cubicBezTo>
                <a:cubicBezTo>
                  <a:pt x="11429" y="7368"/>
                  <a:pt x="11429" y="7155"/>
                  <a:pt x="11338" y="6760"/>
                </a:cubicBezTo>
                <a:cubicBezTo>
                  <a:pt x="11277" y="6365"/>
                  <a:pt x="11095" y="5818"/>
                  <a:pt x="10822" y="5210"/>
                </a:cubicBezTo>
                <a:cubicBezTo>
                  <a:pt x="10305" y="3964"/>
                  <a:pt x="9302" y="2383"/>
                  <a:pt x="7843" y="1259"/>
                </a:cubicBezTo>
                <a:cubicBezTo>
                  <a:pt x="7478" y="985"/>
                  <a:pt x="7083" y="742"/>
                  <a:pt x="6688" y="529"/>
                </a:cubicBezTo>
                <a:cubicBezTo>
                  <a:pt x="6293" y="316"/>
                  <a:pt x="5837" y="164"/>
                  <a:pt x="5411" y="73"/>
                </a:cubicBezTo>
                <a:cubicBezTo>
                  <a:pt x="5177" y="23"/>
                  <a:pt x="4943" y="0"/>
                  <a:pt x="4708"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27"/>
          <p:cNvSpPr/>
          <p:nvPr/>
        </p:nvSpPr>
        <p:spPr>
          <a:xfrm>
            <a:off x="4690497" y="5185262"/>
            <a:ext cx="567954" cy="172668"/>
          </a:xfrm>
          <a:custGeom>
            <a:avLst/>
            <a:gdLst/>
            <a:ahLst/>
            <a:cxnLst/>
            <a:rect l="l" t="t" r="r" b="b"/>
            <a:pathLst>
              <a:path w="13861" h="4214" extrusionOk="0">
                <a:moveTo>
                  <a:pt x="11283" y="0"/>
                </a:moveTo>
                <a:cubicBezTo>
                  <a:pt x="10945" y="0"/>
                  <a:pt x="10586" y="35"/>
                  <a:pt x="10244" y="103"/>
                </a:cubicBezTo>
                <a:cubicBezTo>
                  <a:pt x="9302" y="225"/>
                  <a:pt x="8420" y="498"/>
                  <a:pt x="7751" y="711"/>
                </a:cubicBezTo>
                <a:cubicBezTo>
                  <a:pt x="7083" y="954"/>
                  <a:pt x="6657" y="1137"/>
                  <a:pt x="6657" y="1137"/>
                </a:cubicBezTo>
                <a:cubicBezTo>
                  <a:pt x="6657" y="1137"/>
                  <a:pt x="6232" y="1288"/>
                  <a:pt x="5624" y="1592"/>
                </a:cubicBezTo>
                <a:cubicBezTo>
                  <a:pt x="4985" y="1896"/>
                  <a:pt x="4165" y="2292"/>
                  <a:pt x="3344" y="2687"/>
                </a:cubicBezTo>
                <a:cubicBezTo>
                  <a:pt x="2523" y="3112"/>
                  <a:pt x="1703" y="3477"/>
                  <a:pt x="1064" y="3751"/>
                </a:cubicBezTo>
                <a:cubicBezTo>
                  <a:pt x="456" y="4024"/>
                  <a:pt x="1" y="4176"/>
                  <a:pt x="31" y="4206"/>
                </a:cubicBezTo>
                <a:cubicBezTo>
                  <a:pt x="31" y="4211"/>
                  <a:pt x="42" y="4214"/>
                  <a:pt x="64" y="4214"/>
                </a:cubicBezTo>
                <a:cubicBezTo>
                  <a:pt x="181" y="4214"/>
                  <a:pt x="593" y="4142"/>
                  <a:pt x="1156" y="3963"/>
                </a:cubicBezTo>
                <a:cubicBezTo>
                  <a:pt x="1824" y="3751"/>
                  <a:pt x="2675" y="3416"/>
                  <a:pt x="3526" y="3051"/>
                </a:cubicBezTo>
                <a:cubicBezTo>
                  <a:pt x="4347" y="2717"/>
                  <a:pt x="5198" y="2352"/>
                  <a:pt x="5836" y="2079"/>
                </a:cubicBezTo>
                <a:cubicBezTo>
                  <a:pt x="6475" y="1805"/>
                  <a:pt x="6900" y="1653"/>
                  <a:pt x="6900" y="1653"/>
                </a:cubicBezTo>
                <a:cubicBezTo>
                  <a:pt x="6900" y="1653"/>
                  <a:pt x="7295" y="1471"/>
                  <a:pt x="7934" y="1228"/>
                </a:cubicBezTo>
                <a:cubicBezTo>
                  <a:pt x="8572" y="985"/>
                  <a:pt x="9423" y="681"/>
                  <a:pt x="10305" y="498"/>
                </a:cubicBezTo>
                <a:cubicBezTo>
                  <a:pt x="10761" y="407"/>
                  <a:pt x="11186" y="346"/>
                  <a:pt x="11612" y="316"/>
                </a:cubicBezTo>
                <a:cubicBezTo>
                  <a:pt x="11690" y="310"/>
                  <a:pt x="11767" y="308"/>
                  <a:pt x="11843" y="308"/>
                </a:cubicBezTo>
                <a:cubicBezTo>
                  <a:pt x="12180" y="308"/>
                  <a:pt x="12494" y="357"/>
                  <a:pt x="12767" y="407"/>
                </a:cubicBezTo>
                <a:cubicBezTo>
                  <a:pt x="13368" y="522"/>
                  <a:pt x="13754" y="744"/>
                  <a:pt x="13822" y="744"/>
                </a:cubicBezTo>
                <a:cubicBezTo>
                  <a:pt x="13826" y="744"/>
                  <a:pt x="13829" y="743"/>
                  <a:pt x="13831" y="741"/>
                </a:cubicBezTo>
                <a:cubicBezTo>
                  <a:pt x="13861" y="711"/>
                  <a:pt x="13496" y="407"/>
                  <a:pt x="12797" y="194"/>
                </a:cubicBezTo>
                <a:cubicBezTo>
                  <a:pt x="12463" y="103"/>
                  <a:pt x="12068" y="12"/>
                  <a:pt x="11612" y="12"/>
                </a:cubicBezTo>
                <a:cubicBezTo>
                  <a:pt x="11505" y="4"/>
                  <a:pt x="11395" y="0"/>
                  <a:pt x="11283" y="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27"/>
          <p:cNvSpPr/>
          <p:nvPr/>
        </p:nvSpPr>
        <p:spPr>
          <a:xfrm>
            <a:off x="3579522" y="2968110"/>
            <a:ext cx="306412" cy="227984"/>
          </a:xfrm>
          <a:custGeom>
            <a:avLst/>
            <a:gdLst/>
            <a:ahLst/>
            <a:cxnLst/>
            <a:rect l="l" t="t" r="r" b="b"/>
            <a:pathLst>
              <a:path w="7478" h="5564" extrusionOk="0">
                <a:moveTo>
                  <a:pt x="3454" y="1"/>
                </a:moveTo>
                <a:cubicBezTo>
                  <a:pt x="3113" y="1"/>
                  <a:pt x="2712" y="86"/>
                  <a:pt x="2311" y="260"/>
                </a:cubicBezTo>
                <a:cubicBezTo>
                  <a:pt x="1399" y="655"/>
                  <a:pt x="852" y="1385"/>
                  <a:pt x="1064" y="1871"/>
                </a:cubicBezTo>
                <a:cubicBezTo>
                  <a:pt x="1184" y="2143"/>
                  <a:pt x="1522" y="2282"/>
                  <a:pt x="1957" y="2282"/>
                </a:cubicBezTo>
                <a:cubicBezTo>
                  <a:pt x="2299" y="2282"/>
                  <a:pt x="2700" y="2197"/>
                  <a:pt x="3101" y="2023"/>
                </a:cubicBezTo>
                <a:cubicBezTo>
                  <a:pt x="4013" y="1628"/>
                  <a:pt x="4560" y="898"/>
                  <a:pt x="4347" y="412"/>
                </a:cubicBezTo>
                <a:cubicBezTo>
                  <a:pt x="4228" y="139"/>
                  <a:pt x="3889" y="1"/>
                  <a:pt x="3454" y="1"/>
                </a:cubicBezTo>
                <a:close/>
                <a:moveTo>
                  <a:pt x="6682" y="1157"/>
                </a:moveTo>
                <a:cubicBezTo>
                  <a:pt x="6436" y="1157"/>
                  <a:pt x="6148" y="1220"/>
                  <a:pt x="5867" y="1354"/>
                </a:cubicBezTo>
                <a:cubicBezTo>
                  <a:pt x="5229" y="1628"/>
                  <a:pt x="4833" y="2144"/>
                  <a:pt x="4985" y="2509"/>
                </a:cubicBezTo>
                <a:cubicBezTo>
                  <a:pt x="5070" y="2696"/>
                  <a:pt x="5317" y="2798"/>
                  <a:pt x="5629" y="2798"/>
                </a:cubicBezTo>
                <a:cubicBezTo>
                  <a:pt x="5876" y="2798"/>
                  <a:pt x="6163" y="2734"/>
                  <a:pt x="6444" y="2600"/>
                </a:cubicBezTo>
                <a:cubicBezTo>
                  <a:pt x="7083" y="2327"/>
                  <a:pt x="7478" y="1810"/>
                  <a:pt x="7326" y="1445"/>
                </a:cubicBezTo>
                <a:cubicBezTo>
                  <a:pt x="7241" y="1258"/>
                  <a:pt x="6995" y="1157"/>
                  <a:pt x="6682" y="1157"/>
                </a:cubicBezTo>
                <a:close/>
                <a:moveTo>
                  <a:pt x="1849" y="3923"/>
                </a:moveTo>
                <a:cubicBezTo>
                  <a:pt x="1603" y="3923"/>
                  <a:pt x="1315" y="3986"/>
                  <a:pt x="1034" y="4120"/>
                </a:cubicBezTo>
                <a:cubicBezTo>
                  <a:pt x="396" y="4394"/>
                  <a:pt x="1" y="4910"/>
                  <a:pt x="153" y="5275"/>
                </a:cubicBezTo>
                <a:cubicBezTo>
                  <a:pt x="237" y="5462"/>
                  <a:pt x="484" y="5564"/>
                  <a:pt x="796" y="5564"/>
                </a:cubicBezTo>
                <a:cubicBezTo>
                  <a:pt x="1043" y="5564"/>
                  <a:pt x="1330" y="5500"/>
                  <a:pt x="1612" y="5366"/>
                </a:cubicBezTo>
                <a:cubicBezTo>
                  <a:pt x="2250" y="5093"/>
                  <a:pt x="2645" y="4576"/>
                  <a:pt x="2493" y="4211"/>
                </a:cubicBezTo>
                <a:cubicBezTo>
                  <a:pt x="2408" y="4024"/>
                  <a:pt x="2162" y="3923"/>
                  <a:pt x="1849" y="3923"/>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27"/>
          <p:cNvSpPr/>
          <p:nvPr/>
        </p:nvSpPr>
        <p:spPr>
          <a:xfrm>
            <a:off x="3712776" y="3623884"/>
            <a:ext cx="191844" cy="191844"/>
          </a:xfrm>
          <a:custGeom>
            <a:avLst/>
            <a:gdLst/>
            <a:ahLst/>
            <a:cxnLst/>
            <a:rect l="l" t="t" r="r" b="b"/>
            <a:pathLst>
              <a:path w="4682" h="4682" extrusionOk="0">
                <a:moveTo>
                  <a:pt x="2341" y="1"/>
                </a:moveTo>
                <a:cubicBezTo>
                  <a:pt x="1034" y="1"/>
                  <a:pt x="1" y="1034"/>
                  <a:pt x="1" y="2341"/>
                </a:cubicBezTo>
                <a:cubicBezTo>
                  <a:pt x="1" y="3618"/>
                  <a:pt x="1034" y="4682"/>
                  <a:pt x="2341" y="4682"/>
                </a:cubicBezTo>
                <a:cubicBezTo>
                  <a:pt x="3618" y="4682"/>
                  <a:pt x="4682" y="3618"/>
                  <a:pt x="4682" y="2341"/>
                </a:cubicBezTo>
                <a:cubicBezTo>
                  <a:pt x="4682" y="1034"/>
                  <a:pt x="3618" y="1"/>
                  <a:pt x="2341"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27"/>
          <p:cNvSpPr/>
          <p:nvPr/>
        </p:nvSpPr>
        <p:spPr>
          <a:xfrm>
            <a:off x="4291927" y="3711080"/>
            <a:ext cx="183158" cy="184388"/>
          </a:xfrm>
          <a:custGeom>
            <a:avLst/>
            <a:gdLst/>
            <a:ahLst/>
            <a:cxnLst/>
            <a:rect l="l" t="t" r="r" b="b"/>
            <a:pathLst>
              <a:path w="4470" h="4500" extrusionOk="0">
                <a:moveTo>
                  <a:pt x="2220" y="1"/>
                </a:moveTo>
                <a:cubicBezTo>
                  <a:pt x="1004" y="1"/>
                  <a:pt x="1" y="1004"/>
                  <a:pt x="1" y="2250"/>
                </a:cubicBezTo>
                <a:cubicBezTo>
                  <a:pt x="1" y="3496"/>
                  <a:pt x="1004" y="4499"/>
                  <a:pt x="2220" y="4499"/>
                </a:cubicBezTo>
                <a:cubicBezTo>
                  <a:pt x="3466" y="4499"/>
                  <a:pt x="4469" y="3466"/>
                  <a:pt x="4469" y="2250"/>
                </a:cubicBezTo>
                <a:cubicBezTo>
                  <a:pt x="4469" y="1004"/>
                  <a:pt x="3466" y="1"/>
                  <a:pt x="2220"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27"/>
          <p:cNvSpPr/>
          <p:nvPr/>
        </p:nvSpPr>
        <p:spPr>
          <a:xfrm>
            <a:off x="3780059" y="3394338"/>
            <a:ext cx="695018" cy="389180"/>
          </a:xfrm>
          <a:custGeom>
            <a:avLst/>
            <a:gdLst/>
            <a:ahLst/>
            <a:cxnLst/>
            <a:rect l="l" t="t" r="r" b="b"/>
            <a:pathLst>
              <a:path w="16962" h="9498" extrusionOk="0">
                <a:moveTo>
                  <a:pt x="4125" y="0"/>
                </a:moveTo>
                <a:cubicBezTo>
                  <a:pt x="3144" y="0"/>
                  <a:pt x="2012" y="764"/>
                  <a:pt x="1216" y="2077"/>
                </a:cubicBezTo>
                <a:cubicBezTo>
                  <a:pt x="61" y="3961"/>
                  <a:pt x="0" y="6241"/>
                  <a:pt x="1064" y="7183"/>
                </a:cubicBezTo>
                <a:cubicBezTo>
                  <a:pt x="1384" y="7459"/>
                  <a:pt x="1763" y="7589"/>
                  <a:pt x="2167" y="7589"/>
                </a:cubicBezTo>
                <a:cubicBezTo>
                  <a:pt x="3149" y="7589"/>
                  <a:pt x="4280" y="6824"/>
                  <a:pt x="5076" y="5512"/>
                </a:cubicBezTo>
                <a:cubicBezTo>
                  <a:pt x="6231" y="3627"/>
                  <a:pt x="6292" y="1347"/>
                  <a:pt x="5228" y="405"/>
                </a:cubicBezTo>
                <a:cubicBezTo>
                  <a:pt x="4909" y="130"/>
                  <a:pt x="4530" y="0"/>
                  <a:pt x="4125" y="0"/>
                </a:cubicBezTo>
                <a:close/>
                <a:moveTo>
                  <a:pt x="15100" y="2985"/>
                </a:moveTo>
                <a:cubicBezTo>
                  <a:pt x="14075" y="2985"/>
                  <a:pt x="13157" y="4351"/>
                  <a:pt x="13010" y="6089"/>
                </a:cubicBezTo>
                <a:cubicBezTo>
                  <a:pt x="12858" y="7882"/>
                  <a:pt x="13587" y="9402"/>
                  <a:pt x="14621" y="9493"/>
                </a:cubicBezTo>
                <a:cubicBezTo>
                  <a:pt x="14653" y="9496"/>
                  <a:pt x="14685" y="9498"/>
                  <a:pt x="14716" y="9498"/>
                </a:cubicBezTo>
                <a:cubicBezTo>
                  <a:pt x="15714" y="9498"/>
                  <a:pt x="16632" y="8132"/>
                  <a:pt x="16809" y="6423"/>
                </a:cubicBezTo>
                <a:cubicBezTo>
                  <a:pt x="16961" y="4630"/>
                  <a:pt x="16232" y="3080"/>
                  <a:pt x="15198" y="2989"/>
                </a:cubicBezTo>
                <a:cubicBezTo>
                  <a:pt x="15165" y="2986"/>
                  <a:pt x="15132" y="2985"/>
                  <a:pt x="15100" y="2985"/>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27"/>
          <p:cNvSpPr/>
          <p:nvPr/>
        </p:nvSpPr>
        <p:spPr>
          <a:xfrm>
            <a:off x="3943223" y="3759473"/>
            <a:ext cx="321366" cy="184470"/>
          </a:xfrm>
          <a:custGeom>
            <a:avLst/>
            <a:gdLst/>
            <a:ahLst/>
            <a:cxnLst/>
            <a:rect l="l" t="t" r="r" b="b"/>
            <a:pathLst>
              <a:path w="7843" h="4502" extrusionOk="0">
                <a:moveTo>
                  <a:pt x="1550" y="0"/>
                </a:moveTo>
                <a:cubicBezTo>
                  <a:pt x="1356" y="0"/>
                  <a:pt x="1164" y="81"/>
                  <a:pt x="973" y="278"/>
                </a:cubicBezTo>
                <a:cubicBezTo>
                  <a:pt x="0" y="1312"/>
                  <a:pt x="790" y="2528"/>
                  <a:pt x="1216" y="3075"/>
                </a:cubicBezTo>
                <a:cubicBezTo>
                  <a:pt x="1703" y="3691"/>
                  <a:pt x="2668" y="4501"/>
                  <a:pt x="4181" y="4501"/>
                </a:cubicBezTo>
                <a:cubicBezTo>
                  <a:pt x="4461" y="4501"/>
                  <a:pt x="4759" y="4474"/>
                  <a:pt x="5076" y="4412"/>
                </a:cubicBezTo>
                <a:cubicBezTo>
                  <a:pt x="7113" y="3987"/>
                  <a:pt x="7842" y="2467"/>
                  <a:pt x="7569" y="1494"/>
                </a:cubicBezTo>
                <a:cubicBezTo>
                  <a:pt x="7499" y="1237"/>
                  <a:pt x="7305" y="1146"/>
                  <a:pt x="7037" y="1146"/>
                </a:cubicBezTo>
                <a:cubicBezTo>
                  <a:pt x="6376" y="1146"/>
                  <a:pt x="5262" y="1704"/>
                  <a:pt x="4443" y="1704"/>
                </a:cubicBezTo>
                <a:cubicBezTo>
                  <a:pt x="4299" y="1704"/>
                  <a:pt x="4164" y="1687"/>
                  <a:pt x="4043" y="1646"/>
                </a:cubicBezTo>
                <a:cubicBezTo>
                  <a:pt x="3164" y="1353"/>
                  <a:pt x="2343" y="0"/>
                  <a:pt x="1550"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27"/>
          <p:cNvSpPr/>
          <p:nvPr/>
        </p:nvSpPr>
        <p:spPr>
          <a:xfrm>
            <a:off x="3974325" y="3850602"/>
            <a:ext cx="170702" cy="93260"/>
          </a:xfrm>
          <a:custGeom>
            <a:avLst/>
            <a:gdLst/>
            <a:ahLst/>
            <a:cxnLst/>
            <a:rect l="l" t="t" r="r" b="b"/>
            <a:pathLst>
              <a:path w="4166" h="2276" extrusionOk="0">
                <a:moveTo>
                  <a:pt x="810" y="0"/>
                </a:moveTo>
                <a:cubicBezTo>
                  <a:pt x="533" y="0"/>
                  <a:pt x="263" y="32"/>
                  <a:pt x="1" y="91"/>
                </a:cubicBezTo>
                <a:cubicBezTo>
                  <a:pt x="123" y="395"/>
                  <a:pt x="305" y="669"/>
                  <a:pt x="457" y="851"/>
                </a:cubicBezTo>
                <a:cubicBezTo>
                  <a:pt x="960" y="1460"/>
                  <a:pt x="1924" y="2276"/>
                  <a:pt x="3449" y="2276"/>
                </a:cubicBezTo>
                <a:cubicBezTo>
                  <a:pt x="3675" y="2276"/>
                  <a:pt x="3914" y="2258"/>
                  <a:pt x="4165" y="2219"/>
                </a:cubicBezTo>
                <a:cubicBezTo>
                  <a:pt x="3831" y="1368"/>
                  <a:pt x="3132" y="638"/>
                  <a:pt x="2129" y="243"/>
                </a:cubicBezTo>
                <a:cubicBezTo>
                  <a:pt x="1685" y="76"/>
                  <a:pt x="1240" y="0"/>
                  <a:pt x="810"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27"/>
          <p:cNvSpPr/>
          <p:nvPr/>
        </p:nvSpPr>
        <p:spPr>
          <a:xfrm>
            <a:off x="15311779" y="903440"/>
            <a:ext cx="1062058" cy="1484204"/>
          </a:xfrm>
          <a:custGeom>
            <a:avLst/>
            <a:gdLst/>
            <a:ahLst/>
            <a:cxnLst/>
            <a:rect l="l" t="t" r="r" b="b"/>
            <a:pathLst>
              <a:path w="18967" h="26506" extrusionOk="0">
                <a:moveTo>
                  <a:pt x="6219" y="1"/>
                </a:moveTo>
                <a:cubicBezTo>
                  <a:pt x="5204" y="1"/>
                  <a:pt x="4297" y="243"/>
                  <a:pt x="3587" y="760"/>
                </a:cubicBezTo>
                <a:cubicBezTo>
                  <a:pt x="0" y="3374"/>
                  <a:pt x="1125" y="7995"/>
                  <a:pt x="4711" y="10487"/>
                </a:cubicBezTo>
                <a:cubicBezTo>
                  <a:pt x="8328" y="12949"/>
                  <a:pt x="11550" y="12007"/>
                  <a:pt x="13830" y="15259"/>
                </a:cubicBezTo>
                <a:cubicBezTo>
                  <a:pt x="16110" y="18481"/>
                  <a:pt x="12523" y="22493"/>
                  <a:pt x="11550" y="24195"/>
                </a:cubicBezTo>
                <a:cubicBezTo>
                  <a:pt x="10608" y="25928"/>
                  <a:pt x="13283" y="26506"/>
                  <a:pt x="13283" y="26506"/>
                </a:cubicBezTo>
                <a:cubicBezTo>
                  <a:pt x="13283" y="26506"/>
                  <a:pt x="11094" y="25442"/>
                  <a:pt x="13465" y="23253"/>
                </a:cubicBezTo>
                <a:cubicBezTo>
                  <a:pt x="14833" y="21977"/>
                  <a:pt x="18967" y="20214"/>
                  <a:pt x="18207" y="11824"/>
                </a:cubicBezTo>
                <a:cubicBezTo>
                  <a:pt x="17585" y="4955"/>
                  <a:pt x="10807" y="1"/>
                  <a:pt x="6219"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27"/>
          <p:cNvSpPr/>
          <p:nvPr/>
        </p:nvSpPr>
        <p:spPr>
          <a:xfrm>
            <a:off x="15311778" y="925559"/>
            <a:ext cx="942956" cy="1462086"/>
          </a:xfrm>
          <a:custGeom>
            <a:avLst/>
            <a:gdLst/>
            <a:ahLst/>
            <a:cxnLst/>
            <a:rect l="l" t="t" r="r" b="b"/>
            <a:pathLst>
              <a:path w="16840" h="26111" extrusionOk="0">
                <a:moveTo>
                  <a:pt x="4195" y="1"/>
                </a:moveTo>
                <a:lnTo>
                  <a:pt x="4195" y="1"/>
                </a:lnTo>
                <a:cubicBezTo>
                  <a:pt x="3982" y="122"/>
                  <a:pt x="3769" y="213"/>
                  <a:pt x="3587" y="365"/>
                </a:cubicBezTo>
                <a:cubicBezTo>
                  <a:pt x="0" y="2979"/>
                  <a:pt x="1125" y="7600"/>
                  <a:pt x="4711" y="10092"/>
                </a:cubicBezTo>
                <a:cubicBezTo>
                  <a:pt x="8328" y="12554"/>
                  <a:pt x="11550" y="11612"/>
                  <a:pt x="13830" y="14864"/>
                </a:cubicBezTo>
                <a:cubicBezTo>
                  <a:pt x="16110" y="18086"/>
                  <a:pt x="12523" y="22098"/>
                  <a:pt x="11550" y="23800"/>
                </a:cubicBezTo>
                <a:cubicBezTo>
                  <a:pt x="10608" y="25533"/>
                  <a:pt x="13283" y="26111"/>
                  <a:pt x="13283" y="26111"/>
                </a:cubicBezTo>
                <a:cubicBezTo>
                  <a:pt x="13283" y="26111"/>
                  <a:pt x="12371" y="25655"/>
                  <a:pt x="12341" y="24773"/>
                </a:cubicBezTo>
                <a:cubicBezTo>
                  <a:pt x="12067" y="24439"/>
                  <a:pt x="11946" y="23983"/>
                  <a:pt x="12280" y="23375"/>
                </a:cubicBezTo>
                <a:cubicBezTo>
                  <a:pt x="13253" y="21642"/>
                  <a:pt x="16839" y="17661"/>
                  <a:pt x="14560" y="14408"/>
                </a:cubicBezTo>
                <a:cubicBezTo>
                  <a:pt x="12280" y="11156"/>
                  <a:pt x="9058" y="12129"/>
                  <a:pt x="5441" y="9636"/>
                </a:cubicBezTo>
                <a:cubicBezTo>
                  <a:pt x="1885" y="7204"/>
                  <a:pt x="760" y="2645"/>
                  <a:pt x="4195" y="1"/>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27"/>
          <p:cNvSpPr/>
          <p:nvPr/>
        </p:nvSpPr>
        <p:spPr>
          <a:xfrm>
            <a:off x="15818948" y="1436596"/>
            <a:ext cx="171960" cy="140940"/>
          </a:xfrm>
          <a:custGeom>
            <a:avLst/>
            <a:gdLst/>
            <a:ahLst/>
            <a:cxnLst/>
            <a:rect l="l" t="t" r="r" b="b"/>
            <a:pathLst>
              <a:path w="3071" h="2517" extrusionOk="0">
                <a:moveTo>
                  <a:pt x="1293" y="1"/>
                </a:moveTo>
                <a:cubicBezTo>
                  <a:pt x="1240" y="1"/>
                  <a:pt x="1186" y="9"/>
                  <a:pt x="1126" y="24"/>
                </a:cubicBezTo>
                <a:cubicBezTo>
                  <a:pt x="1034" y="24"/>
                  <a:pt x="913" y="54"/>
                  <a:pt x="791" y="85"/>
                </a:cubicBezTo>
                <a:cubicBezTo>
                  <a:pt x="548" y="176"/>
                  <a:pt x="335" y="389"/>
                  <a:pt x="214" y="601"/>
                </a:cubicBezTo>
                <a:cubicBezTo>
                  <a:pt x="1" y="1088"/>
                  <a:pt x="62" y="1604"/>
                  <a:pt x="153" y="1969"/>
                </a:cubicBezTo>
                <a:cubicBezTo>
                  <a:pt x="214" y="2303"/>
                  <a:pt x="335" y="2516"/>
                  <a:pt x="366" y="2516"/>
                </a:cubicBezTo>
                <a:cubicBezTo>
                  <a:pt x="396" y="2516"/>
                  <a:pt x="305" y="2273"/>
                  <a:pt x="274" y="1939"/>
                </a:cubicBezTo>
                <a:cubicBezTo>
                  <a:pt x="214" y="1604"/>
                  <a:pt x="214" y="1088"/>
                  <a:pt x="426" y="723"/>
                </a:cubicBezTo>
                <a:cubicBezTo>
                  <a:pt x="518" y="541"/>
                  <a:pt x="700" y="419"/>
                  <a:pt x="882" y="358"/>
                </a:cubicBezTo>
                <a:cubicBezTo>
                  <a:pt x="974" y="328"/>
                  <a:pt x="1065" y="297"/>
                  <a:pt x="1156" y="297"/>
                </a:cubicBezTo>
                <a:lnTo>
                  <a:pt x="1430" y="297"/>
                </a:lnTo>
                <a:cubicBezTo>
                  <a:pt x="1612" y="297"/>
                  <a:pt x="1733" y="358"/>
                  <a:pt x="1825" y="358"/>
                </a:cubicBezTo>
                <a:cubicBezTo>
                  <a:pt x="1916" y="389"/>
                  <a:pt x="1977" y="419"/>
                  <a:pt x="1977" y="419"/>
                </a:cubicBezTo>
                <a:cubicBezTo>
                  <a:pt x="1977" y="419"/>
                  <a:pt x="2037" y="419"/>
                  <a:pt x="2129" y="449"/>
                </a:cubicBezTo>
                <a:cubicBezTo>
                  <a:pt x="2159" y="480"/>
                  <a:pt x="2220" y="480"/>
                  <a:pt x="2281" y="541"/>
                </a:cubicBezTo>
                <a:cubicBezTo>
                  <a:pt x="2311" y="571"/>
                  <a:pt x="2402" y="571"/>
                  <a:pt x="2463" y="632"/>
                </a:cubicBezTo>
                <a:cubicBezTo>
                  <a:pt x="2493" y="692"/>
                  <a:pt x="2585" y="753"/>
                  <a:pt x="2645" y="814"/>
                </a:cubicBezTo>
                <a:cubicBezTo>
                  <a:pt x="2645" y="844"/>
                  <a:pt x="2676" y="905"/>
                  <a:pt x="2706" y="936"/>
                </a:cubicBezTo>
                <a:cubicBezTo>
                  <a:pt x="2737" y="966"/>
                  <a:pt x="2737" y="1027"/>
                  <a:pt x="2767" y="1057"/>
                </a:cubicBezTo>
                <a:cubicBezTo>
                  <a:pt x="2828" y="1240"/>
                  <a:pt x="2828" y="1452"/>
                  <a:pt x="2737" y="1665"/>
                </a:cubicBezTo>
                <a:cubicBezTo>
                  <a:pt x="2645" y="1848"/>
                  <a:pt x="2463" y="1969"/>
                  <a:pt x="2281" y="2060"/>
                </a:cubicBezTo>
                <a:cubicBezTo>
                  <a:pt x="2189" y="2091"/>
                  <a:pt x="2098" y="2151"/>
                  <a:pt x="2007" y="2151"/>
                </a:cubicBezTo>
                <a:lnTo>
                  <a:pt x="1733" y="2151"/>
                </a:lnTo>
                <a:cubicBezTo>
                  <a:pt x="1642" y="2151"/>
                  <a:pt x="1551" y="2151"/>
                  <a:pt x="1490" y="2121"/>
                </a:cubicBezTo>
                <a:cubicBezTo>
                  <a:pt x="1430" y="2121"/>
                  <a:pt x="1369" y="2091"/>
                  <a:pt x="1308" y="2091"/>
                </a:cubicBezTo>
                <a:cubicBezTo>
                  <a:pt x="1217" y="2060"/>
                  <a:pt x="1156" y="2060"/>
                  <a:pt x="1126" y="2060"/>
                </a:cubicBezTo>
                <a:cubicBezTo>
                  <a:pt x="1126" y="2091"/>
                  <a:pt x="1186" y="2121"/>
                  <a:pt x="1278" y="2151"/>
                </a:cubicBezTo>
                <a:cubicBezTo>
                  <a:pt x="1338" y="2182"/>
                  <a:pt x="1399" y="2212"/>
                  <a:pt x="1460" y="2243"/>
                </a:cubicBezTo>
                <a:cubicBezTo>
                  <a:pt x="1521" y="2243"/>
                  <a:pt x="1612" y="2273"/>
                  <a:pt x="1703" y="2273"/>
                </a:cubicBezTo>
                <a:cubicBezTo>
                  <a:pt x="1794" y="2303"/>
                  <a:pt x="1885" y="2303"/>
                  <a:pt x="2007" y="2303"/>
                </a:cubicBezTo>
                <a:cubicBezTo>
                  <a:pt x="2129" y="2303"/>
                  <a:pt x="2220" y="2273"/>
                  <a:pt x="2341" y="2243"/>
                </a:cubicBezTo>
                <a:cubicBezTo>
                  <a:pt x="2585" y="2151"/>
                  <a:pt x="2797" y="2000"/>
                  <a:pt x="2949" y="1756"/>
                </a:cubicBezTo>
                <a:cubicBezTo>
                  <a:pt x="3071" y="1513"/>
                  <a:pt x="3071" y="1240"/>
                  <a:pt x="3010" y="996"/>
                </a:cubicBezTo>
                <a:cubicBezTo>
                  <a:pt x="2980" y="936"/>
                  <a:pt x="2980" y="875"/>
                  <a:pt x="2949" y="814"/>
                </a:cubicBezTo>
                <a:cubicBezTo>
                  <a:pt x="2919" y="753"/>
                  <a:pt x="2889" y="723"/>
                  <a:pt x="2858" y="662"/>
                </a:cubicBezTo>
                <a:cubicBezTo>
                  <a:pt x="2797" y="571"/>
                  <a:pt x="2706" y="480"/>
                  <a:pt x="2645" y="419"/>
                </a:cubicBezTo>
                <a:cubicBezTo>
                  <a:pt x="2585" y="358"/>
                  <a:pt x="2493" y="328"/>
                  <a:pt x="2433" y="267"/>
                </a:cubicBezTo>
                <a:cubicBezTo>
                  <a:pt x="2341" y="237"/>
                  <a:pt x="2281" y="206"/>
                  <a:pt x="2250" y="176"/>
                </a:cubicBezTo>
                <a:cubicBezTo>
                  <a:pt x="2129" y="145"/>
                  <a:pt x="2068" y="115"/>
                  <a:pt x="2068" y="115"/>
                </a:cubicBezTo>
                <a:cubicBezTo>
                  <a:pt x="2068" y="115"/>
                  <a:pt x="2007" y="85"/>
                  <a:pt x="1885" y="85"/>
                </a:cubicBezTo>
                <a:cubicBezTo>
                  <a:pt x="1794" y="54"/>
                  <a:pt x="1642" y="24"/>
                  <a:pt x="1460" y="24"/>
                </a:cubicBezTo>
                <a:cubicBezTo>
                  <a:pt x="1399" y="9"/>
                  <a:pt x="1346" y="1"/>
                  <a:pt x="1293"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27"/>
          <p:cNvSpPr/>
          <p:nvPr/>
        </p:nvSpPr>
        <p:spPr>
          <a:xfrm>
            <a:off x="16013037" y="1258074"/>
            <a:ext cx="163450" cy="180808"/>
          </a:xfrm>
          <a:custGeom>
            <a:avLst/>
            <a:gdLst/>
            <a:ahLst/>
            <a:cxnLst/>
            <a:rect l="l" t="t" r="r" b="b"/>
            <a:pathLst>
              <a:path w="2919" h="3229" extrusionOk="0">
                <a:moveTo>
                  <a:pt x="1076" y="1"/>
                </a:moveTo>
                <a:cubicBezTo>
                  <a:pt x="1022" y="1"/>
                  <a:pt x="967" y="7"/>
                  <a:pt x="912" y="20"/>
                </a:cubicBezTo>
                <a:cubicBezTo>
                  <a:pt x="669" y="81"/>
                  <a:pt x="456" y="263"/>
                  <a:pt x="304" y="476"/>
                </a:cubicBezTo>
                <a:cubicBezTo>
                  <a:pt x="30" y="932"/>
                  <a:pt x="0" y="1479"/>
                  <a:pt x="61" y="1874"/>
                </a:cubicBezTo>
                <a:cubicBezTo>
                  <a:pt x="122" y="2057"/>
                  <a:pt x="182" y="2209"/>
                  <a:pt x="213" y="2330"/>
                </a:cubicBezTo>
                <a:cubicBezTo>
                  <a:pt x="274" y="2422"/>
                  <a:pt x="304" y="2482"/>
                  <a:pt x="304" y="2482"/>
                </a:cubicBezTo>
                <a:cubicBezTo>
                  <a:pt x="304" y="2482"/>
                  <a:pt x="334" y="2543"/>
                  <a:pt x="426" y="2634"/>
                </a:cubicBezTo>
                <a:cubicBezTo>
                  <a:pt x="486" y="2725"/>
                  <a:pt x="608" y="2847"/>
                  <a:pt x="790" y="2969"/>
                </a:cubicBezTo>
                <a:cubicBezTo>
                  <a:pt x="942" y="3060"/>
                  <a:pt x="1125" y="3151"/>
                  <a:pt x="1398" y="3212"/>
                </a:cubicBezTo>
                <a:cubicBezTo>
                  <a:pt x="1439" y="3222"/>
                  <a:pt x="1486" y="3229"/>
                  <a:pt x="1536" y="3229"/>
                </a:cubicBezTo>
                <a:cubicBezTo>
                  <a:pt x="1635" y="3229"/>
                  <a:pt x="1743" y="3202"/>
                  <a:pt x="1824" y="3121"/>
                </a:cubicBezTo>
                <a:cubicBezTo>
                  <a:pt x="1945" y="2999"/>
                  <a:pt x="1976" y="2847"/>
                  <a:pt x="2006" y="2725"/>
                </a:cubicBezTo>
                <a:cubicBezTo>
                  <a:pt x="2067" y="2482"/>
                  <a:pt x="2067" y="2239"/>
                  <a:pt x="2128" y="2026"/>
                </a:cubicBezTo>
                <a:cubicBezTo>
                  <a:pt x="2158" y="1814"/>
                  <a:pt x="2249" y="1631"/>
                  <a:pt x="2371" y="1510"/>
                </a:cubicBezTo>
                <a:cubicBezTo>
                  <a:pt x="2644" y="1327"/>
                  <a:pt x="2918" y="1388"/>
                  <a:pt x="2918" y="1327"/>
                </a:cubicBezTo>
                <a:cubicBezTo>
                  <a:pt x="2918" y="1327"/>
                  <a:pt x="2857" y="1327"/>
                  <a:pt x="2766" y="1297"/>
                </a:cubicBezTo>
                <a:cubicBezTo>
                  <a:pt x="2644" y="1297"/>
                  <a:pt x="2492" y="1327"/>
                  <a:pt x="2310" y="1418"/>
                </a:cubicBezTo>
                <a:cubicBezTo>
                  <a:pt x="2128" y="1540"/>
                  <a:pt x="2006" y="1753"/>
                  <a:pt x="1945" y="1966"/>
                </a:cubicBezTo>
                <a:cubicBezTo>
                  <a:pt x="1885" y="2209"/>
                  <a:pt x="1854" y="2452"/>
                  <a:pt x="1793" y="2665"/>
                </a:cubicBezTo>
                <a:cubicBezTo>
                  <a:pt x="1763" y="2786"/>
                  <a:pt x="1733" y="2877"/>
                  <a:pt x="1672" y="2938"/>
                </a:cubicBezTo>
                <a:cubicBezTo>
                  <a:pt x="1629" y="2960"/>
                  <a:pt x="1586" y="2981"/>
                  <a:pt x="1532" y="2981"/>
                </a:cubicBezTo>
                <a:cubicBezTo>
                  <a:pt x="1510" y="2981"/>
                  <a:pt x="1486" y="2978"/>
                  <a:pt x="1459" y="2969"/>
                </a:cubicBezTo>
                <a:cubicBezTo>
                  <a:pt x="1277" y="2908"/>
                  <a:pt x="1094" y="2786"/>
                  <a:pt x="942" y="2695"/>
                </a:cubicBezTo>
                <a:cubicBezTo>
                  <a:pt x="790" y="2604"/>
                  <a:pt x="730" y="2513"/>
                  <a:pt x="669" y="2452"/>
                </a:cubicBezTo>
                <a:cubicBezTo>
                  <a:pt x="608" y="2361"/>
                  <a:pt x="578" y="2300"/>
                  <a:pt x="578" y="2300"/>
                </a:cubicBezTo>
                <a:cubicBezTo>
                  <a:pt x="578" y="2300"/>
                  <a:pt x="547" y="2270"/>
                  <a:pt x="486" y="2178"/>
                </a:cubicBezTo>
                <a:cubicBezTo>
                  <a:pt x="456" y="2087"/>
                  <a:pt x="395" y="1966"/>
                  <a:pt x="365" y="1814"/>
                </a:cubicBezTo>
                <a:cubicBezTo>
                  <a:pt x="274" y="1479"/>
                  <a:pt x="274" y="993"/>
                  <a:pt x="517" y="598"/>
                </a:cubicBezTo>
                <a:cubicBezTo>
                  <a:pt x="608" y="415"/>
                  <a:pt x="760" y="233"/>
                  <a:pt x="973" y="203"/>
                </a:cubicBezTo>
                <a:cubicBezTo>
                  <a:pt x="1042" y="179"/>
                  <a:pt x="1116" y="169"/>
                  <a:pt x="1190" y="169"/>
                </a:cubicBezTo>
                <a:cubicBezTo>
                  <a:pt x="1309" y="169"/>
                  <a:pt x="1426" y="195"/>
                  <a:pt x="1520" y="233"/>
                </a:cubicBezTo>
                <a:cubicBezTo>
                  <a:pt x="1801" y="374"/>
                  <a:pt x="1978" y="540"/>
                  <a:pt x="2027" y="540"/>
                </a:cubicBezTo>
                <a:cubicBezTo>
                  <a:pt x="2031" y="540"/>
                  <a:pt x="2034" y="539"/>
                  <a:pt x="2037" y="537"/>
                </a:cubicBezTo>
                <a:cubicBezTo>
                  <a:pt x="2037" y="537"/>
                  <a:pt x="2006" y="476"/>
                  <a:pt x="1915" y="415"/>
                </a:cubicBezTo>
                <a:cubicBezTo>
                  <a:pt x="1854" y="324"/>
                  <a:pt x="1733" y="233"/>
                  <a:pt x="1581" y="142"/>
                </a:cubicBezTo>
                <a:cubicBezTo>
                  <a:pt x="1439" y="71"/>
                  <a:pt x="1262" y="1"/>
                  <a:pt x="1076"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27"/>
          <p:cNvSpPr/>
          <p:nvPr/>
        </p:nvSpPr>
        <p:spPr>
          <a:xfrm>
            <a:off x="15611311" y="920462"/>
            <a:ext cx="151522" cy="85168"/>
          </a:xfrm>
          <a:custGeom>
            <a:avLst/>
            <a:gdLst/>
            <a:ahLst/>
            <a:cxnLst/>
            <a:rect l="l" t="t" r="r" b="b"/>
            <a:pathLst>
              <a:path w="2706" h="1521" extrusionOk="0">
                <a:moveTo>
                  <a:pt x="1277" y="1"/>
                </a:moveTo>
                <a:cubicBezTo>
                  <a:pt x="943" y="31"/>
                  <a:pt x="700" y="183"/>
                  <a:pt x="700" y="365"/>
                </a:cubicBezTo>
                <a:cubicBezTo>
                  <a:pt x="700" y="548"/>
                  <a:pt x="973" y="669"/>
                  <a:pt x="1308" y="669"/>
                </a:cubicBezTo>
                <a:cubicBezTo>
                  <a:pt x="1642" y="639"/>
                  <a:pt x="1916" y="487"/>
                  <a:pt x="1916" y="304"/>
                </a:cubicBezTo>
                <a:cubicBezTo>
                  <a:pt x="1885" y="122"/>
                  <a:pt x="1612" y="1"/>
                  <a:pt x="1277" y="1"/>
                </a:cubicBezTo>
                <a:close/>
                <a:moveTo>
                  <a:pt x="2250" y="791"/>
                </a:moveTo>
                <a:cubicBezTo>
                  <a:pt x="2037" y="791"/>
                  <a:pt x="1855" y="912"/>
                  <a:pt x="1855" y="1034"/>
                </a:cubicBezTo>
                <a:cubicBezTo>
                  <a:pt x="1855" y="1156"/>
                  <a:pt x="2037" y="1247"/>
                  <a:pt x="2280" y="1247"/>
                </a:cubicBezTo>
                <a:cubicBezTo>
                  <a:pt x="2523" y="1247"/>
                  <a:pt x="2706" y="1125"/>
                  <a:pt x="2706" y="1004"/>
                </a:cubicBezTo>
                <a:cubicBezTo>
                  <a:pt x="2706" y="882"/>
                  <a:pt x="2493" y="791"/>
                  <a:pt x="2250" y="791"/>
                </a:cubicBezTo>
                <a:close/>
                <a:moveTo>
                  <a:pt x="426" y="1064"/>
                </a:moveTo>
                <a:cubicBezTo>
                  <a:pt x="183" y="1064"/>
                  <a:pt x="1" y="1186"/>
                  <a:pt x="1" y="1308"/>
                </a:cubicBezTo>
                <a:cubicBezTo>
                  <a:pt x="1" y="1429"/>
                  <a:pt x="213" y="1520"/>
                  <a:pt x="457" y="1520"/>
                </a:cubicBezTo>
                <a:cubicBezTo>
                  <a:pt x="669" y="1520"/>
                  <a:pt x="852" y="1399"/>
                  <a:pt x="852" y="1277"/>
                </a:cubicBezTo>
                <a:cubicBezTo>
                  <a:pt x="852" y="1156"/>
                  <a:pt x="669" y="1064"/>
                  <a:pt x="426" y="106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27"/>
          <p:cNvSpPr/>
          <p:nvPr/>
        </p:nvSpPr>
        <p:spPr>
          <a:xfrm>
            <a:off x="15805343" y="1148486"/>
            <a:ext cx="107286" cy="95472"/>
          </a:xfrm>
          <a:custGeom>
            <a:avLst/>
            <a:gdLst/>
            <a:ahLst/>
            <a:cxnLst/>
            <a:rect l="l" t="t" r="r" b="b"/>
            <a:pathLst>
              <a:path w="1916" h="1705" extrusionOk="0">
                <a:moveTo>
                  <a:pt x="967" y="1"/>
                </a:moveTo>
                <a:cubicBezTo>
                  <a:pt x="787" y="1"/>
                  <a:pt x="606" y="59"/>
                  <a:pt x="457" y="184"/>
                </a:cubicBezTo>
                <a:cubicBezTo>
                  <a:pt x="92" y="457"/>
                  <a:pt x="1" y="974"/>
                  <a:pt x="274" y="1369"/>
                </a:cubicBezTo>
                <a:cubicBezTo>
                  <a:pt x="453" y="1584"/>
                  <a:pt x="707" y="1704"/>
                  <a:pt x="959" y="1704"/>
                </a:cubicBezTo>
                <a:cubicBezTo>
                  <a:pt x="1135" y="1704"/>
                  <a:pt x="1310" y="1646"/>
                  <a:pt x="1460" y="1521"/>
                </a:cubicBezTo>
                <a:cubicBezTo>
                  <a:pt x="1855" y="1248"/>
                  <a:pt x="1916" y="731"/>
                  <a:pt x="1642" y="336"/>
                </a:cubicBezTo>
                <a:cubicBezTo>
                  <a:pt x="1481" y="121"/>
                  <a:pt x="1225" y="1"/>
                  <a:pt x="96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27"/>
          <p:cNvSpPr/>
          <p:nvPr/>
        </p:nvSpPr>
        <p:spPr>
          <a:xfrm>
            <a:off x="15604535" y="1354838"/>
            <a:ext cx="102134" cy="90936"/>
          </a:xfrm>
          <a:custGeom>
            <a:avLst/>
            <a:gdLst/>
            <a:ahLst/>
            <a:cxnLst/>
            <a:rect l="l" t="t" r="r" b="b"/>
            <a:pathLst>
              <a:path w="1824" h="1624" extrusionOk="0">
                <a:moveTo>
                  <a:pt x="911" y="0"/>
                </a:moveTo>
                <a:cubicBezTo>
                  <a:pt x="742" y="0"/>
                  <a:pt x="572" y="49"/>
                  <a:pt x="426" y="146"/>
                </a:cubicBezTo>
                <a:cubicBezTo>
                  <a:pt x="91" y="420"/>
                  <a:pt x="0" y="937"/>
                  <a:pt x="274" y="1301"/>
                </a:cubicBezTo>
                <a:cubicBezTo>
                  <a:pt x="433" y="1514"/>
                  <a:pt x="665" y="1623"/>
                  <a:pt x="903" y="1623"/>
                </a:cubicBezTo>
                <a:cubicBezTo>
                  <a:pt x="1073" y="1623"/>
                  <a:pt x="1246" y="1567"/>
                  <a:pt x="1398" y="1453"/>
                </a:cubicBezTo>
                <a:cubicBezTo>
                  <a:pt x="1763" y="1210"/>
                  <a:pt x="1824" y="694"/>
                  <a:pt x="1581" y="329"/>
                </a:cubicBezTo>
                <a:cubicBezTo>
                  <a:pt x="1417" y="110"/>
                  <a:pt x="1165" y="0"/>
                  <a:pt x="911"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27"/>
          <p:cNvSpPr/>
          <p:nvPr/>
        </p:nvSpPr>
        <p:spPr>
          <a:xfrm>
            <a:off x="15548368" y="1099377"/>
            <a:ext cx="302988" cy="298622"/>
          </a:xfrm>
          <a:custGeom>
            <a:avLst/>
            <a:gdLst/>
            <a:ahLst/>
            <a:cxnLst/>
            <a:rect l="l" t="t" r="r" b="b"/>
            <a:pathLst>
              <a:path w="5411" h="5333" extrusionOk="0">
                <a:moveTo>
                  <a:pt x="3443" y="0"/>
                </a:moveTo>
                <a:cubicBezTo>
                  <a:pt x="3019" y="0"/>
                  <a:pt x="2695" y="190"/>
                  <a:pt x="2614" y="514"/>
                </a:cubicBezTo>
                <a:cubicBezTo>
                  <a:pt x="2523" y="1031"/>
                  <a:pt x="3009" y="1669"/>
                  <a:pt x="3769" y="1973"/>
                </a:cubicBezTo>
                <a:cubicBezTo>
                  <a:pt x="4009" y="2073"/>
                  <a:pt x="4243" y="2120"/>
                  <a:pt x="4453" y="2120"/>
                </a:cubicBezTo>
                <a:cubicBezTo>
                  <a:pt x="4880" y="2120"/>
                  <a:pt x="5207" y="1924"/>
                  <a:pt x="5289" y="1578"/>
                </a:cubicBezTo>
                <a:cubicBezTo>
                  <a:pt x="5410" y="1091"/>
                  <a:pt x="4894" y="423"/>
                  <a:pt x="4134" y="149"/>
                </a:cubicBezTo>
                <a:cubicBezTo>
                  <a:pt x="3891" y="48"/>
                  <a:pt x="3654" y="0"/>
                  <a:pt x="3443" y="0"/>
                </a:cubicBezTo>
                <a:close/>
                <a:moveTo>
                  <a:pt x="631" y="3335"/>
                </a:moveTo>
                <a:cubicBezTo>
                  <a:pt x="494" y="3335"/>
                  <a:pt x="370" y="3376"/>
                  <a:pt x="274" y="3462"/>
                </a:cubicBezTo>
                <a:cubicBezTo>
                  <a:pt x="0" y="3705"/>
                  <a:pt x="122" y="4313"/>
                  <a:pt x="547" y="4800"/>
                </a:cubicBezTo>
                <a:cubicBezTo>
                  <a:pt x="846" y="5141"/>
                  <a:pt x="1219" y="5332"/>
                  <a:pt x="1520" y="5332"/>
                </a:cubicBezTo>
                <a:cubicBezTo>
                  <a:pt x="1648" y="5332"/>
                  <a:pt x="1763" y="5298"/>
                  <a:pt x="1854" y="5225"/>
                </a:cubicBezTo>
                <a:cubicBezTo>
                  <a:pt x="2128" y="4952"/>
                  <a:pt x="2006" y="4344"/>
                  <a:pt x="1581" y="3857"/>
                </a:cubicBezTo>
                <a:cubicBezTo>
                  <a:pt x="1290" y="3525"/>
                  <a:pt x="928" y="3335"/>
                  <a:pt x="631" y="3335"/>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27"/>
          <p:cNvSpPr/>
          <p:nvPr/>
        </p:nvSpPr>
        <p:spPr>
          <a:xfrm>
            <a:off x="15733889" y="1289265"/>
            <a:ext cx="56218" cy="56946"/>
          </a:xfrm>
          <a:custGeom>
            <a:avLst/>
            <a:gdLst/>
            <a:ahLst/>
            <a:cxnLst/>
            <a:rect l="l" t="t" r="r" b="b"/>
            <a:pathLst>
              <a:path w="1004" h="1017" extrusionOk="0">
                <a:moveTo>
                  <a:pt x="543" y="1"/>
                </a:moveTo>
                <a:cubicBezTo>
                  <a:pt x="527" y="1"/>
                  <a:pt x="517" y="4"/>
                  <a:pt x="517" y="10"/>
                </a:cubicBezTo>
                <a:cubicBezTo>
                  <a:pt x="486" y="41"/>
                  <a:pt x="669" y="193"/>
                  <a:pt x="699" y="375"/>
                </a:cubicBezTo>
                <a:cubicBezTo>
                  <a:pt x="730" y="527"/>
                  <a:pt x="638" y="618"/>
                  <a:pt x="638" y="618"/>
                </a:cubicBezTo>
                <a:cubicBezTo>
                  <a:pt x="638" y="618"/>
                  <a:pt x="578" y="740"/>
                  <a:pt x="395" y="740"/>
                </a:cubicBezTo>
                <a:cubicBezTo>
                  <a:pt x="384" y="742"/>
                  <a:pt x="372" y="743"/>
                  <a:pt x="360" y="743"/>
                </a:cubicBezTo>
                <a:cubicBezTo>
                  <a:pt x="228" y="743"/>
                  <a:pt x="85" y="615"/>
                  <a:pt x="40" y="615"/>
                </a:cubicBezTo>
                <a:cubicBezTo>
                  <a:pt x="36" y="615"/>
                  <a:pt x="33" y="616"/>
                  <a:pt x="31" y="618"/>
                </a:cubicBezTo>
                <a:cubicBezTo>
                  <a:pt x="0" y="649"/>
                  <a:pt x="61" y="892"/>
                  <a:pt x="365" y="983"/>
                </a:cubicBezTo>
                <a:cubicBezTo>
                  <a:pt x="411" y="1006"/>
                  <a:pt x="467" y="1016"/>
                  <a:pt x="522" y="1016"/>
                </a:cubicBezTo>
                <a:cubicBezTo>
                  <a:pt x="612" y="1016"/>
                  <a:pt x="704" y="990"/>
                  <a:pt x="760" y="953"/>
                </a:cubicBezTo>
                <a:cubicBezTo>
                  <a:pt x="851" y="892"/>
                  <a:pt x="912" y="831"/>
                  <a:pt x="912" y="831"/>
                </a:cubicBezTo>
                <a:cubicBezTo>
                  <a:pt x="912" y="831"/>
                  <a:pt x="942" y="770"/>
                  <a:pt x="973" y="649"/>
                </a:cubicBezTo>
                <a:cubicBezTo>
                  <a:pt x="1003" y="557"/>
                  <a:pt x="1003" y="375"/>
                  <a:pt x="912" y="254"/>
                </a:cubicBezTo>
                <a:cubicBezTo>
                  <a:pt x="790" y="59"/>
                  <a:pt x="610" y="1"/>
                  <a:pt x="54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27"/>
          <p:cNvSpPr/>
          <p:nvPr/>
        </p:nvSpPr>
        <p:spPr>
          <a:xfrm>
            <a:off x="-964128" y="1345396"/>
            <a:ext cx="5787076" cy="1971076"/>
          </a:xfrm>
          <a:custGeom>
            <a:avLst/>
            <a:gdLst/>
            <a:ahLst/>
            <a:cxnLst/>
            <a:rect l="l" t="t" r="r" b="b"/>
            <a:pathLst>
              <a:path w="104592" h="35624" extrusionOk="0">
                <a:moveTo>
                  <a:pt x="13162" y="30274"/>
                </a:moveTo>
                <a:cubicBezTo>
                  <a:pt x="13162" y="30274"/>
                  <a:pt x="99546" y="35624"/>
                  <a:pt x="102069" y="28724"/>
                </a:cubicBezTo>
                <a:cubicBezTo>
                  <a:pt x="104592" y="21885"/>
                  <a:pt x="90428" y="20851"/>
                  <a:pt x="85595" y="23891"/>
                </a:cubicBezTo>
                <a:cubicBezTo>
                  <a:pt x="85595" y="23891"/>
                  <a:pt x="87631" y="13982"/>
                  <a:pt x="78512" y="13739"/>
                </a:cubicBezTo>
                <a:cubicBezTo>
                  <a:pt x="69394" y="13465"/>
                  <a:pt x="65594" y="21885"/>
                  <a:pt x="60275" y="17295"/>
                </a:cubicBezTo>
                <a:cubicBezTo>
                  <a:pt x="54956" y="12705"/>
                  <a:pt x="56992" y="0"/>
                  <a:pt x="44834" y="760"/>
                </a:cubicBezTo>
                <a:cubicBezTo>
                  <a:pt x="32676" y="1520"/>
                  <a:pt x="33436" y="20092"/>
                  <a:pt x="30882" y="20335"/>
                </a:cubicBezTo>
                <a:cubicBezTo>
                  <a:pt x="28360" y="20608"/>
                  <a:pt x="28876" y="14499"/>
                  <a:pt x="23040" y="16262"/>
                </a:cubicBezTo>
                <a:cubicBezTo>
                  <a:pt x="17204" y="18055"/>
                  <a:pt x="20761" y="23405"/>
                  <a:pt x="20761" y="23405"/>
                </a:cubicBezTo>
                <a:cubicBezTo>
                  <a:pt x="20761" y="23405"/>
                  <a:pt x="0" y="21338"/>
                  <a:pt x="2523" y="26687"/>
                </a:cubicBezTo>
                <a:cubicBezTo>
                  <a:pt x="4803" y="31551"/>
                  <a:pt x="13162" y="30274"/>
                  <a:pt x="13162" y="3027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27"/>
          <p:cNvSpPr/>
          <p:nvPr/>
        </p:nvSpPr>
        <p:spPr>
          <a:xfrm>
            <a:off x="15740290" y="5093535"/>
            <a:ext cx="1558444" cy="2588062"/>
          </a:xfrm>
          <a:custGeom>
            <a:avLst/>
            <a:gdLst/>
            <a:ahLst/>
            <a:cxnLst/>
            <a:rect l="l" t="t" r="r" b="b"/>
            <a:pathLst>
              <a:path w="38034" h="63162" extrusionOk="0">
                <a:moveTo>
                  <a:pt x="13948" y="1"/>
                </a:moveTo>
                <a:cubicBezTo>
                  <a:pt x="13541" y="1"/>
                  <a:pt x="13136" y="30"/>
                  <a:pt x="12736" y="91"/>
                </a:cubicBezTo>
                <a:cubicBezTo>
                  <a:pt x="2645" y="1610"/>
                  <a:pt x="0" y="12310"/>
                  <a:pt x="4772" y="21216"/>
                </a:cubicBezTo>
                <a:cubicBezTo>
                  <a:pt x="9544" y="30152"/>
                  <a:pt x="17174" y="31641"/>
                  <a:pt x="18390" y="40730"/>
                </a:cubicBezTo>
                <a:cubicBezTo>
                  <a:pt x="19636" y="49787"/>
                  <a:pt x="7994" y="54134"/>
                  <a:pt x="4225" y="56657"/>
                </a:cubicBezTo>
                <a:cubicBezTo>
                  <a:pt x="487" y="59149"/>
                  <a:pt x="5319" y="63161"/>
                  <a:pt x="5319" y="63161"/>
                </a:cubicBezTo>
                <a:cubicBezTo>
                  <a:pt x="5319" y="63161"/>
                  <a:pt x="1976" y="58663"/>
                  <a:pt x="9149" y="56718"/>
                </a:cubicBezTo>
                <a:cubicBezTo>
                  <a:pt x="13314" y="55593"/>
                  <a:pt x="23648" y="56353"/>
                  <a:pt x="30973" y="38359"/>
                </a:cubicBezTo>
                <a:cubicBezTo>
                  <a:pt x="38034" y="21015"/>
                  <a:pt x="24820" y="1"/>
                  <a:pt x="13948"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27"/>
          <p:cNvSpPr/>
          <p:nvPr/>
        </p:nvSpPr>
        <p:spPr>
          <a:xfrm>
            <a:off x="15741521" y="5093984"/>
            <a:ext cx="884322" cy="2587612"/>
          </a:xfrm>
          <a:custGeom>
            <a:avLst/>
            <a:gdLst/>
            <a:ahLst/>
            <a:cxnLst/>
            <a:rect l="l" t="t" r="r" b="b"/>
            <a:pathLst>
              <a:path w="21582" h="63151" extrusionOk="0">
                <a:moveTo>
                  <a:pt x="13725" y="1"/>
                </a:moveTo>
                <a:cubicBezTo>
                  <a:pt x="13388" y="1"/>
                  <a:pt x="13053" y="22"/>
                  <a:pt x="12706" y="80"/>
                </a:cubicBezTo>
                <a:cubicBezTo>
                  <a:pt x="2615" y="1599"/>
                  <a:pt x="1" y="12268"/>
                  <a:pt x="4742" y="21205"/>
                </a:cubicBezTo>
                <a:cubicBezTo>
                  <a:pt x="9514" y="30141"/>
                  <a:pt x="17144" y="31630"/>
                  <a:pt x="18390" y="40719"/>
                </a:cubicBezTo>
                <a:cubicBezTo>
                  <a:pt x="19606" y="49776"/>
                  <a:pt x="7995" y="54123"/>
                  <a:pt x="4226" y="56615"/>
                </a:cubicBezTo>
                <a:cubicBezTo>
                  <a:pt x="457" y="59138"/>
                  <a:pt x="5289" y="63150"/>
                  <a:pt x="5289" y="63150"/>
                </a:cubicBezTo>
                <a:cubicBezTo>
                  <a:pt x="5289" y="63150"/>
                  <a:pt x="3922" y="61296"/>
                  <a:pt x="4834" y="59442"/>
                </a:cubicBezTo>
                <a:cubicBezTo>
                  <a:pt x="4621" y="58439"/>
                  <a:pt x="4864" y="57375"/>
                  <a:pt x="6171" y="56494"/>
                </a:cubicBezTo>
                <a:cubicBezTo>
                  <a:pt x="9940" y="54001"/>
                  <a:pt x="21582" y="49655"/>
                  <a:pt x="20335" y="40567"/>
                </a:cubicBezTo>
                <a:cubicBezTo>
                  <a:pt x="19089" y="31509"/>
                  <a:pt x="11490" y="30019"/>
                  <a:pt x="6718" y="21083"/>
                </a:cubicBezTo>
                <a:cubicBezTo>
                  <a:pt x="2007" y="12268"/>
                  <a:pt x="4499" y="1751"/>
                  <a:pt x="14317" y="19"/>
                </a:cubicBezTo>
                <a:cubicBezTo>
                  <a:pt x="14117" y="8"/>
                  <a:pt x="13921" y="1"/>
                  <a:pt x="13725" y="1"/>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27"/>
          <p:cNvSpPr/>
          <p:nvPr/>
        </p:nvSpPr>
        <p:spPr>
          <a:xfrm>
            <a:off x="16259657" y="6115509"/>
            <a:ext cx="292726" cy="248514"/>
          </a:xfrm>
          <a:custGeom>
            <a:avLst/>
            <a:gdLst/>
            <a:ahLst/>
            <a:cxnLst/>
            <a:rect l="l" t="t" r="r" b="b"/>
            <a:pathLst>
              <a:path w="7144" h="6065" extrusionOk="0">
                <a:moveTo>
                  <a:pt x="3245" y="0"/>
                </a:moveTo>
                <a:cubicBezTo>
                  <a:pt x="2739" y="0"/>
                  <a:pt x="2210" y="157"/>
                  <a:pt x="1794" y="469"/>
                </a:cubicBezTo>
                <a:cubicBezTo>
                  <a:pt x="821" y="1199"/>
                  <a:pt x="426" y="2323"/>
                  <a:pt x="183" y="3114"/>
                </a:cubicBezTo>
                <a:cubicBezTo>
                  <a:pt x="0" y="3934"/>
                  <a:pt x="0" y="4512"/>
                  <a:pt x="31" y="4512"/>
                </a:cubicBezTo>
                <a:cubicBezTo>
                  <a:pt x="91" y="4512"/>
                  <a:pt x="183" y="3965"/>
                  <a:pt x="456" y="3205"/>
                </a:cubicBezTo>
                <a:cubicBezTo>
                  <a:pt x="760" y="2475"/>
                  <a:pt x="1246" y="1442"/>
                  <a:pt x="2067" y="895"/>
                </a:cubicBezTo>
                <a:cubicBezTo>
                  <a:pt x="2386" y="690"/>
                  <a:pt x="2740" y="587"/>
                  <a:pt x="3089" y="587"/>
                </a:cubicBezTo>
                <a:cubicBezTo>
                  <a:pt x="3205" y="587"/>
                  <a:pt x="3321" y="598"/>
                  <a:pt x="3435" y="621"/>
                </a:cubicBezTo>
                <a:cubicBezTo>
                  <a:pt x="3648" y="682"/>
                  <a:pt x="3860" y="712"/>
                  <a:pt x="4043" y="804"/>
                </a:cubicBezTo>
                <a:cubicBezTo>
                  <a:pt x="4256" y="895"/>
                  <a:pt x="4438" y="986"/>
                  <a:pt x="4590" y="1108"/>
                </a:cubicBezTo>
                <a:cubicBezTo>
                  <a:pt x="4924" y="1290"/>
                  <a:pt x="5137" y="1533"/>
                  <a:pt x="5319" y="1685"/>
                </a:cubicBezTo>
                <a:cubicBezTo>
                  <a:pt x="5532" y="1807"/>
                  <a:pt x="5593" y="1898"/>
                  <a:pt x="5593" y="1898"/>
                </a:cubicBezTo>
                <a:cubicBezTo>
                  <a:pt x="5593" y="1898"/>
                  <a:pt x="5684" y="1989"/>
                  <a:pt x="5836" y="2171"/>
                </a:cubicBezTo>
                <a:cubicBezTo>
                  <a:pt x="5897" y="2232"/>
                  <a:pt x="5988" y="2323"/>
                  <a:pt x="6079" y="2475"/>
                </a:cubicBezTo>
                <a:cubicBezTo>
                  <a:pt x="6140" y="2597"/>
                  <a:pt x="6262" y="2718"/>
                  <a:pt x="6323" y="2901"/>
                </a:cubicBezTo>
                <a:cubicBezTo>
                  <a:pt x="6383" y="3083"/>
                  <a:pt x="6505" y="3235"/>
                  <a:pt x="6505" y="3448"/>
                </a:cubicBezTo>
                <a:cubicBezTo>
                  <a:pt x="6505" y="3539"/>
                  <a:pt x="6535" y="3661"/>
                  <a:pt x="6535" y="3752"/>
                </a:cubicBezTo>
                <a:cubicBezTo>
                  <a:pt x="6535" y="3873"/>
                  <a:pt x="6535" y="3995"/>
                  <a:pt x="6505" y="4086"/>
                </a:cubicBezTo>
                <a:cubicBezTo>
                  <a:pt x="6444" y="4542"/>
                  <a:pt x="6231" y="4968"/>
                  <a:pt x="5836" y="5272"/>
                </a:cubicBezTo>
                <a:cubicBezTo>
                  <a:pt x="5488" y="5539"/>
                  <a:pt x="5070" y="5642"/>
                  <a:pt x="4643" y="5642"/>
                </a:cubicBezTo>
                <a:cubicBezTo>
                  <a:pt x="4585" y="5642"/>
                  <a:pt x="4527" y="5640"/>
                  <a:pt x="4468" y="5636"/>
                </a:cubicBezTo>
                <a:cubicBezTo>
                  <a:pt x="4256" y="5606"/>
                  <a:pt x="4012" y="5576"/>
                  <a:pt x="3800" y="5484"/>
                </a:cubicBezTo>
                <a:cubicBezTo>
                  <a:pt x="3587" y="5393"/>
                  <a:pt x="3405" y="5332"/>
                  <a:pt x="3222" y="5211"/>
                </a:cubicBezTo>
                <a:cubicBezTo>
                  <a:pt x="3070" y="5089"/>
                  <a:pt x="2888" y="5029"/>
                  <a:pt x="2766" y="4907"/>
                </a:cubicBezTo>
                <a:cubicBezTo>
                  <a:pt x="2645" y="4816"/>
                  <a:pt x="2523" y="4725"/>
                  <a:pt x="2432" y="4633"/>
                </a:cubicBezTo>
                <a:cubicBezTo>
                  <a:pt x="2249" y="4481"/>
                  <a:pt x="2158" y="4421"/>
                  <a:pt x="2128" y="4421"/>
                </a:cubicBezTo>
                <a:cubicBezTo>
                  <a:pt x="2098" y="4451"/>
                  <a:pt x="2189" y="4573"/>
                  <a:pt x="2341" y="4755"/>
                </a:cubicBezTo>
                <a:cubicBezTo>
                  <a:pt x="2401" y="4846"/>
                  <a:pt x="2493" y="4968"/>
                  <a:pt x="2614" y="5089"/>
                </a:cubicBezTo>
                <a:cubicBezTo>
                  <a:pt x="2736" y="5211"/>
                  <a:pt x="2918" y="5302"/>
                  <a:pt x="3070" y="5454"/>
                </a:cubicBezTo>
                <a:cubicBezTo>
                  <a:pt x="3222" y="5606"/>
                  <a:pt x="3435" y="5697"/>
                  <a:pt x="3678" y="5788"/>
                </a:cubicBezTo>
                <a:cubicBezTo>
                  <a:pt x="3891" y="5940"/>
                  <a:pt x="4134" y="5971"/>
                  <a:pt x="4408" y="6032"/>
                </a:cubicBezTo>
                <a:cubicBezTo>
                  <a:pt x="4539" y="6054"/>
                  <a:pt x="4676" y="6065"/>
                  <a:pt x="4815" y="6065"/>
                </a:cubicBezTo>
                <a:cubicBezTo>
                  <a:pt x="5255" y="6065"/>
                  <a:pt x="5717" y="5951"/>
                  <a:pt x="6110" y="5697"/>
                </a:cubicBezTo>
                <a:cubicBezTo>
                  <a:pt x="6626" y="5332"/>
                  <a:pt x="6991" y="4755"/>
                  <a:pt x="7113" y="4208"/>
                </a:cubicBezTo>
                <a:cubicBezTo>
                  <a:pt x="7113" y="4056"/>
                  <a:pt x="7143" y="3904"/>
                  <a:pt x="7143" y="3752"/>
                </a:cubicBezTo>
                <a:cubicBezTo>
                  <a:pt x="7143" y="3630"/>
                  <a:pt x="7143" y="3478"/>
                  <a:pt x="7113" y="3357"/>
                </a:cubicBezTo>
                <a:cubicBezTo>
                  <a:pt x="7113" y="3083"/>
                  <a:pt x="6991" y="2870"/>
                  <a:pt x="6930" y="2627"/>
                </a:cubicBezTo>
                <a:cubicBezTo>
                  <a:pt x="6870" y="2415"/>
                  <a:pt x="6718" y="2263"/>
                  <a:pt x="6657" y="2080"/>
                </a:cubicBezTo>
                <a:cubicBezTo>
                  <a:pt x="6566" y="1928"/>
                  <a:pt x="6444" y="1807"/>
                  <a:pt x="6353" y="1715"/>
                </a:cubicBezTo>
                <a:cubicBezTo>
                  <a:pt x="6201" y="1503"/>
                  <a:pt x="6110" y="1381"/>
                  <a:pt x="6110" y="1381"/>
                </a:cubicBezTo>
                <a:cubicBezTo>
                  <a:pt x="6110" y="1381"/>
                  <a:pt x="5988" y="1259"/>
                  <a:pt x="5806" y="1138"/>
                </a:cubicBezTo>
                <a:cubicBezTo>
                  <a:pt x="5593" y="986"/>
                  <a:pt x="5319" y="743"/>
                  <a:pt x="4924" y="530"/>
                </a:cubicBezTo>
                <a:cubicBezTo>
                  <a:pt x="4742" y="408"/>
                  <a:pt x="4529" y="317"/>
                  <a:pt x="4286" y="226"/>
                </a:cubicBezTo>
                <a:cubicBezTo>
                  <a:pt x="4073" y="104"/>
                  <a:pt x="3769" y="74"/>
                  <a:pt x="3496" y="13"/>
                </a:cubicBezTo>
                <a:cubicBezTo>
                  <a:pt x="3413" y="5"/>
                  <a:pt x="3329" y="0"/>
                  <a:pt x="3245"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27"/>
          <p:cNvSpPr/>
          <p:nvPr/>
        </p:nvSpPr>
        <p:spPr>
          <a:xfrm>
            <a:off x="16688098" y="5996514"/>
            <a:ext cx="270312" cy="304240"/>
          </a:xfrm>
          <a:custGeom>
            <a:avLst/>
            <a:gdLst/>
            <a:ahLst/>
            <a:cxnLst/>
            <a:rect l="l" t="t" r="r" b="b"/>
            <a:pathLst>
              <a:path w="6597" h="7425" extrusionOk="0">
                <a:moveTo>
                  <a:pt x="3387" y="0"/>
                </a:moveTo>
                <a:cubicBezTo>
                  <a:pt x="2950" y="0"/>
                  <a:pt x="2506" y="142"/>
                  <a:pt x="2128" y="364"/>
                </a:cubicBezTo>
                <a:cubicBezTo>
                  <a:pt x="1064" y="1002"/>
                  <a:pt x="426" y="2097"/>
                  <a:pt x="183" y="2948"/>
                </a:cubicBezTo>
                <a:cubicBezTo>
                  <a:pt x="61" y="3373"/>
                  <a:pt x="0" y="3768"/>
                  <a:pt x="0" y="4042"/>
                </a:cubicBezTo>
                <a:cubicBezTo>
                  <a:pt x="0" y="4315"/>
                  <a:pt x="0" y="4467"/>
                  <a:pt x="0" y="4467"/>
                </a:cubicBezTo>
                <a:cubicBezTo>
                  <a:pt x="0" y="4467"/>
                  <a:pt x="0" y="4619"/>
                  <a:pt x="61" y="4893"/>
                </a:cubicBezTo>
                <a:cubicBezTo>
                  <a:pt x="122" y="5136"/>
                  <a:pt x="244" y="5531"/>
                  <a:pt x="487" y="5926"/>
                </a:cubicBezTo>
                <a:cubicBezTo>
                  <a:pt x="730" y="6322"/>
                  <a:pt x="973" y="6747"/>
                  <a:pt x="1459" y="7142"/>
                </a:cubicBezTo>
                <a:cubicBezTo>
                  <a:pt x="1648" y="7284"/>
                  <a:pt x="1909" y="7425"/>
                  <a:pt x="2201" y="7425"/>
                </a:cubicBezTo>
                <a:cubicBezTo>
                  <a:pt x="2286" y="7425"/>
                  <a:pt x="2373" y="7413"/>
                  <a:pt x="2462" y="7385"/>
                </a:cubicBezTo>
                <a:cubicBezTo>
                  <a:pt x="2827" y="7233"/>
                  <a:pt x="3040" y="6990"/>
                  <a:pt x="3253" y="6777"/>
                </a:cubicBezTo>
                <a:cubicBezTo>
                  <a:pt x="3617" y="6322"/>
                  <a:pt x="3891" y="5835"/>
                  <a:pt x="4195" y="5440"/>
                </a:cubicBezTo>
                <a:cubicBezTo>
                  <a:pt x="4529" y="5045"/>
                  <a:pt x="4894" y="4771"/>
                  <a:pt x="5259" y="4680"/>
                </a:cubicBezTo>
                <a:cubicBezTo>
                  <a:pt x="5342" y="4671"/>
                  <a:pt x="5421" y="4666"/>
                  <a:pt x="5498" y="4666"/>
                </a:cubicBezTo>
                <a:cubicBezTo>
                  <a:pt x="6075" y="4666"/>
                  <a:pt x="6466" y="4907"/>
                  <a:pt x="6549" y="4907"/>
                </a:cubicBezTo>
                <a:cubicBezTo>
                  <a:pt x="6560" y="4907"/>
                  <a:pt x="6566" y="4903"/>
                  <a:pt x="6566" y="4893"/>
                </a:cubicBezTo>
                <a:cubicBezTo>
                  <a:pt x="6596" y="4893"/>
                  <a:pt x="6475" y="4771"/>
                  <a:pt x="6262" y="4650"/>
                </a:cubicBezTo>
                <a:cubicBezTo>
                  <a:pt x="6068" y="4539"/>
                  <a:pt x="5747" y="4403"/>
                  <a:pt x="5346" y="4403"/>
                </a:cubicBezTo>
                <a:cubicBezTo>
                  <a:pt x="5308" y="4403"/>
                  <a:pt x="5268" y="4404"/>
                  <a:pt x="5228" y="4407"/>
                </a:cubicBezTo>
                <a:cubicBezTo>
                  <a:pt x="4772" y="4437"/>
                  <a:pt x="4286" y="4741"/>
                  <a:pt x="3921" y="5167"/>
                </a:cubicBezTo>
                <a:cubicBezTo>
                  <a:pt x="3526" y="5562"/>
                  <a:pt x="3222" y="6048"/>
                  <a:pt x="2858" y="6443"/>
                </a:cubicBezTo>
                <a:cubicBezTo>
                  <a:pt x="2675" y="6626"/>
                  <a:pt x="2493" y="6777"/>
                  <a:pt x="2310" y="6838"/>
                </a:cubicBezTo>
                <a:cubicBezTo>
                  <a:pt x="2285" y="6843"/>
                  <a:pt x="2260" y="6846"/>
                  <a:pt x="2234" y="6846"/>
                </a:cubicBezTo>
                <a:cubicBezTo>
                  <a:pt x="2108" y="6846"/>
                  <a:pt x="1981" y="6783"/>
                  <a:pt x="1854" y="6656"/>
                </a:cubicBezTo>
                <a:cubicBezTo>
                  <a:pt x="1520" y="6352"/>
                  <a:pt x="1247" y="5926"/>
                  <a:pt x="1064" y="5592"/>
                </a:cubicBezTo>
                <a:cubicBezTo>
                  <a:pt x="882" y="5258"/>
                  <a:pt x="821" y="4954"/>
                  <a:pt x="791" y="4741"/>
                </a:cubicBezTo>
                <a:cubicBezTo>
                  <a:pt x="730" y="4528"/>
                  <a:pt x="730" y="4407"/>
                  <a:pt x="730" y="4407"/>
                </a:cubicBezTo>
                <a:cubicBezTo>
                  <a:pt x="730" y="4407"/>
                  <a:pt x="699" y="4285"/>
                  <a:pt x="730" y="4042"/>
                </a:cubicBezTo>
                <a:cubicBezTo>
                  <a:pt x="699" y="3829"/>
                  <a:pt x="730" y="3495"/>
                  <a:pt x="821" y="3130"/>
                </a:cubicBezTo>
                <a:cubicBezTo>
                  <a:pt x="1003" y="2370"/>
                  <a:pt x="1520" y="1397"/>
                  <a:pt x="2402" y="820"/>
                </a:cubicBezTo>
                <a:cubicBezTo>
                  <a:pt x="2744" y="575"/>
                  <a:pt x="3146" y="429"/>
                  <a:pt x="3528" y="429"/>
                </a:cubicBezTo>
                <a:cubicBezTo>
                  <a:pt x="3620" y="429"/>
                  <a:pt x="3711" y="437"/>
                  <a:pt x="3800" y="455"/>
                </a:cubicBezTo>
                <a:cubicBezTo>
                  <a:pt x="4256" y="546"/>
                  <a:pt x="4620" y="850"/>
                  <a:pt x="4864" y="1154"/>
                </a:cubicBezTo>
                <a:cubicBezTo>
                  <a:pt x="5338" y="1776"/>
                  <a:pt x="5494" y="2341"/>
                  <a:pt x="5586" y="2341"/>
                </a:cubicBezTo>
                <a:cubicBezTo>
                  <a:pt x="5588" y="2341"/>
                  <a:pt x="5591" y="2341"/>
                  <a:pt x="5593" y="2340"/>
                </a:cubicBezTo>
                <a:cubicBezTo>
                  <a:pt x="5593" y="2309"/>
                  <a:pt x="5593" y="2188"/>
                  <a:pt x="5532" y="1945"/>
                </a:cubicBezTo>
                <a:cubicBezTo>
                  <a:pt x="5441" y="1701"/>
                  <a:pt x="5320" y="1367"/>
                  <a:pt x="5076" y="972"/>
                </a:cubicBezTo>
                <a:cubicBezTo>
                  <a:pt x="4833" y="638"/>
                  <a:pt x="4438" y="212"/>
                  <a:pt x="3861" y="60"/>
                </a:cubicBezTo>
                <a:cubicBezTo>
                  <a:pt x="3706" y="19"/>
                  <a:pt x="3547" y="0"/>
                  <a:pt x="3387"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27"/>
          <p:cNvSpPr/>
          <p:nvPr/>
        </p:nvSpPr>
        <p:spPr>
          <a:xfrm>
            <a:off x="16369266" y="5186220"/>
            <a:ext cx="249128" cy="162220"/>
          </a:xfrm>
          <a:custGeom>
            <a:avLst/>
            <a:gdLst/>
            <a:ahLst/>
            <a:cxnLst/>
            <a:rect l="l" t="t" r="r" b="b"/>
            <a:pathLst>
              <a:path w="6080" h="3959" extrusionOk="0">
                <a:moveTo>
                  <a:pt x="3192" y="0"/>
                </a:moveTo>
                <a:cubicBezTo>
                  <a:pt x="2872" y="0"/>
                  <a:pt x="2622" y="107"/>
                  <a:pt x="2523" y="321"/>
                </a:cubicBezTo>
                <a:cubicBezTo>
                  <a:pt x="2371" y="686"/>
                  <a:pt x="2796" y="1263"/>
                  <a:pt x="3496" y="1567"/>
                </a:cubicBezTo>
                <a:cubicBezTo>
                  <a:pt x="3794" y="1716"/>
                  <a:pt x="4104" y="1787"/>
                  <a:pt x="4370" y="1787"/>
                </a:cubicBezTo>
                <a:cubicBezTo>
                  <a:pt x="4700" y="1787"/>
                  <a:pt x="4962" y="1678"/>
                  <a:pt x="5046" y="1476"/>
                </a:cubicBezTo>
                <a:cubicBezTo>
                  <a:pt x="5228" y="1111"/>
                  <a:pt x="4803" y="534"/>
                  <a:pt x="4103" y="230"/>
                </a:cubicBezTo>
                <a:cubicBezTo>
                  <a:pt x="3783" y="77"/>
                  <a:pt x="3463" y="0"/>
                  <a:pt x="3192" y="0"/>
                </a:cubicBezTo>
                <a:close/>
                <a:moveTo>
                  <a:pt x="590" y="1281"/>
                </a:moveTo>
                <a:cubicBezTo>
                  <a:pt x="362" y="1281"/>
                  <a:pt x="188" y="1358"/>
                  <a:pt x="122" y="1507"/>
                </a:cubicBezTo>
                <a:cubicBezTo>
                  <a:pt x="0" y="1780"/>
                  <a:pt x="304" y="2175"/>
                  <a:pt x="790" y="2388"/>
                </a:cubicBezTo>
                <a:cubicBezTo>
                  <a:pt x="1012" y="2499"/>
                  <a:pt x="1240" y="2553"/>
                  <a:pt x="1434" y="2553"/>
                </a:cubicBezTo>
                <a:cubicBezTo>
                  <a:pt x="1666" y="2553"/>
                  <a:pt x="1849" y="2476"/>
                  <a:pt x="1915" y="2327"/>
                </a:cubicBezTo>
                <a:cubicBezTo>
                  <a:pt x="2037" y="2054"/>
                  <a:pt x="1733" y="1659"/>
                  <a:pt x="1246" y="1446"/>
                </a:cubicBezTo>
                <a:cubicBezTo>
                  <a:pt x="1011" y="1335"/>
                  <a:pt x="781" y="1281"/>
                  <a:pt x="590" y="1281"/>
                </a:cubicBezTo>
                <a:close/>
                <a:moveTo>
                  <a:pt x="4652" y="2702"/>
                </a:moveTo>
                <a:cubicBezTo>
                  <a:pt x="4417" y="2702"/>
                  <a:pt x="4231" y="2771"/>
                  <a:pt x="4164" y="2905"/>
                </a:cubicBezTo>
                <a:cubicBezTo>
                  <a:pt x="4043" y="3178"/>
                  <a:pt x="4347" y="3573"/>
                  <a:pt x="4833" y="3817"/>
                </a:cubicBezTo>
                <a:cubicBezTo>
                  <a:pt x="5066" y="3912"/>
                  <a:pt x="5292" y="3959"/>
                  <a:pt x="5482" y="3959"/>
                </a:cubicBezTo>
                <a:cubicBezTo>
                  <a:pt x="5714" y="3959"/>
                  <a:pt x="5891" y="3890"/>
                  <a:pt x="5958" y="3756"/>
                </a:cubicBezTo>
                <a:cubicBezTo>
                  <a:pt x="6079" y="3482"/>
                  <a:pt x="5775" y="3087"/>
                  <a:pt x="5289" y="2844"/>
                </a:cubicBezTo>
                <a:cubicBezTo>
                  <a:pt x="5070" y="2748"/>
                  <a:pt x="4845" y="2702"/>
                  <a:pt x="4652" y="2702"/>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27"/>
          <p:cNvSpPr/>
          <p:nvPr/>
        </p:nvSpPr>
        <p:spPr>
          <a:xfrm>
            <a:off x="16502521" y="5664038"/>
            <a:ext cx="171890" cy="160500"/>
          </a:xfrm>
          <a:custGeom>
            <a:avLst/>
            <a:gdLst/>
            <a:ahLst/>
            <a:cxnLst/>
            <a:rect l="l" t="t" r="r" b="b"/>
            <a:pathLst>
              <a:path w="4195" h="3917" extrusionOk="0">
                <a:moveTo>
                  <a:pt x="2121" y="0"/>
                </a:moveTo>
                <a:cubicBezTo>
                  <a:pt x="2013" y="0"/>
                  <a:pt x="1904" y="9"/>
                  <a:pt x="1794" y="28"/>
                </a:cubicBezTo>
                <a:cubicBezTo>
                  <a:pt x="730" y="180"/>
                  <a:pt x="0" y="1213"/>
                  <a:pt x="183" y="2277"/>
                </a:cubicBezTo>
                <a:cubicBezTo>
                  <a:pt x="346" y="3231"/>
                  <a:pt x="1170" y="3916"/>
                  <a:pt x="2105" y="3916"/>
                </a:cubicBezTo>
                <a:cubicBezTo>
                  <a:pt x="2213" y="3916"/>
                  <a:pt x="2322" y="3907"/>
                  <a:pt x="2432" y="3888"/>
                </a:cubicBezTo>
                <a:cubicBezTo>
                  <a:pt x="3496" y="3706"/>
                  <a:pt x="4195" y="2703"/>
                  <a:pt x="4043" y="1639"/>
                </a:cubicBezTo>
                <a:cubicBezTo>
                  <a:pt x="3879" y="685"/>
                  <a:pt x="3056" y="0"/>
                  <a:pt x="2121"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27"/>
          <p:cNvSpPr/>
          <p:nvPr/>
        </p:nvSpPr>
        <p:spPr>
          <a:xfrm>
            <a:off x="16042937" y="5814664"/>
            <a:ext cx="165662" cy="153124"/>
          </a:xfrm>
          <a:custGeom>
            <a:avLst/>
            <a:gdLst/>
            <a:ahLst/>
            <a:cxnLst/>
            <a:rect l="l" t="t" r="r" b="b"/>
            <a:pathLst>
              <a:path w="4043" h="3737" extrusionOk="0">
                <a:moveTo>
                  <a:pt x="2053" y="1"/>
                </a:moveTo>
                <a:cubicBezTo>
                  <a:pt x="1947" y="1"/>
                  <a:pt x="1840" y="10"/>
                  <a:pt x="1733" y="30"/>
                </a:cubicBezTo>
                <a:cubicBezTo>
                  <a:pt x="699" y="182"/>
                  <a:pt x="0" y="1155"/>
                  <a:pt x="183" y="2188"/>
                </a:cubicBezTo>
                <a:cubicBezTo>
                  <a:pt x="318" y="3084"/>
                  <a:pt x="1108" y="3737"/>
                  <a:pt x="1990" y="3737"/>
                </a:cubicBezTo>
                <a:cubicBezTo>
                  <a:pt x="2096" y="3737"/>
                  <a:pt x="2203" y="3727"/>
                  <a:pt x="2310" y="3708"/>
                </a:cubicBezTo>
                <a:cubicBezTo>
                  <a:pt x="3344" y="3556"/>
                  <a:pt x="4043" y="2583"/>
                  <a:pt x="3861" y="1580"/>
                </a:cubicBezTo>
                <a:cubicBezTo>
                  <a:pt x="3725" y="657"/>
                  <a:pt x="2935" y="1"/>
                  <a:pt x="2053"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27"/>
          <p:cNvSpPr/>
          <p:nvPr/>
        </p:nvSpPr>
        <p:spPr>
          <a:xfrm>
            <a:off x="16294527" y="5808108"/>
            <a:ext cx="100922" cy="91252"/>
          </a:xfrm>
          <a:custGeom>
            <a:avLst/>
            <a:gdLst/>
            <a:ahLst/>
            <a:cxnLst/>
            <a:rect l="l" t="t" r="r" b="b"/>
            <a:pathLst>
              <a:path w="2463" h="2227" extrusionOk="0">
                <a:moveTo>
                  <a:pt x="1873" y="1"/>
                </a:moveTo>
                <a:cubicBezTo>
                  <a:pt x="1865" y="1"/>
                  <a:pt x="1859" y="3"/>
                  <a:pt x="1854" y="8"/>
                </a:cubicBezTo>
                <a:cubicBezTo>
                  <a:pt x="1733" y="68"/>
                  <a:pt x="1946" y="555"/>
                  <a:pt x="1854" y="950"/>
                </a:cubicBezTo>
                <a:cubicBezTo>
                  <a:pt x="1763" y="1345"/>
                  <a:pt x="1459" y="1375"/>
                  <a:pt x="1459" y="1375"/>
                </a:cubicBezTo>
                <a:cubicBezTo>
                  <a:pt x="1459" y="1375"/>
                  <a:pt x="1325" y="1480"/>
                  <a:pt x="1130" y="1480"/>
                </a:cubicBezTo>
                <a:cubicBezTo>
                  <a:pt x="1047" y="1480"/>
                  <a:pt x="952" y="1460"/>
                  <a:pt x="851" y="1406"/>
                </a:cubicBezTo>
                <a:cubicBezTo>
                  <a:pt x="496" y="1287"/>
                  <a:pt x="343" y="766"/>
                  <a:pt x="223" y="766"/>
                </a:cubicBezTo>
                <a:cubicBezTo>
                  <a:pt x="220" y="766"/>
                  <a:pt x="216" y="767"/>
                  <a:pt x="213" y="767"/>
                </a:cubicBezTo>
                <a:cubicBezTo>
                  <a:pt x="122" y="767"/>
                  <a:pt x="0" y="1375"/>
                  <a:pt x="487" y="1892"/>
                </a:cubicBezTo>
                <a:cubicBezTo>
                  <a:pt x="730" y="2105"/>
                  <a:pt x="1095" y="2226"/>
                  <a:pt x="1338" y="2226"/>
                </a:cubicBezTo>
                <a:cubicBezTo>
                  <a:pt x="1611" y="2226"/>
                  <a:pt x="1794" y="2135"/>
                  <a:pt x="1794" y="2135"/>
                </a:cubicBezTo>
                <a:cubicBezTo>
                  <a:pt x="1794" y="2135"/>
                  <a:pt x="1946" y="2074"/>
                  <a:pt x="2128" y="1862"/>
                </a:cubicBezTo>
                <a:cubicBezTo>
                  <a:pt x="2310" y="1649"/>
                  <a:pt x="2462" y="1315"/>
                  <a:pt x="2432" y="980"/>
                </a:cubicBezTo>
                <a:cubicBezTo>
                  <a:pt x="2376" y="360"/>
                  <a:pt x="1979" y="1"/>
                  <a:pt x="187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27"/>
          <p:cNvSpPr/>
          <p:nvPr/>
        </p:nvSpPr>
        <p:spPr>
          <a:xfrm>
            <a:off x="16060351" y="5736032"/>
            <a:ext cx="115878" cy="137184"/>
          </a:xfrm>
          <a:custGeom>
            <a:avLst/>
            <a:gdLst/>
            <a:ahLst/>
            <a:cxnLst/>
            <a:rect l="l" t="t" r="r" b="b"/>
            <a:pathLst>
              <a:path w="2828" h="3348" extrusionOk="0">
                <a:moveTo>
                  <a:pt x="2231" y="0"/>
                </a:moveTo>
                <a:cubicBezTo>
                  <a:pt x="2227" y="0"/>
                  <a:pt x="2223" y="1"/>
                  <a:pt x="2220" y="4"/>
                </a:cubicBezTo>
                <a:cubicBezTo>
                  <a:pt x="2129" y="34"/>
                  <a:pt x="2341" y="855"/>
                  <a:pt x="2281" y="1645"/>
                </a:cubicBezTo>
                <a:cubicBezTo>
                  <a:pt x="2250" y="2040"/>
                  <a:pt x="2129" y="2374"/>
                  <a:pt x="1977" y="2526"/>
                </a:cubicBezTo>
                <a:cubicBezTo>
                  <a:pt x="1875" y="2607"/>
                  <a:pt x="1787" y="2621"/>
                  <a:pt x="1740" y="2621"/>
                </a:cubicBezTo>
                <a:cubicBezTo>
                  <a:pt x="1717" y="2621"/>
                  <a:pt x="1703" y="2618"/>
                  <a:pt x="1703" y="2618"/>
                </a:cubicBezTo>
                <a:lnTo>
                  <a:pt x="1490" y="2618"/>
                </a:lnTo>
                <a:cubicBezTo>
                  <a:pt x="1460" y="2587"/>
                  <a:pt x="1429" y="2587"/>
                  <a:pt x="1399" y="2587"/>
                </a:cubicBezTo>
                <a:cubicBezTo>
                  <a:pt x="1217" y="2496"/>
                  <a:pt x="943" y="2222"/>
                  <a:pt x="730" y="1888"/>
                </a:cubicBezTo>
                <a:cubicBezTo>
                  <a:pt x="518" y="1554"/>
                  <a:pt x="366" y="1159"/>
                  <a:pt x="305" y="885"/>
                </a:cubicBezTo>
                <a:cubicBezTo>
                  <a:pt x="244" y="581"/>
                  <a:pt x="274" y="399"/>
                  <a:pt x="214" y="368"/>
                </a:cubicBezTo>
                <a:cubicBezTo>
                  <a:pt x="212" y="366"/>
                  <a:pt x="209" y="365"/>
                  <a:pt x="207" y="365"/>
                </a:cubicBezTo>
                <a:cubicBezTo>
                  <a:pt x="165" y="365"/>
                  <a:pt x="31" y="574"/>
                  <a:pt x="31" y="915"/>
                </a:cubicBezTo>
                <a:cubicBezTo>
                  <a:pt x="1" y="1250"/>
                  <a:pt x="92" y="1706"/>
                  <a:pt x="274" y="2101"/>
                </a:cubicBezTo>
                <a:cubicBezTo>
                  <a:pt x="457" y="2526"/>
                  <a:pt x="730" y="2952"/>
                  <a:pt x="1095" y="3165"/>
                </a:cubicBezTo>
                <a:cubicBezTo>
                  <a:pt x="1126" y="3195"/>
                  <a:pt x="1186" y="3195"/>
                  <a:pt x="1217" y="3226"/>
                </a:cubicBezTo>
                <a:cubicBezTo>
                  <a:pt x="1278" y="3256"/>
                  <a:pt x="1308" y="3256"/>
                  <a:pt x="1338" y="3286"/>
                </a:cubicBezTo>
                <a:cubicBezTo>
                  <a:pt x="1429" y="3317"/>
                  <a:pt x="1521" y="3347"/>
                  <a:pt x="1581" y="3347"/>
                </a:cubicBezTo>
                <a:lnTo>
                  <a:pt x="1794" y="3347"/>
                </a:lnTo>
                <a:cubicBezTo>
                  <a:pt x="1794" y="3347"/>
                  <a:pt x="1885" y="3317"/>
                  <a:pt x="2007" y="3286"/>
                </a:cubicBezTo>
                <a:cubicBezTo>
                  <a:pt x="2129" y="3226"/>
                  <a:pt x="2311" y="3134"/>
                  <a:pt x="2463" y="2952"/>
                </a:cubicBezTo>
                <a:cubicBezTo>
                  <a:pt x="2737" y="2618"/>
                  <a:pt x="2828" y="2101"/>
                  <a:pt x="2767" y="1645"/>
                </a:cubicBezTo>
                <a:cubicBezTo>
                  <a:pt x="2708" y="766"/>
                  <a:pt x="2339" y="0"/>
                  <a:pt x="223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27"/>
          <p:cNvSpPr/>
          <p:nvPr/>
        </p:nvSpPr>
        <p:spPr>
          <a:xfrm>
            <a:off x="16429051" y="5579055"/>
            <a:ext cx="144478" cy="150870"/>
          </a:xfrm>
          <a:custGeom>
            <a:avLst/>
            <a:gdLst/>
            <a:ahLst/>
            <a:cxnLst/>
            <a:rect l="l" t="t" r="r" b="b"/>
            <a:pathLst>
              <a:path w="3526" h="3682" extrusionOk="0">
                <a:moveTo>
                  <a:pt x="1869" y="0"/>
                </a:moveTo>
                <a:cubicBezTo>
                  <a:pt x="1862" y="0"/>
                  <a:pt x="1857" y="2"/>
                  <a:pt x="1854" y="5"/>
                </a:cubicBezTo>
                <a:cubicBezTo>
                  <a:pt x="1763" y="66"/>
                  <a:pt x="2432" y="795"/>
                  <a:pt x="2766" y="1585"/>
                </a:cubicBezTo>
                <a:cubicBezTo>
                  <a:pt x="2857" y="1798"/>
                  <a:pt x="2888" y="1980"/>
                  <a:pt x="2888" y="2163"/>
                </a:cubicBezTo>
                <a:cubicBezTo>
                  <a:pt x="2918" y="2315"/>
                  <a:pt x="2857" y="2436"/>
                  <a:pt x="2796" y="2558"/>
                </a:cubicBezTo>
                <a:cubicBezTo>
                  <a:pt x="2766" y="2588"/>
                  <a:pt x="2705" y="2619"/>
                  <a:pt x="2675" y="2680"/>
                </a:cubicBezTo>
                <a:cubicBezTo>
                  <a:pt x="2644" y="2710"/>
                  <a:pt x="2614" y="2710"/>
                  <a:pt x="2584" y="2740"/>
                </a:cubicBezTo>
                <a:cubicBezTo>
                  <a:pt x="2553" y="2771"/>
                  <a:pt x="2523" y="2771"/>
                  <a:pt x="2492" y="2801"/>
                </a:cubicBezTo>
                <a:lnTo>
                  <a:pt x="2462" y="2801"/>
                </a:lnTo>
                <a:cubicBezTo>
                  <a:pt x="2462" y="2801"/>
                  <a:pt x="2310" y="2953"/>
                  <a:pt x="2067" y="3014"/>
                </a:cubicBezTo>
                <a:cubicBezTo>
                  <a:pt x="2017" y="3027"/>
                  <a:pt x="1966" y="3034"/>
                  <a:pt x="1914" y="3034"/>
                </a:cubicBezTo>
                <a:cubicBezTo>
                  <a:pt x="1839" y="3034"/>
                  <a:pt x="1761" y="3019"/>
                  <a:pt x="1672" y="2984"/>
                </a:cubicBezTo>
                <a:cubicBezTo>
                  <a:pt x="1520" y="2953"/>
                  <a:pt x="1368" y="2832"/>
                  <a:pt x="1216" y="2680"/>
                </a:cubicBezTo>
                <a:cubicBezTo>
                  <a:pt x="912" y="2376"/>
                  <a:pt x="669" y="1950"/>
                  <a:pt x="456" y="1677"/>
                </a:cubicBezTo>
                <a:cubicBezTo>
                  <a:pt x="289" y="1398"/>
                  <a:pt x="122" y="1247"/>
                  <a:pt x="48" y="1247"/>
                </a:cubicBezTo>
                <a:cubicBezTo>
                  <a:pt x="41" y="1247"/>
                  <a:pt x="36" y="1248"/>
                  <a:pt x="30" y="1251"/>
                </a:cubicBezTo>
                <a:cubicBezTo>
                  <a:pt x="0" y="1281"/>
                  <a:pt x="91" y="1494"/>
                  <a:pt x="213" y="1798"/>
                </a:cubicBezTo>
                <a:cubicBezTo>
                  <a:pt x="365" y="2132"/>
                  <a:pt x="517" y="2588"/>
                  <a:pt x="821" y="3014"/>
                </a:cubicBezTo>
                <a:cubicBezTo>
                  <a:pt x="973" y="3196"/>
                  <a:pt x="1155" y="3409"/>
                  <a:pt x="1429" y="3531"/>
                </a:cubicBezTo>
                <a:cubicBezTo>
                  <a:pt x="1595" y="3635"/>
                  <a:pt x="1789" y="3682"/>
                  <a:pt x="1964" y="3682"/>
                </a:cubicBezTo>
                <a:cubicBezTo>
                  <a:pt x="2045" y="3682"/>
                  <a:pt x="2121" y="3671"/>
                  <a:pt x="2189" y="3652"/>
                </a:cubicBezTo>
                <a:cubicBezTo>
                  <a:pt x="2614" y="3591"/>
                  <a:pt x="2857" y="3409"/>
                  <a:pt x="2857" y="3409"/>
                </a:cubicBezTo>
                <a:cubicBezTo>
                  <a:pt x="2857" y="3409"/>
                  <a:pt x="2918" y="3379"/>
                  <a:pt x="3009" y="3287"/>
                </a:cubicBezTo>
                <a:cubicBezTo>
                  <a:pt x="3070" y="3257"/>
                  <a:pt x="3131" y="3196"/>
                  <a:pt x="3192" y="3136"/>
                </a:cubicBezTo>
                <a:cubicBezTo>
                  <a:pt x="3222" y="3075"/>
                  <a:pt x="3313" y="2984"/>
                  <a:pt x="3374" y="2892"/>
                </a:cubicBezTo>
                <a:cubicBezTo>
                  <a:pt x="3465" y="2649"/>
                  <a:pt x="3526" y="2376"/>
                  <a:pt x="3496" y="2102"/>
                </a:cubicBezTo>
                <a:cubicBezTo>
                  <a:pt x="3435" y="1859"/>
                  <a:pt x="3344" y="1585"/>
                  <a:pt x="3222" y="1373"/>
                </a:cubicBezTo>
                <a:cubicBezTo>
                  <a:pt x="2979" y="917"/>
                  <a:pt x="2614" y="582"/>
                  <a:pt x="2371" y="339"/>
                </a:cubicBezTo>
                <a:cubicBezTo>
                  <a:pt x="2125" y="121"/>
                  <a:pt x="1928" y="0"/>
                  <a:pt x="1869"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27"/>
          <p:cNvSpPr/>
          <p:nvPr/>
        </p:nvSpPr>
        <p:spPr>
          <a:xfrm>
            <a:off x="487827" y="4763253"/>
            <a:ext cx="1391634" cy="2301894"/>
          </a:xfrm>
          <a:custGeom>
            <a:avLst/>
            <a:gdLst/>
            <a:ahLst/>
            <a:cxnLst/>
            <a:rect l="l" t="t" r="r" b="b"/>
            <a:pathLst>
              <a:path w="33963" h="56178" extrusionOk="0">
                <a:moveTo>
                  <a:pt x="21927" y="0"/>
                </a:moveTo>
                <a:cubicBezTo>
                  <a:pt x="12439" y="0"/>
                  <a:pt x="0" y="17133"/>
                  <a:pt x="4904" y="32560"/>
                </a:cubicBezTo>
                <a:cubicBezTo>
                  <a:pt x="10102" y="48913"/>
                  <a:pt x="19251" y="48944"/>
                  <a:pt x="22838" y="50251"/>
                </a:cubicBezTo>
                <a:cubicBezTo>
                  <a:pt x="29008" y="52470"/>
                  <a:pt x="25756" y="56178"/>
                  <a:pt x="25756" y="56178"/>
                </a:cubicBezTo>
                <a:cubicBezTo>
                  <a:pt x="25756" y="56178"/>
                  <a:pt x="30285" y="52986"/>
                  <a:pt x="27154" y="50524"/>
                </a:cubicBezTo>
                <a:cubicBezTo>
                  <a:pt x="24023" y="48062"/>
                  <a:pt x="14084" y="43412"/>
                  <a:pt x="15786" y="35509"/>
                </a:cubicBezTo>
                <a:cubicBezTo>
                  <a:pt x="17518" y="27636"/>
                  <a:pt x="24327" y="26846"/>
                  <a:pt x="29129" y="19338"/>
                </a:cubicBezTo>
                <a:cubicBezTo>
                  <a:pt x="33962" y="11800"/>
                  <a:pt x="32382" y="2226"/>
                  <a:pt x="23597" y="189"/>
                </a:cubicBezTo>
                <a:cubicBezTo>
                  <a:pt x="23054" y="62"/>
                  <a:pt x="22496" y="0"/>
                  <a:pt x="21927"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27"/>
          <p:cNvSpPr/>
          <p:nvPr/>
        </p:nvSpPr>
        <p:spPr>
          <a:xfrm>
            <a:off x="995147" y="4763498"/>
            <a:ext cx="884322" cy="2301648"/>
          </a:xfrm>
          <a:custGeom>
            <a:avLst/>
            <a:gdLst/>
            <a:ahLst/>
            <a:cxnLst/>
            <a:rect l="l" t="t" r="r" b="b"/>
            <a:pathLst>
              <a:path w="21582" h="56172" extrusionOk="0">
                <a:moveTo>
                  <a:pt x="9849" y="1"/>
                </a:moveTo>
                <a:cubicBezTo>
                  <a:pt x="18329" y="2220"/>
                  <a:pt x="19788" y="11642"/>
                  <a:pt x="15046" y="19059"/>
                </a:cubicBezTo>
                <a:cubicBezTo>
                  <a:pt x="10244" y="26597"/>
                  <a:pt x="3435" y="27357"/>
                  <a:pt x="1703" y="35260"/>
                </a:cubicBezTo>
                <a:cubicBezTo>
                  <a:pt x="0" y="43162"/>
                  <a:pt x="9909" y="47783"/>
                  <a:pt x="13071" y="50275"/>
                </a:cubicBezTo>
                <a:cubicBezTo>
                  <a:pt x="14165" y="51126"/>
                  <a:pt x="14317" y="52068"/>
                  <a:pt x="14043" y="52950"/>
                </a:cubicBezTo>
                <a:cubicBezTo>
                  <a:pt x="14712" y="54652"/>
                  <a:pt x="13375" y="56172"/>
                  <a:pt x="13375" y="56172"/>
                </a:cubicBezTo>
                <a:cubicBezTo>
                  <a:pt x="13375" y="56172"/>
                  <a:pt x="17904" y="52980"/>
                  <a:pt x="14773" y="50518"/>
                </a:cubicBezTo>
                <a:cubicBezTo>
                  <a:pt x="11642" y="48056"/>
                  <a:pt x="1703" y="43406"/>
                  <a:pt x="3435" y="35503"/>
                </a:cubicBezTo>
                <a:cubicBezTo>
                  <a:pt x="5137" y="27600"/>
                  <a:pt x="11946" y="26840"/>
                  <a:pt x="16779" y="19302"/>
                </a:cubicBezTo>
                <a:cubicBezTo>
                  <a:pt x="21581" y="11794"/>
                  <a:pt x="20001" y="2220"/>
                  <a:pt x="11216" y="153"/>
                </a:cubicBezTo>
                <a:cubicBezTo>
                  <a:pt x="10761" y="62"/>
                  <a:pt x="10305" y="1"/>
                  <a:pt x="9849" y="1"/>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27"/>
          <p:cNvSpPr/>
          <p:nvPr/>
        </p:nvSpPr>
        <p:spPr>
          <a:xfrm>
            <a:off x="1117212" y="5656522"/>
            <a:ext cx="257856" cy="215692"/>
          </a:xfrm>
          <a:custGeom>
            <a:avLst/>
            <a:gdLst/>
            <a:ahLst/>
            <a:cxnLst/>
            <a:rect l="l" t="t" r="r" b="b"/>
            <a:pathLst>
              <a:path w="6293" h="5264" extrusionOk="0">
                <a:moveTo>
                  <a:pt x="3496" y="0"/>
                </a:moveTo>
                <a:cubicBezTo>
                  <a:pt x="3253" y="31"/>
                  <a:pt x="3009" y="61"/>
                  <a:pt x="2797" y="122"/>
                </a:cubicBezTo>
                <a:cubicBezTo>
                  <a:pt x="2553" y="183"/>
                  <a:pt x="2371" y="274"/>
                  <a:pt x="2189" y="365"/>
                </a:cubicBezTo>
                <a:cubicBezTo>
                  <a:pt x="1854" y="517"/>
                  <a:pt x="1581" y="699"/>
                  <a:pt x="1398" y="821"/>
                </a:cubicBezTo>
                <a:cubicBezTo>
                  <a:pt x="1216" y="943"/>
                  <a:pt x="1125" y="1034"/>
                  <a:pt x="1125" y="1034"/>
                </a:cubicBezTo>
                <a:cubicBezTo>
                  <a:pt x="1125" y="1034"/>
                  <a:pt x="1034" y="1125"/>
                  <a:pt x="851" y="1277"/>
                </a:cubicBezTo>
                <a:cubicBezTo>
                  <a:pt x="760" y="1368"/>
                  <a:pt x="669" y="1459"/>
                  <a:pt x="578" y="1611"/>
                </a:cubicBezTo>
                <a:cubicBezTo>
                  <a:pt x="487" y="1763"/>
                  <a:pt x="365" y="1885"/>
                  <a:pt x="304" y="2067"/>
                </a:cubicBezTo>
                <a:cubicBezTo>
                  <a:pt x="213" y="2280"/>
                  <a:pt x="91" y="2462"/>
                  <a:pt x="61" y="2706"/>
                </a:cubicBezTo>
                <a:cubicBezTo>
                  <a:pt x="61" y="2827"/>
                  <a:pt x="31" y="2918"/>
                  <a:pt x="0" y="3070"/>
                </a:cubicBezTo>
                <a:cubicBezTo>
                  <a:pt x="31" y="3192"/>
                  <a:pt x="31" y="3314"/>
                  <a:pt x="31" y="3435"/>
                </a:cubicBezTo>
                <a:cubicBezTo>
                  <a:pt x="91" y="3952"/>
                  <a:pt x="365" y="4469"/>
                  <a:pt x="791" y="4833"/>
                </a:cubicBezTo>
                <a:cubicBezTo>
                  <a:pt x="1174" y="5135"/>
                  <a:pt x="1682" y="5263"/>
                  <a:pt x="2134" y="5263"/>
                </a:cubicBezTo>
                <a:cubicBezTo>
                  <a:pt x="2184" y="5263"/>
                  <a:pt x="2232" y="5262"/>
                  <a:pt x="2280" y="5259"/>
                </a:cubicBezTo>
                <a:cubicBezTo>
                  <a:pt x="2523" y="5198"/>
                  <a:pt x="2736" y="5198"/>
                  <a:pt x="2949" y="5107"/>
                </a:cubicBezTo>
                <a:cubicBezTo>
                  <a:pt x="3161" y="5016"/>
                  <a:pt x="3344" y="4955"/>
                  <a:pt x="3496" y="4833"/>
                </a:cubicBezTo>
                <a:cubicBezTo>
                  <a:pt x="3648" y="4712"/>
                  <a:pt x="3800" y="4621"/>
                  <a:pt x="3921" y="4529"/>
                </a:cubicBezTo>
                <a:cubicBezTo>
                  <a:pt x="4012" y="4438"/>
                  <a:pt x="4104" y="4347"/>
                  <a:pt x="4195" y="4256"/>
                </a:cubicBezTo>
                <a:cubicBezTo>
                  <a:pt x="4347" y="4104"/>
                  <a:pt x="4408" y="4013"/>
                  <a:pt x="4408" y="3982"/>
                </a:cubicBezTo>
                <a:cubicBezTo>
                  <a:pt x="4377" y="3982"/>
                  <a:pt x="4286" y="4043"/>
                  <a:pt x="4104" y="4165"/>
                </a:cubicBezTo>
                <a:cubicBezTo>
                  <a:pt x="4012" y="4225"/>
                  <a:pt x="3921" y="4286"/>
                  <a:pt x="3800" y="4377"/>
                </a:cubicBezTo>
                <a:cubicBezTo>
                  <a:pt x="3678" y="4438"/>
                  <a:pt x="3526" y="4499"/>
                  <a:pt x="3374" y="4590"/>
                </a:cubicBezTo>
                <a:cubicBezTo>
                  <a:pt x="3222" y="4681"/>
                  <a:pt x="3040" y="4742"/>
                  <a:pt x="2857" y="4803"/>
                </a:cubicBezTo>
                <a:cubicBezTo>
                  <a:pt x="2675" y="4864"/>
                  <a:pt x="2462" y="4864"/>
                  <a:pt x="2250" y="4894"/>
                </a:cubicBezTo>
                <a:cubicBezTo>
                  <a:pt x="1824" y="4864"/>
                  <a:pt x="1398" y="4772"/>
                  <a:pt x="1064" y="4469"/>
                </a:cubicBezTo>
                <a:cubicBezTo>
                  <a:pt x="760" y="4165"/>
                  <a:pt x="578" y="3769"/>
                  <a:pt x="547" y="3374"/>
                </a:cubicBezTo>
                <a:cubicBezTo>
                  <a:pt x="547" y="3283"/>
                  <a:pt x="547" y="3192"/>
                  <a:pt x="547" y="3101"/>
                </a:cubicBezTo>
                <a:cubicBezTo>
                  <a:pt x="578" y="3010"/>
                  <a:pt x="608" y="2918"/>
                  <a:pt x="608" y="2827"/>
                </a:cubicBezTo>
                <a:cubicBezTo>
                  <a:pt x="639" y="2645"/>
                  <a:pt x="760" y="2493"/>
                  <a:pt x="821" y="2341"/>
                </a:cubicBezTo>
                <a:cubicBezTo>
                  <a:pt x="882" y="2189"/>
                  <a:pt x="1003" y="2098"/>
                  <a:pt x="1064" y="1976"/>
                </a:cubicBezTo>
                <a:cubicBezTo>
                  <a:pt x="1125" y="1885"/>
                  <a:pt x="1216" y="1794"/>
                  <a:pt x="1307" y="1733"/>
                </a:cubicBezTo>
                <a:cubicBezTo>
                  <a:pt x="1429" y="1611"/>
                  <a:pt x="1520" y="1520"/>
                  <a:pt x="1520" y="1520"/>
                </a:cubicBezTo>
                <a:cubicBezTo>
                  <a:pt x="1520" y="1520"/>
                  <a:pt x="1581" y="1429"/>
                  <a:pt x="1763" y="1338"/>
                </a:cubicBezTo>
                <a:cubicBezTo>
                  <a:pt x="1915" y="1247"/>
                  <a:pt x="2158" y="1034"/>
                  <a:pt x="2462" y="882"/>
                </a:cubicBezTo>
                <a:cubicBezTo>
                  <a:pt x="2614" y="821"/>
                  <a:pt x="2766" y="730"/>
                  <a:pt x="2949" y="669"/>
                </a:cubicBezTo>
                <a:cubicBezTo>
                  <a:pt x="3131" y="608"/>
                  <a:pt x="3313" y="578"/>
                  <a:pt x="3526" y="548"/>
                </a:cubicBezTo>
                <a:cubicBezTo>
                  <a:pt x="3574" y="544"/>
                  <a:pt x="3622" y="542"/>
                  <a:pt x="3671" y="542"/>
                </a:cubicBezTo>
                <a:cubicBezTo>
                  <a:pt x="4023" y="542"/>
                  <a:pt x="4387" y="641"/>
                  <a:pt x="4681" y="882"/>
                </a:cubicBezTo>
                <a:cubicBezTo>
                  <a:pt x="5380" y="1429"/>
                  <a:pt x="5745" y="2371"/>
                  <a:pt x="5927" y="3040"/>
                </a:cubicBezTo>
                <a:cubicBezTo>
                  <a:pt x="6134" y="3718"/>
                  <a:pt x="6169" y="4196"/>
                  <a:pt x="6226" y="4196"/>
                </a:cubicBezTo>
                <a:cubicBezTo>
                  <a:pt x="6228" y="4196"/>
                  <a:pt x="6230" y="4196"/>
                  <a:pt x="6231" y="4195"/>
                </a:cubicBezTo>
                <a:cubicBezTo>
                  <a:pt x="6262" y="4195"/>
                  <a:pt x="6292" y="3709"/>
                  <a:pt x="6201" y="2979"/>
                </a:cubicBezTo>
                <a:cubicBezTo>
                  <a:pt x="6049" y="2280"/>
                  <a:pt x="5775" y="1247"/>
                  <a:pt x="4955" y="517"/>
                </a:cubicBezTo>
                <a:cubicBezTo>
                  <a:pt x="4560" y="183"/>
                  <a:pt x="4012" y="0"/>
                  <a:pt x="3496"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27"/>
          <p:cNvSpPr/>
          <p:nvPr/>
        </p:nvSpPr>
        <p:spPr>
          <a:xfrm>
            <a:off x="767238" y="5522287"/>
            <a:ext cx="240400" cy="271378"/>
          </a:xfrm>
          <a:custGeom>
            <a:avLst/>
            <a:gdLst/>
            <a:ahLst/>
            <a:cxnLst/>
            <a:rect l="l" t="t" r="r" b="b"/>
            <a:pathLst>
              <a:path w="5867" h="6623" extrusionOk="0">
                <a:moveTo>
                  <a:pt x="2981" y="1"/>
                </a:moveTo>
                <a:cubicBezTo>
                  <a:pt x="2888" y="1"/>
                  <a:pt x="2796" y="8"/>
                  <a:pt x="2705" y="24"/>
                </a:cubicBezTo>
                <a:cubicBezTo>
                  <a:pt x="2189" y="115"/>
                  <a:pt x="1824" y="450"/>
                  <a:pt x="1581" y="754"/>
                </a:cubicBezTo>
                <a:cubicBezTo>
                  <a:pt x="1337" y="1058"/>
                  <a:pt x="1216" y="1361"/>
                  <a:pt x="1125" y="1574"/>
                </a:cubicBezTo>
                <a:cubicBezTo>
                  <a:pt x="1064" y="1757"/>
                  <a:pt x="1034" y="1878"/>
                  <a:pt x="1034" y="1909"/>
                </a:cubicBezTo>
                <a:cubicBezTo>
                  <a:pt x="1035" y="1909"/>
                  <a:pt x="1037" y="1910"/>
                  <a:pt x="1039" y="1910"/>
                </a:cubicBezTo>
                <a:cubicBezTo>
                  <a:pt x="1105" y="1910"/>
                  <a:pt x="1291" y="1436"/>
                  <a:pt x="1763" y="906"/>
                </a:cubicBezTo>
                <a:cubicBezTo>
                  <a:pt x="2006" y="662"/>
                  <a:pt x="2341" y="419"/>
                  <a:pt x="2766" y="389"/>
                </a:cubicBezTo>
                <a:cubicBezTo>
                  <a:pt x="2818" y="381"/>
                  <a:pt x="2870" y="377"/>
                  <a:pt x="2923" y="377"/>
                </a:cubicBezTo>
                <a:cubicBezTo>
                  <a:pt x="3278" y="377"/>
                  <a:pt x="3661" y="546"/>
                  <a:pt x="3951" y="784"/>
                </a:cubicBezTo>
                <a:cubicBezTo>
                  <a:pt x="4681" y="1361"/>
                  <a:pt x="5076" y="2273"/>
                  <a:pt x="5167" y="2942"/>
                </a:cubicBezTo>
                <a:cubicBezTo>
                  <a:pt x="5228" y="3276"/>
                  <a:pt x="5228" y="3550"/>
                  <a:pt x="5228" y="3763"/>
                </a:cubicBezTo>
                <a:cubicBezTo>
                  <a:pt x="5198" y="3945"/>
                  <a:pt x="5167" y="4067"/>
                  <a:pt x="5167" y="4067"/>
                </a:cubicBezTo>
                <a:cubicBezTo>
                  <a:pt x="5167" y="4067"/>
                  <a:pt x="5167" y="4158"/>
                  <a:pt x="5107" y="4371"/>
                </a:cubicBezTo>
                <a:cubicBezTo>
                  <a:pt x="5076" y="4553"/>
                  <a:pt x="4985" y="4796"/>
                  <a:pt x="4803" y="5100"/>
                </a:cubicBezTo>
                <a:cubicBezTo>
                  <a:pt x="4590" y="5374"/>
                  <a:pt x="4347" y="5738"/>
                  <a:pt x="4043" y="5982"/>
                </a:cubicBezTo>
                <a:cubicBezTo>
                  <a:pt x="3918" y="6057"/>
                  <a:pt x="3793" y="6111"/>
                  <a:pt x="3684" y="6111"/>
                </a:cubicBezTo>
                <a:cubicBezTo>
                  <a:pt x="3661" y="6111"/>
                  <a:pt x="3639" y="6109"/>
                  <a:pt x="3617" y="6103"/>
                </a:cubicBezTo>
                <a:cubicBezTo>
                  <a:pt x="3465" y="6042"/>
                  <a:pt x="3313" y="5890"/>
                  <a:pt x="3161" y="5708"/>
                </a:cubicBezTo>
                <a:cubicBezTo>
                  <a:pt x="2888" y="5343"/>
                  <a:pt x="2644" y="4887"/>
                  <a:pt x="2341" y="4523"/>
                </a:cubicBezTo>
                <a:cubicBezTo>
                  <a:pt x="2037" y="4127"/>
                  <a:pt x="1641" y="3824"/>
                  <a:pt x="1216" y="3763"/>
                </a:cubicBezTo>
                <a:cubicBezTo>
                  <a:pt x="1127" y="3749"/>
                  <a:pt x="1041" y="3743"/>
                  <a:pt x="959" y="3743"/>
                </a:cubicBezTo>
                <a:cubicBezTo>
                  <a:pt x="676" y="3743"/>
                  <a:pt x="438" y="3814"/>
                  <a:pt x="274" y="3884"/>
                </a:cubicBezTo>
                <a:cubicBezTo>
                  <a:pt x="91" y="3975"/>
                  <a:pt x="0" y="4067"/>
                  <a:pt x="0" y="4097"/>
                </a:cubicBezTo>
                <a:cubicBezTo>
                  <a:pt x="0" y="4103"/>
                  <a:pt x="4" y="4105"/>
                  <a:pt x="12" y="4105"/>
                </a:cubicBezTo>
                <a:cubicBezTo>
                  <a:pt x="74" y="4105"/>
                  <a:pt x="362" y="3963"/>
                  <a:pt x="771" y="3963"/>
                </a:cubicBezTo>
                <a:cubicBezTo>
                  <a:pt x="890" y="3963"/>
                  <a:pt x="1019" y="3975"/>
                  <a:pt x="1155" y="4006"/>
                </a:cubicBezTo>
                <a:cubicBezTo>
                  <a:pt x="1489" y="4097"/>
                  <a:pt x="1793" y="4371"/>
                  <a:pt x="2037" y="4735"/>
                </a:cubicBezTo>
                <a:cubicBezTo>
                  <a:pt x="2310" y="5100"/>
                  <a:pt x="2523" y="5526"/>
                  <a:pt x="2796" y="5982"/>
                </a:cubicBezTo>
                <a:cubicBezTo>
                  <a:pt x="2948" y="6194"/>
                  <a:pt x="3131" y="6407"/>
                  <a:pt x="3435" y="6559"/>
                </a:cubicBezTo>
                <a:cubicBezTo>
                  <a:pt x="3533" y="6604"/>
                  <a:pt x="3633" y="6622"/>
                  <a:pt x="3732" y="6622"/>
                </a:cubicBezTo>
                <a:cubicBezTo>
                  <a:pt x="3970" y="6622"/>
                  <a:pt x="4196" y="6515"/>
                  <a:pt x="4347" y="6407"/>
                </a:cubicBezTo>
                <a:cubicBezTo>
                  <a:pt x="4803" y="6103"/>
                  <a:pt x="5046" y="5738"/>
                  <a:pt x="5289" y="5404"/>
                </a:cubicBezTo>
                <a:cubicBezTo>
                  <a:pt x="5532" y="5100"/>
                  <a:pt x="5654" y="4735"/>
                  <a:pt x="5714" y="4523"/>
                </a:cubicBezTo>
                <a:cubicBezTo>
                  <a:pt x="5806" y="4310"/>
                  <a:pt x="5806" y="4158"/>
                  <a:pt x="5806" y="4158"/>
                </a:cubicBezTo>
                <a:cubicBezTo>
                  <a:pt x="5806" y="4158"/>
                  <a:pt x="5836" y="4036"/>
                  <a:pt x="5836" y="3793"/>
                </a:cubicBezTo>
                <a:cubicBezTo>
                  <a:pt x="5866" y="3550"/>
                  <a:pt x="5836" y="3216"/>
                  <a:pt x="5775" y="2820"/>
                </a:cubicBezTo>
                <a:cubicBezTo>
                  <a:pt x="5593" y="2030"/>
                  <a:pt x="5107" y="1027"/>
                  <a:pt x="4225" y="419"/>
                </a:cubicBezTo>
                <a:cubicBezTo>
                  <a:pt x="3874" y="169"/>
                  <a:pt x="3420" y="1"/>
                  <a:pt x="298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27"/>
          <p:cNvSpPr/>
          <p:nvPr/>
        </p:nvSpPr>
        <p:spPr>
          <a:xfrm>
            <a:off x="1125940" y="4831969"/>
            <a:ext cx="224216" cy="136734"/>
          </a:xfrm>
          <a:custGeom>
            <a:avLst/>
            <a:gdLst/>
            <a:ahLst/>
            <a:cxnLst/>
            <a:rect l="l" t="t" r="r" b="b"/>
            <a:pathLst>
              <a:path w="5472" h="3337" extrusionOk="0">
                <a:moveTo>
                  <a:pt x="2638" y="1"/>
                </a:moveTo>
                <a:cubicBezTo>
                  <a:pt x="2427" y="1"/>
                  <a:pt x="2188" y="42"/>
                  <a:pt x="1945" y="123"/>
                </a:cubicBezTo>
                <a:cubicBezTo>
                  <a:pt x="1337" y="366"/>
                  <a:pt x="912" y="822"/>
                  <a:pt x="1033" y="1157"/>
                </a:cubicBezTo>
                <a:cubicBezTo>
                  <a:pt x="1109" y="1384"/>
                  <a:pt x="1374" y="1505"/>
                  <a:pt x="1718" y="1505"/>
                </a:cubicBezTo>
                <a:cubicBezTo>
                  <a:pt x="1925" y="1505"/>
                  <a:pt x="2161" y="1461"/>
                  <a:pt x="2401" y="1369"/>
                </a:cubicBezTo>
                <a:cubicBezTo>
                  <a:pt x="3040" y="1126"/>
                  <a:pt x="3465" y="670"/>
                  <a:pt x="3344" y="336"/>
                </a:cubicBezTo>
                <a:cubicBezTo>
                  <a:pt x="3249" y="110"/>
                  <a:pt x="2981" y="1"/>
                  <a:pt x="2638" y="1"/>
                </a:cubicBezTo>
                <a:close/>
                <a:moveTo>
                  <a:pt x="4882" y="1317"/>
                </a:moveTo>
                <a:cubicBezTo>
                  <a:pt x="4738" y="1317"/>
                  <a:pt x="4575" y="1344"/>
                  <a:pt x="4407" y="1400"/>
                </a:cubicBezTo>
                <a:cubicBezTo>
                  <a:pt x="3951" y="1582"/>
                  <a:pt x="3678" y="1886"/>
                  <a:pt x="3739" y="2129"/>
                </a:cubicBezTo>
                <a:cubicBezTo>
                  <a:pt x="3796" y="2283"/>
                  <a:pt x="4000" y="2364"/>
                  <a:pt x="4250" y="2364"/>
                </a:cubicBezTo>
                <a:cubicBezTo>
                  <a:pt x="4395" y="2364"/>
                  <a:pt x="4555" y="2337"/>
                  <a:pt x="4711" y="2281"/>
                </a:cubicBezTo>
                <a:cubicBezTo>
                  <a:pt x="5167" y="2129"/>
                  <a:pt x="5471" y="1795"/>
                  <a:pt x="5380" y="1552"/>
                </a:cubicBezTo>
                <a:cubicBezTo>
                  <a:pt x="5322" y="1398"/>
                  <a:pt x="5130" y="1317"/>
                  <a:pt x="4882" y="1317"/>
                </a:cubicBezTo>
                <a:close/>
                <a:moveTo>
                  <a:pt x="1236" y="2266"/>
                </a:moveTo>
                <a:cubicBezTo>
                  <a:pt x="1084" y="2266"/>
                  <a:pt x="909" y="2300"/>
                  <a:pt x="730" y="2372"/>
                </a:cubicBezTo>
                <a:cubicBezTo>
                  <a:pt x="304" y="2524"/>
                  <a:pt x="0" y="2859"/>
                  <a:pt x="91" y="3102"/>
                </a:cubicBezTo>
                <a:cubicBezTo>
                  <a:pt x="149" y="3256"/>
                  <a:pt x="341" y="3337"/>
                  <a:pt x="589" y="3337"/>
                </a:cubicBezTo>
                <a:cubicBezTo>
                  <a:pt x="734" y="3337"/>
                  <a:pt x="897" y="3310"/>
                  <a:pt x="1064" y="3254"/>
                </a:cubicBezTo>
                <a:cubicBezTo>
                  <a:pt x="1520" y="3071"/>
                  <a:pt x="1793" y="2737"/>
                  <a:pt x="1702" y="2494"/>
                </a:cubicBezTo>
                <a:cubicBezTo>
                  <a:pt x="1647" y="2347"/>
                  <a:pt x="1469" y="2266"/>
                  <a:pt x="1236" y="2266"/>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27"/>
          <p:cNvSpPr/>
          <p:nvPr/>
        </p:nvSpPr>
        <p:spPr>
          <a:xfrm>
            <a:off x="1044972" y="5245742"/>
            <a:ext cx="155704" cy="142348"/>
          </a:xfrm>
          <a:custGeom>
            <a:avLst/>
            <a:gdLst/>
            <a:ahLst/>
            <a:cxnLst/>
            <a:rect l="l" t="t" r="r" b="b"/>
            <a:pathLst>
              <a:path w="3800" h="3474" extrusionOk="0">
                <a:moveTo>
                  <a:pt x="1888" y="0"/>
                </a:moveTo>
                <a:cubicBezTo>
                  <a:pt x="1124" y="0"/>
                  <a:pt x="423" y="536"/>
                  <a:pt x="243" y="1332"/>
                </a:cubicBezTo>
                <a:cubicBezTo>
                  <a:pt x="0" y="2244"/>
                  <a:pt x="578" y="3186"/>
                  <a:pt x="1490" y="3430"/>
                </a:cubicBezTo>
                <a:cubicBezTo>
                  <a:pt x="1622" y="3459"/>
                  <a:pt x="1753" y="3474"/>
                  <a:pt x="1883" y="3474"/>
                </a:cubicBezTo>
                <a:cubicBezTo>
                  <a:pt x="2675" y="3474"/>
                  <a:pt x="3378" y="2937"/>
                  <a:pt x="3587" y="2153"/>
                </a:cubicBezTo>
                <a:cubicBezTo>
                  <a:pt x="3800" y="1211"/>
                  <a:pt x="3253" y="268"/>
                  <a:pt x="2310" y="56"/>
                </a:cubicBezTo>
                <a:cubicBezTo>
                  <a:pt x="2169" y="18"/>
                  <a:pt x="2027" y="0"/>
                  <a:pt x="1888"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27"/>
          <p:cNvSpPr/>
          <p:nvPr/>
        </p:nvSpPr>
        <p:spPr>
          <a:xfrm>
            <a:off x="1446001" y="5410504"/>
            <a:ext cx="149518" cy="135832"/>
          </a:xfrm>
          <a:custGeom>
            <a:avLst/>
            <a:gdLst/>
            <a:ahLst/>
            <a:cxnLst/>
            <a:rect l="l" t="t" r="r" b="b"/>
            <a:pathLst>
              <a:path w="3649" h="3315" extrusionOk="0">
                <a:moveTo>
                  <a:pt x="1834" y="1"/>
                </a:moveTo>
                <a:cubicBezTo>
                  <a:pt x="1087" y="1"/>
                  <a:pt x="395" y="510"/>
                  <a:pt x="213" y="1263"/>
                </a:cubicBezTo>
                <a:cubicBezTo>
                  <a:pt x="1" y="2144"/>
                  <a:pt x="548" y="3056"/>
                  <a:pt x="1429" y="3269"/>
                </a:cubicBezTo>
                <a:cubicBezTo>
                  <a:pt x="1558" y="3300"/>
                  <a:pt x="1687" y="3315"/>
                  <a:pt x="1813" y="3315"/>
                </a:cubicBezTo>
                <a:cubicBezTo>
                  <a:pt x="2554" y="3315"/>
                  <a:pt x="3223" y="2806"/>
                  <a:pt x="3405" y="2053"/>
                </a:cubicBezTo>
                <a:cubicBezTo>
                  <a:pt x="3648" y="1171"/>
                  <a:pt x="3101" y="260"/>
                  <a:pt x="2220" y="47"/>
                </a:cubicBezTo>
                <a:cubicBezTo>
                  <a:pt x="2091" y="16"/>
                  <a:pt x="1962" y="1"/>
                  <a:pt x="1834"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27"/>
          <p:cNvSpPr/>
          <p:nvPr/>
        </p:nvSpPr>
        <p:spPr>
          <a:xfrm>
            <a:off x="1114712" y="5144615"/>
            <a:ext cx="184388" cy="175046"/>
          </a:xfrm>
          <a:custGeom>
            <a:avLst/>
            <a:gdLst/>
            <a:ahLst/>
            <a:cxnLst/>
            <a:rect l="l" t="t" r="r" b="b"/>
            <a:pathLst>
              <a:path w="4500" h="4272" extrusionOk="0">
                <a:moveTo>
                  <a:pt x="1703" y="1"/>
                </a:moveTo>
                <a:cubicBezTo>
                  <a:pt x="1642" y="31"/>
                  <a:pt x="1611" y="62"/>
                  <a:pt x="1581" y="92"/>
                </a:cubicBezTo>
                <a:cubicBezTo>
                  <a:pt x="426" y="1247"/>
                  <a:pt x="0" y="2858"/>
                  <a:pt x="608" y="3739"/>
                </a:cubicBezTo>
                <a:cubicBezTo>
                  <a:pt x="856" y="4099"/>
                  <a:pt x="1235" y="4271"/>
                  <a:pt x="1676" y="4271"/>
                </a:cubicBezTo>
                <a:cubicBezTo>
                  <a:pt x="2316" y="4271"/>
                  <a:pt x="3085" y="3907"/>
                  <a:pt x="3770" y="3223"/>
                </a:cubicBezTo>
                <a:cubicBezTo>
                  <a:pt x="4073" y="2949"/>
                  <a:pt x="4317" y="2615"/>
                  <a:pt x="4499" y="2280"/>
                </a:cubicBezTo>
                <a:cubicBezTo>
                  <a:pt x="3435" y="1885"/>
                  <a:pt x="2432" y="973"/>
                  <a:pt x="1703" y="1"/>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27"/>
          <p:cNvSpPr/>
          <p:nvPr/>
        </p:nvSpPr>
        <p:spPr>
          <a:xfrm>
            <a:off x="1480873" y="5345149"/>
            <a:ext cx="132062" cy="120098"/>
          </a:xfrm>
          <a:custGeom>
            <a:avLst/>
            <a:gdLst/>
            <a:ahLst/>
            <a:cxnLst/>
            <a:rect l="l" t="t" r="r" b="b"/>
            <a:pathLst>
              <a:path w="3223" h="2931" extrusionOk="0">
                <a:moveTo>
                  <a:pt x="487" y="0"/>
                </a:moveTo>
                <a:cubicBezTo>
                  <a:pt x="457" y="61"/>
                  <a:pt x="426" y="122"/>
                  <a:pt x="426" y="152"/>
                </a:cubicBezTo>
                <a:cubicBezTo>
                  <a:pt x="1" y="1429"/>
                  <a:pt x="244" y="2645"/>
                  <a:pt x="973" y="2888"/>
                </a:cubicBezTo>
                <a:cubicBezTo>
                  <a:pt x="1060" y="2917"/>
                  <a:pt x="1149" y="2931"/>
                  <a:pt x="1241" y="2931"/>
                </a:cubicBezTo>
                <a:cubicBezTo>
                  <a:pt x="1919" y="2931"/>
                  <a:pt x="2696" y="2163"/>
                  <a:pt x="3071" y="1064"/>
                </a:cubicBezTo>
                <a:cubicBezTo>
                  <a:pt x="3132" y="912"/>
                  <a:pt x="3192" y="760"/>
                  <a:pt x="3223" y="608"/>
                </a:cubicBezTo>
                <a:lnTo>
                  <a:pt x="3223" y="608"/>
                </a:lnTo>
                <a:cubicBezTo>
                  <a:pt x="3061" y="629"/>
                  <a:pt x="2899" y="639"/>
                  <a:pt x="2738" y="639"/>
                </a:cubicBezTo>
                <a:cubicBezTo>
                  <a:pt x="1960" y="639"/>
                  <a:pt x="1192" y="403"/>
                  <a:pt x="487"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27"/>
          <p:cNvSpPr/>
          <p:nvPr/>
        </p:nvSpPr>
        <p:spPr>
          <a:xfrm>
            <a:off x="1487101" y="5346379"/>
            <a:ext cx="73550" cy="92234"/>
          </a:xfrm>
          <a:custGeom>
            <a:avLst/>
            <a:gdLst/>
            <a:ahLst/>
            <a:cxnLst/>
            <a:rect l="l" t="t" r="r" b="b"/>
            <a:pathLst>
              <a:path w="1795" h="2251" extrusionOk="0">
                <a:moveTo>
                  <a:pt x="335" y="1"/>
                </a:moveTo>
                <a:cubicBezTo>
                  <a:pt x="305" y="31"/>
                  <a:pt x="274" y="92"/>
                  <a:pt x="274" y="122"/>
                </a:cubicBezTo>
                <a:cubicBezTo>
                  <a:pt x="1" y="943"/>
                  <a:pt x="1" y="1733"/>
                  <a:pt x="244" y="2250"/>
                </a:cubicBezTo>
                <a:cubicBezTo>
                  <a:pt x="821" y="2129"/>
                  <a:pt x="1429" y="1460"/>
                  <a:pt x="1794" y="518"/>
                </a:cubicBezTo>
                <a:cubicBezTo>
                  <a:pt x="1277" y="426"/>
                  <a:pt x="791" y="244"/>
                  <a:pt x="335" y="1"/>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27"/>
          <p:cNvSpPr/>
          <p:nvPr/>
        </p:nvSpPr>
        <p:spPr>
          <a:xfrm>
            <a:off x="1115943" y="5144615"/>
            <a:ext cx="138290" cy="149518"/>
          </a:xfrm>
          <a:custGeom>
            <a:avLst/>
            <a:gdLst/>
            <a:ahLst/>
            <a:cxnLst/>
            <a:rect l="l" t="t" r="r" b="b"/>
            <a:pathLst>
              <a:path w="3375" h="3649" extrusionOk="0">
                <a:moveTo>
                  <a:pt x="1673" y="1"/>
                </a:moveTo>
                <a:cubicBezTo>
                  <a:pt x="1612" y="31"/>
                  <a:pt x="1581" y="62"/>
                  <a:pt x="1551" y="92"/>
                </a:cubicBezTo>
                <a:cubicBezTo>
                  <a:pt x="457" y="1217"/>
                  <a:pt x="1" y="2767"/>
                  <a:pt x="518" y="3648"/>
                </a:cubicBezTo>
                <a:cubicBezTo>
                  <a:pt x="1156" y="3648"/>
                  <a:pt x="1946" y="3314"/>
                  <a:pt x="2645" y="2615"/>
                </a:cubicBezTo>
                <a:cubicBezTo>
                  <a:pt x="2919" y="2341"/>
                  <a:pt x="3162" y="2007"/>
                  <a:pt x="3375" y="1673"/>
                </a:cubicBezTo>
                <a:cubicBezTo>
                  <a:pt x="2736" y="1217"/>
                  <a:pt x="2129" y="639"/>
                  <a:pt x="1673" y="1"/>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27"/>
          <p:cNvSpPr/>
          <p:nvPr/>
        </p:nvSpPr>
        <p:spPr>
          <a:xfrm>
            <a:off x="1285337" y="5388418"/>
            <a:ext cx="88466" cy="81336"/>
          </a:xfrm>
          <a:custGeom>
            <a:avLst/>
            <a:gdLst/>
            <a:ahLst/>
            <a:cxnLst/>
            <a:rect l="l" t="t" r="r" b="b"/>
            <a:pathLst>
              <a:path w="2159" h="1985" extrusionOk="0">
                <a:moveTo>
                  <a:pt x="593" y="1"/>
                </a:moveTo>
                <a:cubicBezTo>
                  <a:pt x="508" y="1"/>
                  <a:pt x="142" y="298"/>
                  <a:pt x="31" y="799"/>
                </a:cubicBezTo>
                <a:cubicBezTo>
                  <a:pt x="1" y="1103"/>
                  <a:pt x="92" y="1407"/>
                  <a:pt x="244" y="1619"/>
                </a:cubicBezTo>
                <a:cubicBezTo>
                  <a:pt x="396" y="1802"/>
                  <a:pt x="517" y="1862"/>
                  <a:pt x="517" y="1862"/>
                </a:cubicBezTo>
                <a:cubicBezTo>
                  <a:pt x="517" y="1862"/>
                  <a:pt x="669" y="1954"/>
                  <a:pt x="913" y="1984"/>
                </a:cubicBezTo>
                <a:lnTo>
                  <a:pt x="1672" y="1741"/>
                </a:lnTo>
                <a:cubicBezTo>
                  <a:pt x="2159" y="1346"/>
                  <a:pt x="2068" y="799"/>
                  <a:pt x="2007" y="799"/>
                </a:cubicBezTo>
                <a:cubicBezTo>
                  <a:pt x="2003" y="798"/>
                  <a:pt x="1998" y="797"/>
                  <a:pt x="1994" y="797"/>
                </a:cubicBezTo>
                <a:cubicBezTo>
                  <a:pt x="1875" y="797"/>
                  <a:pt x="1722" y="1198"/>
                  <a:pt x="1399" y="1315"/>
                </a:cubicBezTo>
                <a:cubicBezTo>
                  <a:pt x="1330" y="1343"/>
                  <a:pt x="1265" y="1353"/>
                  <a:pt x="1205" y="1353"/>
                </a:cubicBezTo>
                <a:cubicBezTo>
                  <a:pt x="1017" y="1353"/>
                  <a:pt x="884" y="1252"/>
                  <a:pt x="880" y="1252"/>
                </a:cubicBezTo>
                <a:cubicBezTo>
                  <a:pt x="879" y="1252"/>
                  <a:pt x="880" y="1252"/>
                  <a:pt x="882" y="1255"/>
                </a:cubicBezTo>
                <a:cubicBezTo>
                  <a:pt x="882" y="1255"/>
                  <a:pt x="609" y="1163"/>
                  <a:pt x="548" y="829"/>
                </a:cubicBezTo>
                <a:cubicBezTo>
                  <a:pt x="487" y="495"/>
                  <a:pt x="700" y="69"/>
                  <a:pt x="609" y="8"/>
                </a:cubicBezTo>
                <a:cubicBezTo>
                  <a:pt x="606" y="3"/>
                  <a:pt x="601" y="1"/>
                  <a:pt x="59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27"/>
          <p:cNvSpPr/>
          <p:nvPr/>
        </p:nvSpPr>
        <p:spPr>
          <a:xfrm>
            <a:off x="3380495" y="387146"/>
            <a:ext cx="4061754" cy="1382748"/>
          </a:xfrm>
          <a:custGeom>
            <a:avLst/>
            <a:gdLst/>
            <a:ahLst/>
            <a:cxnLst/>
            <a:rect l="l" t="t" r="r" b="b"/>
            <a:pathLst>
              <a:path w="108574" h="36962" extrusionOk="0">
                <a:moveTo>
                  <a:pt x="13678" y="31429"/>
                </a:moveTo>
                <a:cubicBezTo>
                  <a:pt x="13678" y="31429"/>
                  <a:pt x="103315" y="36961"/>
                  <a:pt x="105960" y="29849"/>
                </a:cubicBezTo>
                <a:cubicBezTo>
                  <a:pt x="108574" y="22706"/>
                  <a:pt x="93862" y="21642"/>
                  <a:pt x="88847" y="24834"/>
                </a:cubicBezTo>
                <a:cubicBezTo>
                  <a:pt x="88847" y="24834"/>
                  <a:pt x="90944" y="14529"/>
                  <a:pt x="81491" y="14256"/>
                </a:cubicBezTo>
                <a:cubicBezTo>
                  <a:pt x="72038" y="14013"/>
                  <a:pt x="68087" y="22706"/>
                  <a:pt x="62555" y="17964"/>
                </a:cubicBezTo>
                <a:cubicBezTo>
                  <a:pt x="57053" y="13222"/>
                  <a:pt x="59150" y="0"/>
                  <a:pt x="46536" y="791"/>
                </a:cubicBezTo>
                <a:cubicBezTo>
                  <a:pt x="33922" y="1581"/>
                  <a:pt x="34682" y="20852"/>
                  <a:pt x="32068" y="21125"/>
                </a:cubicBezTo>
                <a:cubicBezTo>
                  <a:pt x="29454" y="21399"/>
                  <a:pt x="29970" y="15077"/>
                  <a:pt x="23922" y="16900"/>
                </a:cubicBezTo>
                <a:cubicBezTo>
                  <a:pt x="17873" y="18754"/>
                  <a:pt x="21551" y="24286"/>
                  <a:pt x="21551" y="24286"/>
                </a:cubicBezTo>
                <a:cubicBezTo>
                  <a:pt x="21551" y="24286"/>
                  <a:pt x="0" y="22159"/>
                  <a:pt x="2614" y="27721"/>
                </a:cubicBezTo>
                <a:cubicBezTo>
                  <a:pt x="4985" y="32736"/>
                  <a:pt x="13678" y="31429"/>
                  <a:pt x="13678" y="31429"/>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27"/>
          <p:cNvSpPr/>
          <p:nvPr/>
        </p:nvSpPr>
        <p:spPr>
          <a:xfrm>
            <a:off x="10460646" y="175367"/>
            <a:ext cx="2887672" cy="983878"/>
          </a:xfrm>
          <a:custGeom>
            <a:avLst/>
            <a:gdLst/>
            <a:ahLst/>
            <a:cxnLst/>
            <a:rect l="l" t="t" r="r" b="b"/>
            <a:pathLst>
              <a:path w="52190" h="17782" extrusionOk="0">
                <a:moveTo>
                  <a:pt x="6566" y="15107"/>
                </a:moveTo>
                <a:cubicBezTo>
                  <a:pt x="6566" y="15107"/>
                  <a:pt x="49667" y="17782"/>
                  <a:pt x="50943" y="14347"/>
                </a:cubicBezTo>
                <a:cubicBezTo>
                  <a:pt x="52190" y="10912"/>
                  <a:pt x="45107" y="10426"/>
                  <a:pt x="42706" y="11946"/>
                </a:cubicBezTo>
                <a:cubicBezTo>
                  <a:pt x="42706" y="11946"/>
                  <a:pt x="43740" y="6991"/>
                  <a:pt x="39180" y="6870"/>
                </a:cubicBezTo>
                <a:cubicBezTo>
                  <a:pt x="34621" y="6748"/>
                  <a:pt x="32736" y="10912"/>
                  <a:pt x="30062" y="8633"/>
                </a:cubicBezTo>
                <a:cubicBezTo>
                  <a:pt x="27417" y="6353"/>
                  <a:pt x="28420" y="0"/>
                  <a:pt x="22371" y="395"/>
                </a:cubicBezTo>
                <a:cubicBezTo>
                  <a:pt x="16292" y="760"/>
                  <a:pt x="16687" y="10031"/>
                  <a:pt x="15411" y="10152"/>
                </a:cubicBezTo>
                <a:cubicBezTo>
                  <a:pt x="14165" y="10274"/>
                  <a:pt x="14408" y="7234"/>
                  <a:pt x="11490" y="8146"/>
                </a:cubicBezTo>
                <a:cubicBezTo>
                  <a:pt x="8602" y="9028"/>
                  <a:pt x="10365" y="11672"/>
                  <a:pt x="10365" y="11672"/>
                </a:cubicBezTo>
                <a:cubicBezTo>
                  <a:pt x="10365" y="11672"/>
                  <a:pt x="0" y="10669"/>
                  <a:pt x="1246" y="13344"/>
                </a:cubicBezTo>
                <a:cubicBezTo>
                  <a:pt x="2401" y="15745"/>
                  <a:pt x="6566" y="15107"/>
                  <a:pt x="6566" y="15107"/>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27"/>
          <p:cNvSpPr/>
          <p:nvPr/>
        </p:nvSpPr>
        <p:spPr>
          <a:xfrm>
            <a:off x="14453892" y="2217430"/>
            <a:ext cx="3308744" cy="1126788"/>
          </a:xfrm>
          <a:custGeom>
            <a:avLst/>
            <a:gdLst/>
            <a:ahLst/>
            <a:cxnLst/>
            <a:rect l="l" t="t" r="r" b="b"/>
            <a:pathLst>
              <a:path w="59090" h="20123" extrusionOk="0">
                <a:moveTo>
                  <a:pt x="7448" y="17114"/>
                </a:moveTo>
                <a:cubicBezTo>
                  <a:pt x="7448" y="17114"/>
                  <a:pt x="56233" y="20123"/>
                  <a:pt x="57661" y="16232"/>
                </a:cubicBezTo>
                <a:cubicBezTo>
                  <a:pt x="59090" y="12372"/>
                  <a:pt x="51065" y="11794"/>
                  <a:pt x="48360" y="13527"/>
                </a:cubicBezTo>
                <a:cubicBezTo>
                  <a:pt x="48360" y="13527"/>
                  <a:pt x="49485" y="7904"/>
                  <a:pt x="44348" y="7782"/>
                </a:cubicBezTo>
                <a:cubicBezTo>
                  <a:pt x="39211" y="7630"/>
                  <a:pt x="37053" y="12372"/>
                  <a:pt x="34044" y="9788"/>
                </a:cubicBezTo>
                <a:cubicBezTo>
                  <a:pt x="31035" y="7205"/>
                  <a:pt x="32190" y="1"/>
                  <a:pt x="25320" y="457"/>
                </a:cubicBezTo>
                <a:cubicBezTo>
                  <a:pt x="18451" y="882"/>
                  <a:pt x="18876" y="11369"/>
                  <a:pt x="17448" y="11490"/>
                </a:cubicBezTo>
                <a:cubicBezTo>
                  <a:pt x="16019" y="11642"/>
                  <a:pt x="16293" y="8208"/>
                  <a:pt x="13010" y="9211"/>
                </a:cubicBezTo>
                <a:cubicBezTo>
                  <a:pt x="9727" y="10214"/>
                  <a:pt x="11733" y="13223"/>
                  <a:pt x="11733" y="13223"/>
                </a:cubicBezTo>
                <a:cubicBezTo>
                  <a:pt x="11733" y="13223"/>
                  <a:pt x="1" y="12068"/>
                  <a:pt x="1429" y="15108"/>
                </a:cubicBezTo>
                <a:cubicBezTo>
                  <a:pt x="2706" y="17843"/>
                  <a:pt x="7448" y="17114"/>
                  <a:pt x="7448" y="1711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27"/>
          <p:cNvSpPr/>
          <p:nvPr/>
        </p:nvSpPr>
        <p:spPr>
          <a:xfrm rot="-805064" flipH="1">
            <a:off x="13161216" y="2059543"/>
            <a:ext cx="498596" cy="696778"/>
          </a:xfrm>
          <a:custGeom>
            <a:avLst/>
            <a:gdLst/>
            <a:ahLst/>
            <a:cxnLst/>
            <a:rect l="l" t="t" r="r" b="b"/>
            <a:pathLst>
              <a:path w="18967" h="26506" extrusionOk="0">
                <a:moveTo>
                  <a:pt x="6219" y="1"/>
                </a:moveTo>
                <a:cubicBezTo>
                  <a:pt x="5204" y="1"/>
                  <a:pt x="4297" y="243"/>
                  <a:pt x="3587" y="760"/>
                </a:cubicBezTo>
                <a:cubicBezTo>
                  <a:pt x="0" y="3374"/>
                  <a:pt x="1125" y="7995"/>
                  <a:pt x="4711" y="10487"/>
                </a:cubicBezTo>
                <a:cubicBezTo>
                  <a:pt x="8328" y="12949"/>
                  <a:pt x="11550" y="12007"/>
                  <a:pt x="13830" y="15259"/>
                </a:cubicBezTo>
                <a:cubicBezTo>
                  <a:pt x="16110" y="18481"/>
                  <a:pt x="12523" y="22493"/>
                  <a:pt x="11550" y="24195"/>
                </a:cubicBezTo>
                <a:cubicBezTo>
                  <a:pt x="10608" y="25928"/>
                  <a:pt x="13283" y="26506"/>
                  <a:pt x="13283" y="26506"/>
                </a:cubicBezTo>
                <a:cubicBezTo>
                  <a:pt x="13283" y="26506"/>
                  <a:pt x="11094" y="25442"/>
                  <a:pt x="13465" y="23253"/>
                </a:cubicBezTo>
                <a:cubicBezTo>
                  <a:pt x="14833" y="21977"/>
                  <a:pt x="18967" y="20214"/>
                  <a:pt x="18207" y="11824"/>
                </a:cubicBezTo>
                <a:cubicBezTo>
                  <a:pt x="17585" y="4955"/>
                  <a:pt x="10807" y="1"/>
                  <a:pt x="6219"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27"/>
          <p:cNvSpPr/>
          <p:nvPr/>
        </p:nvSpPr>
        <p:spPr>
          <a:xfrm rot="-805064" flipH="1">
            <a:off x="13217573" y="2063299"/>
            <a:ext cx="442682" cy="686394"/>
          </a:xfrm>
          <a:custGeom>
            <a:avLst/>
            <a:gdLst/>
            <a:ahLst/>
            <a:cxnLst/>
            <a:rect l="l" t="t" r="r" b="b"/>
            <a:pathLst>
              <a:path w="16840" h="26111" extrusionOk="0">
                <a:moveTo>
                  <a:pt x="4195" y="1"/>
                </a:moveTo>
                <a:lnTo>
                  <a:pt x="4195" y="1"/>
                </a:lnTo>
                <a:cubicBezTo>
                  <a:pt x="3982" y="122"/>
                  <a:pt x="3769" y="213"/>
                  <a:pt x="3587" y="365"/>
                </a:cubicBezTo>
                <a:cubicBezTo>
                  <a:pt x="0" y="2979"/>
                  <a:pt x="1125" y="7600"/>
                  <a:pt x="4711" y="10092"/>
                </a:cubicBezTo>
                <a:cubicBezTo>
                  <a:pt x="8328" y="12554"/>
                  <a:pt x="11550" y="11612"/>
                  <a:pt x="13830" y="14864"/>
                </a:cubicBezTo>
                <a:cubicBezTo>
                  <a:pt x="16110" y="18086"/>
                  <a:pt x="12523" y="22098"/>
                  <a:pt x="11550" y="23800"/>
                </a:cubicBezTo>
                <a:cubicBezTo>
                  <a:pt x="10608" y="25533"/>
                  <a:pt x="13283" y="26111"/>
                  <a:pt x="13283" y="26111"/>
                </a:cubicBezTo>
                <a:cubicBezTo>
                  <a:pt x="13283" y="26111"/>
                  <a:pt x="12371" y="25655"/>
                  <a:pt x="12341" y="24773"/>
                </a:cubicBezTo>
                <a:cubicBezTo>
                  <a:pt x="12067" y="24439"/>
                  <a:pt x="11946" y="23983"/>
                  <a:pt x="12280" y="23375"/>
                </a:cubicBezTo>
                <a:cubicBezTo>
                  <a:pt x="13253" y="21642"/>
                  <a:pt x="16839" y="17661"/>
                  <a:pt x="14560" y="14408"/>
                </a:cubicBezTo>
                <a:cubicBezTo>
                  <a:pt x="12280" y="11156"/>
                  <a:pt x="9058" y="12129"/>
                  <a:pt x="5441" y="9636"/>
                </a:cubicBezTo>
                <a:cubicBezTo>
                  <a:pt x="1885" y="7204"/>
                  <a:pt x="760" y="2645"/>
                  <a:pt x="4195" y="1"/>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27"/>
          <p:cNvSpPr/>
          <p:nvPr/>
        </p:nvSpPr>
        <p:spPr>
          <a:xfrm rot="-805064" flipH="1">
            <a:off x="13326729" y="2318409"/>
            <a:ext cx="80730" cy="66166"/>
          </a:xfrm>
          <a:custGeom>
            <a:avLst/>
            <a:gdLst/>
            <a:ahLst/>
            <a:cxnLst/>
            <a:rect l="l" t="t" r="r" b="b"/>
            <a:pathLst>
              <a:path w="3071" h="2517" extrusionOk="0">
                <a:moveTo>
                  <a:pt x="1293" y="1"/>
                </a:moveTo>
                <a:cubicBezTo>
                  <a:pt x="1240" y="1"/>
                  <a:pt x="1186" y="9"/>
                  <a:pt x="1126" y="24"/>
                </a:cubicBezTo>
                <a:cubicBezTo>
                  <a:pt x="1034" y="24"/>
                  <a:pt x="913" y="54"/>
                  <a:pt x="791" y="85"/>
                </a:cubicBezTo>
                <a:cubicBezTo>
                  <a:pt x="548" y="176"/>
                  <a:pt x="335" y="389"/>
                  <a:pt x="214" y="601"/>
                </a:cubicBezTo>
                <a:cubicBezTo>
                  <a:pt x="1" y="1088"/>
                  <a:pt x="62" y="1604"/>
                  <a:pt x="153" y="1969"/>
                </a:cubicBezTo>
                <a:cubicBezTo>
                  <a:pt x="214" y="2303"/>
                  <a:pt x="335" y="2516"/>
                  <a:pt x="366" y="2516"/>
                </a:cubicBezTo>
                <a:cubicBezTo>
                  <a:pt x="396" y="2516"/>
                  <a:pt x="305" y="2273"/>
                  <a:pt x="274" y="1939"/>
                </a:cubicBezTo>
                <a:cubicBezTo>
                  <a:pt x="214" y="1604"/>
                  <a:pt x="214" y="1088"/>
                  <a:pt x="426" y="723"/>
                </a:cubicBezTo>
                <a:cubicBezTo>
                  <a:pt x="518" y="541"/>
                  <a:pt x="700" y="419"/>
                  <a:pt x="882" y="358"/>
                </a:cubicBezTo>
                <a:cubicBezTo>
                  <a:pt x="974" y="328"/>
                  <a:pt x="1065" y="297"/>
                  <a:pt x="1156" y="297"/>
                </a:cubicBezTo>
                <a:lnTo>
                  <a:pt x="1430" y="297"/>
                </a:lnTo>
                <a:cubicBezTo>
                  <a:pt x="1612" y="297"/>
                  <a:pt x="1733" y="358"/>
                  <a:pt x="1825" y="358"/>
                </a:cubicBezTo>
                <a:cubicBezTo>
                  <a:pt x="1916" y="389"/>
                  <a:pt x="1977" y="419"/>
                  <a:pt x="1977" y="419"/>
                </a:cubicBezTo>
                <a:cubicBezTo>
                  <a:pt x="1977" y="419"/>
                  <a:pt x="2037" y="419"/>
                  <a:pt x="2129" y="449"/>
                </a:cubicBezTo>
                <a:cubicBezTo>
                  <a:pt x="2159" y="480"/>
                  <a:pt x="2220" y="480"/>
                  <a:pt x="2281" y="541"/>
                </a:cubicBezTo>
                <a:cubicBezTo>
                  <a:pt x="2311" y="571"/>
                  <a:pt x="2402" y="571"/>
                  <a:pt x="2463" y="632"/>
                </a:cubicBezTo>
                <a:cubicBezTo>
                  <a:pt x="2493" y="692"/>
                  <a:pt x="2585" y="753"/>
                  <a:pt x="2645" y="814"/>
                </a:cubicBezTo>
                <a:cubicBezTo>
                  <a:pt x="2645" y="844"/>
                  <a:pt x="2676" y="905"/>
                  <a:pt x="2706" y="936"/>
                </a:cubicBezTo>
                <a:cubicBezTo>
                  <a:pt x="2737" y="966"/>
                  <a:pt x="2737" y="1027"/>
                  <a:pt x="2767" y="1057"/>
                </a:cubicBezTo>
                <a:cubicBezTo>
                  <a:pt x="2828" y="1240"/>
                  <a:pt x="2828" y="1452"/>
                  <a:pt x="2737" y="1665"/>
                </a:cubicBezTo>
                <a:cubicBezTo>
                  <a:pt x="2645" y="1848"/>
                  <a:pt x="2463" y="1969"/>
                  <a:pt x="2281" y="2060"/>
                </a:cubicBezTo>
                <a:cubicBezTo>
                  <a:pt x="2189" y="2091"/>
                  <a:pt x="2098" y="2151"/>
                  <a:pt x="2007" y="2151"/>
                </a:cubicBezTo>
                <a:lnTo>
                  <a:pt x="1733" y="2151"/>
                </a:lnTo>
                <a:cubicBezTo>
                  <a:pt x="1642" y="2151"/>
                  <a:pt x="1551" y="2151"/>
                  <a:pt x="1490" y="2121"/>
                </a:cubicBezTo>
                <a:cubicBezTo>
                  <a:pt x="1430" y="2121"/>
                  <a:pt x="1369" y="2091"/>
                  <a:pt x="1308" y="2091"/>
                </a:cubicBezTo>
                <a:cubicBezTo>
                  <a:pt x="1217" y="2060"/>
                  <a:pt x="1156" y="2060"/>
                  <a:pt x="1126" y="2060"/>
                </a:cubicBezTo>
                <a:cubicBezTo>
                  <a:pt x="1126" y="2091"/>
                  <a:pt x="1186" y="2121"/>
                  <a:pt x="1278" y="2151"/>
                </a:cubicBezTo>
                <a:cubicBezTo>
                  <a:pt x="1338" y="2182"/>
                  <a:pt x="1399" y="2212"/>
                  <a:pt x="1460" y="2243"/>
                </a:cubicBezTo>
                <a:cubicBezTo>
                  <a:pt x="1521" y="2243"/>
                  <a:pt x="1612" y="2273"/>
                  <a:pt x="1703" y="2273"/>
                </a:cubicBezTo>
                <a:cubicBezTo>
                  <a:pt x="1794" y="2303"/>
                  <a:pt x="1885" y="2303"/>
                  <a:pt x="2007" y="2303"/>
                </a:cubicBezTo>
                <a:cubicBezTo>
                  <a:pt x="2129" y="2303"/>
                  <a:pt x="2220" y="2273"/>
                  <a:pt x="2341" y="2243"/>
                </a:cubicBezTo>
                <a:cubicBezTo>
                  <a:pt x="2585" y="2151"/>
                  <a:pt x="2797" y="2000"/>
                  <a:pt x="2949" y="1756"/>
                </a:cubicBezTo>
                <a:cubicBezTo>
                  <a:pt x="3071" y="1513"/>
                  <a:pt x="3071" y="1240"/>
                  <a:pt x="3010" y="996"/>
                </a:cubicBezTo>
                <a:cubicBezTo>
                  <a:pt x="2980" y="936"/>
                  <a:pt x="2980" y="875"/>
                  <a:pt x="2949" y="814"/>
                </a:cubicBezTo>
                <a:cubicBezTo>
                  <a:pt x="2919" y="753"/>
                  <a:pt x="2889" y="723"/>
                  <a:pt x="2858" y="662"/>
                </a:cubicBezTo>
                <a:cubicBezTo>
                  <a:pt x="2797" y="571"/>
                  <a:pt x="2706" y="480"/>
                  <a:pt x="2645" y="419"/>
                </a:cubicBezTo>
                <a:cubicBezTo>
                  <a:pt x="2585" y="358"/>
                  <a:pt x="2493" y="328"/>
                  <a:pt x="2433" y="267"/>
                </a:cubicBezTo>
                <a:cubicBezTo>
                  <a:pt x="2341" y="237"/>
                  <a:pt x="2281" y="206"/>
                  <a:pt x="2250" y="176"/>
                </a:cubicBezTo>
                <a:cubicBezTo>
                  <a:pt x="2129" y="145"/>
                  <a:pt x="2068" y="115"/>
                  <a:pt x="2068" y="115"/>
                </a:cubicBezTo>
                <a:cubicBezTo>
                  <a:pt x="2068" y="115"/>
                  <a:pt x="2007" y="85"/>
                  <a:pt x="1885" y="85"/>
                </a:cubicBezTo>
                <a:cubicBezTo>
                  <a:pt x="1794" y="54"/>
                  <a:pt x="1642" y="24"/>
                  <a:pt x="1460" y="24"/>
                </a:cubicBezTo>
                <a:cubicBezTo>
                  <a:pt x="1399" y="9"/>
                  <a:pt x="1346" y="1"/>
                  <a:pt x="1293"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27"/>
          <p:cNvSpPr/>
          <p:nvPr/>
        </p:nvSpPr>
        <p:spPr>
          <a:xfrm rot="-805064" flipH="1">
            <a:off x="13224751" y="2257331"/>
            <a:ext cx="76734" cy="84882"/>
          </a:xfrm>
          <a:custGeom>
            <a:avLst/>
            <a:gdLst/>
            <a:ahLst/>
            <a:cxnLst/>
            <a:rect l="l" t="t" r="r" b="b"/>
            <a:pathLst>
              <a:path w="2919" h="3229" extrusionOk="0">
                <a:moveTo>
                  <a:pt x="1076" y="1"/>
                </a:moveTo>
                <a:cubicBezTo>
                  <a:pt x="1022" y="1"/>
                  <a:pt x="967" y="7"/>
                  <a:pt x="912" y="20"/>
                </a:cubicBezTo>
                <a:cubicBezTo>
                  <a:pt x="669" y="81"/>
                  <a:pt x="456" y="263"/>
                  <a:pt x="304" y="476"/>
                </a:cubicBezTo>
                <a:cubicBezTo>
                  <a:pt x="30" y="932"/>
                  <a:pt x="0" y="1479"/>
                  <a:pt x="61" y="1874"/>
                </a:cubicBezTo>
                <a:cubicBezTo>
                  <a:pt x="122" y="2057"/>
                  <a:pt x="182" y="2209"/>
                  <a:pt x="213" y="2330"/>
                </a:cubicBezTo>
                <a:cubicBezTo>
                  <a:pt x="274" y="2422"/>
                  <a:pt x="304" y="2482"/>
                  <a:pt x="304" y="2482"/>
                </a:cubicBezTo>
                <a:cubicBezTo>
                  <a:pt x="304" y="2482"/>
                  <a:pt x="334" y="2543"/>
                  <a:pt x="426" y="2634"/>
                </a:cubicBezTo>
                <a:cubicBezTo>
                  <a:pt x="486" y="2725"/>
                  <a:pt x="608" y="2847"/>
                  <a:pt x="790" y="2969"/>
                </a:cubicBezTo>
                <a:cubicBezTo>
                  <a:pt x="942" y="3060"/>
                  <a:pt x="1125" y="3151"/>
                  <a:pt x="1398" y="3212"/>
                </a:cubicBezTo>
                <a:cubicBezTo>
                  <a:pt x="1439" y="3222"/>
                  <a:pt x="1486" y="3229"/>
                  <a:pt x="1536" y="3229"/>
                </a:cubicBezTo>
                <a:cubicBezTo>
                  <a:pt x="1635" y="3229"/>
                  <a:pt x="1743" y="3202"/>
                  <a:pt x="1824" y="3121"/>
                </a:cubicBezTo>
                <a:cubicBezTo>
                  <a:pt x="1945" y="2999"/>
                  <a:pt x="1976" y="2847"/>
                  <a:pt x="2006" y="2725"/>
                </a:cubicBezTo>
                <a:cubicBezTo>
                  <a:pt x="2067" y="2482"/>
                  <a:pt x="2067" y="2239"/>
                  <a:pt x="2128" y="2026"/>
                </a:cubicBezTo>
                <a:cubicBezTo>
                  <a:pt x="2158" y="1814"/>
                  <a:pt x="2249" y="1631"/>
                  <a:pt x="2371" y="1510"/>
                </a:cubicBezTo>
                <a:cubicBezTo>
                  <a:pt x="2644" y="1327"/>
                  <a:pt x="2918" y="1388"/>
                  <a:pt x="2918" y="1327"/>
                </a:cubicBezTo>
                <a:cubicBezTo>
                  <a:pt x="2918" y="1327"/>
                  <a:pt x="2857" y="1327"/>
                  <a:pt x="2766" y="1297"/>
                </a:cubicBezTo>
                <a:cubicBezTo>
                  <a:pt x="2644" y="1297"/>
                  <a:pt x="2492" y="1327"/>
                  <a:pt x="2310" y="1418"/>
                </a:cubicBezTo>
                <a:cubicBezTo>
                  <a:pt x="2128" y="1540"/>
                  <a:pt x="2006" y="1753"/>
                  <a:pt x="1945" y="1966"/>
                </a:cubicBezTo>
                <a:cubicBezTo>
                  <a:pt x="1885" y="2209"/>
                  <a:pt x="1854" y="2452"/>
                  <a:pt x="1793" y="2665"/>
                </a:cubicBezTo>
                <a:cubicBezTo>
                  <a:pt x="1763" y="2786"/>
                  <a:pt x="1733" y="2877"/>
                  <a:pt x="1672" y="2938"/>
                </a:cubicBezTo>
                <a:cubicBezTo>
                  <a:pt x="1629" y="2960"/>
                  <a:pt x="1586" y="2981"/>
                  <a:pt x="1532" y="2981"/>
                </a:cubicBezTo>
                <a:cubicBezTo>
                  <a:pt x="1510" y="2981"/>
                  <a:pt x="1486" y="2978"/>
                  <a:pt x="1459" y="2969"/>
                </a:cubicBezTo>
                <a:cubicBezTo>
                  <a:pt x="1277" y="2908"/>
                  <a:pt x="1094" y="2786"/>
                  <a:pt x="942" y="2695"/>
                </a:cubicBezTo>
                <a:cubicBezTo>
                  <a:pt x="790" y="2604"/>
                  <a:pt x="730" y="2513"/>
                  <a:pt x="669" y="2452"/>
                </a:cubicBezTo>
                <a:cubicBezTo>
                  <a:pt x="608" y="2361"/>
                  <a:pt x="578" y="2300"/>
                  <a:pt x="578" y="2300"/>
                </a:cubicBezTo>
                <a:cubicBezTo>
                  <a:pt x="578" y="2300"/>
                  <a:pt x="547" y="2270"/>
                  <a:pt x="486" y="2178"/>
                </a:cubicBezTo>
                <a:cubicBezTo>
                  <a:pt x="456" y="2087"/>
                  <a:pt x="395" y="1966"/>
                  <a:pt x="365" y="1814"/>
                </a:cubicBezTo>
                <a:cubicBezTo>
                  <a:pt x="274" y="1479"/>
                  <a:pt x="274" y="993"/>
                  <a:pt x="517" y="598"/>
                </a:cubicBezTo>
                <a:cubicBezTo>
                  <a:pt x="608" y="415"/>
                  <a:pt x="760" y="233"/>
                  <a:pt x="973" y="203"/>
                </a:cubicBezTo>
                <a:cubicBezTo>
                  <a:pt x="1042" y="179"/>
                  <a:pt x="1116" y="169"/>
                  <a:pt x="1190" y="169"/>
                </a:cubicBezTo>
                <a:cubicBezTo>
                  <a:pt x="1309" y="169"/>
                  <a:pt x="1426" y="195"/>
                  <a:pt x="1520" y="233"/>
                </a:cubicBezTo>
                <a:cubicBezTo>
                  <a:pt x="1801" y="374"/>
                  <a:pt x="1978" y="540"/>
                  <a:pt x="2027" y="540"/>
                </a:cubicBezTo>
                <a:cubicBezTo>
                  <a:pt x="2031" y="540"/>
                  <a:pt x="2034" y="539"/>
                  <a:pt x="2037" y="537"/>
                </a:cubicBezTo>
                <a:cubicBezTo>
                  <a:pt x="2037" y="537"/>
                  <a:pt x="2006" y="476"/>
                  <a:pt x="1915" y="415"/>
                </a:cubicBezTo>
                <a:cubicBezTo>
                  <a:pt x="1854" y="324"/>
                  <a:pt x="1733" y="233"/>
                  <a:pt x="1581" y="142"/>
                </a:cubicBezTo>
                <a:cubicBezTo>
                  <a:pt x="1439" y="71"/>
                  <a:pt x="1262" y="1"/>
                  <a:pt x="1076"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27"/>
          <p:cNvSpPr/>
          <p:nvPr/>
        </p:nvSpPr>
        <p:spPr>
          <a:xfrm rot="-805064" flipH="1">
            <a:off x="13371713" y="2059336"/>
            <a:ext cx="71134" cy="39984"/>
          </a:xfrm>
          <a:custGeom>
            <a:avLst/>
            <a:gdLst/>
            <a:ahLst/>
            <a:cxnLst/>
            <a:rect l="l" t="t" r="r" b="b"/>
            <a:pathLst>
              <a:path w="2706" h="1521" extrusionOk="0">
                <a:moveTo>
                  <a:pt x="1277" y="1"/>
                </a:moveTo>
                <a:cubicBezTo>
                  <a:pt x="943" y="31"/>
                  <a:pt x="700" y="183"/>
                  <a:pt x="700" y="365"/>
                </a:cubicBezTo>
                <a:cubicBezTo>
                  <a:pt x="700" y="548"/>
                  <a:pt x="973" y="669"/>
                  <a:pt x="1308" y="669"/>
                </a:cubicBezTo>
                <a:cubicBezTo>
                  <a:pt x="1642" y="639"/>
                  <a:pt x="1916" y="487"/>
                  <a:pt x="1916" y="304"/>
                </a:cubicBezTo>
                <a:cubicBezTo>
                  <a:pt x="1885" y="122"/>
                  <a:pt x="1612" y="1"/>
                  <a:pt x="1277" y="1"/>
                </a:cubicBezTo>
                <a:close/>
                <a:moveTo>
                  <a:pt x="2250" y="791"/>
                </a:moveTo>
                <a:cubicBezTo>
                  <a:pt x="2037" y="791"/>
                  <a:pt x="1855" y="912"/>
                  <a:pt x="1855" y="1034"/>
                </a:cubicBezTo>
                <a:cubicBezTo>
                  <a:pt x="1855" y="1156"/>
                  <a:pt x="2037" y="1247"/>
                  <a:pt x="2280" y="1247"/>
                </a:cubicBezTo>
                <a:cubicBezTo>
                  <a:pt x="2523" y="1247"/>
                  <a:pt x="2706" y="1125"/>
                  <a:pt x="2706" y="1004"/>
                </a:cubicBezTo>
                <a:cubicBezTo>
                  <a:pt x="2706" y="882"/>
                  <a:pt x="2493" y="791"/>
                  <a:pt x="2250" y="791"/>
                </a:cubicBezTo>
                <a:close/>
                <a:moveTo>
                  <a:pt x="426" y="1064"/>
                </a:moveTo>
                <a:cubicBezTo>
                  <a:pt x="183" y="1064"/>
                  <a:pt x="1" y="1186"/>
                  <a:pt x="1" y="1308"/>
                </a:cubicBezTo>
                <a:cubicBezTo>
                  <a:pt x="1" y="1429"/>
                  <a:pt x="213" y="1520"/>
                  <a:pt x="457" y="1520"/>
                </a:cubicBezTo>
                <a:cubicBezTo>
                  <a:pt x="669" y="1520"/>
                  <a:pt x="852" y="1399"/>
                  <a:pt x="852" y="1277"/>
                </a:cubicBezTo>
                <a:cubicBezTo>
                  <a:pt x="852" y="1156"/>
                  <a:pt x="669" y="1064"/>
                  <a:pt x="426" y="106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27"/>
          <p:cNvSpPr/>
          <p:nvPr/>
        </p:nvSpPr>
        <p:spPr>
          <a:xfrm rot="-805064" flipH="1">
            <a:off x="13329009" y="2182134"/>
            <a:ext cx="50366" cy="44820"/>
          </a:xfrm>
          <a:custGeom>
            <a:avLst/>
            <a:gdLst/>
            <a:ahLst/>
            <a:cxnLst/>
            <a:rect l="l" t="t" r="r" b="b"/>
            <a:pathLst>
              <a:path w="1916" h="1705" extrusionOk="0">
                <a:moveTo>
                  <a:pt x="967" y="1"/>
                </a:moveTo>
                <a:cubicBezTo>
                  <a:pt x="787" y="1"/>
                  <a:pt x="606" y="59"/>
                  <a:pt x="457" y="184"/>
                </a:cubicBezTo>
                <a:cubicBezTo>
                  <a:pt x="92" y="457"/>
                  <a:pt x="1" y="974"/>
                  <a:pt x="274" y="1369"/>
                </a:cubicBezTo>
                <a:cubicBezTo>
                  <a:pt x="453" y="1584"/>
                  <a:pt x="707" y="1704"/>
                  <a:pt x="959" y="1704"/>
                </a:cubicBezTo>
                <a:cubicBezTo>
                  <a:pt x="1135" y="1704"/>
                  <a:pt x="1310" y="1646"/>
                  <a:pt x="1460" y="1521"/>
                </a:cubicBezTo>
                <a:cubicBezTo>
                  <a:pt x="1855" y="1248"/>
                  <a:pt x="1916" y="731"/>
                  <a:pt x="1642" y="336"/>
                </a:cubicBezTo>
                <a:cubicBezTo>
                  <a:pt x="1481" y="121"/>
                  <a:pt x="1225" y="1"/>
                  <a:pt x="96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27"/>
          <p:cNvSpPr/>
          <p:nvPr/>
        </p:nvSpPr>
        <p:spPr>
          <a:xfrm rot="-805064" flipH="1">
            <a:off x="13445338" y="2254221"/>
            <a:ext cx="47948" cy="42690"/>
          </a:xfrm>
          <a:custGeom>
            <a:avLst/>
            <a:gdLst/>
            <a:ahLst/>
            <a:cxnLst/>
            <a:rect l="l" t="t" r="r" b="b"/>
            <a:pathLst>
              <a:path w="1824" h="1624" extrusionOk="0">
                <a:moveTo>
                  <a:pt x="911" y="0"/>
                </a:moveTo>
                <a:cubicBezTo>
                  <a:pt x="742" y="0"/>
                  <a:pt x="572" y="49"/>
                  <a:pt x="426" y="146"/>
                </a:cubicBezTo>
                <a:cubicBezTo>
                  <a:pt x="91" y="420"/>
                  <a:pt x="0" y="937"/>
                  <a:pt x="274" y="1301"/>
                </a:cubicBezTo>
                <a:cubicBezTo>
                  <a:pt x="433" y="1514"/>
                  <a:pt x="665" y="1623"/>
                  <a:pt x="903" y="1623"/>
                </a:cubicBezTo>
                <a:cubicBezTo>
                  <a:pt x="1073" y="1623"/>
                  <a:pt x="1246" y="1567"/>
                  <a:pt x="1398" y="1453"/>
                </a:cubicBezTo>
                <a:cubicBezTo>
                  <a:pt x="1763" y="1210"/>
                  <a:pt x="1824" y="694"/>
                  <a:pt x="1581" y="329"/>
                </a:cubicBezTo>
                <a:cubicBezTo>
                  <a:pt x="1417" y="110"/>
                  <a:pt x="1165" y="0"/>
                  <a:pt x="911"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27"/>
          <p:cNvSpPr/>
          <p:nvPr/>
        </p:nvSpPr>
        <p:spPr>
          <a:xfrm rot="-805064" flipH="1">
            <a:off x="13361447" y="2141054"/>
            <a:ext cx="142242" cy="140192"/>
          </a:xfrm>
          <a:custGeom>
            <a:avLst/>
            <a:gdLst/>
            <a:ahLst/>
            <a:cxnLst/>
            <a:rect l="l" t="t" r="r" b="b"/>
            <a:pathLst>
              <a:path w="5411" h="5333" extrusionOk="0">
                <a:moveTo>
                  <a:pt x="3443" y="0"/>
                </a:moveTo>
                <a:cubicBezTo>
                  <a:pt x="3019" y="0"/>
                  <a:pt x="2695" y="190"/>
                  <a:pt x="2614" y="514"/>
                </a:cubicBezTo>
                <a:cubicBezTo>
                  <a:pt x="2523" y="1031"/>
                  <a:pt x="3009" y="1669"/>
                  <a:pt x="3769" y="1973"/>
                </a:cubicBezTo>
                <a:cubicBezTo>
                  <a:pt x="4009" y="2073"/>
                  <a:pt x="4243" y="2120"/>
                  <a:pt x="4453" y="2120"/>
                </a:cubicBezTo>
                <a:cubicBezTo>
                  <a:pt x="4880" y="2120"/>
                  <a:pt x="5207" y="1924"/>
                  <a:pt x="5289" y="1578"/>
                </a:cubicBezTo>
                <a:cubicBezTo>
                  <a:pt x="5410" y="1091"/>
                  <a:pt x="4894" y="423"/>
                  <a:pt x="4134" y="149"/>
                </a:cubicBezTo>
                <a:cubicBezTo>
                  <a:pt x="3891" y="48"/>
                  <a:pt x="3654" y="0"/>
                  <a:pt x="3443" y="0"/>
                </a:cubicBezTo>
                <a:close/>
                <a:moveTo>
                  <a:pt x="631" y="3335"/>
                </a:moveTo>
                <a:cubicBezTo>
                  <a:pt x="494" y="3335"/>
                  <a:pt x="370" y="3376"/>
                  <a:pt x="274" y="3462"/>
                </a:cubicBezTo>
                <a:cubicBezTo>
                  <a:pt x="0" y="3705"/>
                  <a:pt x="122" y="4313"/>
                  <a:pt x="547" y="4800"/>
                </a:cubicBezTo>
                <a:cubicBezTo>
                  <a:pt x="846" y="5141"/>
                  <a:pt x="1219" y="5332"/>
                  <a:pt x="1520" y="5332"/>
                </a:cubicBezTo>
                <a:cubicBezTo>
                  <a:pt x="1648" y="5332"/>
                  <a:pt x="1763" y="5298"/>
                  <a:pt x="1854" y="5225"/>
                </a:cubicBezTo>
                <a:cubicBezTo>
                  <a:pt x="2128" y="4952"/>
                  <a:pt x="2006" y="4344"/>
                  <a:pt x="1581" y="3857"/>
                </a:cubicBezTo>
                <a:cubicBezTo>
                  <a:pt x="1290" y="3525"/>
                  <a:pt x="928" y="3335"/>
                  <a:pt x="631" y="3335"/>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27"/>
          <p:cNvSpPr/>
          <p:nvPr/>
        </p:nvSpPr>
        <p:spPr>
          <a:xfrm rot="-805064" flipH="1">
            <a:off x="13398530" y="2236095"/>
            <a:ext cx="26392" cy="26734"/>
          </a:xfrm>
          <a:custGeom>
            <a:avLst/>
            <a:gdLst/>
            <a:ahLst/>
            <a:cxnLst/>
            <a:rect l="l" t="t" r="r" b="b"/>
            <a:pathLst>
              <a:path w="1004" h="1017" extrusionOk="0">
                <a:moveTo>
                  <a:pt x="543" y="1"/>
                </a:moveTo>
                <a:cubicBezTo>
                  <a:pt x="527" y="1"/>
                  <a:pt x="517" y="4"/>
                  <a:pt x="517" y="10"/>
                </a:cubicBezTo>
                <a:cubicBezTo>
                  <a:pt x="486" y="41"/>
                  <a:pt x="669" y="193"/>
                  <a:pt x="699" y="375"/>
                </a:cubicBezTo>
                <a:cubicBezTo>
                  <a:pt x="730" y="527"/>
                  <a:pt x="638" y="618"/>
                  <a:pt x="638" y="618"/>
                </a:cubicBezTo>
                <a:cubicBezTo>
                  <a:pt x="638" y="618"/>
                  <a:pt x="578" y="740"/>
                  <a:pt x="395" y="740"/>
                </a:cubicBezTo>
                <a:cubicBezTo>
                  <a:pt x="384" y="742"/>
                  <a:pt x="372" y="743"/>
                  <a:pt x="360" y="743"/>
                </a:cubicBezTo>
                <a:cubicBezTo>
                  <a:pt x="228" y="743"/>
                  <a:pt x="85" y="615"/>
                  <a:pt x="40" y="615"/>
                </a:cubicBezTo>
                <a:cubicBezTo>
                  <a:pt x="36" y="615"/>
                  <a:pt x="33" y="616"/>
                  <a:pt x="31" y="618"/>
                </a:cubicBezTo>
                <a:cubicBezTo>
                  <a:pt x="0" y="649"/>
                  <a:pt x="61" y="892"/>
                  <a:pt x="365" y="983"/>
                </a:cubicBezTo>
                <a:cubicBezTo>
                  <a:pt x="411" y="1006"/>
                  <a:pt x="467" y="1016"/>
                  <a:pt x="522" y="1016"/>
                </a:cubicBezTo>
                <a:cubicBezTo>
                  <a:pt x="612" y="1016"/>
                  <a:pt x="704" y="990"/>
                  <a:pt x="760" y="953"/>
                </a:cubicBezTo>
                <a:cubicBezTo>
                  <a:pt x="851" y="892"/>
                  <a:pt x="912" y="831"/>
                  <a:pt x="912" y="831"/>
                </a:cubicBezTo>
                <a:cubicBezTo>
                  <a:pt x="912" y="831"/>
                  <a:pt x="942" y="770"/>
                  <a:pt x="973" y="649"/>
                </a:cubicBezTo>
                <a:cubicBezTo>
                  <a:pt x="1003" y="557"/>
                  <a:pt x="1003" y="375"/>
                  <a:pt x="912" y="254"/>
                </a:cubicBezTo>
                <a:cubicBezTo>
                  <a:pt x="790" y="59"/>
                  <a:pt x="610" y="1"/>
                  <a:pt x="54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806917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4 ">
  <p:cSld name="Background 4 ">
    <p:bg>
      <p:bgPr>
        <a:solidFill>
          <a:schemeClr val="lt2"/>
        </a:solidFill>
        <a:effectLst/>
      </p:bgPr>
    </p:bg>
    <p:spTree>
      <p:nvGrpSpPr>
        <p:cNvPr id="1" name="Shape 1061"/>
        <p:cNvGrpSpPr/>
        <p:nvPr/>
      </p:nvGrpSpPr>
      <p:grpSpPr>
        <a:xfrm>
          <a:off x="0" y="0"/>
          <a:ext cx="0" cy="0"/>
          <a:chOff x="0" y="0"/>
          <a:chExt cx="0" cy="0"/>
        </a:xfrm>
      </p:grpSpPr>
      <p:sp>
        <p:nvSpPr>
          <p:cNvPr id="1062" name="Google Shape;1062;p28"/>
          <p:cNvSpPr/>
          <p:nvPr/>
        </p:nvSpPr>
        <p:spPr>
          <a:xfrm flipH="1">
            <a:off x="7340458" y="860127"/>
            <a:ext cx="11062692" cy="2959146"/>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rgbClr val="000000">
              <a:alpha val="139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28"/>
          <p:cNvSpPr/>
          <p:nvPr/>
        </p:nvSpPr>
        <p:spPr>
          <a:xfrm>
            <a:off x="31350" y="3793756"/>
            <a:ext cx="13322584" cy="3760940"/>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rgbClr val="000000">
              <a:alpha val="139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28"/>
          <p:cNvSpPr/>
          <p:nvPr/>
        </p:nvSpPr>
        <p:spPr>
          <a:xfrm>
            <a:off x="273802" y="1078802"/>
            <a:ext cx="8474668" cy="8536384"/>
          </a:xfrm>
          <a:custGeom>
            <a:avLst/>
            <a:gdLst/>
            <a:ahLst/>
            <a:cxnLst/>
            <a:rect l="l" t="t" r="r" b="b"/>
            <a:pathLst>
              <a:path w="61886" h="61887" extrusionOk="0">
                <a:moveTo>
                  <a:pt x="30943" y="1"/>
                </a:moveTo>
                <a:cubicBezTo>
                  <a:pt x="13861" y="1"/>
                  <a:pt x="0" y="13861"/>
                  <a:pt x="0" y="30944"/>
                </a:cubicBezTo>
                <a:cubicBezTo>
                  <a:pt x="0" y="48026"/>
                  <a:pt x="13861" y="61886"/>
                  <a:pt x="30943" y="61886"/>
                </a:cubicBezTo>
                <a:cubicBezTo>
                  <a:pt x="48026" y="61886"/>
                  <a:pt x="61886" y="48026"/>
                  <a:pt x="61886" y="30944"/>
                </a:cubicBezTo>
                <a:cubicBezTo>
                  <a:pt x="61886" y="13861"/>
                  <a:pt x="48026" y="1"/>
                  <a:pt x="30943" y="1"/>
                </a:cubicBezTo>
                <a:close/>
              </a:path>
            </a:pathLst>
          </a:custGeom>
          <a:solidFill>
            <a:schemeClr val="dk2"/>
          </a:solidFill>
          <a:ln>
            <a:noFill/>
          </a:ln>
          <a:effectLst>
            <a:outerShdw blurRad="471488" algn="bl" rotWithShape="0">
              <a:schemeClr val="dk2">
                <a:alpha val="75000"/>
              </a:schemeClr>
            </a:outerShdw>
          </a:effectLst>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28"/>
          <p:cNvSpPr/>
          <p:nvPr/>
        </p:nvSpPr>
        <p:spPr>
          <a:xfrm>
            <a:off x="3487104" y="1798421"/>
            <a:ext cx="2177072" cy="1994678"/>
          </a:xfrm>
          <a:custGeom>
            <a:avLst/>
            <a:gdLst/>
            <a:ahLst/>
            <a:cxnLst/>
            <a:rect l="l" t="t" r="r" b="b"/>
            <a:pathLst>
              <a:path w="15898" h="14461" extrusionOk="0">
                <a:moveTo>
                  <a:pt x="7973" y="1"/>
                </a:moveTo>
                <a:cubicBezTo>
                  <a:pt x="4692" y="1"/>
                  <a:pt x="1724" y="2241"/>
                  <a:pt x="943" y="5574"/>
                </a:cubicBezTo>
                <a:cubicBezTo>
                  <a:pt x="1" y="9434"/>
                  <a:pt x="2402" y="13325"/>
                  <a:pt x="6293" y="14267"/>
                </a:cubicBezTo>
                <a:cubicBezTo>
                  <a:pt x="6846" y="14398"/>
                  <a:pt x="7400" y="14461"/>
                  <a:pt x="7946" y="14461"/>
                </a:cubicBezTo>
                <a:cubicBezTo>
                  <a:pt x="11208" y="14461"/>
                  <a:pt x="14179" y="12225"/>
                  <a:pt x="14986" y="8918"/>
                </a:cubicBezTo>
                <a:cubicBezTo>
                  <a:pt x="15898" y="5027"/>
                  <a:pt x="13496" y="1136"/>
                  <a:pt x="9636" y="194"/>
                </a:cubicBezTo>
                <a:cubicBezTo>
                  <a:pt x="9079" y="64"/>
                  <a:pt x="8521" y="1"/>
                  <a:pt x="7973" y="1"/>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28"/>
          <p:cNvSpPr/>
          <p:nvPr/>
        </p:nvSpPr>
        <p:spPr>
          <a:xfrm>
            <a:off x="1447516" y="4080865"/>
            <a:ext cx="1740096" cy="1752602"/>
          </a:xfrm>
          <a:custGeom>
            <a:avLst/>
            <a:gdLst/>
            <a:ahLst/>
            <a:cxnLst/>
            <a:rect l="l" t="t" r="r" b="b"/>
            <a:pathLst>
              <a:path w="12707" h="12706" extrusionOk="0">
                <a:moveTo>
                  <a:pt x="6354" y="0"/>
                </a:moveTo>
                <a:cubicBezTo>
                  <a:pt x="2858" y="0"/>
                  <a:pt x="1" y="2857"/>
                  <a:pt x="1" y="6353"/>
                </a:cubicBezTo>
                <a:cubicBezTo>
                  <a:pt x="1" y="9848"/>
                  <a:pt x="2858" y="12705"/>
                  <a:pt x="6354" y="12705"/>
                </a:cubicBezTo>
                <a:cubicBezTo>
                  <a:pt x="9849" y="12705"/>
                  <a:pt x="12706" y="9848"/>
                  <a:pt x="12706" y="6353"/>
                </a:cubicBezTo>
                <a:cubicBezTo>
                  <a:pt x="12706" y="2857"/>
                  <a:pt x="9849" y="0"/>
                  <a:pt x="6354" y="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28"/>
          <p:cNvSpPr/>
          <p:nvPr/>
        </p:nvSpPr>
        <p:spPr>
          <a:xfrm>
            <a:off x="6284245" y="5833356"/>
            <a:ext cx="1144818" cy="1153136"/>
          </a:xfrm>
          <a:custGeom>
            <a:avLst/>
            <a:gdLst/>
            <a:ahLst/>
            <a:cxnLst/>
            <a:rect l="l" t="t" r="r" b="b"/>
            <a:pathLst>
              <a:path w="8360" h="8360" extrusionOk="0">
                <a:moveTo>
                  <a:pt x="4165" y="0"/>
                </a:moveTo>
                <a:cubicBezTo>
                  <a:pt x="1855" y="0"/>
                  <a:pt x="1" y="1855"/>
                  <a:pt x="1" y="4165"/>
                </a:cubicBezTo>
                <a:cubicBezTo>
                  <a:pt x="1" y="6475"/>
                  <a:pt x="1855" y="8359"/>
                  <a:pt x="4165" y="8359"/>
                </a:cubicBezTo>
                <a:cubicBezTo>
                  <a:pt x="6475" y="8359"/>
                  <a:pt x="8360" y="6475"/>
                  <a:pt x="8360" y="4165"/>
                </a:cubicBezTo>
                <a:cubicBezTo>
                  <a:pt x="8360" y="1855"/>
                  <a:pt x="6475" y="0"/>
                  <a:pt x="4165" y="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28"/>
          <p:cNvSpPr/>
          <p:nvPr/>
        </p:nvSpPr>
        <p:spPr>
          <a:xfrm>
            <a:off x="4506897" y="6673254"/>
            <a:ext cx="1115650" cy="982648"/>
          </a:xfrm>
          <a:custGeom>
            <a:avLst/>
            <a:gdLst/>
            <a:ahLst/>
            <a:cxnLst/>
            <a:rect l="l" t="t" r="r" b="b"/>
            <a:pathLst>
              <a:path w="8147" h="7124" extrusionOk="0">
                <a:moveTo>
                  <a:pt x="4097" y="1"/>
                </a:moveTo>
                <a:cubicBezTo>
                  <a:pt x="3578" y="1"/>
                  <a:pt x="3052" y="115"/>
                  <a:pt x="2554" y="355"/>
                </a:cubicBezTo>
                <a:cubicBezTo>
                  <a:pt x="761" y="1206"/>
                  <a:pt x="1" y="3334"/>
                  <a:pt x="852" y="5097"/>
                </a:cubicBezTo>
                <a:cubicBezTo>
                  <a:pt x="1463" y="6384"/>
                  <a:pt x="2747" y="7123"/>
                  <a:pt x="4075" y="7123"/>
                </a:cubicBezTo>
                <a:cubicBezTo>
                  <a:pt x="4597" y="7123"/>
                  <a:pt x="5126" y="7009"/>
                  <a:pt x="5624" y="6769"/>
                </a:cubicBezTo>
                <a:cubicBezTo>
                  <a:pt x="7417" y="5918"/>
                  <a:pt x="8147" y="3790"/>
                  <a:pt x="7296" y="2027"/>
                </a:cubicBezTo>
                <a:cubicBezTo>
                  <a:pt x="6685" y="740"/>
                  <a:pt x="5416" y="1"/>
                  <a:pt x="4097" y="1"/>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28"/>
          <p:cNvSpPr/>
          <p:nvPr/>
        </p:nvSpPr>
        <p:spPr>
          <a:xfrm>
            <a:off x="7141762" y="3791472"/>
            <a:ext cx="574464" cy="578776"/>
          </a:xfrm>
          <a:custGeom>
            <a:avLst/>
            <a:gdLst/>
            <a:ahLst/>
            <a:cxnLst/>
            <a:rect l="l" t="t" r="r" b="b"/>
            <a:pathLst>
              <a:path w="4195" h="4196" extrusionOk="0">
                <a:moveTo>
                  <a:pt x="2098" y="1"/>
                </a:moveTo>
                <a:cubicBezTo>
                  <a:pt x="942" y="1"/>
                  <a:pt x="0" y="943"/>
                  <a:pt x="0" y="2098"/>
                </a:cubicBezTo>
                <a:cubicBezTo>
                  <a:pt x="0" y="3253"/>
                  <a:pt x="942" y="4195"/>
                  <a:pt x="2098" y="4195"/>
                </a:cubicBezTo>
                <a:cubicBezTo>
                  <a:pt x="3253" y="4195"/>
                  <a:pt x="4195" y="3253"/>
                  <a:pt x="4195" y="2098"/>
                </a:cubicBezTo>
                <a:cubicBezTo>
                  <a:pt x="4195" y="943"/>
                  <a:pt x="3253" y="1"/>
                  <a:pt x="2098" y="1"/>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28"/>
          <p:cNvSpPr/>
          <p:nvPr/>
        </p:nvSpPr>
        <p:spPr>
          <a:xfrm>
            <a:off x="273803" y="2047396"/>
            <a:ext cx="7513214" cy="7567804"/>
          </a:xfrm>
          <a:custGeom>
            <a:avLst/>
            <a:gdLst/>
            <a:ahLst/>
            <a:cxnLst/>
            <a:rect l="l" t="t" r="r" b="b"/>
            <a:pathLst>
              <a:path w="54865" h="54865" extrusionOk="0">
                <a:moveTo>
                  <a:pt x="19575" y="37083"/>
                </a:moveTo>
                <a:cubicBezTo>
                  <a:pt x="22128" y="37083"/>
                  <a:pt x="24195" y="39180"/>
                  <a:pt x="24195" y="41733"/>
                </a:cubicBezTo>
                <a:cubicBezTo>
                  <a:pt x="24195" y="44287"/>
                  <a:pt x="22128" y="46353"/>
                  <a:pt x="19575" y="46353"/>
                </a:cubicBezTo>
                <a:cubicBezTo>
                  <a:pt x="16992" y="46353"/>
                  <a:pt x="14925" y="44287"/>
                  <a:pt x="14925" y="41733"/>
                </a:cubicBezTo>
                <a:cubicBezTo>
                  <a:pt x="14925" y="39180"/>
                  <a:pt x="16992" y="37083"/>
                  <a:pt x="19575" y="37083"/>
                </a:cubicBezTo>
                <a:close/>
                <a:moveTo>
                  <a:pt x="11308" y="0"/>
                </a:moveTo>
                <a:cubicBezTo>
                  <a:pt x="4408" y="5684"/>
                  <a:pt x="0" y="14286"/>
                  <a:pt x="0" y="23922"/>
                </a:cubicBezTo>
                <a:cubicBezTo>
                  <a:pt x="0" y="41004"/>
                  <a:pt x="13861" y="54864"/>
                  <a:pt x="30943" y="54864"/>
                </a:cubicBezTo>
                <a:cubicBezTo>
                  <a:pt x="40579" y="54864"/>
                  <a:pt x="49181" y="50457"/>
                  <a:pt x="54865" y="43557"/>
                </a:cubicBezTo>
                <a:cubicBezTo>
                  <a:pt x="49424" y="42828"/>
                  <a:pt x="44287" y="41217"/>
                  <a:pt x="39545" y="38907"/>
                </a:cubicBezTo>
                <a:cubicBezTo>
                  <a:pt x="38816" y="40700"/>
                  <a:pt x="37053" y="42007"/>
                  <a:pt x="34986" y="42007"/>
                </a:cubicBezTo>
                <a:cubicBezTo>
                  <a:pt x="32281" y="42007"/>
                  <a:pt x="30092" y="39788"/>
                  <a:pt x="30092" y="37083"/>
                </a:cubicBezTo>
                <a:cubicBezTo>
                  <a:pt x="30092" y="35867"/>
                  <a:pt x="30548" y="34742"/>
                  <a:pt x="31308" y="33891"/>
                </a:cubicBezTo>
                <a:cubicBezTo>
                  <a:pt x="27721" y="31216"/>
                  <a:pt x="24530" y="28086"/>
                  <a:pt x="21764" y="24560"/>
                </a:cubicBezTo>
                <a:cubicBezTo>
                  <a:pt x="20487" y="27052"/>
                  <a:pt x="17903" y="28754"/>
                  <a:pt x="14925" y="28754"/>
                </a:cubicBezTo>
                <a:cubicBezTo>
                  <a:pt x="10700" y="28754"/>
                  <a:pt x="7265" y="25320"/>
                  <a:pt x="7265" y="21095"/>
                </a:cubicBezTo>
                <a:cubicBezTo>
                  <a:pt x="7265" y="16870"/>
                  <a:pt x="10700" y="13405"/>
                  <a:pt x="14925" y="13405"/>
                </a:cubicBezTo>
                <a:cubicBezTo>
                  <a:pt x="14985" y="13405"/>
                  <a:pt x="15016" y="13435"/>
                  <a:pt x="15077" y="13435"/>
                </a:cubicBezTo>
                <a:cubicBezTo>
                  <a:pt x="13253" y="9210"/>
                  <a:pt x="11946" y="4712"/>
                  <a:pt x="11308" y="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28"/>
          <p:cNvSpPr/>
          <p:nvPr/>
        </p:nvSpPr>
        <p:spPr>
          <a:xfrm>
            <a:off x="-149549" y="6858000"/>
            <a:ext cx="19874514" cy="5211956"/>
          </a:xfrm>
          <a:custGeom>
            <a:avLst/>
            <a:gdLst/>
            <a:ahLst/>
            <a:cxnLst/>
            <a:rect l="l" t="t" r="r" b="b"/>
            <a:pathLst>
              <a:path w="322743" h="86355" extrusionOk="0">
                <a:moveTo>
                  <a:pt x="305812" y="23770"/>
                </a:moveTo>
                <a:cubicBezTo>
                  <a:pt x="267756" y="5320"/>
                  <a:pt x="223713" y="0"/>
                  <a:pt x="182132" y="7569"/>
                </a:cubicBezTo>
                <a:cubicBezTo>
                  <a:pt x="152222" y="13010"/>
                  <a:pt x="123833" y="24803"/>
                  <a:pt x="94227" y="31642"/>
                </a:cubicBezTo>
                <a:cubicBezTo>
                  <a:pt x="64622" y="38481"/>
                  <a:pt x="32038" y="39971"/>
                  <a:pt x="5229" y="25685"/>
                </a:cubicBezTo>
                <a:cubicBezTo>
                  <a:pt x="3131" y="31703"/>
                  <a:pt x="274" y="38816"/>
                  <a:pt x="122" y="45199"/>
                </a:cubicBezTo>
                <a:cubicBezTo>
                  <a:pt x="1" y="51551"/>
                  <a:pt x="2159" y="58330"/>
                  <a:pt x="7235" y="62190"/>
                </a:cubicBezTo>
                <a:cubicBezTo>
                  <a:pt x="12858" y="66476"/>
                  <a:pt x="20548" y="66384"/>
                  <a:pt x="27600" y="65928"/>
                </a:cubicBezTo>
                <a:cubicBezTo>
                  <a:pt x="59789" y="63831"/>
                  <a:pt x="91765" y="85199"/>
                  <a:pt x="124015" y="85625"/>
                </a:cubicBezTo>
                <a:cubicBezTo>
                  <a:pt x="178727" y="86354"/>
                  <a:pt x="232285" y="77692"/>
                  <a:pt x="286967" y="76324"/>
                </a:cubicBezTo>
                <a:cubicBezTo>
                  <a:pt x="299702" y="75989"/>
                  <a:pt x="314718" y="73041"/>
                  <a:pt x="319946" y="61400"/>
                </a:cubicBezTo>
                <a:cubicBezTo>
                  <a:pt x="322742" y="55168"/>
                  <a:pt x="321861" y="47752"/>
                  <a:pt x="319095" y="41490"/>
                </a:cubicBezTo>
                <a:cubicBezTo>
                  <a:pt x="316359" y="35229"/>
                  <a:pt x="311952" y="26749"/>
                  <a:pt x="305812" y="2377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28"/>
          <p:cNvSpPr/>
          <p:nvPr/>
        </p:nvSpPr>
        <p:spPr>
          <a:xfrm>
            <a:off x="104341" y="7563579"/>
            <a:ext cx="9233086" cy="2829646"/>
          </a:xfrm>
          <a:custGeom>
            <a:avLst/>
            <a:gdLst/>
            <a:ahLst/>
            <a:cxnLst/>
            <a:rect l="l" t="t" r="r" b="b"/>
            <a:pathLst>
              <a:path w="172436" h="52464" extrusionOk="0">
                <a:moveTo>
                  <a:pt x="0" y="32190"/>
                </a:moveTo>
                <a:cubicBezTo>
                  <a:pt x="17417" y="45959"/>
                  <a:pt x="40032" y="52099"/>
                  <a:pt x="62220" y="52281"/>
                </a:cubicBezTo>
                <a:cubicBezTo>
                  <a:pt x="84440" y="52464"/>
                  <a:pt x="106355" y="47053"/>
                  <a:pt x="127298" y="39667"/>
                </a:cubicBezTo>
                <a:cubicBezTo>
                  <a:pt x="144380" y="33649"/>
                  <a:pt x="162131" y="24560"/>
                  <a:pt x="172435" y="9606"/>
                </a:cubicBezTo>
                <a:cubicBezTo>
                  <a:pt x="117297" y="1"/>
                  <a:pt x="59242" y="7995"/>
                  <a:pt x="8754" y="32159"/>
                </a:cubicBezTo>
                <a:cubicBezTo>
                  <a:pt x="5806" y="33558"/>
                  <a:pt x="3192" y="31582"/>
                  <a:pt x="0" y="3219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28"/>
          <p:cNvSpPr/>
          <p:nvPr/>
        </p:nvSpPr>
        <p:spPr>
          <a:xfrm>
            <a:off x="-1440233" y="7901286"/>
            <a:ext cx="7335366" cy="3133592"/>
          </a:xfrm>
          <a:custGeom>
            <a:avLst/>
            <a:gdLst/>
            <a:ahLst/>
            <a:cxnLst/>
            <a:rect l="l" t="t" r="r" b="b"/>
            <a:pathLst>
              <a:path w="80489" h="34135" extrusionOk="0">
                <a:moveTo>
                  <a:pt x="80488" y="0"/>
                </a:moveTo>
                <a:cubicBezTo>
                  <a:pt x="72677" y="517"/>
                  <a:pt x="64895" y="1368"/>
                  <a:pt x="57144" y="2554"/>
                </a:cubicBezTo>
                <a:cubicBezTo>
                  <a:pt x="36323" y="7994"/>
                  <a:pt x="16657" y="17873"/>
                  <a:pt x="1" y="31490"/>
                </a:cubicBezTo>
                <a:cubicBezTo>
                  <a:pt x="9818" y="34135"/>
                  <a:pt x="22463" y="33435"/>
                  <a:pt x="32281" y="30761"/>
                </a:cubicBezTo>
                <a:cubicBezTo>
                  <a:pt x="44682" y="15502"/>
                  <a:pt x="61643" y="4772"/>
                  <a:pt x="80488" y="0"/>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28"/>
          <p:cNvSpPr/>
          <p:nvPr/>
        </p:nvSpPr>
        <p:spPr>
          <a:xfrm>
            <a:off x="8180402" y="3708109"/>
            <a:ext cx="3611556" cy="1093802"/>
          </a:xfrm>
          <a:custGeom>
            <a:avLst/>
            <a:gdLst/>
            <a:ahLst/>
            <a:cxnLst/>
            <a:rect l="l" t="t" r="r" b="b"/>
            <a:pathLst>
              <a:path w="67449" h="20280" extrusionOk="0">
                <a:moveTo>
                  <a:pt x="22118" y="0"/>
                </a:moveTo>
                <a:cubicBezTo>
                  <a:pt x="18415" y="0"/>
                  <a:pt x="15819" y="6800"/>
                  <a:pt x="14652" y="9398"/>
                </a:cubicBezTo>
                <a:cubicBezTo>
                  <a:pt x="13519" y="11861"/>
                  <a:pt x="12518" y="17517"/>
                  <a:pt x="8946" y="17517"/>
                </a:cubicBezTo>
                <a:cubicBezTo>
                  <a:pt x="8684" y="17517"/>
                  <a:pt x="8407" y="17487"/>
                  <a:pt x="8117" y="17422"/>
                </a:cubicBezTo>
                <a:cubicBezTo>
                  <a:pt x="7387" y="17270"/>
                  <a:pt x="6779" y="16845"/>
                  <a:pt x="6110" y="16602"/>
                </a:cubicBezTo>
                <a:cubicBezTo>
                  <a:pt x="5609" y="16415"/>
                  <a:pt x="5072" y="16323"/>
                  <a:pt x="4533" y="16323"/>
                </a:cubicBezTo>
                <a:cubicBezTo>
                  <a:pt x="3407" y="16323"/>
                  <a:pt x="2272" y="16722"/>
                  <a:pt x="1429" y="17483"/>
                </a:cubicBezTo>
                <a:cubicBezTo>
                  <a:pt x="639" y="18213"/>
                  <a:pt x="122" y="19216"/>
                  <a:pt x="1" y="20279"/>
                </a:cubicBezTo>
                <a:lnTo>
                  <a:pt x="67449" y="20279"/>
                </a:lnTo>
                <a:cubicBezTo>
                  <a:pt x="66963" y="19064"/>
                  <a:pt x="66385" y="17909"/>
                  <a:pt x="65504" y="16936"/>
                </a:cubicBezTo>
                <a:cubicBezTo>
                  <a:pt x="64563" y="15928"/>
                  <a:pt x="63176" y="15217"/>
                  <a:pt x="61818" y="15217"/>
                </a:cubicBezTo>
                <a:cubicBezTo>
                  <a:pt x="61334" y="15217"/>
                  <a:pt x="60853" y="15308"/>
                  <a:pt x="60397" y="15507"/>
                </a:cubicBezTo>
                <a:cubicBezTo>
                  <a:pt x="59242" y="15994"/>
                  <a:pt x="58482" y="17088"/>
                  <a:pt x="57540" y="17939"/>
                </a:cubicBezTo>
                <a:cubicBezTo>
                  <a:pt x="56866" y="18568"/>
                  <a:pt x="55943" y="19098"/>
                  <a:pt x="55052" y="19098"/>
                </a:cubicBezTo>
                <a:cubicBezTo>
                  <a:pt x="54739" y="19098"/>
                  <a:pt x="54429" y="19032"/>
                  <a:pt x="54136" y="18881"/>
                </a:cubicBezTo>
                <a:cubicBezTo>
                  <a:pt x="52403" y="18030"/>
                  <a:pt x="52555" y="14991"/>
                  <a:pt x="50701" y="14413"/>
                </a:cubicBezTo>
                <a:cubicBezTo>
                  <a:pt x="50530" y="14364"/>
                  <a:pt x="50360" y="14341"/>
                  <a:pt x="50191" y="14341"/>
                </a:cubicBezTo>
                <a:cubicBezTo>
                  <a:pt x="49221" y="14341"/>
                  <a:pt x="48304" y="15100"/>
                  <a:pt x="47631" y="15902"/>
                </a:cubicBezTo>
                <a:cubicBezTo>
                  <a:pt x="46871" y="16814"/>
                  <a:pt x="46081" y="17909"/>
                  <a:pt x="44895" y="18152"/>
                </a:cubicBezTo>
                <a:cubicBezTo>
                  <a:pt x="44747" y="18180"/>
                  <a:pt x="44601" y="18193"/>
                  <a:pt x="44458" y="18193"/>
                </a:cubicBezTo>
                <a:cubicBezTo>
                  <a:pt x="42735" y="18193"/>
                  <a:pt x="41459" y="16249"/>
                  <a:pt x="40701" y="14565"/>
                </a:cubicBezTo>
                <a:cubicBezTo>
                  <a:pt x="39942" y="12907"/>
                  <a:pt x="38690" y="10938"/>
                  <a:pt x="36968" y="10938"/>
                </a:cubicBezTo>
                <a:cubicBezTo>
                  <a:pt x="36827" y="10938"/>
                  <a:pt x="36684" y="10951"/>
                  <a:pt x="36537" y="10978"/>
                </a:cubicBezTo>
                <a:cubicBezTo>
                  <a:pt x="33953" y="11404"/>
                  <a:pt x="33588" y="15720"/>
                  <a:pt x="31005" y="16176"/>
                </a:cubicBezTo>
                <a:cubicBezTo>
                  <a:pt x="30873" y="16200"/>
                  <a:pt x="30741" y="16212"/>
                  <a:pt x="30609" y="16212"/>
                </a:cubicBezTo>
                <a:cubicBezTo>
                  <a:pt x="29592" y="16212"/>
                  <a:pt x="28621" y="15514"/>
                  <a:pt x="28056" y="14626"/>
                </a:cubicBezTo>
                <a:cubicBezTo>
                  <a:pt x="27387" y="13653"/>
                  <a:pt x="27175" y="12468"/>
                  <a:pt x="26962" y="11282"/>
                </a:cubicBezTo>
                <a:cubicBezTo>
                  <a:pt x="26567" y="9124"/>
                  <a:pt x="26172" y="6966"/>
                  <a:pt x="25746" y="4808"/>
                </a:cubicBezTo>
                <a:cubicBezTo>
                  <a:pt x="25381" y="2802"/>
                  <a:pt x="24591" y="370"/>
                  <a:pt x="22585" y="36"/>
                </a:cubicBezTo>
                <a:cubicBezTo>
                  <a:pt x="22427" y="12"/>
                  <a:pt x="22272" y="0"/>
                  <a:pt x="22118" y="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28"/>
          <p:cNvSpPr/>
          <p:nvPr/>
        </p:nvSpPr>
        <p:spPr>
          <a:xfrm>
            <a:off x="10963317" y="547041"/>
            <a:ext cx="5533662" cy="1673818"/>
          </a:xfrm>
          <a:custGeom>
            <a:avLst/>
            <a:gdLst/>
            <a:ahLst/>
            <a:cxnLst/>
            <a:rect l="l" t="t" r="r" b="b"/>
            <a:pathLst>
              <a:path w="103346" h="31034" extrusionOk="0">
                <a:moveTo>
                  <a:pt x="33850" y="0"/>
                </a:moveTo>
                <a:cubicBezTo>
                  <a:pt x="28223" y="0"/>
                  <a:pt x="24239" y="10385"/>
                  <a:pt x="22433" y="14377"/>
                </a:cubicBezTo>
                <a:cubicBezTo>
                  <a:pt x="20731" y="18178"/>
                  <a:pt x="19187" y="26824"/>
                  <a:pt x="13676" y="26824"/>
                </a:cubicBezTo>
                <a:cubicBezTo>
                  <a:pt x="13283" y="26824"/>
                  <a:pt x="12868" y="26780"/>
                  <a:pt x="12432" y="26687"/>
                </a:cubicBezTo>
                <a:cubicBezTo>
                  <a:pt x="11338" y="26444"/>
                  <a:pt x="10396" y="25805"/>
                  <a:pt x="9362" y="25410"/>
                </a:cubicBezTo>
                <a:cubicBezTo>
                  <a:pt x="8589" y="25116"/>
                  <a:pt x="7768" y="24974"/>
                  <a:pt x="6946" y="24974"/>
                </a:cubicBezTo>
                <a:cubicBezTo>
                  <a:pt x="5218" y="24974"/>
                  <a:pt x="3487" y="25604"/>
                  <a:pt x="2189" y="26778"/>
                </a:cubicBezTo>
                <a:cubicBezTo>
                  <a:pt x="1004" y="27872"/>
                  <a:pt x="213" y="29422"/>
                  <a:pt x="1" y="31033"/>
                </a:cubicBezTo>
                <a:lnTo>
                  <a:pt x="103346" y="31033"/>
                </a:lnTo>
                <a:cubicBezTo>
                  <a:pt x="102586" y="29179"/>
                  <a:pt x="101705" y="27386"/>
                  <a:pt x="100367" y="25927"/>
                </a:cubicBezTo>
                <a:cubicBezTo>
                  <a:pt x="98918" y="24366"/>
                  <a:pt x="96814" y="23279"/>
                  <a:pt x="94752" y="23279"/>
                </a:cubicBezTo>
                <a:cubicBezTo>
                  <a:pt x="94003" y="23279"/>
                  <a:pt x="93260" y="23423"/>
                  <a:pt x="92555" y="23738"/>
                </a:cubicBezTo>
                <a:cubicBezTo>
                  <a:pt x="90762" y="24498"/>
                  <a:pt x="89577" y="26170"/>
                  <a:pt x="88179" y="27477"/>
                </a:cubicBezTo>
                <a:cubicBezTo>
                  <a:pt x="87117" y="28448"/>
                  <a:pt x="85687" y="29251"/>
                  <a:pt x="84311" y="29251"/>
                </a:cubicBezTo>
                <a:cubicBezTo>
                  <a:pt x="83835" y="29251"/>
                  <a:pt x="83366" y="29155"/>
                  <a:pt x="82920" y="28936"/>
                </a:cubicBezTo>
                <a:cubicBezTo>
                  <a:pt x="80276" y="27599"/>
                  <a:pt x="80519" y="22948"/>
                  <a:pt x="77692" y="22067"/>
                </a:cubicBezTo>
                <a:cubicBezTo>
                  <a:pt x="77424" y="21983"/>
                  <a:pt x="77155" y="21945"/>
                  <a:pt x="76889" y="21945"/>
                </a:cubicBezTo>
                <a:cubicBezTo>
                  <a:pt x="75406" y="21945"/>
                  <a:pt x="73986" y="23131"/>
                  <a:pt x="72981" y="24316"/>
                </a:cubicBezTo>
                <a:cubicBezTo>
                  <a:pt x="71795" y="25745"/>
                  <a:pt x="70610" y="27447"/>
                  <a:pt x="68786" y="27781"/>
                </a:cubicBezTo>
                <a:cubicBezTo>
                  <a:pt x="68553" y="27826"/>
                  <a:pt x="68325" y="27848"/>
                  <a:pt x="68101" y="27848"/>
                </a:cubicBezTo>
                <a:cubicBezTo>
                  <a:pt x="65470" y="27848"/>
                  <a:pt x="63521" y="24859"/>
                  <a:pt x="62373" y="22310"/>
                </a:cubicBezTo>
                <a:cubicBezTo>
                  <a:pt x="61186" y="19740"/>
                  <a:pt x="59265" y="16724"/>
                  <a:pt x="56610" y="16724"/>
                </a:cubicBezTo>
                <a:cubicBezTo>
                  <a:pt x="56407" y="16724"/>
                  <a:pt x="56201" y="16741"/>
                  <a:pt x="55989" y="16778"/>
                </a:cubicBezTo>
                <a:cubicBezTo>
                  <a:pt x="52038" y="17477"/>
                  <a:pt x="51460" y="24042"/>
                  <a:pt x="47509" y="24741"/>
                </a:cubicBezTo>
                <a:cubicBezTo>
                  <a:pt x="47302" y="24781"/>
                  <a:pt x="47095" y="24799"/>
                  <a:pt x="46888" y="24799"/>
                </a:cubicBezTo>
                <a:cubicBezTo>
                  <a:pt x="45336" y="24799"/>
                  <a:pt x="43839" y="23742"/>
                  <a:pt x="42980" y="22401"/>
                </a:cubicBezTo>
                <a:cubicBezTo>
                  <a:pt x="41977" y="20881"/>
                  <a:pt x="41643" y="19057"/>
                  <a:pt x="41308" y="17264"/>
                </a:cubicBezTo>
                <a:cubicBezTo>
                  <a:pt x="40700" y="13951"/>
                  <a:pt x="40092" y="10668"/>
                  <a:pt x="39454" y="7355"/>
                </a:cubicBezTo>
                <a:cubicBezTo>
                  <a:pt x="38907" y="4255"/>
                  <a:pt x="37691" y="547"/>
                  <a:pt x="34591" y="60"/>
                </a:cubicBezTo>
                <a:cubicBezTo>
                  <a:pt x="34341" y="20"/>
                  <a:pt x="34094" y="0"/>
                  <a:pt x="33850" y="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28"/>
          <p:cNvSpPr/>
          <p:nvPr/>
        </p:nvSpPr>
        <p:spPr>
          <a:xfrm>
            <a:off x="5842071" y="7045085"/>
            <a:ext cx="595742" cy="952546"/>
          </a:xfrm>
          <a:custGeom>
            <a:avLst/>
            <a:gdLst/>
            <a:ahLst/>
            <a:cxnLst/>
            <a:rect l="l" t="t" r="r" b="b"/>
            <a:pathLst>
              <a:path w="11126" h="17661" extrusionOk="0">
                <a:moveTo>
                  <a:pt x="11125" y="16414"/>
                </a:moveTo>
                <a:lnTo>
                  <a:pt x="2006" y="17660"/>
                </a:lnTo>
                <a:lnTo>
                  <a:pt x="335" y="5563"/>
                </a:lnTo>
                <a:cubicBezTo>
                  <a:pt x="0" y="3040"/>
                  <a:pt x="1763" y="699"/>
                  <a:pt x="4286" y="365"/>
                </a:cubicBezTo>
                <a:lnTo>
                  <a:pt x="4286" y="365"/>
                </a:lnTo>
                <a:cubicBezTo>
                  <a:pt x="6809" y="0"/>
                  <a:pt x="9149" y="1794"/>
                  <a:pt x="9484" y="4316"/>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28"/>
          <p:cNvSpPr/>
          <p:nvPr/>
        </p:nvSpPr>
        <p:spPr>
          <a:xfrm>
            <a:off x="7217353" y="7045124"/>
            <a:ext cx="569666" cy="942676"/>
          </a:xfrm>
          <a:custGeom>
            <a:avLst/>
            <a:gdLst/>
            <a:ahLst/>
            <a:cxnLst/>
            <a:rect l="l" t="t" r="r" b="b"/>
            <a:pathLst>
              <a:path w="10639" h="17478" extrusionOk="0">
                <a:moveTo>
                  <a:pt x="9180" y="17478"/>
                </a:moveTo>
                <a:lnTo>
                  <a:pt x="0" y="16566"/>
                </a:lnTo>
                <a:lnTo>
                  <a:pt x="1216" y="4408"/>
                </a:lnTo>
                <a:cubicBezTo>
                  <a:pt x="1459" y="1855"/>
                  <a:pt x="3739" y="0"/>
                  <a:pt x="6262" y="274"/>
                </a:cubicBezTo>
                <a:lnTo>
                  <a:pt x="6262" y="274"/>
                </a:lnTo>
                <a:cubicBezTo>
                  <a:pt x="8785" y="517"/>
                  <a:pt x="10639" y="2766"/>
                  <a:pt x="10396" y="532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28"/>
          <p:cNvSpPr/>
          <p:nvPr/>
        </p:nvSpPr>
        <p:spPr>
          <a:xfrm>
            <a:off x="6585189" y="7146401"/>
            <a:ext cx="413474" cy="805034"/>
          </a:xfrm>
          <a:custGeom>
            <a:avLst/>
            <a:gdLst/>
            <a:ahLst/>
            <a:cxnLst/>
            <a:rect l="l" t="t" r="r" b="b"/>
            <a:pathLst>
              <a:path w="7722" h="14926" extrusionOk="0">
                <a:moveTo>
                  <a:pt x="7478" y="3679"/>
                </a:moveTo>
                <a:lnTo>
                  <a:pt x="4894" y="3922"/>
                </a:lnTo>
                <a:lnTo>
                  <a:pt x="4499" y="1"/>
                </a:lnTo>
                <a:lnTo>
                  <a:pt x="2220" y="244"/>
                </a:lnTo>
                <a:lnTo>
                  <a:pt x="2615" y="4165"/>
                </a:lnTo>
                <a:lnTo>
                  <a:pt x="1" y="4408"/>
                </a:lnTo>
                <a:lnTo>
                  <a:pt x="244" y="6688"/>
                </a:lnTo>
                <a:lnTo>
                  <a:pt x="2827" y="6445"/>
                </a:lnTo>
                <a:lnTo>
                  <a:pt x="3679" y="14925"/>
                </a:lnTo>
                <a:lnTo>
                  <a:pt x="5958" y="14712"/>
                </a:lnTo>
                <a:lnTo>
                  <a:pt x="5107" y="6202"/>
                </a:lnTo>
                <a:lnTo>
                  <a:pt x="7721" y="5958"/>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28"/>
          <p:cNvSpPr/>
          <p:nvPr/>
        </p:nvSpPr>
        <p:spPr>
          <a:xfrm>
            <a:off x="9845140" y="-20222"/>
            <a:ext cx="849652" cy="472200"/>
          </a:xfrm>
          <a:custGeom>
            <a:avLst/>
            <a:gdLst/>
            <a:ahLst/>
            <a:cxnLst/>
            <a:rect l="l" t="t" r="r" b="b"/>
            <a:pathLst>
              <a:path w="15868" h="8755" extrusionOk="0">
                <a:moveTo>
                  <a:pt x="13253" y="244"/>
                </a:moveTo>
                <a:cubicBezTo>
                  <a:pt x="12129" y="1"/>
                  <a:pt x="11065" y="518"/>
                  <a:pt x="9940" y="366"/>
                </a:cubicBezTo>
                <a:cubicBezTo>
                  <a:pt x="9727" y="366"/>
                  <a:pt x="9515" y="274"/>
                  <a:pt x="9332" y="153"/>
                </a:cubicBezTo>
                <a:cubicBezTo>
                  <a:pt x="9332" y="183"/>
                  <a:pt x="9302" y="183"/>
                  <a:pt x="9271" y="214"/>
                </a:cubicBezTo>
                <a:cubicBezTo>
                  <a:pt x="9180" y="305"/>
                  <a:pt x="9119" y="457"/>
                  <a:pt x="9150" y="609"/>
                </a:cubicBezTo>
                <a:cubicBezTo>
                  <a:pt x="9150" y="761"/>
                  <a:pt x="9211" y="882"/>
                  <a:pt x="9211" y="1034"/>
                </a:cubicBezTo>
                <a:cubicBezTo>
                  <a:pt x="9363" y="1733"/>
                  <a:pt x="8998" y="2676"/>
                  <a:pt x="8360" y="2949"/>
                </a:cubicBezTo>
                <a:cubicBezTo>
                  <a:pt x="8360" y="2524"/>
                  <a:pt x="8147" y="1946"/>
                  <a:pt x="7843" y="1642"/>
                </a:cubicBezTo>
                <a:cubicBezTo>
                  <a:pt x="7752" y="1369"/>
                  <a:pt x="7691" y="1065"/>
                  <a:pt x="7630" y="791"/>
                </a:cubicBezTo>
                <a:cubicBezTo>
                  <a:pt x="7478" y="1065"/>
                  <a:pt x="7235" y="1399"/>
                  <a:pt x="7205" y="1703"/>
                </a:cubicBezTo>
                <a:cubicBezTo>
                  <a:pt x="6992" y="1703"/>
                  <a:pt x="6779" y="1764"/>
                  <a:pt x="6627" y="1885"/>
                </a:cubicBezTo>
                <a:cubicBezTo>
                  <a:pt x="6414" y="1946"/>
                  <a:pt x="6232" y="2037"/>
                  <a:pt x="6080" y="2189"/>
                </a:cubicBezTo>
                <a:cubicBezTo>
                  <a:pt x="5837" y="1977"/>
                  <a:pt x="5411" y="1916"/>
                  <a:pt x="5107" y="1855"/>
                </a:cubicBezTo>
                <a:cubicBezTo>
                  <a:pt x="5290" y="2098"/>
                  <a:pt x="5442" y="2341"/>
                  <a:pt x="5594" y="2584"/>
                </a:cubicBezTo>
                <a:cubicBezTo>
                  <a:pt x="5594" y="3040"/>
                  <a:pt x="5837" y="3557"/>
                  <a:pt x="6171" y="3861"/>
                </a:cubicBezTo>
                <a:cubicBezTo>
                  <a:pt x="5533" y="4135"/>
                  <a:pt x="4590" y="3740"/>
                  <a:pt x="4195" y="3162"/>
                </a:cubicBezTo>
                <a:cubicBezTo>
                  <a:pt x="4104" y="3040"/>
                  <a:pt x="4043" y="2919"/>
                  <a:pt x="3952" y="2797"/>
                </a:cubicBezTo>
                <a:cubicBezTo>
                  <a:pt x="3831" y="2706"/>
                  <a:pt x="3709" y="2615"/>
                  <a:pt x="3557" y="2615"/>
                </a:cubicBezTo>
                <a:cubicBezTo>
                  <a:pt x="3527" y="2645"/>
                  <a:pt x="3496" y="2645"/>
                  <a:pt x="3466" y="2615"/>
                </a:cubicBezTo>
                <a:cubicBezTo>
                  <a:pt x="3435" y="2828"/>
                  <a:pt x="3344" y="3040"/>
                  <a:pt x="3223" y="3223"/>
                </a:cubicBezTo>
                <a:cubicBezTo>
                  <a:pt x="2524" y="4104"/>
                  <a:pt x="1429" y="4530"/>
                  <a:pt x="821" y="5502"/>
                </a:cubicBezTo>
                <a:cubicBezTo>
                  <a:pt x="244" y="6475"/>
                  <a:pt x="1" y="7721"/>
                  <a:pt x="426" y="8755"/>
                </a:cubicBezTo>
                <a:cubicBezTo>
                  <a:pt x="457" y="8268"/>
                  <a:pt x="791" y="7782"/>
                  <a:pt x="1277" y="7600"/>
                </a:cubicBezTo>
                <a:cubicBezTo>
                  <a:pt x="1764" y="7417"/>
                  <a:pt x="2341" y="7539"/>
                  <a:pt x="2706" y="7904"/>
                </a:cubicBezTo>
                <a:cubicBezTo>
                  <a:pt x="3040" y="7448"/>
                  <a:pt x="3344" y="7113"/>
                  <a:pt x="3831" y="6840"/>
                </a:cubicBezTo>
                <a:cubicBezTo>
                  <a:pt x="4317" y="6566"/>
                  <a:pt x="4955" y="6475"/>
                  <a:pt x="5411" y="6809"/>
                </a:cubicBezTo>
                <a:cubicBezTo>
                  <a:pt x="5837" y="6323"/>
                  <a:pt x="6475" y="5928"/>
                  <a:pt x="7144" y="5867"/>
                </a:cubicBezTo>
                <a:cubicBezTo>
                  <a:pt x="7600" y="5837"/>
                  <a:pt x="8056" y="6050"/>
                  <a:pt x="8481" y="6293"/>
                </a:cubicBezTo>
                <a:cubicBezTo>
                  <a:pt x="8603" y="5806"/>
                  <a:pt x="8755" y="5350"/>
                  <a:pt x="9119" y="5047"/>
                </a:cubicBezTo>
                <a:cubicBezTo>
                  <a:pt x="9606" y="4591"/>
                  <a:pt x="10305" y="4408"/>
                  <a:pt x="10974" y="4469"/>
                </a:cubicBezTo>
                <a:cubicBezTo>
                  <a:pt x="11065" y="3891"/>
                  <a:pt x="11581" y="3496"/>
                  <a:pt x="12098" y="3344"/>
                </a:cubicBezTo>
                <a:cubicBezTo>
                  <a:pt x="12645" y="3192"/>
                  <a:pt x="13101" y="3223"/>
                  <a:pt x="13648" y="3284"/>
                </a:cubicBezTo>
                <a:cubicBezTo>
                  <a:pt x="13648" y="2767"/>
                  <a:pt x="13983" y="2250"/>
                  <a:pt x="14439" y="2037"/>
                </a:cubicBezTo>
                <a:cubicBezTo>
                  <a:pt x="14895" y="1825"/>
                  <a:pt x="15472" y="1916"/>
                  <a:pt x="15867" y="2250"/>
                </a:cubicBezTo>
                <a:cubicBezTo>
                  <a:pt x="15411" y="1217"/>
                  <a:pt x="14347" y="518"/>
                  <a:pt x="13253" y="244"/>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28"/>
          <p:cNvSpPr/>
          <p:nvPr/>
        </p:nvSpPr>
        <p:spPr>
          <a:xfrm>
            <a:off x="10178778" y="136353"/>
            <a:ext cx="40748" cy="22814"/>
          </a:xfrm>
          <a:custGeom>
            <a:avLst/>
            <a:gdLst/>
            <a:ahLst/>
            <a:cxnLst/>
            <a:rect l="l" t="t" r="r" b="b"/>
            <a:pathLst>
              <a:path w="761" h="423" extrusionOk="0">
                <a:moveTo>
                  <a:pt x="217" y="1"/>
                </a:moveTo>
                <a:cubicBezTo>
                  <a:pt x="138" y="1"/>
                  <a:pt x="62" y="16"/>
                  <a:pt x="1" y="46"/>
                </a:cubicBezTo>
                <a:cubicBezTo>
                  <a:pt x="62" y="198"/>
                  <a:pt x="153" y="320"/>
                  <a:pt x="305" y="381"/>
                </a:cubicBezTo>
                <a:cubicBezTo>
                  <a:pt x="373" y="408"/>
                  <a:pt x="448" y="423"/>
                  <a:pt x="520" y="423"/>
                </a:cubicBezTo>
                <a:cubicBezTo>
                  <a:pt x="608" y="423"/>
                  <a:pt x="694" y="400"/>
                  <a:pt x="761" y="350"/>
                </a:cubicBezTo>
                <a:cubicBezTo>
                  <a:pt x="700" y="229"/>
                  <a:pt x="609" y="107"/>
                  <a:pt x="457" y="46"/>
                </a:cubicBezTo>
                <a:cubicBezTo>
                  <a:pt x="381" y="16"/>
                  <a:pt x="297" y="1"/>
                  <a:pt x="217"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28"/>
          <p:cNvSpPr/>
          <p:nvPr/>
        </p:nvSpPr>
        <p:spPr>
          <a:xfrm>
            <a:off x="10234145" y="106041"/>
            <a:ext cx="24470" cy="42662"/>
          </a:xfrm>
          <a:custGeom>
            <a:avLst/>
            <a:gdLst/>
            <a:ahLst/>
            <a:cxnLst/>
            <a:rect l="l" t="t" r="r" b="b"/>
            <a:pathLst>
              <a:path w="457" h="791" extrusionOk="0">
                <a:moveTo>
                  <a:pt x="395" y="0"/>
                </a:moveTo>
                <a:cubicBezTo>
                  <a:pt x="243" y="61"/>
                  <a:pt x="122" y="183"/>
                  <a:pt x="61" y="335"/>
                </a:cubicBezTo>
                <a:cubicBezTo>
                  <a:pt x="0" y="487"/>
                  <a:pt x="31" y="639"/>
                  <a:pt x="91" y="791"/>
                </a:cubicBezTo>
                <a:cubicBezTo>
                  <a:pt x="213" y="730"/>
                  <a:pt x="335" y="608"/>
                  <a:pt x="395" y="456"/>
                </a:cubicBezTo>
                <a:cubicBezTo>
                  <a:pt x="456" y="304"/>
                  <a:pt x="456" y="152"/>
                  <a:pt x="395"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28"/>
          <p:cNvSpPr/>
          <p:nvPr/>
        </p:nvSpPr>
        <p:spPr>
          <a:xfrm>
            <a:off x="11231795" y="451926"/>
            <a:ext cx="571326" cy="208296"/>
          </a:xfrm>
          <a:custGeom>
            <a:avLst/>
            <a:gdLst/>
            <a:ahLst/>
            <a:cxnLst/>
            <a:rect l="l" t="t" r="r" b="b"/>
            <a:pathLst>
              <a:path w="10670" h="3862" extrusionOk="0">
                <a:moveTo>
                  <a:pt x="9363" y="730"/>
                </a:moveTo>
                <a:cubicBezTo>
                  <a:pt x="8724" y="396"/>
                  <a:pt x="7995" y="518"/>
                  <a:pt x="7296" y="244"/>
                </a:cubicBezTo>
                <a:cubicBezTo>
                  <a:pt x="7174" y="214"/>
                  <a:pt x="7053" y="122"/>
                  <a:pt x="6992" y="1"/>
                </a:cubicBezTo>
                <a:cubicBezTo>
                  <a:pt x="6961" y="31"/>
                  <a:pt x="6961" y="31"/>
                  <a:pt x="6931" y="31"/>
                </a:cubicBezTo>
                <a:cubicBezTo>
                  <a:pt x="6840" y="62"/>
                  <a:pt x="6809" y="153"/>
                  <a:pt x="6779" y="244"/>
                </a:cubicBezTo>
                <a:cubicBezTo>
                  <a:pt x="6779" y="335"/>
                  <a:pt x="6779" y="457"/>
                  <a:pt x="6779" y="548"/>
                </a:cubicBezTo>
                <a:cubicBezTo>
                  <a:pt x="6718" y="973"/>
                  <a:pt x="6354" y="1521"/>
                  <a:pt x="5928" y="1581"/>
                </a:cubicBezTo>
                <a:cubicBezTo>
                  <a:pt x="5989" y="1308"/>
                  <a:pt x="5958" y="913"/>
                  <a:pt x="5806" y="700"/>
                </a:cubicBezTo>
                <a:cubicBezTo>
                  <a:pt x="5806" y="487"/>
                  <a:pt x="5837" y="305"/>
                  <a:pt x="5837" y="122"/>
                </a:cubicBezTo>
                <a:cubicBezTo>
                  <a:pt x="5685" y="274"/>
                  <a:pt x="5472" y="426"/>
                  <a:pt x="5411" y="609"/>
                </a:cubicBezTo>
                <a:cubicBezTo>
                  <a:pt x="5290" y="578"/>
                  <a:pt x="5138" y="609"/>
                  <a:pt x="5016" y="639"/>
                </a:cubicBezTo>
                <a:cubicBezTo>
                  <a:pt x="4895" y="639"/>
                  <a:pt x="4773" y="669"/>
                  <a:pt x="4651" y="730"/>
                </a:cubicBezTo>
                <a:cubicBezTo>
                  <a:pt x="4530" y="548"/>
                  <a:pt x="4287" y="457"/>
                  <a:pt x="4104" y="366"/>
                </a:cubicBezTo>
                <a:lnTo>
                  <a:pt x="4287" y="882"/>
                </a:lnTo>
                <a:cubicBezTo>
                  <a:pt x="4226" y="1156"/>
                  <a:pt x="4287" y="1551"/>
                  <a:pt x="4439" y="1794"/>
                </a:cubicBezTo>
                <a:cubicBezTo>
                  <a:pt x="3983" y="1855"/>
                  <a:pt x="3496" y="1429"/>
                  <a:pt x="3314" y="1034"/>
                </a:cubicBezTo>
                <a:cubicBezTo>
                  <a:pt x="3284" y="943"/>
                  <a:pt x="3284" y="852"/>
                  <a:pt x="3223" y="761"/>
                </a:cubicBezTo>
                <a:cubicBezTo>
                  <a:pt x="3192" y="669"/>
                  <a:pt x="3101" y="609"/>
                  <a:pt x="3010" y="578"/>
                </a:cubicBezTo>
                <a:cubicBezTo>
                  <a:pt x="3010" y="578"/>
                  <a:pt x="3010" y="578"/>
                  <a:pt x="2980" y="578"/>
                </a:cubicBezTo>
                <a:cubicBezTo>
                  <a:pt x="2919" y="700"/>
                  <a:pt x="2828" y="821"/>
                  <a:pt x="2736" y="913"/>
                </a:cubicBezTo>
                <a:cubicBezTo>
                  <a:pt x="2159" y="1338"/>
                  <a:pt x="1399" y="1429"/>
                  <a:pt x="882" y="1916"/>
                </a:cubicBezTo>
                <a:cubicBezTo>
                  <a:pt x="335" y="2432"/>
                  <a:pt x="1" y="3162"/>
                  <a:pt x="92" y="3861"/>
                </a:cubicBezTo>
                <a:cubicBezTo>
                  <a:pt x="214" y="3557"/>
                  <a:pt x="487" y="3314"/>
                  <a:pt x="822" y="3283"/>
                </a:cubicBezTo>
                <a:cubicBezTo>
                  <a:pt x="1126" y="3253"/>
                  <a:pt x="1460" y="3435"/>
                  <a:pt x="1642" y="3709"/>
                </a:cubicBezTo>
                <a:cubicBezTo>
                  <a:pt x="1916" y="3496"/>
                  <a:pt x="2159" y="3344"/>
                  <a:pt x="2493" y="3223"/>
                </a:cubicBezTo>
                <a:cubicBezTo>
                  <a:pt x="2858" y="3132"/>
                  <a:pt x="3253" y="3192"/>
                  <a:pt x="3496" y="3466"/>
                </a:cubicBezTo>
                <a:cubicBezTo>
                  <a:pt x="3831" y="3253"/>
                  <a:pt x="4287" y="3101"/>
                  <a:pt x="4712" y="3192"/>
                </a:cubicBezTo>
                <a:cubicBezTo>
                  <a:pt x="4986" y="3223"/>
                  <a:pt x="5229" y="3435"/>
                  <a:pt x="5442" y="3648"/>
                </a:cubicBezTo>
                <a:cubicBezTo>
                  <a:pt x="5624" y="3375"/>
                  <a:pt x="5776" y="3132"/>
                  <a:pt x="6050" y="2980"/>
                </a:cubicBezTo>
                <a:cubicBezTo>
                  <a:pt x="6414" y="2797"/>
                  <a:pt x="6901" y="2797"/>
                  <a:pt x="7296" y="2949"/>
                </a:cubicBezTo>
                <a:cubicBezTo>
                  <a:pt x="7448" y="2615"/>
                  <a:pt x="7813" y="2432"/>
                  <a:pt x="8177" y="2432"/>
                </a:cubicBezTo>
                <a:cubicBezTo>
                  <a:pt x="8542" y="2432"/>
                  <a:pt x="8816" y="2493"/>
                  <a:pt x="9150" y="2645"/>
                </a:cubicBezTo>
                <a:cubicBezTo>
                  <a:pt x="9211" y="2311"/>
                  <a:pt x="9484" y="2068"/>
                  <a:pt x="9819" y="2007"/>
                </a:cubicBezTo>
                <a:cubicBezTo>
                  <a:pt x="10123" y="1946"/>
                  <a:pt x="10487" y="2098"/>
                  <a:pt x="10670" y="2372"/>
                </a:cubicBezTo>
                <a:cubicBezTo>
                  <a:pt x="10548" y="1642"/>
                  <a:pt x="10001" y="1065"/>
                  <a:pt x="9363" y="73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28"/>
          <p:cNvSpPr/>
          <p:nvPr/>
        </p:nvSpPr>
        <p:spPr>
          <a:xfrm>
            <a:off x="11479227" y="518535"/>
            <a:ext cx="22810" cy="17690"/>
          </a:xfrm>
          <a:custGeom>
            <a:avLst/>
            <a:gdLst/>
            <a:ahLst/>
            <a:cxnLst/>
            <a:rect l="l" t="t" r="r" b="b"/>
            <a:pathLst>
              <a:path w="426" h="328" extrusionOk="0">
                <a:moveTo>
                  <a:pt x="73" y="0"/>
                </a:moveTo>
                <a:cubicBezTo>
                  <a:pt x="49" y="0"/>
                  <a:pt x="24" y="4"/>
                  <a:pt x="0" y="12"/>
                </a:cubicBezTo>
                <a:cubicBezTo>
                  <a:pt x="0" y="103"/>
                  <a:pt x="61" y="194"/>
                  <a:pt x="122" y="255"/>
                </a:cubicBezTo>
                <a:cubicBezTo>
                  <a:pt x="188" y="300"/>
                  <a:pt x="255" y="328"/>
                  <a:pt x="334" y="328"/>
                </a:cubicBezTo>
                <a:cubicBezTo>
                  <a:pt x="363" y="328"/>
                  <a:pt x="393" y="324"/>
                  <a:pt x="426" y="316"/>
                </a:cubicBezTo>
                <a:cubicBezTo>
                  <a:pt x="395" y="225"/>
                  <a:pt x="365" y="134"/>
                  <a:pt x="274" y="73"/>
                </a:cubicBezTo>
                <a:cubicBezTo>
                  <a:pt x="207" y="28"/>
                  <a:pt x="140" y="0"/>
                  <a:pt x="7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28"/>
          <p:cNvSpPr/>
          <p:nvPr/>
        </p:nvSpPr>
        <p:spPr>
          <a:xfrm>
            <a:off x="11513389" y="510984"/>
            <a:ext cx="17938" cy="22976"/>
          </a:xfrm>
          <a:custGeom>
            <a:avLst/>
            <a:gdLst/>
            <a:ahLst/>
            <a:cxnLst/>
            <a:rect l="l" t="t" r="r" b="b"/>
            <a:pathLst>
              <a:path w="335" h="426" extrusionOk="0">
                <a:moveTo>
                  <a:pt x="335" y="0"/>
                </a:moveTo>
                <a:cubicBezTo>
                  <a:pt x="243" y="0"/>
                  <a:pt x="152" y="61"/>
                  <a:pt x="92" y="152"/>
                </a:cubicBezTo>
                <a:cubicBezTo>
                  <a:pt x="0" y="243"/>
                  <a:pt x="0" y="334"/>
                  <a:pt x="0" y="426"/>
                </a:cubicBezTo>
                <a:cubicBezTo>
                  <a:pt x="92" y="426"/>
                  <a:pt x="183" y="365"/>
                  <a:pt x="274" y="274"/>
                </a:cubicBezTo>
                <a:cubicBezTo>
                  <a:pt x="335" y="213"/>
                  <a:pt x="335" y="91"/>
                  <a:pt x="335"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28"/>
          <p:cNvSpPr/>
          <p:nvPr/>
        </p:nvSpPr>
        <p:spPr>
          <a:xfrm>
            <a:off x="10274839" y="727373"/>
            <a:ext cx="688482" cy="441026"/>
          </a:xfrm>
          <a:custGeom>
            <a:avLst/>
            <a:gdLst/>
            <a:ahLst/>
            <a:cxnLst/>
            <a:rect l="l" t="t" r="r" b="b"/>
            <a:pathLst>
              <a:path w="12858" h="8177" extrusionOk="0">
                <a:moveTo>
                  <a:pt x="12310" y="5441"/>
                </a:moveTo>
                <a:cubicBezTo>
                  <a:pt x="11885" y="4590"/>
                  <a:pt x="11003" y="4134"/>
                  <a:pt x="10487" y="3344"/>
                </a:cubicBezTo>
                <a:cubicBezTo>
                  <a:pt x="10396" y="3192"/>
                  <a:pt x="10335" y="3009"/>
                  <a:pt x="10335" y="2827"/>
                </a:cubicBezTo>
                <a:cubicBezTo>
                  <a:pt x="10304" y="2827"/>
                  <a:pt x="10274" y="2827"/>
                  <a:pt x="10244" y="2827"/>
                </a:cubicBezTo>
                <a:cubicBezTo>
                  <a:pt x="10122" y="2797"/>
                  <a:pt x="10000" y="2857"/>
                  <a:pt x="9909" y="2949"/>
                </a:cubicBezTo>
                <a:cubicBezTo>
                  <a:pt x="9818" y="3009"/>
                  <a:pt x="9757" y="3131"/>
                  <a:pt x="9696" y="3222"/>
                </a:cubicBezTo>
                <a:cubicBezTo>
                  <a:pt x="9301" y="3678"/>
                  <a:pt x="8511" y="3952"/>
                  <a:pt x="7994" y="3678"/>
                </a:cubicBezTo>
                <a:cubicBezTo>
                  <a:pt x="8268" y="3435"/>
                  <a:pt x="8511" y="3009"/>
                  <a:pt x="8572" y="2645"/>
                </a:cubicBezTo>
                <a:cubicBezTo>
                  <a:pt x="8693" y="2432"/>
                  <a:pt x="8845" y="2250"/>
                  <a:pt x="8997" y="2037"/>
                </a:cubicBezTo>
                <a:cubicBezTo>
                  <a:pt x="8754" y="2098"/>
                  <a:pt x="8420" y="2098"/>
                  <a:pt x="8177" y="2250"/>
                </a:cubicBezTo>
                <a:cubicBezTo>
                  <a:pt x="8085" y="2128"/>
                  <a:pt x="7933" y="2037"/>
                  <a:pt x="7751" y="1976"/>
                </a:cubicBezTo>
                <a:cubicBezTo>
                  <a:pt x="7630" y="1854"/>
                  <a:pt x="7447" y="1794"/>
                  <a:pt x="7295" y="1794"/>
                </a:cubicBezTo>
                <a:cubicBezTo>
                  <a:pt x="7295" y="1520"/>
                  <a:pt x="7113" y="1216"/>
                  <a:pt x="6991" y="973"/>
                </a:cubicBezTo>
                <a:cubicBezTo>
                  <a:pt x="6930" y="1216"/>
                  <a:pt x="6839" y="1459"/>
                  <a:pt x="6748" y="1672"/>
                </a:cubicBezTo>
                <a:cubicBezTo>
                  <a:pt x="6474" y="1915"/>
                  <a:pt x="6262" y="2371"/>
                  <a:pt x="6231" y="2736"/>
                </a:cubicBezTo>
                <a:cubicBezTo>
                  <a:pt x="5715" y="2462"/>
                  <a:pt x="5502" y="1642"/>
                  <a:pt x="5654" y="1064"/>
                </a:cubicBezTo>
                <a:cubicBezTo>
                  <a:pt x="5684" y="973"/>
                  <a:pt x="5745" y="851"/>
                  <a:pt x="5745" y="730"/>
                </a:cubicBezTo>
                <a:cubicBezTo>
                  <a:pt x="5775" y="608"/>
                  <a:pt x="5745" y="456"/>
                  <a:pt x="5654" y="395"/>
                </a:cubicBezTo>
                <a:cubicBezTo>
                  <a:pt x="5623" y="365"/>
                  <a:pt x="5623" y="365"/>
                  <a:pt x="5623" y="335"/>
                </a:cubicBezTo>
                <a:cubicBezTo>
                  <a:pt x="5471" y="426"/>
                  <a:pt x="5289" y="487"/>
                  <a:pt x="5107" y="487"/>
                </a:cubicBezTo>
                <a:cubicBezTo>
                  <a:pt x="4164" y="517"/>
                  <a:pt x="3283" y="0"/>
                  <a:pt x="2341" y="122"/>
                </a:cubicBezTo>
                <a:cubicBezTo>
                  <a:pt x="1398" y="243"/>
                  <a:pt x="487" y="760"/>
                  <a:pt x="0" y="1581"/>
                </a:cubicBezTo>
                <a:cubicBezTo>
                  <a:pt x="365" y="1338"/>
                  <a:pt x="851" y="1307"/>
                  <a:pt x="1216" y="1550"/>
                </a:cubicBezTo>
                <a:cubicBezTo>
                  <a:pt x="1581" y="1763"/>
                  <a:pt x="1824" y="2189"/>
                  <a:pt x="1763" y="2614"/>
                </a:cubicBezTo>
                <a:cubicBezTo>
                  <a:pt x="2249" y="2614"/>
                  <a:pt x="2614" y="2614"/>
                  <a:pt x="3070" y="2797"/>
                </a:cubicBezTo>
                <a:cubicBezTo>
                  <a:pt x="3496" y="2949"/>
                  <a:pt x="3891" y="3344"/>
                  <a:pt x="3921" y="3800"/>
                </a:cubicBezTo>
                <a:cubicBezTo>
                  <a:pt x="4468" y="3830"/>
                  <a:pt x="5046" y="4012"/>
                  <a:pt x="5441" y="4438"/>
                </a:cubicBezTo>
                <a:cubicBezTo>
                  <a:pt x="5715" y="4712"/>
                  <a:pt x="5806" y="5107"/>
                  <a:pt x="5867" y="5502"/>
                </a:cubicBezTo>
                <a:cubicBezTo>
                  <a:pt x="6262" y="5350"/>
                  <a:pt x="6626" y="5198"/>
                  <a:pt x="7022" y="5259"/>
                </a:cubicBezTo>
                <a:cubicBezTo>
                  <a:pt x="7569" y="5350"/>
                  <a:pt x="8055" y="5745"/>
                  <a:pt x="8389" y="6171"/>
                </a:cubicBezTo>
                <a:cubicBezTo>
                  <a:pt x="8785" y="5958"/>
                  <a:pt x="9332" y="6049"/>
                  <a:pt x="9727" y="6323"/>
                </a:cubicBezTo>
                <a:cubicBezTo>
                  <a:pt x="10092" y="6596"/>
                  <a:pt x="10335" y="6900"/>
                  <a:pt x="10578" y="7295"/>
                </a:cubicBezTo>
                <a:cubicBezTo>
                  <a:pt x="10912" y="7022"/>
                  <a:pt x="11399" y="6961"/>
                  <a:pt x="11794" y="7143"/>
                </a:cubicBezTo>
                <a:cubicBezTo>
                  <a:pt x="12158" y="7326"/>
                  <a:pt x="12402" y="7751"/>
                  <a:pt x="12402" y="8177"/>
                </a:cubicBezTo>
                <a:cubicBezTo>
                  <a:pt x="12858" y="7326"/>
                  <a:pt x="12736" y="6292"/>
                  <a:pt x="12310" y="5441"/>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28"/>
          <p:cNvSpPr/>
          <p:nvPr/>
        </p:nvSpPr>
        <p:spPr>
          <a:xfrm>
            <a:off x="10637767" y="850290"/>
            <a:ext cx="19598" cy="36136"/>
          </a:xfrm>
          <a:custGeom>
            <a:avLst/>
            <a:gdLst/>
            <a:ahLst/>
            <a:cxnLst/>
            <a:rect l="l" t="t" r="r" b="b"/>
            <a:pathLst>
              <a:path w="366" h="670" extrusionOk="0">
                <a:moveTo>
                  <a:pt x="92" y="1"/>
                </a:moveTo>
                <a:cubicBezTo>
                  <a:pt x="31" y="122"/>
                  <a:pt x="0" y="244"/>
                  <a:pt x="31" y="396"/>
                </a:cubicBezTo>
                <a:cubicBezTo>
                  <a:pt x="92" y="518"/>
                  <a:pt x="183" y="609"/>
                  <a:pt x="274" y="670"/>
                </a:cubicBezTo>
                <a:cubicBezTo>
                  <a:pt x="335" y="578"/>
                  <a:pt x="365" y="426"/>
                  <a:pt x="335" y="305"/>
                </a:cubicBezTo>
                <a:cubicBezTo>
                  <a:pt x="274" y="153"/>
                  <a:pt x="183" y="62"/>
                  <a:pt x="92"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28"/>
          <p:cNvSpPr/>
          <p:nvPr/>
        </p:nvSpPr>
        <p:spPr>
          <a:xfrm>
            <a:off x="10667054" y="879684"/>
            <a:ext cx="35876" cy="18392"/>
          </a:xfrm>
          <a:custGeom>
            <a:avLst/>
            <a:gdLst/>
            <a:ahLst/>
            <a:cxnLst/>
            <a:rect l="l" t="t" r="r" b="b"/>
            <a:pathLst>
              <a:path w="670" h="341" extrusionOk="0">
                <a:moveTo>
                  <a:pt x="452" y="0"/>
                </a:moveTo>
                <a:cubicBezTo>
                  <a:pt x="402" y="0"/>
                  <a:pt x="351" y="10"/>
                  <a:pt x="305" y="33"/>
                </a:cubicBezTo>
                <a:cubicBezTo>
                  <a:pt x="183" y="64"/>
                  <a:pt x="61" y="155"/>
                  <a:pt x="1" y="277"/>
                </a:cubicBezTo>
                <a:cubicBezTo>
                  <a:pt x="76" y="314"/>
                  <a:pt x="151" y="340"/>
                  <a:pt x="233" y="340"/>
                </a:cubicBezTo>
                <a:cubicBezTo>
                  <a:pt x="284" y="340"/>
                  <a:pt x="338" y="330"/>
                  <a:pt x="396" y="307"/>
                </a:cubicBezTo>
                <a:cubicBezTo>
                  <a:pt x="517" y="277"/>
                  <a:pt x="608" y="185"/>
                  <a:pt x="669" y="64"/>
                </a:cubicBezTo>
                <a:cubicBezTo>
                  <a:pt x="613" y="26"/>
                  <a:pt x="533" y="0"/>
                  <a:pt x="45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28"/>
          <p:cNvSpPr/>
          <p:nvPr/>
        </p:nvSpPr>
        <p:spPr>
          <a:xfrm>
            <a:off x="14381096" y="161754"/>
            <a:ext cx="734048" cy="401708"/>
          </a:xfrm>
          <a:custGeom>
            <a:avLst/>
            <a:gdLst/>
            <a:ahLst/>
            <a:cxnLst/>
            <a:rect l="l" t="t" r="r" b="b"/>
            <a:pathLst>
              <a:path w="13709" h="7448" extrusionOk="0">
                <a:moveTo>
                  <a:pt x="11490" y="244"/>
                </a:moveTo>
                <a:cubicBezTo>
                  <a:pt x="10517" y="1"/>
                  <a:pt x="9575" y="426"/>
                  <a:pt x="8633" y="305"/>
                </a:cubicBezTo>
                <a:cubicBezTo>
                  <a:pt x="8420" y="305"/>
                  <a:pt x="8268" y="214"/>
                  <a:pt x="8116" y="122"/>
                </a:cubicBezTo>
                <a:cubicBezTo>
                  <a:pt x="8086" y="122"/>
                  <a:pt x="8086" y="153"/>
                  <a:pt x="8055" y="153"/>
                </a:cubicBezTo>
                <a:cubicBezTo>
                  <a:pt x="7964" y="244"/>
                  <a:pt x="7934" y="366"/>
                  <a:pt x="7934" y="487"/>
                </a:cubicBezTo>
                <a:cubicBezTo>
                  <a:pt x="7934" y="609"/>
                  <a:pt x="7995" y="730"/>
                  <a:pt x="7995" y="882"/>
                </a:cubicBezTo>
                <a:cubicBezTo>
                  <a:pt x="8116" y="1460"/>
                  <a:pt x="7812" y="2280"/>
                  <a:pt x="7235" y="2524"/>
                </a:cubicBezTo>
                <a:cubicBezTo>
                  <a:pt x="7265" y="2128"/>
                  <a:pt x="7083" y="1642"/>
                  <a:pt x="6809" y="1369"/>
                </a:cubicBezTo>
                <a:cubicBezTo>
                  <a:pt x="6748" y="1125"/>
                  <a:pt x="6688" y="882"/>
                  <a:pt x="6627" y="639"/>
                </a:cubicBezTo>
                <a:cubicBezTo>
                  <a:pt x="6505" y="882"/>
                  <a:pt x="6292" y="1156"/>
                  <a:pt x="6262" y="1429"/>
                </a:cubicBezTo>
                <a:cubicBezTo>
                  <a:pt x="6080" y="1429"/>
                  <a:pt x="5897" y="1490"/>
                  <a:pt x="5745" y="1581"/>
                </a:cubicBezTo>
                <a:cubicBezTo>
                  <a:pt x="5593" y="1612"/>
                  <a:pt x="5411" y="1703"/>
                  <a:pt x="5289" y="1824"/>
                </a:cubicBezTo>
                <a:cubicBezTo>
                  <a:pt x="5077" y="1673"/>
                  <a:pt x="4742" y="1612"/>
                  <a:pt x="4469" y="1521"/>
                </a:cubicBezTo>
                <a:cubicBezTo>
                  <a:pt x="4590" y="1733"/>
                  <a:pt x="4742" y="1946"/>
                  <a:pt x="4864" y="2159"/>
                </a:cubicBezTo>
                <a:cubicBezTo>
                  <a:pt x="4864" y="2554"/>
                  <a:pt x="5077" y="3010"/>
                  <a:pt x="5350" y="3283"/>
                </a:cubicBezTo>
                <a:cubicBezTo>
                  <a:pt x="4803" y="3527"/>
                  <a:pt x="4013" y="3162"/>
                  <a:pt x="3648" y="2645"/>
                </a:cubicBezTo>
                <a:cubicBezTo>
                  <a:pt x="3587" y="2554"/>
                  <a:pt x="3526" y="2432"/>
                  <a:pt x="3435" y="2341"/>
                </a:cubicBezTo>
                <a:cubicBezTo>
                  <a:pt x="3374" y="2250"/>
                  <a:pt x="3253" y="2189"/>
                  <a:pt x="3101" y="2189"/>
                </a:cubicBezTo>
                <a:cubicBezTo>
                  <a:pt x="3071" y="2189"/>
                  <a:pt x="3071" y="2189"/>
                  <a:pt x="3040" y="2189"/>
                </a:cubicBezTo>
                <a:cubicBezTo>
                  <a:pt x="3010" y="2372"/>
                  <a:pt x="2949" y="2554"/>
                  <a:pt x="2827" y="2706"/>
                </a:cubicBezTo>
                <a:cubicBezTo>
                  <a:pt x="2219" y="3466"/>
                  <a:pt x="1247" y="3831"/>
                  <a:pt x="730" y="4651"/>
                </a:cubicBezTo>
                <a:cubicBezTo>
                  <a:pt x="213" y="5472"/>
                  <a:pt x="1" y="6536"/>
                  <a:pt x="365" y="7448"/>
                </a:cubicBezTo>
                <a:cubicBezTo>
                  <a:pt x="396" y="7022"/>
                  <a:pt x="700" y="6597"/>
                  <a:pt x="1125" y="6475"/>
                </a:cubicBezTo>
                <a:cubicBezTo>
                  <a:pt x="1520" y="6323"/>
                  <a:pt x="2007" y="6414"/>
                  <a:pt x="2341" y="6749"/>
                </a:cubicBezTo>
                <a:cubicBezTo>
                  <a:pt x="2645" y="6353"/>
                  <a:pt x="2888" y="6080"/>
                  <a:pt x="3314" y="5837"/>
                </a:cubicBezTo>
                <a:cubicBezTo>
                  <a:pt x="3739" y="5594"/>
                  <a:pt x="4286" y="5533"/>
                  <a:pt x="4681" y="5806"/>
                </a:cubicBezTo>
                <a:cubicBezTo>
                  <a:pt x="5077" y="5381"/>
                  <a:pt x="5593" y="5046"/>
                  <a:pt x="6171" y="5016"/>
                </a:cubicBezTo>
                <a:cubicBezTo>
                  <a:pt x="6566" y="4986"/>
                  <a:pt x="6961" y="5168"/>
                  <a:pt x="7326" y="5381"/>
                </a:cubicBezTo>
                <a:cubicBezTo>
                  <a:pt x="7417" y="4986"/>
                  <a:pt x="7569" y="4590"/>
                  <a:pt x="7873" y="4317"/>
                </a:cubicBezTo>
                <a:cubicBezTo>
                  <a:pt x="8299" y="3952"/>
                  <a:pt x="8937" y="3800"/>
                  <a:pt x="9484" y="3831"/>
                </a:cubicBezTo>
                <a:cubicBezTo>
                  <a:pt x="9575" y="3344"/>
                  <a:pt x="10001" y="3010"/>
                  <a:pt x="10487" y="2888"/>
                </a:cubicBezTo>
                <a:cubicBezTo>
                  <a:pt x="10943" y="2767"/>
                  <a:pt x="11338" y="2767"/>
                  <a:pt x="11824" y="2828"/>
                </a:cubicBezTo>
                <a:cubicBezTo>
                  <a:pt x="11824" y="2402"/>
                  <a:pt x="12098" y="1976"/>
                  <a:pt x="12493" y="1794"/>
                </a:cubicBezTo>
                <a:cubicBezTo>
                  <a:pt x="12888" y="1612"/>
                  <a:pt x="13375" y="1673"/>
                  <a:pt x="13709" y="1976"/>
                </a:cubicBezTo>
                <a:cubicBezTo>
                  <a:pt x="13314" y="1065"/>
                  <a:pt x="12432" y="457"/>
                  <a:pt x="11490" y="244"/>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28"/>
          <p:cNvSpPr/>
          <p:nvPr/>
        </p:nvSpPr>
        <p:spPr>
          <a:xfrm>
            <a:off x="14670776" y="294328"/>
            <a:ext cx="35876" cy="19416"/>
          </a:xfrm>
          <a:custGeom>
            <a:avLst/>
            <a:gdLst/>
            <a:ahLst/>
            <a:cxnLst/>
            <a:rect l="l" t="t" r="r" b="b"/>
            <a:pathLst>
              <a:path w="670" h="360" extrusionOk="0">
                <a:moveTo>
                  <a:pt x="230" y="0"/>
                </a:moveTo>
                <a:cubicBezTo>
                  <a:pt x="152" y="0"/>
                  <a:pt x="71" y="18"/>
                  <a:pt x="1" y="35"/>
                </a:cubicBezTo>
                <a:cubicBezTo>
                  <a:pt x="62" y="157"/>
                  <a:pt x="153" y="278"/>
                  <a:pt x="275" y="339"/>
                </a:cubicBezTo>
                <a:cubicBezTo>
                  <a:pt x="325" y="352"/>
                  <a:pt x="380" y="359"/>
                  <a:pt x="437" y="359"/>
                </a:cubicBezTo>
                <a:cubicBezTo>
                  <a:pt x="517" y="359"/>
                  <a:pt x="598" y="344"/>
                  <a:pt x="670" y="309"/>
                </a:cubicBezTo>
                <a:cubicBezTo>
                  <a:pt x="609" y="187"/>
                  <a:pt x="518" y="96"/>
                  <a:pt x="396" y="35"/>
                </a:cubicBezTo>
                <a:cubicBezTo>
                  <a:pt x="345" y="10"/>
                  <a:pt x="288" y="0"/>
                  <a:pt x="23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28"/>
          <p:cNvSpPr/>
          <p:nvPr/>
        </p:nvSpPr>
        <p:spPr>
          <a:xfrm>
            <a:off x="14719608" y="269949"/>
            <a:ext cx="21204" cy="34518"/>
          </a:xfrm>
          <a:custGeom>
            <a:avLst/>
            <a:gdLst/>
            <a:ahLst/>
            <a:cxnLst/>
            <a:rect l="l" t="t" r="r" b="b"/>
            <a:pathLst>
              <a:path w="396" h="640" extrusionOk="0">
                <a:moveTo>
                  <a:pt x="335" y="1"/>
                </a:moveTo>
                <a:cubicBezTo>
                  <a:pt x="214" y="31"/>
                  <a:pt x="92" y="122"/>
                  <a:pt x="31" y="244"/>
                </a:cubicBezTo>
                <a:cubicBezTo>
                  <a:pt x="1" y="396"/>
                  <a:pt x="1" y="518"/>
                  <a:pt x="62" y="639"/>
                </a:cubicBezTo>
                <a:cubicBezTo>
                  <a:pt x="183" y="609"/>
                  <a:pt x="274" y="518"/>
                  <a:pt x="335" y="366"/>
                </a:cubicBezTo>
                <a:cubicBezTo>
                  <a:pt x="396" y="244"/>
                  <a:pt x="366" y="122"/>
                  <a:pt x="335"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28"/>
          <p:cNvSpPr/>
          <p:nvPr/>
        </p:nvSpPr>
        <p:spPr>
          <a:xfrm>
            <a:off x="12325505" y="2538739"/>
            <a:ext cx="646182" cy="211534"/>
          </a:xfrm>
          <a:custGeom>
            <a:avLst/>
            <a:gdLst/>
            <a:ahLst/>
            <a:cxnLst/>
            <a:rect l="l" t="t" r="r" b="b"/>
            <a:pathLst>
              <a:path w="12068" h="3922" extrusionOk="0">
                <a:moveTo>
                  <a:pt x="10943" y="1429"/>
                </a:moveTo>
                <a:cubicBezTo>
                  <a:pt x="10305" y="913"/>
                  <a:pt x="9454" y="913"/>
                  <a:pt x="8724" y="487"/>
                </a:cubicBezTo>
                <a:cubicBezTo>
                  <a:pt x="8603" y="426"/>
                  <a:pt x="8481" y="305"/>
                  <a:pt x="8420" y="153"/>
                </a:cubicBezTo>
                <a:cubicBezTo>
                  <a:pt x="8390" y="183"/>
                  <a:pt x="8390" y="183"/>
                  <a:pt x="8360" y="183"/>
                </a:cubicBezTo>
                <a:cubicBezTo>
                  <a:pt x="8268" y="214"/>
                  <a:pt x="8177" y="305"/>
                  <a:pt x="8147" y="396"/>
                </a:cubicBezTo>
                <a:cubicBezTo>
                  <a:pt x="8116" y="487"/>
                  <a:pt x="8116" y="609"/>
                  <a:pt x="8086" y="700"/>
                </a:cubicBezTo>
                <a:cubicBezTo>
                  <a:pt x="7964" y="1186"/>
                  <a:pt x="7448" y="1703"/>
                  <a:pt x="6931" y="1703"/>
                </a:cubicBezTo>
                <a:cubicBezTo>
                  <a:pt x="7083" y="1399"/>
                  <a:pt x="7083" y="973"/>
                  <a:pt x="6992" y="669"/>
                </a:cubicBezTo>
                <a:cubicBezTo>
                  <a:pt x="7022" y="487"/>
                  <a:pt x="7083" y="274"/>
                  <a:pt x="7113" y="62"/>
                </a:cubicBezTo>
                <a:cubicBezTo>
                  <a:pt x="6931" y="183"/>
                  <a:pt x="6688" y="335"/>
                  <a:pt x="6566" y="517"/>
                </a:cubicBezTo>
                <a:cubicBezTo>
                  <a:pt x="6414" y="457"/>
                  <a:pt x="6262" y="457"/>
                  <a:pt x="6110" y="487"/>
                </a:cubicBezTo>
                <a:cubicBezTo>
                  <a:pt x="5989" y="457"/>
                  <a:pt x="5806" y="457"/>
                  <a:pt x="5685" y="517"/>
                </a:cubicBezTo>
                <a:cubicBezTo>
                  <a:pt x="5563" y="305"/>
                  <a:pt x="5320" y="153"/>
                  <a:pt x="5168" y="1"/>
                </a:cubicBezTo>
                <a:cubicBezTo>
                  <a:pt x="5198" y="214"/>
                  <a:pt x="5198" y="426"/>
                  <a:pt x="5229" y="639"/>
                </a:cubicBezTo>
                <a:cubicBezTo>
                  <a:pt x="5107" y="913"/>
                  <a:pt x="5107" y="1338"/>
                  <a:pt x="5229" y="1642"/>
                </a:cubicBezTo>
                <a:cubicBezTo>
                  <a:pt x="4712" y="1642"/>
                  <a:pt x="4256" y="1065"/>
                  <a:pt x="4165" y="578"/>
                </a:cubicBezTo>
                <a:cubicBezTo>
                  <a:pt x="4135" y="487"/>
                  <a:pt x="4135" y="366"/>
                  <a:pt x="4104" y="274"/>
                </a:cubicBezTo>
                <a:cubicBezTo>
                  <a:pt x="4074" y="183"/>
                  <a:pt x="3983" y="62"/>
                  <a:pt x="3891" y="31"/>
                </a:cubicBezTo>
                <a:cubicBezTo>
                  <a:pt x="3861" y="31"/>
                  <a:pt x="3861" y="31"/>
                  <a:pt x="3831" y="1"/>
                </a:cubicBezTo>
                <a:cubicBezTo>
                  <a:pt x="3770" y="153"/>
                  <a:pt x="3648" y="244"/>
                  <a:pt x="3496" y="335"/>
                </a:cubicBezTo>
                <a:cubicBezTo>
                  <a:pt x="2767" y="700"/>
                  <a:pt x="1916" y="639"/>
                  <a:pt x="1247" y="1095"/>
                </a:cubicBezTo>
                <a:cubicBezTo>
                  <a:pt x="548" y="1551"/>
                  <a:pt x="31" y="2311"/>
                  <a:pt x="1" y="3101"/>
                </a:cubicBezTo>
                <a:cubicBezTo>
                  <a:pt x="183" y="2797"/>
                  <a:pt x="548" y="2584"/>
                  <a:pt x="913" y="2615"/>
                </a:cubicBezTo>
                <a:cubicBezTo>
                  <a:pt x="1277" y="2645"/>
                  <a:pt x="1612" y="2888"/>
                  <a:pt x="1733" y="3253"/>
                </a:cubicBezTo>
                <a:cubicBezTo>
                  <a:pt x="2098" y="3040"/>
                  <a:pt x="2402" y="2919"/>
                  <a:pt x="2797" y="2888"/>
                </a:cubicBezTo>
                <a:cubicBezTo>
                  <a:pt x="3192" y="2858"/>
                  <a:pt x="3648" y="3010"/>
                  <a:pt x="3861" y="3344"/>
                </a:cubicBezTo>
                <a:cubicBezTo>
                  <a:pt x="4287" y="3162"/>
                  <a:pt x="4803" y="3101"/>
                  <a:pt x="5259" y="3253"/>
                </a:cubicBezTo>
                <a:cubicBezTo>
                  <a:pt x="5563" y="3375"/>
                  <a:pt x="5806" y="3648"/>
                  <a:pt x="6019" y="3922"/>
                </a:cubicBezTo>
                <a:cubicBezTo>
                  <a:pt x="6232" y="3648"/>
                  <a:pt x="6475" y="3405"/>
                  <a:pt x="6809" y="3314"/>
                </a:cubicBezTo>
                <a:cubicBezTo>
                  <a:pt x="7265" y="3162"/>
                  <a:pt x="7782" y="3253"/>
                  <a:pt x="8208" y="3496"/>
                </a:cubicBezTo>
                <a:cubicBezTo>
                  <a:pt x="8420" y="3162"/>
                  <a:pt x="8876" y="3040"/>
                  <a:pt x="9271" y="3101"/>
                </a:cubicBezTo>
                <a:cubicBezTo>
                  <a:pt x="9697" y="3162"/>
                  <a:pt x="9971" y="3314"/>
                  <a:pt x="10305" y="3527"/>
                </a:cubicBezTo>
                <a:cubicBezTo>
                  <a:pt x="10457" y="3192"/>
                  <a:pt x="10822" y="2949"/>
                  <a:pt x="11186" y="2949"/>
                </a:cubicBezTo>
                <a:cubicBezTo>
                  <a:pt x="11551" y="2949"/>
                  <a:pt x="11916" y="3192"/>
                  <a:pt x="12068" y="3527"/>
                </a:cubicBezTo>
                <a:cubicBezTo>
                  <a:pt x="12068" y="2676"/>
                  <a:pt x="11612" y="1916"/>
                  <a:pt x="10943" y="1429"/>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28"/>
          <p:cNvSpPr/>
          <p:nvPr/>
        </p:nvSpPr>
        <p:spPr>
          <a:xfrm>
            <a:off x="12621716" y="2596125"/>
            <a:ext cx="22864" cy="23030"/>
          </a:xfrm>
          <a:custGeom>
            <a:avLst/>
            <a:gdLst/>
            <a:ahLst/>
            <a:cxnLst/>
            <a:rect l="l" t="t" r="r" b="b"/>
            <a:pathLst>
              <a:path w="427" h="427" extrusionOk="0">
                <a:moveTo>
                  <a:pt x="1" y="1"/>
                </a:moveTo>
                <a:cubicBezTo>
                  <a:pt x="1" y="92"/>
                  <a:pt x="31" y="213"/>
                  <a:pt x="122" y="305"/>
                </a:cubicBezTo>
                <a:cubicBezTo>
                  <a:pt x="183" y="396"/>
                  <a:pt x="305" y="426"/>
                  <a:pt x="426" y="426"/>
                </a:cubicBezTo>
                <a:cubicBezTo>
                  <a:pt x="426" y="335"/>
                  <a:pt x="396" y="213"/>
                  <a:pt x="305" y="122"/>
                </a:cubicBezTo>
                <a:cubicBezTo>
                  <a:pt x="214" y="31"/>
                  <a:pt x="122" y="1"/>
                  <a:pt x="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28"/>
          <p:cNvSpPr/>
          <p:nvPr/>
        </p:nvSpPr>
        <p:spPr>
          <a:xfrm>
            <a:off x="12659144" y="2597796"/>
            <a:ext cx="22864" cy="22976"/>
          </a:xfrm>
          <a:custGeom>
            <a:avLst/>
            <a:gdLst/>
            <a:ahLst/>
            <a:cxnLst/>
            <a:rect l="l" t="t" r="r" b="b"/>
            <a:pathLst>
              <a:path w="427" h="426" extrusionOk="0">
                <a:moveTo>
                  <a:pt x="426" y="0"/>
                </a:moveTo>
                <a:cubicBezTo>
                  <a:pt x="305" y="0"/>
                  <a:pt x="214" y="30"/>
                  <a:pt x="122" y="122"/>
                </a:cubicBezTo>
                <a:cubicBezTo>
                  <a:pt x="31" y="182"/>
                  <a:pt x="1" y="304"/>
                  <a:pt x="1" y="426"/>
                </a:cubicBezTo>
                <a:cubicBezTo>
                  <a:pt x="92" y="426"/>
                  <a:pt x="214" y="395"/>
                  <a:pt x="305" y="304"/>
                </a:cubicBezTo>
                <a:cubicBezTo>
                  <a:pt x="396" y="213"/>
                  <a:pt x="426" y="122"/>
                  <a:pt x="426"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28"/>
          <p:cNvSpPr/>
          <p:nvPr/>
        </p:nvSpPr>
        <p:spPr>
          <a:xfrm>
            <a:off x="6422437" y="4493007"/>
            <a:ext cx="576198" cy="337794"/>
          </a:xfrm>
          <a:custGeom>
            <a:avLst/>
            <a:gdLst/>
            <a:ahLst/>
            <a:cxnLst/>
            <a:rect l="l" t="t" r="r" b="b"/>
            <a:pathLst>
              <a:path w="10761" h="6263" extrusionOk="0">
                <a:moveTo>
                  <a:pt x="9788" y="1338"/>
                </a:moveTo>
                <a:cubicBezTo>
                  <a:pt x="10092" y="1186"/>
                  <a:pt x="10487" y="1217"/>
                  <a:pt x="10761" y="1429"/>
                </a:cubicBezTo>
                <a:cubicBezTo>
                  <a:pt x="10426" y="730"/>
                  <a:pt x="9697" y="274"/>
                  <a:pt x="8937" y="153"/>
                </a:cubicBezTo>
                <a:cubicBezTo>
                  <a:pt x="8177" y="1"/>
                  <a:pt x="7448" y="366"/>
                  <a:pt x="6657" y="305"/>
                </a:cubicBezTo>
                <a:cubicBezTo>
                  <a:pt x="6505" y="274"/>
                  <a:pt x="6353" y="244"/>
                  <a:pt x="6232" y="153"/>
                </a:cubicBezTo>
                <a:cubicBezTo>
                  <a:pt x="6232" y="183"/>
                  <a:pt x="6232" y="183"/>
                  <a:pt x="6201" y="183"/>
                </a:cubicBezTo>
                <a:cubicBezTo>
                  <a:pt x="6140" y="244"/>
                  <a:pt x="6110" y="366"/>
                  <a:pt x="6110" y="457"/>
                </a:cubicBezTo>
                <a:cubicBezTo>
                  <a:pt x="6110" y="578"/>
                  <a:pt x="6171" y="670"/>
                  <a:pt x="6171" y="761"/>
                </a:cubicBezTo>
                <a:cubicBezTo>
                  <a:pt x="6292" y="1217"/>
                  <a:pt x="6049" y="1885"/>
                  <a:pt x="5624" y="2098"/>
                </a:cubicBezTo>
                <a:cubicBezTo>
                  <a:pt x="5624" y="1794"/>
                  <a:pt x="5472" y="1429"/>
                  <a:pt x="5229" y="1217"/>
                </a:cubicBezTo>
                <a:cubicBezTo>
                  <a:pt x="5198" y="1004"/>
                  <a:pt x="5137" y="822"/>
                  <a:pt x="5077" y="609"/>
                </a:cubicBezTo>
                <a:cubicBezTo>
                  <a:pt x="4985" y="822"/>
                  <a:pt x="4833" y="1034"/>
                  <a:pt x="4803" y="1247"/>
                </a:cubicBezTo>
                <a:cubicBezTo>
                  <a:pt x="4651" y="1277"/>
                  <a:pt x="4530" y="1308"/>
                  <a:pt x="4408" y="1399"/>
                </a:cubicBezTo>
                <a:cubicBezTo>
                  <a:pt x="4256" y="1429"/>
                  <a:pt x="4134" y="1521"/>
                  <a:pt x="4043" y="1612"/>
                </a:cubicBezTo>
                <a:cubicBezTo>
                  <a:pt x="3861" y="1490"/>
                  <a:pt x="3587" y="1460"/>
                  <a:pt x="3374" y="1399"/>
                </a:cubicBezTo>
                <a:cubicBezTo>
                  <a:pt x="3496" y="1581"/>
                  <a:pt x="3618" y="1733"/>
                  <a:pt x="3709" y="1916"/>
                </a:cubicBezTo>
                <a:cubicBezTo>
                  <a:pt x="3739" y="2220"/>
                  <a:pt x="3922" y="2584"/>
                  <a:pt x="4134" y="2767"/>
                </a:cubicBezTo>
                <a:cubicBezTo>
                  <a:pt x="3709" y="2980"/>
                  <a:pt x="3071" y="2706"/>
                  <a:pt x="2767" y="2341"/>
                </a:cubicBezTo>
                <a:cubicBezTo>
                  <a:pt x="2706" y="2250"/>
                  <a:pt x="2675" y="2159"/>
                  <a:pt x="2584" y="2098"/>
                </a:cubicBezTo>
                <a:cubicBezTo>
                  <a:pt x="2523" y="2007"/>
                  <a:pt x="2432" y="1946"/>
                  <a:pt x="2311" y="1977"/>
                </a:cubicBezTo>
                <a:cubicBezTo>
                  <a:pt x="2311" y="1977"/>
                  <a:pt x="2280" y="1977"/>
                  <a:pt x="2280" y="1977"/>
                </a:cubicBezTo>
                <a:cubicBezTo>
                  <a:pt x="2250" y="2129"/>
                  <a:pt x="2189" y="2250"/>
                  <a:pt x="2098" y="2372"/>
                </a:cubicBezTo>
                <a:cubicBezTo>
                  <a:pt x="1642" y="3010"/>
                  <a:pt x="882" y="3344"/>
                  <a:pt x="517" y="4013"/>
                </a:cubicBezTo>
                <a:cubicBezTo>
                  <a:pt x="122" y="4682"/>
                  <a:pt x="1" y="5533"/>
                  <a:pt x="305" y="6262"/>
                </a:cubicBezTo>
                <a:cubicBezTo>
                  <a:pt x="335" y="5898"/>
                  <a:pt x="548" y="5563"/>
                  <a:pt x="882" y="5442"/>
                </a:cubicBezTo>
                <a:cubicBezTo>
                  <a:pt x="1186" y="5290"/>
                  <a:pt x="1581" y="5381"/>
                  <a:pt x="1855" y="5624"/>
                </a:cubicBezTo>
                <a:cubicBezTo>
                  <a:pt x="2067" y="5290"/>
                  <a:pt x="2280" y="5077"/>
                  <a:pt x="2615" y="4864"/>
                </a:cubicBezTo>
                <a:cubicBezTo>
                  <a:pt x="2919" y="4651"/>
                  <a:pt x="3374" y="4591"/>
                  <a:pt x="3709" y="4803"/>
                </a:cubicBezTo>
                <a:cubicBezTo>
                  <a:pt x="3982" y="4469"/>
                  <a:pt x="4408" y="4165"/>
                  <a:pt x="4864" y="4135"/>
                </a:cubicBezTo>
                <a:cubicBezTo>
                  <a:pt x="5168" y="4104"/>
                  <a:pt x="5472" y="4226"/>
                  <a:pt x="5776" y="4378"/>
                </a:cubicBezTo>
                <a:cubicBezTo>
                  <a:pt x="5867" y="4043"/>
                  <a:pt x="5958" y="3740"/>
                  <a:pt x="6201" y="3496"/>
                </a:cubicBezTo>
                <a:cubicBezTo>
                  <a:pt x="6505" y="3192"/>
                  <a:pt x="6992" y="3071"/>
                  <a:pt x="7448" y="3071"/>
                </a:cubicBezTo>
                <a:cubicBezTo>
                  <a:pt x="7508" y="2676"/>
                  <a:pt x="7843" y="2402"/>
                  <a:pt x="8207" y="2281"/>
                </a:cubicBezTo>
                <a:cubicBezTo>
                  <a:pt x="8572" y="2159"/>
                  <a:pt x="8876" y="2159"/>
                  <a:pt x="9271" y="2189"/>
                </a:cubicBezTo>
                <a:cubicBezTo>
                  <a:pt x="9271" y="1855"/>
                  <a:pt x="9484" y="1490"/>
                  <a:pt x="9788" y="1338"/>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28"/>
          <p:cNvSpPr/>
          <p:nvPr/>
        </p:nvSpPr>
        <p:spPr>
          <a:xfrm>
            <a:off x="6645399" y="4606701"/>
            <a:ext cx="29342" cy="15318"/>
          </a:xfrm>
          <a:custGeom>
            <a:avLst/>
            <a:gdLst/>
            <a:ahLst/>
            <a:cxnLst/>
            <a:rect l="l" t="t" r="r" b="b"/>
            <a:pathLst>
              <a:path w="548" h="284" extrusionOk="0">
                <a:moveTo>
                  <a:pt x="195" y="1"/>
                </a:moveTo>
                <a:cubicBezTo>
                  <a:pt x="133" y="1"/>
                  <a:pt x="72" y="15"/>
                  <a:pt x="1" y="51"/>
                </a:cubicBezTo>
                <a:cubicBezTo>
                  <a:pt x="62" y="142"/>
                  <a:pt x="122" y="203"/>
                  <a:pt x="244" y="264"/>
                </a:cubicBezTo>
                <a:cubicBezTo>
                  <a:pt x="282" y="276"/>
                  <a:pt x="325" y="284"/>
                  <a:pt x="369" y="284"/>
                </a:cubicBezTo>
                <a:cubicBezTo>
                  <a:pt x="431" y="284"/>
                  <a:pt x="494" y="269"/>
                  <a:pt x="548" y="233"/>
                </a:cubicBezTo>
                <a:cubicBezTo>
                  <a:pt x="517" y="142"/>
                  <a:pt x="426" y="51"/>
                  <a:pt x="335" y="21"/>
                </a:cubicBezTo>
                <a:cubicBezTo>
                  <a:pt x="285" y="8"/>
                  <a:pt x="240" y="1"/>
                  <a:pt x="195"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28"/>
          <p:cNvSpPr/>
          <p:nvPr/>
        </p:nvSpPr>
        <p:spPr>
          <a:xfrm>
            <a:off x="6684484" y="4584856"/>
            <a:ext cx="16332" cy="29556"/>
          </a:xfrm>
          <a:custGeom>
            <a:avLst/>
            <a:gdLst/>
            <a:ahLst/>
            <a:cxnLst/>
            <a:rect l="l" t="t" r="r" b="b"/>
            <a:pathLst>
              <a:path w="305" h="548" extrusionOk="0">
                <a:moveTo>
                  <a:pt x="243" y="0"/>
                </a:moveTo>
                <a:cubicBezTo>
                  <a:pt x="152" y="30"/>
                  <a:pt x="61" y="122"/>
                  <a:pt x="31" y="213"/>
                </a:cubicBezTo>
                <a:cubicBezTo>
                  <a:pt x="0" y="334"/>
                  <a:pt x="0" y="426"/>
                  <a:pt x="61" y="547"/>
                </a:cubicBezTo>
                <a:cubicBezTo>
                  <a:pt x="152" y="486"/>
                  <a:pt x="213" y="426"/>
                  <a:pt x="274" y="304"/>
                </a:cubicBezTo>
                <a:cubicBezTo>
                  <a:pt x="304" y="213"/>
                  <a:pt x="304" y="91"/>
                  <a:pt x="2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28"/>
          <p:cNvSpPr/>
          <p:nvPr/>
        </p:nvSpPr>
        <p:spPr>
          <a:xfrm>
            <a:off x="5120383" y="5679953"/>
            <a:ext cx="516014" cy="170542"/>
          </a:xfrm>
          <a:custGeom>
            <a:avLst/>
            <a:gdLst/>
            <a:ahLst/>
            <a:cxnLst/>
            <a:rect l="l" t="t" r="r" b="b"/>
            <a:pathLst>
              <a:path w="9637" h="3162" extrusionOk="0">
                <a:moveTo>
                  <a:pt x="8785" y="1307"/>
                </a:moveTo>
                <a:cubicBezTo>
                  <a:pt x="8269" y="912"/>
                  <a:pt x="7600" y="882"/>
                  <a:pt x="7053" y="517"/>
                </a:cubicBezTo>
                <a:cubicBezTo>
                  <a:pt x="6931" y="456"/>
                  <a:pt x="6870" y="365"/>
                  <a:pt x="6810" y="243"/>
                </a:cubicBezTo>
                <a:cubicBezTo>
                  <a:pt x="6779" y="274"/>
                  <a:pt x="6779" y="274"/>
                  <a:pt x="6749" y="274"/>
                </a:cubicBezTo>
                <a:cubicBezTo>
                  <a:pt x="6688" y="274"/>
                  <a:pt x="6627" y="365"/>
                  <a:pt x="6566" y="426"/>
                </a:cubicBezTo>
                <a:cubicBezTo>
                  <a:pt x="6536" y="517"/>
                  <a:pt x="6536" y="608"/>
                  <a:pt x="6506" y="669"/>
                </a:cubicBezTo>
                <a:cubicBezTo>
                  <a:pt x="6414" y="1064"/>
                  <a:pt x="5989" y="1459"/>
                  <a:pt x="5563" y="1429"/>
                </a:cubicBezTo>
                <a:cubicBezTo>
                  <a:pt x="5685" y="1216"/>
                  <a:pt x="5715" y="882"/>
                  <a:pt x="5655" y="639"/>
                </a:cubicBezTo>
                <a:cubicBezTo>
                  <a:pt x="5685" y="456"/>
                  <a:pt x="5715" y="304"/>
                  <a:pt x="5746" y="152"/>
                </a:cubicBezTo>
                <a:cubicBezTo>
                  <a:pt x="5594" y="243"/>
                  <a:pt x="5411" y="335"/>
                  <a:pt x="5290" y="487"/>
                </a:cubicBezTo>
                <a:cubicBezTo>
                  <a:pt x="5199" y="456"/>
                  <a:pt x="5077" y="426"/>
                  <a:pt x="4955" y="456"/>
                </a:cubicBezTo>
                <a:cubicBezTo>
                  <a:pt x="4834" y="426"/>
                  <a:pt x="4712" y="426"/>
                  <a:pt x="4621" y="456"/>
                </a:cubicBezTo>
                <a:cubicBezTo>
                  <a:pt x="4530" y="274"/>
                  <a:pt x="4348" y="152"/>
                  <a:pt x="4196" y="31"/>
                </a:cubicBezTo>
                <a:cubicBezTo>
                  <a:pt x="4226" y="213"/>
                  <a:pt x="4226" y="365"/>
                  <a:pt x="4256" y="547"/>
                </a:cubicBezTo>
                <a:cubicBezTo>
                  <a:pt x="4135" y="760"/>
                  <a:pt x="4135" y="1095"/>
                  <a:pt x="4226" y="1338"/>
                </a:cubicBezTo>
                <a:cubicBezTo>
                  <a:pt x="3800" y="1307"/>
                  <a:pt x="3436" y="882"/>
                  <a:pt x="3375" y="487"/>
                </a:cubicBezTo>
                <a:cubicBezTo>
                  <a:pt x="3375" y="395"/>
                  <a:pt x="3375" y="304"/>
                  <a:pt x="3345" y="213"/>
                </a:cubicBezTo>
                <a:cubicBezTo>
                  <a:pt x="3314" y="152"/>
                  <a:pt x="3253" y="61"/>
                  <a:pt x="3193" y="31"/>
                </a:cubicBezTo>
                <a:cubicBezTo>
                  <a:pt x="3162" y="31"/>
                  <a:pt x="3162" y="31"/>
                  <a:pt x="3162" y="0"/>
                </a:cubicBezTo>
                <a:cubicBezTo>
                  <a:pt x="3071" y="122"/>
                  <a:pt x="2980" y="183"/>
                  <a:pt x="2858" y="243"/>
                </a:cubicBezTo>
                <a:cubicBezTo>
                  <a:pt x="2281" y="547"/>
                  <a:pt x="1612" y="456"/>
                  <a:pt x="1034" y="821"/>
                </a:cubicBezTo>
                <a:cubicBezTo>
                  <a:pt x="487" y="1155"/>
                  <a:pt x="62" y="1733"/>
                  <a:pt x="1" y="2371"/>
                </a:cubicBezTo>
                <a:cubicBezTo>
                  <a:pt x="153" y="2128"/>
                  <a:pt x="457" y="1976"/>
                  <a:pt x="730" y="2006"/>
                </a:cubicBezTo>
                <a:cubicBezTo>
                  <a:pt x="1034" y="2037"/>
                  <a:pt x="1308" y="2250"/>
                  <a:pt x="1399" y="2523"/>
                </a:cubicBezTo>
                <a:cubicBezTo>
                  <a:pt x="1673" y="2371"/>
                  <a:pt x="1916" y="2280"/>
                  <a:pt x="2250" y="2280"/>
                </a:cubicBezTo>
                <a:cubicBezTo>
                  <a:pt x="2554" y="2250"/>
                  <a:pt x="2919" y="2371"/>
                  <a:pt x="3071" y="2675"/>
                </a:cubicBezTo>
                <a:cubicBezTo>
                  <a:pt x="3436" y="2523"/>
                  <a:pt x="3861" y="2462"/>
                  <a:pt x="4196" y="2614"/>
                </a:cubicBezTo>
                <a:cubicBezTo>
                  <a:pt x="4439" y="2736"/>
                  <a:pt x="4621" y="2949"/>
                  <a:pt x="4773" y="3161"/>
                </a:cubicBezTo>
                <a:cubicBezTo>
                  <a:pt x="4955" y="2979"/>
                  <a:pt x="5168" y="2766"/>
                  <a:pt x="5442" y="2705"/>
                </a:cubicBezTo>
                <a:cubicBezTo>
                  <a:pt x="5807" y="2614"/>
                  <a:pt x="6202" y="2705"/>
                  <a:pt x="6536" y="2888"/>
                </a:cubicBezTo>
                <a:cubicBezTo>
                  <a:pt x="6718" y="2614"/>
                  <a:pt x="7083" y="2523"/>
                  <a:pt x="7418" y="2584"/>
                </a:cubicBezTo>
                <a:cubicBezTo>
                  <a:pt x="7722" y="2645"/>
                  <a:pt x="7934" y="2797"/>
                  <a:pt x="8208" y="2949"/>
                </a:cubicBezTo>
                <a:cubicBezTo>
                  <a:pt x="8360" y="2705"/>
                  <a:pt x="8633" y="2523"/>
                  <a:pt x="8937" y="2523"/>
                </a:cubicBezTo>
                <a:cubicBezTo>
                  <a:pt x="9211" y="2523"/>
                  <a:pt x="9484" y="2736"/>
                  <a:pt x="9606" y="2979"/>
                </a:cubicBezTo>
                <a:cubicBezTo>
                  <a:pt x="9636" y="2341"/>
                  <a:pt x="9302" y="1733"/>
                  <a:pt x="8785" y="1307"/>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28"/>
          <p:cNvSpPr/>
          <p:nvPr/>
        </p:nvSpPr>
        <p:spPr>
          <a:xfrm>
            <a:off x="5359675" y="5729142"/>
            <a:ext cx="17938" cy="18068"/>
          </a:xfrm>
          <a:custGeom>
            <a:avLst/>
            <a:gdLst/>
            <a:ahLst/>
            <a:cxnLst/>
            <a:rect l="l" t="t" r="r" b="b"/>
            <a:pathLst>
              <a:path w="335" h="335" extrusionOk="0">
                <a:moveTo>
                  <a:pt x="0" y="0"/>
                </a:moveTo>
                <a:cubicBezTo>
                  <a:pt x="0" y="61"/>
                  <a:pt x="31" y="152"/>
                  <a:pt x="91" y="243"/>
                </a:cubicBezTo>
                <a:cubicBezTo>
                  <a:pt x="152" y="304"/>
                  <a:pt x="243" y="334"/>
                  <a:pt x="335" y="334"/>
                </a:cubicBezTo>
                <a:cubicBezTo>
                  <a:pt x="335" y="243"/>
                  <a:pt x="304" y="183"/>
                  <a:pt x="243" y="91"/>
                </a:cubicBezTo>
                <a:cubicBezTo>
                  <a:pt x="183" y="31"/>
                  <a:pt x="91" y="0"/>
                  <a:pt x="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28"/>
          <p:cNvSpPr/>
          <p:nvPr/>
        </p:nvSpPr>
        <p:spPr>
          <a:xfrm>
            <a:off x="5388965" y="5730760"/>
            <a:ext cx="19598" cy="18068"/>
          </a:xfrm>
          <a:custGeom>
            <a:avLst/>
            <a:gdLst/>
            <a:ahLst/>
            <a:cxnLst/>
            <a:rect l="l" t="t" r="r" b="b"/>
            <a:pathLst>
              <a:path w="366" h="335" extrusionOk="0">
                <a:moveTo>
                  <a:pt x="365" y="1"/>
                </a:moveTo>
                <a:cubicBezTo>
                  <a:pt x="274" y="1"/>
                  <a:pt x="183" y="31"/>
                  <a:pt x="91" y="92"/>
                </a:cubicBezTo>
                <a:cubicBezTo>
                  <a:pt x="31" y="153"/>
                  <a:pt x="0" y="244"/>
                  <a:pt x="0" y="335"/>
                </a:cubicBezTo>
                <a:cubicBezTo>
                  <a:pt x="91" y="335"/>
                  <a:pt x="183" y="304"/>
                  <a:pt x="243" y="244"/>
                </a:cubicBezTo>
                <a:cubicBezTo>
                  <a:pt x="304" y="183"/>
                  <a:pt x="365" y="92"/>
                  <a:pt x="365"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28"/>
          <p:cNvSpPr/>
          <p:nvPr/>
        </p:nvSpPr>
        <p:spPr>
          <a:xfrm>
            <a:off x="5524841" y="2580825"/>
            <a:ext cx="971734" cy="475490"/>
          </a:xfrm>
          <a:custGeom>
            <a:avLst/>
            <a:gdLst/>
            <a:ahLst/>
            <a:cxnLst/>
            <a:rect l="l" t="t" r="r" b="b"/>
            <a:pathLst>
              <a:path w="18148" h="8816" extrusionOk="0">
                <a:moveTo>
                  <a:pt x="17023" y="5229"/>
                </a:moveTo>
                <a:cubicBezTo>
                  <a:pt x="16293" y="4195"/>
                  <a:pt x="14986" y="3830"/>
                  <a:pt x="14165" y="2888"/>
                </a:cubicBezTo>
                <a:cubicBezTo>
                  <a:pt x="13983" y="2706"/>
                  <a:pt x="13861" y="2463"/>
                  <a:pt x="13831" y="2250"/>
                </a:cubicBezTo>
                <a:cubicBezTo>
                  <a:pt x="13801" y="2250"/>
                  <a:pt x="13770" y="2250"/>
                  <a:pt x="13740" y="2250"/>
                </a:cubicBezTo>
                <a:cubicBezTo>
                  <a:pt x="13557" y="2250"/>
                  <a:pt x="13436" y="2341"/>
                  <a:pt x="13314" y="2493"/>
                </a:cubicBezTo>
                <a:cubicBezTo>
                  <a:pt x="13223" y="2615"/>
                  <a:pt x="13162" y="2767"/>
                  <a:pt x="13071" y="2888"/>
                </a:cubicBezTo>
                <a:cubicBezTo>
                  <a:pt x="12676" y="3557"/>
                  <a:pt x="11673" y="4104"/>
                  <a:pt x="10943" y="3861"/>
                </a:cubicBezTo>
                <a:cubicBezTo>
                  <a:pt x="11278" y="3496"/>
                  <a:pt x="11491" y="2888"/>
                  <a:pt x="11460" y="2371"/>
                </a:cubicBezTo>
                <a:cubicBezTo>
                  <a:pt x="11612" y="2098"/>
                  <a:pt x="11764" y="1794"/>
                  <a:pt x="11916" y="1520"/>
                </a:cubicBezTo>
                <a:cubicBezTo>
                  <a:pt x="11582" y="1612"/>
                  <a:pt x="11156" y="1733"/>
                  <a:pt x="10883" y="1946"/>
                </a:cubicBezTo>
                <a:cubicBezTo>
                  <a:pt x="10700" y="1794"/>
                  <a:pt x="10487" y="1703"/>
                  <a:pt x="10244" y="1672"/>
                </a:cubicBezTo>
                <a:cubicBezTo>
                  <a:pt x="10062" y="1581"/>
                  <a:pt x="9819" y="1520"/>
                  <a:pt x="9606" y="1520"/>
                </a:cubicBezTo>
                <a:cubicBezTo>
                  <a:pt x="9515" y="1186"/>
                  <a:pt x="9241" y="852"/>
                  <a:pt x="9028" y="548"/>
                </a:cubicBezTo>
                <a:cubicBezTo>
                  <a:pt x="8998" y="882"/>
                  <a:pt x="8937" y="1186"/>
                  <a:pt x="8876" y="1520"/>
                </a:cubicBezTo>
                <a:cubicBezTo>
                  <a:pt x="8573" y="1885"/>
                  <a:pt x="8360" y="2523"/>
                  <a:pt x="8421" y="3010"/>
                </a:cubicBezTo>
                <a:cubicBezTo>
                  <a:pt x="7691" y="2767"/>
                  <a:pt x="7205" y="1733"/>
                  <a:pt x="7296" y="973"/>
                </a:cubicBezTo>
                <a:cubicBezTo>
                  <a:pt x="7296" y="791"/>
                  <a:pt x="7357" y="639"/>
                  <a:pt x="7326" y="487"/>
                </a:cubicBezTo>
                <a:cubicBezTo>
                  <a:pt x="7326" y="304"/>
                  <a:pt x="7265" y="153"/>
                  <a:pt x="7144" y="61"/>
                </a:cubicBezTo>
                <a:cubicBezTo>
                  <a:pt x="7114" y="31"/>
                  <a:pt x="7114" y="31"/>
                  <a:pt x="7083" y="1"/>
                </a:cubicBezTo>
                <a:cubicBezTo>
                  <a:pt x="6901" y="153"/>
                  <a:pt x="6688" y="244"/>
                  <a:pt x="6445" y="304"/>
                </a:cubicBezTo>
                <a:cubicBezTo>
                  <a:pt x="5199" y="548"/>
                  <a:pt x="3952" y="92"/>
                  <a:pt x="2737" y="456"/>
                </a:cubicBezTo>
                <a:cubicBezTo>
                  <a:pt x="1521" y="852"/>
                  <a:pt x="426" y="1703"/>
                  <a:pt x="1" y="2919"/>
                </a:cubicBezTo>
                <a:cubicBezTo>
                  <a:pt x="396" y="2523"/>
                  <a:pt x="1034" y="2341"/>
                  <a:pt x="1582" y="2554"/>
                </a:cubicBezTo>
                <a:cubicBezTo>
                  <a:pt x="2098" y="2767"/>
                  <a:pt x="2493" y="3283"/>
                  <a:pt x="2524" y="3861"/>
                </a:cubicBezTo>
                <a:cubicBezTo>
                  <a:pt x="3162" y="3739"/>
                  <a:pt x="3648" y="3678"/>
                  <a:pt x="4256" y="3800"/>
                </a:cubicBezTo>
                <a:cubicBezTo>
                  <a:pt x="4895" y="3922"/>
                  <a:pt x="5472" y="4347"/>
                  <a:pt x="5624" y="4955"/>
                </a:cubicBezTo>
                <a:cubicBezTo>
                  <a:pt x="6354" y="4864"/>
                  <a:pt x="7174" y="4985"/>
                  <a:pt x="7752" y="5441"/>
                </a:cubicBezTo>
                <a:cubicBezTo>
                  <a:pt x="8177" y="5745"/>
                  <a:pt x="8390" y="6262"/>
                  <a:pt x="8573" y="6748"/>
                </a:cubicBezTo>
                <a:cubicBezTo>
                  <a:pt x="9028" y="6475"/>
                  <a:pt x="9515" y="6201"/>
                  <a:pt x="10032" y="6171"/>
                </a:cubicBezTo>
                <a:cubicBezTo>
                  <a:pt x="10761" y="6171"/>
                  <a:pt x="11491" y="6566"/>
                  <a:pt x="12007" y="7083"/>
                </a:cubicBezTo>
                <a:cubicBezTo>
                  <a:pt x="12494" y="6657"/>
                  <a:pt x="13253" y="6688"/>
                  <a:pt x="13801" y="6961"/>
                </a:cubicBezTo>
                <a:cubicBezTo>
                  <a:pt x="14378" y="7235"/>
                  <a:pt x="14743" y="7599"/>
                  <a:pt x="15168" y="8055"/>
                </a:cubicBezTo>
                <a:cubicBezTo>
                  <a:pt x="15533" y="7630"/>
                  <a:pt x="16171" y="7447"/>
                  <a:pt x="16719" y="7599"/>
                </a:cubicBezTo>
                <a:cubicBezTo>
                  <a:pt x="17266" y="7751"/>
                  <a:pt x="17661" y="8238"/>
                  <a:pt x="17752" y="8815"/>
                </a:cubicBezTo>
                <a:cubicBezTo>
                  <a:pt x="18147" y="7599"/>
                  <a:pt x="17782" y="6232"/>
                  <a:pt x="17023" y="5229"/>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28"/>
          <p:cNvSpPr/>
          <p:nvPr/>
        </p:nvSpPr>
        <p:spPr>
          <a:xfrm>
            <a:off x="6011513" y="2705413"/>
            <a:ext cx="27682" cy="44334"/>
          </a:xfrm>
          <a:custGeom>
            <a:avLst/>
            <a:gdLst/>
            <a:ahLst/>
            <a:cxnLst/>
            <a:rect l="l" t="t" r="r" b="b"/>
            <a:pathLst>
              <a:path w="517" h="822" extrusionOk="0">
                <a:moveTo>
                  <a:pt x="61" y="1"/>
                </a:moveTo>
                <a:lnTo>
                  <a:pt x="61" y="1"/>
                </a:lnTo>
                <a:cubicBezTo>
                  <a:pt x="0" y="153"/>
                  <a:pt x="0" y="335"/>
                  <a:pt x="91" y="517"/>
                </a:cubicBezTo>
                <a:cubicBezTo>
                  <a:pt x="183" y="669"/>
                  <a:pt x="304" y="791"/>
                  <a:pt x="487" y="821"/>
                </a:cubicBezTo>
                <a:cubicBezTo>
                  <a:pt x="517" y="669"/>
                  <a:pt x="517" y="487"/>
                  <a:pt x="456" y="335"/>
                </a:cubicBezTo>
                <a:cubicBezTo>
                  <a:pt x="365" y="153"/>
                  <a:pt x="213" y="61"/>
                  <a:pt x="6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28"/>
          <p:cNvSpPr/>
          <p:nvPr/>
        </p:nvSpPr>
        <p:spPr>
          <a:xfrm>
            <a:off x="6058685" y="2732650"/>
            <a:ext cx="44014" cy="27076"/>
          </a:xfrm>
          <a:custGeom>
            <a:avLst/>
            <a:gdLst/>
            <a:ahLst/>
            <a:cxnLst/>
            <a:rect l="l" t="t" r="r" b="b"/>
            <a:pathLst>
              <a:path w="822" h="502" extrusionOk="0">
                <a:moveTo>
                  <a:pt x="601" y="0"/>
                </a:moveTo>
                <a:cubicBezTo>
                  <a:pt x="505" y="0"/>
                  <a:pt x="405" y="23"/>
                  <a:pt x="305" y="73"/>
                </a:cubicBezTo>
                <a:cubicBezTo>
                  <a:pt x="153" y="164"/>
                  <a:pt x="31" y="286"/>
                  <a:pt x="1" y="468"/>
                </a:cubicBezTo>
                <a:cubicBezTo>
                  <a:pt x="59" y="491"/>
                  <a:pt x="121" y="501"/>
                  <a:pt x="185" y="501"/>
                </a:cubicBezTo>
                <a:cubicBezTo>
                  <a:pt x="288" y="501"/>
                  <a:pt x="393" y="475"/>
                  <a:pt x="487" y="438"/>
                </a:cubicBezTo>
                <a:cubicBezTo>
                  <a:pt x="669" y="347"/>
                  <a:pt x="761" y="195"/>
                  <a:pt x="821" y="43"/>
                </a:cubicBezTo>
                <a:cubicBezTo>
                  <a:pt x="753" y="15"/>
                  <a:pt x="679" y="0"/>
                  <a:pt x="60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28"/>
          <p:cNvSpPr/>
          <p:nvPr/>
        </p:nvSpPr>
        <p:spPr>
          <a:xfrm>
            <a:off x="2945205" y="1931608"/>
            <a:ext cx="963542" cy="491888"/>
          </a:xfrm>
          <a:custGeom>
            <a:avLst/>
            <a:gdLst/>
            <a:ahLst/>
            <a:cxnLst/>
            <a:rect l="l" t="t" r="r" b="b"/>
            <a:pathLst>
              <a:path w="17995" h="9120" extrusionOk="0">
                <a:moveTo>
                  <a:pt x="15199" y="335"/>
                </a:moveTo>
                <a:cubicBezTo>
                  <a:pt x="13983" y="1"/>
                  <a:pt x="12737" y="518"/>
                  <a:pt x="11490" y="305"/>
                </a:cubicBezTo>
                <a:cubicBezTo>
                  <a:pt x="11247" y="274"/>
                  <a:pt x="11034" y="153"/>
                  <a:pt x="10822" y="1"/>
                </a:cubicBezTo>
                <a:cubicBezTo>
                  <a:pt x="10822" y="31"/>
                  <a:pt x="10791" y="31"/>
                  <a:pt x="10761" y="62"/>
                </a:cubicBezTo>
                <a:cubicBezTo>
                  <a:pt x="10639" y="153"/>
                  <a:pt x="10578" y="335"/>
                  <a:pt x="10578" y="518"/>
                </a:cubicBezTo>
                <a:cubicBezTo>
                  <a:pt x="10578" y="670"/>
                  <a:pt x="10639" y="822"/>
                  <a:pt x="10670" y="1004"/>
                </a:cubicBezTo>
                <a:cubicBezTo>
                  <a:pt x="10761" y="1764"/>
                  <a:pt x="10305" y="2828"/>
                  <a:pt x="9575" y="3071"/>
                </a:cubicBezTo>
                <a:cubicBezTo>
                  <a:pt x="9606" y="2585"/>
                  <a:pt x="9393" y="1946"/>
                  <a:pt x="9059" y="1581"/>
                </a:cubicBezTo>
                <a:cubicBezTo>
                  <a:pt x="9028" y="1278"/>
                  <a:pt x="8967" y="943"/>
                  <a:pt x="8907" y="609"/>
                </a:cubicBezTo>
                <a:cubicBezTo>
                  <a:pt x="8694" y="913"/>
                  <a:pt x="8420" y="1278"/>
                  <a:pt x="8360" y="1612"/>
                </a:cubicBezTo>
                <a:cubicBezTo>
                  <a:pt x="8147" y="1612"/>
                  <a:pt x="7904" y="1673"/>
                  <a:pt x="7721" y="1794"/>
                </a:cubicBezTo>
                <a:cubicBezTo>
                  <a:pt x="7478" y="1825"/>
                  <a:pt x="7265" y="1916"/>
                  <a:pt x="7083" y="2098"/>
                </a:cubicBezTo>
                <a:cubicBezTo>
                  <a:pt x="6809" y="1855"/>
                  <a:pt x="6384" y="1764"/>
                  <a:pt x="6049" y="1673"/>
                </a:cubicBezTo>
                <a:lnTo>
                  <a:pt x="6536" y="2524"/>
                </a:lnTo>
                <a:cubicBezTo>
                  <a:pt x="6505" y="3010"/>
                  <a:pt x="6749" y="3618"/>
                  <a:pt x="7113" y="3983"/>
                </a:cubicBezTo>
                <a:cubicBezTo>
                  <a:pt x="6353" y="4256"/>
                  <a:pt x="5350" y="3740"/>
                  <a:pt x="4925" y="3071"/>
                </a:cubicBezTo>
                <a:cubicBezTo>
                  <a:pt x="4834" y="2949"/>
                  <a:pt x="4773" y="2797"/>
                  <a:pt x="4682" y="2676"/>
                </a:cubicBezTo>
                <a:cubicBezTo>
                  <a:pt x="4560" y="2554"/>
                  <a:pt x="4408" y="2433"/>
                  <a:pt x="4256" y="2463"/>
                </a:cubicBezTo>
                <a:cubicBezTo>
                  <a:pt x="4226" y="2463"/>
                  <a:pt x="4195" y="2463"/>
                  <a:pt x="4165" y="2433"/>
                </a:cubicBezTo>
                <a:cubicBezTo>
                  <a:pt x="4104" y="2676"/>
                  <a:pt x="4013" y="2888"/>
                  <a:pt x="3861" y="3101"/>
                </a:cubicBezTo>
                <a:cubicBezTo>
                  <a:pt x="3040" y="4044"/>
                  <a:pt x="1764" y="4469"/>
                  <a:pt x="1034" y="5502"/>
                </a:cubicBezTo>
                <a:cubicBezTo>
                  <a:pt x="335" y="6566"/>
                  <a:pt x="1" y="7934"/>
                  <a:pt x="426" y="9120"/>
                </a:cubicBezTo>
                <a:cubicBezTo>
                  <a:pt x="487" y="8572"/>
                  <a:pt x="882" y="8056"/>
                  <a:pt x="1429" y="7873"/>
                </a:cubicBezTo>
                <a:cubicBezTo>
                  <a:pt x="1976" y="7691"/>
                  <a:pt x="2615" y="7873"/>
                  <a:pt x="3010" y="8299"/>
                </a:cubicBezTo>
                <a:cubicBezTo>
                  <a:pt x="3405" y="7813"/>
                  <a:pt x="3770" y="7448"/>
                  <a:pt x="4317" y="7174"/>
                </a:cubicBezTo>
                <a:cubicBezTo>
                  <a:pt x="4864" y="6870"/>
                  <a:pt x="5594" y="6840"/>
                  <a:pt x="6110" y="7205"/>
                </a:cubicBezTo>
                <a:cubicBezTo>
                  <a:pt x="6597" y="6688"/>
                  <a:pt x="7326" y="6293"/>
                  <a:pt x="8056" y="6262"/>
                </a:cubicBezTo>
                <a:cubicBezTo>
                  <a:pt x="8603" y="6262"/>
                  <a:pt x="9089" y="6536"/>
                  <a:pt x="9545" y="6810"/>
                </a:cubicBezTo>
                <a:cubicBezTo>
                  <a:pt x="9697" y="6293"/>
                  <a:pt x="9910" y="5776"/>
                  <a:pt x="10335" y="5442"/>
                </a:cubicBezTo>
                <a:cubicBezTo>
                  <a:pt x="10882" y="4986"/>
                  <a:pt x="11703" y="4834"/>
                  <a:pt x="12433" y="4925"/>
                </a:cubicBezTo>
                <a:cubicBezTo>
                  <a:pt x="12554" y="4287"/>
                  <a:pt x="13162" y="3861"/>
                  <a:pt x="13770" y="3740"/>
                </a:cubicBezTo>
                <a:cubicBezTo>
                  <a:pt x="14378" y="3588"/>
                  <a:pt x="14864" y="3648"/>
                  <a:pt x="15503" y="3740"/>
                </a:cubicBezTo>
                <a:cubicBezTo>
                  <a:pt x="15533" y="3162"/>
                  <a:pt x="15898" y="2645"/>
                  <a:pt x="16414" y="2402"/>
                </a:cubicBezTo>
                <a:cubicBezTo>
                  <a:pt x="16931" y="2189"/>
                  <a:pt x="17569" y="2341"/>
                  <a:pt x="17995" y="2706"/>
                </a:cubicBezTo>
                <a:cubicBezTo>
                  <a:pt x="17539" y="1521"/>
                  <a:pt x="16414" y="700"/>
                  <a:pt x="15199" y="335"/>
                </a:cubicBezTo>
                <a:close/>
              </a:path>
            </a:pathLst>
          </a:custGeom>
          <a:solidFill>
            <a:srgbClr val="150E2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28"/>
          <p:cNvSpPr/>
          <p:nvPr/>
        </p:nvSpPr>
        <p:spPr>
          <a:xfrm>
            <a:off x="3330942" y="2089853"/>
            <a:ext cx="45620" cy="24594"/>
          </a:xfrm>
          <a:custGeom>
            <a:avLst/>
            <a:gdLst/>
            <a:ahLst/>
            <a:cxnLst/>
            <a:rect l="l" t="t" r="r" b="b"/>
            <a:pathLst>
              <a:path w="852" h="456" extrusionOk="0">
                <a:moveTo>
                  <a:pt x="259" y="0"/>
                </a:moveTo>
                <a:cubicBezTo>
                  <a:pt x="175" y="0"/>
                  <a:pt x="92" y="15"/>
                  <a:pt x="1" y="46"/>
                </a:cubicBezTo>
                <a:cubicBezTo>
                  <a:pt x="61" y="198"/>
                  <a:pt x="183" y="319"/>
                  <a:pt x="335" y="410"/>
                </a:cubicBezTo>
                <a:cubicBezTo>
                  <a:pt x="426" y="441"/>
                  <a:pt x="517" y="456"/>
                  <a:pt x="605" y="456"/>
                </a:cubicBezTo>
                <a:cubicBezTo>
                  <a:pt x="692" y="456"/>
                  <a:pt x="776" y="441"/>
                  <a:pt x="852" y="410"/>
                </a:cubicBezTo>
                <a:cubicBezTo>
                  <a:pt x="791" y="258"/>
                  <a:pt x="669" y="137"/>
                  <a:pt x="517" y="46"/>
                </a:cubicBezTo>
                <a:cubicBezTo>
                  <a:pt x="426" y="15"/>
                  <a:pt x="342" y="0"/>
                  <a:pt x="259"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28"/>
          <p:cNvSpPr/>
          <p:nvPr/>
        </p:nvSpPr>
        <p:spPr>
          <a:xfrm>
            <a:off x="3394392" y="2059488"/>
            <a:ext cx="27736" cy="45952"/>
          </a:xfrm>
          <a:custGeom>
            <a:avLst/>
            <a:gdLst/>
            <a:ahLst/>
            <a:cxnLst/>
            <a:rect l="l" t="t" r="r" b="b"/>
            <a:pathLst>
              <a:path w="518" h="852" extrusionOk="0">
                <a:moveTo>
                  <a:pt x="457" y="1"/>
                </a:moveTo>
                <a:lnTo>
                  <a:pt x="457" y="1"/>
                </a:lnTo>
                <a:cubicBezTo>
                  <a:pt x="305" y="62"/>
                  <a:pt x="153" y="183"/>
                  <a:pt x="92" y="335"/>
                </a:cubicBezTo>
                <a:cubicBezTo>
                  <a:pt x="1" y="517"/>
                  <a:pt x="1" y="700"/>
                  <a:pt x="62" y="852"/>
                </a:cubicBezTo>
                <a:cubicBezTo>
                  <a:pt x="214" y="791"/>
                  <a:pt x="366" y="669"/>
                  <a:pt x="426" y="517"/>
                </a:cubicBezTo>
                <a:cubicBezTo>
                  <a:pt x="518" y="335"/>
                  <a:pt x="518" y="153"/>
                  <a:pt x="457"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106" name="Google Shape;1106;p28"/>
          <p:cNvGrpSpPr/>
          <p:nvPr/>
        </p:nvGrpSpPr>
        <p:grpSpPr>
          <a:xfrm rot="373388">
            <a:off x="17191765" y="7571428"/>
            <a:ext cx="2285070" cy="1236128"/>
            <a:chOff x="6307618" y="3428515"/>
            <a:chExt cx="1142543" cy="618068"/>
          </a:xfrm>
        </p:grpSpPr>
        <p:sp>
          <p:nvSpPr>
            <p:cNvPr id="1107" name="Google Shape;1107;p28"/>
            <p:cNvSpPr/>
            <p:nvPr/>
          </p:nvSpPr>
          <p:spPr>
            <a:xfrm>
              <a:off x="6307618" y="3428515"/>
              <a:ext cx="183124" cy="502485"/>
            </a:xfrm>
            <a:custGeom>
              <a:avLst/>
              <a:gdLst/>
              <a:ahLst/>
              <a:cxnLst/>
              <a:rect l="l" t="t" r="r" b="b"/>
              <a:pathLst>
                <a:path w="6840" h="18633" extrusionOk="0">
                  <a:moveTo>
                    <a:pt x="6839" y="3526"/>
                  </a:moveTo>
                  <a:lnTo>
                    <a:pt x="6019" y="3283"/>
                  </a:lnTo>
                  <a:lnTo>
                    <a:pt x="6383" y="0"/>
                  </a:lnTo>
                  <a:lnTo>
                    <a:pt x="4864" y="2918"/>
                  </a:lnTo>
                  <a:lnTo>
                    <a:pt x="3952" y="2645"/>
                  </a:lnTo>
                  <a:lnTo>
                    <a:pt x="3526" y="4104"/>
                  </a:lnTo>
                  <a:lnTo>
                    <a:pt x="4256" y="4316"/>
                  </a:lnTo>
                  <a:lnTo>
                    <a:pt x="0" y="18207"/>
                  </a:lnTo>
                  <a:lnTo>
                    <a:pt x="1459" y="18633"/>
                  </a:lnTo>
                  <a:lnTo>
                    <a:pt x="5715" y="4772"/>
                  </a:lnTo>
                  <a:lnTo>
                    <a:pt x="6414" y="4985"/>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28"/>
            <p:cNvSpPr/>
            <p:nvPr/>
          </p:nvSpPr>
          <p:spPr>
            <a:xfrm>
              <a:off x="6431307" y="3467025"/>
              <a:ext cx="183124" cy="502512"/>
            </a:xfrm>
            <a:custGeom>
              <a:avLst/>
              <a:gdLst/>
              <a:ahLst/>
              <a:cxnLst/>
              <a:rect l="l" t="t" r="r" b="b"/>
              <a:pathLst>
                <a:path w="6840" h="18634" extrusionOk="0">
                  <a:moveTo>
                    <a:pt x="6839" y="3527"/>
                  </a:moveTo>
                  <a:lnTo>
                    <a:pt x="6019" y="3284"/>
                  </a:lnTo>
                  <a:lnTo>
                    <a:pt x="6383" y="1"/>
                  </a:lnTo>
                  <a:lnTo>
                    <a:pt x="4864" y="2919"/>
                  </a:lnTo>
                  <a:lnTo>
                    <a:pt x="3952" y="2645"/>
                  </a:lnTo>
                  <a:lnTo>
                    <a:pt x="3526" y="4074"/>
                  </a:lnTo>
                  <a:lnTo>
                    <a:pt x="4256" y="4317"/>
                  </a:lnTo>
                  <a:lnTo>
                    <a:pt x="0" y="18177"/>
                  </a:lnTo>
                  <a:lnTo>
                    <a:pt x="1459" y="18633"/>
                  </a:lnTo>
                  <a:lnTo>
                    <a:pt x="5715" y="4773"/>
                  </a:lnTo>
                  <a:lnTo>
                    <a:pt x="6383" y="4986"/>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28"/>
            <p:cNvSpPr/>
            <p:nvPr/>
          </p:nvSpPr>
          <p:spPr>
            <a:xfrm>
              <a:off x="6554996" y="3505561"/>
              <a:ext cx="183124" cy="502485"/>
            </a:xfrm>
            <a:custGeom>
              <a:avLst/>
              <a:gdLst/>
              <a:ahLst/>
              <a:cxnLst/>
              <a:rect l="l" t="t" r="r" b="b"/>
              <a:pathLst>
                <a:path w="6840" h="18633" extrusionOk="0">
                  <a:moveTo>
                    <a:pt x="6840" y="3526"/>
                  </a:moveTo>
                  <a:lnTo>
                    <a:pt x="6019" y="3253"/>
                  </a:lnTo>
                  <a:lnTo>
                    <a:pt x="6384" y="0"/>
                  </a:lnTo>
                  <a:lnTo>
                    <a:pt x="4833" y="2888"/>
                  </a:lnTo>
                  <a:lnTo>
                    <a:pt x="3952" y="2614"/>
                  </a:lnTo>
                  <a:lnTo>
                    <a:pt x="3496" y="4073"/>
                  </a:lnTo>
                  <a:lnTo>
                    <a:pt x="4256" y="4317"/>
                  </a:lnTo>
                  <a:lnTo>
                    <a:pt x="1" y="18177"/>
                  </a:lnTo>
                  <a:lnTo>
                    <a:pt x="1459" y="18633"/>
                  </a:lnTo>
                  <a:lnTo>
                    <a:pt x="5715" y="4742"/>
                  </a:lnTo>
                  <a:lnTo>
                    <a:pt x="6384" y="4955"/>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28"/>
            <p:cNvSpPr/>
            <p:nvPr/>
          </p:nvSpPr>
          <p:spPr>
            <a:xfrm>
              <a:off x="6678685" y="3543262"/>
              <a:ext cx="183124" cy="503321"/>
            </a:xfrm>
            <a:custGeom>
              <a:avLst/>
              <a:gdLst/>
              <a:ahLst/>
              <a:cxnLst/>
              <a:rect l="l" t="t" r="r" b="b"/>
              <a:pathLst>
                <a:path w="6840" h="18664" extrusionOk="0">
                  <a:moveTo>
                    <a:pt x="6840" y="3527"/>
                  </a:moveTo>
                  <a:lnTo>
                    <a:pt x="6019" y="3283"/>
                  </a:lnTo>
                  <a:lnTo>
                    <a:pt x="6384" y="1"/>
                  </a:lnTo>
                  <a:lnTo>
                    <a:pt x="4834" y="2919"/>
                  </a:lnTo>
                  <a:lnTo>
                    <a:pt x="3952" y="2645"/>
                  </a:lnTo>
                  <a:lnTo>
                    <a:pt x="3496" y="4104"/>
                  </a:lnTo>
                  <a:lnTo>
                    <a:pt x="4256" y="4317"/>
                  </a:lnTo>
                  <a:lnTo>
                    <a:pt x="1" y="18208"/>
                  </a:lnTo>
                  <a:lnTo>
                    <a:pt x="1429" y="18664"/>
                  </a:lnTo>
                  <a:lnTo>
                    <a:pt x="5715" y="4773"/>
                  </a:lnTo>
                  <a:lnTo>
                    <a:pt x="6384" y="4986"/>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28"/>
            <p:cNvSpPr/>
            <p:nvPr/>
          </p:nvSpPr>
          <p:spPr>
            <a:xfrm>
              <a:off x="6374335" y="3594905"/>
              <a:ext cx="1075826" cy="363980"/>
            </a:xfrm>
            <a:custGeom>
              <a:avLst/>
              <a:gdLst/>
              <a:ahLst/>
              <a:cxnLst/>
              <a:rect l="l" t="t" r="r" b="b"/>
              <a:pathLst>
                <a:path w="40184" h="13497" extrusionOk="0">
                  <a:moveTo>
                    <a:pt x="39819" y="13496"/>
                  </a:moveTo>
                  <a:lnTo>
                    <a:pt x="1" y="1247"/>
                  </a:lnTo>
                  <a:lnTo>
                    <a:pt x="396" y="1"/>
                  </a:lnTo>
                  <a:lnTo>
                    <a:pt x="40184" y="1225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112" name="Google Shape;1112;p28"/>
          <p:cNvSpPr/>
          <p:nvPr/>
        </p:nvSpPr>
        <p:spPr>
          <a:xfrm>
            <a:off x="6387217" y="7045100"/>
            <a:ext cx="13338290" cy="5024856"/>
          </a:xfrm>
          <a:custGeom>
            <a:avLst/>
            <a:gdLst/>
            <a:ahLst/>
            <a:cxnLst/>
            <a:rect l="l" t="t" r="r" b="b"/>
            <a:pathLst>
              <a:path w="216601" h="83255" extrusionOk="0">
                <a:moveTo>
                  <a:pt x="209427" y="31247"/>
                </a:moveTo>
                <a:cubicBezTo>
                  <a:pt x="163560" y="7448"/>
                  <a:pt x="108787" y="1"/>
                  <a:pt x="57357" y="8633"/>
                </a:cubicBezTo>
                <a:cubicBezTo>
                  <a:pt x="46597" y="11399"/>
                  <a:pt x="35959" y="14712"/>
                  <a:pt x="25320" y="18025"/>
                </a:cubicBezTo>
                <a:cubicBezTo>
                  <a:pt x="43010" y="15138"/>
                  <a:pt x="60822" y="12615"/>
                  <a:pt x="78725" y="12493"/>
                </a:cubicBezTo>
                <a:cubicBezTo>
                  <a:pt x="100215" y="12341"/>
                  <a:pt x="122039" y="15746"/>
                  <a:pt x="141189" y="25472"/>
                </a:cubicBezTo>
                <a:cubicBezTo>
                  <a:pt x="147268" y="28573"/>
                  <a:pt x="153712" y="33436"/>
                  <a:pt x="153833" y="40245"/>
                </a:cubicBezTo>
                <a:cubicBezTo>
                  <a:pt x="153924" y="44652"/>
                  <a:pt x="151189" y="48725"/>
                  <a:pt x="147663" y="51309"/>
                </a:cubicBezTo>
                <a:cubicBezTo>
                  <a:pt x="144107" y="53892"/>
                  <a:pt x="139821" y="55230"/>
                  <a:pt x="135565" y="56354"/>
                </a:cubicBezTo>
                <a:cubicBezTo>
                  <a:pt x="91096" y="68239"/>
                  <a:pt x="42463" y="63163"/>
                  <a:pt x="1" y="80397"/>
                </a:cubicBezTo>
                <a:cubicBezTo>
                  <a:pt x="5958" y="81643"/>
                  <a:pt x="11916" y="82434"/>
                  <a:pt x="17873" y="82525"/>
                </a:cubicBezTo>
                <a:cubicBezTo>
                  <a:pt x="72585" y="83254"/>
                  <a:pt x="126112" y="74592"/>
                  <a:pt x="180825" y="73224"/>
                </a:cubicBezTo>
                <a:cubicBezTo>
                  <a:pt x="193560" y="72889"/>
                  <a:pt x="208576" y="69941"/>
                  <a:pt x="213804" y="58300"/>
                </a:cubicBezTo>
                <a:cubicBezTo>
                  <a:pt x="216600" y="52068"/>
                  <a:pt x="215719" y="44652"/>
                  <a:pt x="212953" y="38390"/>
                </a:cubicBezTo>
                <a:cubicBezTo>
                  <a:pt x="211980" y="36172"/>
                  <a:pt x="210795" y="33679"/>
                  <a:pt x="209427" y="31247"/>
                </a:cubicBezTo>
                <a:close/>
              </a:path>
            </a:pathLst>
          </a:custGeom>
          <a:solidFill>
            <a:srgbClr val="000000">
              <a:alpha val="324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28"/>
          <p:cNvSpPr/>
          <p:nvPr/>
        </p:nvSpPr>
        <p:spPr>
          <a:xfrm>
            <a:off x="-1873699" y="3188698"/>
            <a:ext cx="6680106" cy="8150068"/>
          </a:xfrm>
          <a:custGeom>
            <a:avLst/>
            <a:gdLst/>
            <a:ahLst/>
            <a:cxnLst/>
            <a:rect l="l" t="t" r="r" b="b"/>
            <a:pathLst>
              <a:path w="52676" h="63802" extrusionOk="0">
                <a:moveTo>
                  <a:pt x="1429" y="30123"/>
                </a:moveTo>
                <a:cubicBezTo>
                  <a:pt x="1338" y="30457"/>
                  <a:pt x="1307" y="30761"/>
                  <a:pt x="1277" y="31096"/>
                </a:cubicBezTo>
                <a:cubicBezTo>
                  <a:pt x="1216" y="31734"/>
                  <a:pt x="1307" y="32433"/>
                  <a:pt x="1672" y="33102"/>
                </a:cubicBezTo>
                <a:cubicBezTo>
                  <a:pt x="1824" y="33436"/>
                  <a:pt x="2098" y="33770"/>
                  <a:pt x="2401" y="34014"/>
                </a:cubicBezTo>
                <a:cubicBezTo>
                  <a:pt x="2736" y="34287"/>
                  <a:pt x="3101" y="34469"/>
                  <a:pt x="3465" y="34561"/>
                </a:cubicBezTo>
                <a:cubicBezTo>
                  <a:pt x="4134" y="34743"/>
                  <a:pt x="4681" y="34713"/>
                  <a:pt x="5076" y="34773"/>
                </a:cubicBezTo>
                <a:cubicBezTo>
                  <a:pt x="5259" y="34804"/>
                  <a:pt x="5411" y="34834"/>
                  <a:pt x="5502" y="34865"/>
                </a:cubicBezTo>
                <a:cubicBezTo>
                  <a:pt x="5593" y="34895"/>
                  <a:pt x="5654" y="34956"/>
                  <a:pt x="5745" y="35047"/>
                </a:cubicBezTo>
                <a:cubicBezTo>
                  <a:pt x="5958" y="35199"/>
                  <a:pt x="6201" y="35564"/>
                  <a:pt x="6505" y="35989"/>
                </a:cubicBezTo>
                <a:cubicBezTo>
                  <a:pt x="6657" y="36202"/>
                  <a:pt x="6839" y="36445"/>
                  <a:pt x="7113" y="36688"/>
                </a:cubicBezTo>
                <a:cubicBezTo>
                  <a:pt x="7356" y="36931"/>
                  <a:pt x="7660" y="37175"/>
                  <a:pt x="8025" y="37327"/>
                </a:cubicBezTo>
                <a:cubicBezTo>
                  <a:pt x="8420" y="37479"/>
                  <a:pt x="8815" y="37570"/>
                  <a:pt x="9180" y="37570"/>
                </a:cubicBezTo>
                <a:cubicBezTo>
                  <a:pt x="9575" y="37570"/>
                  <a:pt x="9909" y="37479"/>
                  <a:pt x="10244" y="37387"/>
                </a:cubicBezTo>
                <a:cubicBezTo>
                  <a:pt x="10882" y="37205"/>
                  <a:pt x="11399" y="36901"/>
                  <a:pt x="11855" y="36567"/>
                </a:cubicBezTo>
                <a:cubicBezTo>
                  <a:pt x="11976" y="36476"/>
                  <a:pt x="12067" y="36384"/>
                  <a:pt x="12189" y="36293"/>
                </a:cubicBezTo>
                <a:lnTo>
                  <a:pt x="12493" y="36050"/>
                </a:lnTo>
                <a:cubicBezTo>
                  <a:pt x="12736" y="35868"/>
                  <a:pt x="12979" y="35655"/>
                  <a:pt x="13131" y="35381"/>
                </a:cubicBezTo>
                <a:cubicBezTo>
                  <a:pt x="13314" y="35108"/>
                  <a:pt x="13466" y="34804"/>
                  <a:pt x="13557" y="34469"/>
                </a:cubicBezTo>
                <a:cubicBezTo>
                  <a:pt x="13648" y="34135"/>
                  <a:pt x="13709" y="33770"/>
                  <a:pt x="13678" y="33436"/>
                </a:cubicBezTo>
                <a:cubicBezTo>
                  <a:pt x="13678" y="33071"/>
                  <a:pt x="13587" y="32706"/>
                  <a:pt x="13435" y="32372"/>
                </a:cubicBezTo>
                <a:cubicBezTo>
                  <a:pt x="13253" y="32038"/>
                  <a:pt x="13010" y="31795"/>
                  <a:pt x="12736" y="31582"/>
                </a:cubicBezTo>
                <a:cubicBezTo>
                  <a:pt x="12219" y="31217"/>
                  <a:pt x="11581" y="31096"/>
                  <a:pt x="11034" y="31156"/>
                </a:cubicBezTo>
                <a:cubicBezTo>
                  <a:pt x="10487" y="31248"/>
                  <a:pt x="10000" y="31460"/>
                  <a:pt x="9605" y="31734"/>
                </a:cubicBezTo>
                <a:cubicBezTo>
                  <a:pt x="10092" y="31673"/>
                  <a:pt x="10578" y="31673"/>
                  <a:pt x="11003" y="31795"/>
                </a:cubicBezTo>
                <a:cubicBezTo>
                  <a:pt x="11399" y="31916"/>
                  <a:pt x="11733" y="32190"/>
                  <a:pt x="11885" y="32463"/>
                </a:cubicBezTo>
                <a:cubicBezTo>
                  <a:pt x="12067" y="32767"/>
                  <a:pt x="12007" y="33010"/>
                  <a:pt x="11915" y="33284"/>
                </a:cubicBezTo>
                <a:cubicBezTo>
                  <a:pt x="11855" y="33406"/>
                  <a:pt x="11794" y="33527"/>
                  <a:pt x="11703" y="33649"/>
                </a:cubicBezTo>
                <a:cubicBezTo>
                  <a:pt x="11611" y="33740"/>
                  <a:pt x="11490" y="33831"/>
                  <a:pt x="11338" y="33953"/>
                </a:cubicBezTo>
                <a:cubicBezTo>
                  <a:pt x="11216" y="34044"/>
                  <a:pt x="11095" y="34165"/>
                  <a:pt x="10973" y="34317"/>
                </a:cubicBezTo>
                <a:cubicBezTo>
                  <a:pt x="10912" y="34378"/>
                  <a:pt x="10821" y="34439"/>
                  <a:pt x="10760" y="34530"/>
                </a:cubicBezTo>
                <a:cubicBezTo>
                  <a:pt x="10669" y="34591"/>
                  <a:pt x="10578" y="34652"/>
                  <a:pt x="10517" y="34713"/>
                </a:cubicBezTo>
                <a:cubicBezTo>
                  <a:pt x="10183" y="34925"/>
                  <a:pt x="9848" y="35108"/>
                  <a:pt x="9544" y="35199"/>
                </a:cubicBezTo>
                <a:cubicBezTo>
                  <a:pt x="9423" y="35260"/>
                  <a:pt x="9271" y="35260"/>
                  <a:pt x="9180" y="35260"/>
                </a:cubicBezTo>
                <a:cubicBezTo>
                  <a:pt x="9089" y="35260"/>
                  <a:pt x="8997" y="35260"/>
                  <a:pt x="8937" y="35229"/>
                </a:cubicBezTo>
                <a:cubicBezTo>
                  <a:pt x="8845" y="35199"/>
                  <a:pt x="8785" y="35138"/>
                  <a:pt x="8663" y="35047"/>
                </a:cubicBezTo>
                <a:cubicBezTo>
                  <a:pt x="8572" y="34956"/>
                  <a:pt x="8450" y="34804"/>
                  <a:pt x="8329" y="34621"/>
                </a:cubicBezTo>
                <a:cubicBezTo>
                  <a:pt x="8085" y="34287"/>
                  <a:pt x="7782" y="33831"/>
                  <a:pt x="7265" y="33345"/>
                </a:cubicBezTo>
                <a:cubicBezTo>
                  <a:pt x="7022" y="33102"/>
                  <a:pt x="6657" y="32858"/>
                  <a:pt x="6323" y="32737"/>
                </a:cubicBezTo>
                <a:cubicBezTo>
                  <a:pt x="5958" y="32585"/>
                  <a:pt x="5623" y="32555"/>
                  <a:pt x="5319" y="32494"/>
                </a:cubicBezTo>
                <a:cubicBezTo>
                  <a:pt x="4742" y="32433"/>
                  <a:pt x="4316" y="32433"/>
                  <a:pt x="4073" y="32372"/>
                </a:cubicBezTo>
                <a:cubicBezTo>
                  <a:pt x="3952" y="32342"/>
                  <a:pt x="3891" y="32281"/>
                  <a:pt x="3830" y="32251"/>
                </a:cubicBezTo>
                <a:cubicBezTo>
                  <a:pt x="3769" y="32190"/>
                  <a:pt x="3739" y="32129"/>
                  <a:pt x="3678" y="32038"/>
                </a:cubicBezTo>
                <a:cubicBezTo>
                  <a:pt x="3587" y="31855"/>
                  <a:pt x="3526" y="31551"/>
                  <a:pt x="3557" y="31248"/>
                </a:cubicBezTo>
                <a:cubicBezTo>
                  <a:pt x="3557" y="31096"/>
                  <a:pt x="3587" y="30913"/>
                  <a:pt x="3617" y="30761"/>
                </a:cubicBezTo>
                <a:cubicBezTo>
                  <a:pt x="3678" y="30640"/>
                  <a:pt x="3739" y="30457"/>
                  <a:pt x="3800" y="30305"/>
                </a:cubicBezTo>
                <a:cubicBezTo>
                  <a:pt x="4134" y="29697"/>
                  <a:pt x="4712" y="29150"/>
                  <a:pt x="5350" y="28846"/>
                </a:cubicBezTo>
                <a:cubicBezTo>
                  <a:pt x="5684" y="28694"/>
                  <a:pt x="6019" y="28573"/>
                  <a:pt x="6383" y="28542"/>
                </a:cubicBezTo>
                <a:cubicBezTo>
                  <a:pt x="6475" y="28512"/>
                  <a:pt x="6566" y="28512"/>
                  <a:pt x="6657" y="28512"/>
                </a:cubicBezTo>
                <a:cubicBezTo>
                  <a:pt x="6718" y="28512"/>
                  <a:pt x="6809" y="28512"/>
                  <a:pt x="6900" y="28512"/>
                </a:cubicBezTo>
                <a:cubicBezTo>
                  <a:pt x="7082" y="28512"/>
                  <a:pt x="7295" y="28542"/>
                  <a:pt x="7508" y="28573"/>
                </a:cubicBezTo>
                <a:cubicBezTo>
                  <a:pt x="7964" y="28633"/>
                  <a:pt x="8511" y="28725"/>
                  <a:pt x="9149" y="28725"/>
                </a:cubicBezTo>
                <a:cubicBezTo>
                  <a:pt x="9484" y="28694"/>
                  <a:pt x="9848" y="28664"/>
                  <a:pt x="10213" y="28512"/>
                </a:cubicBezTo>
                <a:cubicBezTo>
                  <a:pt x="10578" y="28390"/>
                  <a:pt x="10943" y="28178"/>
                  <a:pt x="11216" y="27904"/>
                </a:cubicBezTo>
                <a:cubicBezTo>
                  <a:pt x="11490" y="27661"/>
                  <a:pt x="11672" y="27418"/>
                  <a:pt x="11824" y="27175"/>
                </a:cubicBezTo>
                <a:cubicBezTo>
                  <a:pt x="11976" y="26962"/>
                  <a:pt x="12128" y="26779"/>
                  <a:pt x="12219" y="26627"/>
                </a:cubicBezTo>
                <a:cubicBezTo>
                  <a:pt x="12341" y="26475"/>
                  <a:pt x="12432" y="26384"/>
                  <a:pt x="12523" y="26323"/>
                </a:cubicBezTo>
                <a:cubicBezTo>
                  <a:pt x="12584" y="26263"/>
                  <a:pt x="12675" y="26232"/>
                  <a:pt x="12797" y="26202"/>
                </a:cubicBezTo>
                <a:cubicBezTo>
                  <a:pt x="13040" y="26111"/>
                  <a:pt x="13374" y="26111"/>
                  <a:pt x="13678" y="26171"/>
                </a:cubicBezTo>
                <a:cubicBezTo>
                  <a:pt x="13982" y="26232"/>
                  <a:pt x="14347" y="26384"/>
                  <a:pt x="14681" y="26597"/>
                </a:cubicBezTo>
                <a:cubicBezTo>
                  <a:pt x="14925" y="26719"/>
                  <a:pt x="15168" y="26871"/>
                  <a:pt x="15411" y="27023"/>
                </a:cubicBezTo>
                <a:cubicBezTo>
                  <a:pt x="15259" y="27083"/>
                  <a:pt x="15107" y="27114"/>
                  <a:pt x="14985" y="27175"/>
                </a:cubicBezTo>
                <a:cubicBezTo>
                  <a:pt x="14408" y="27357"/>
                  <a:pt x="13921" y="27661"/>
                  <a:pt x="13526" y="28056"/>
                </a:cubicBezTo>
                <a:cubicBezTo>
                  <a:pt x="13131" y="28451"/>
                  <a:pt x="12827" y="28937"/>
                  <a:pt x="12675" y="29454"/>
                </a:cubicBezTo>
                <a:cubicBezTo>
                  <a:pt x="12949" y="28998"/>
                  <a:pt x="13344" y="28633"/>
                  <a:pt x="13769" y="28390"/>
                </a:cubicBezTo>
                <a:cubicBezTo>
                  <a:pt x="14195" y="28147"/>
                  <a:pt x="14681" y="27995"/>
                  <a:pt x="15137" y="27934"/>
                </a:cubicBezTo>
                <a:cubicBezTo>
                  <a:pt x="16110" y="27843"/>
                  <a:pt x="17052" y="28147"/>
                  <a:pt x="17873" y="28603"/>
                </a:cubicBezTo>
                <a:lnTo>
                  <a:pt x="17903" y="28573"/>
                </a:lnTo>
                <a:cubicBezTo>
                  <a:pt x="18055" y="28664"/>
                  <a:pt x="18238" y="28755"/>
                  <a:pt x="18420" y="28846"/>
                </a:cubicBezTo>
                <a:cubicBezTo>
                  <a:pt x="18390" y="29880"/>
                  <a:pt x="18542" y="30883"/>
                  <a:pt x="18815" y="31886"/>
                </a:cubicBezTo>
                <a:cubicBezTo>
                  <a:pt x="18633" y="32372"/>
                  <a:pt x="18481" y="32828"/>
                  <a:pt x="18390" y="33314"/>
                </a:cubicBezTo>
                <a:cubicBezTo>
                  <a:pt x="18086" y="34865"/>
                  <a:pt x="18329" y="36476"/>
                  <a:pt x="18298" y="38087"/>
                </a:cubicBezTo>
                <a:cubicBezTo>
                  <a:pt x="18238" y="41460"/>
                  <a:pt x="16870" y="44682"/>
                  <a:pt x="15046" y="47509"/>
                </a:cubicBezTo>
                <a:cubicBezTo>
                  <a:pt x="13192" y="50336"/>
                  <a:pt x="10882" y="52798"/>
                  <a:pt x="8633" y="55290"/>
                </a:cubicBezTo>
                <a:cubicBezTo>
                  <a:pt x="8025" y="55959"/>
                  <a:pt x="7447" y="56628"/>
                  <a:pt x="7113" y="57418"/>
                </a:cubicBezTo>
                <a:cubicBezTo>
                  <a:pt x="6778" y="58239"/>
                  <a:pt x="6414" y="59181"/>
                  <a:pt x="6930" y="59880"/>
                </a:cubicBezTo>
                <a:cubicBezTo>
                  <a:pt x="11125" y="59576"/>
                  <a:pt x="15259" y="60549"/>
                  <a:pt x="19362" y="61522"/>
                </a:cubicBezTo>
                <a:cubicBezTo>
                  <a:pt x="21095" y="61947"/>
                  <a:pt x="22858" y="62373"/>
                  <a:pt x="24621" y="62798"/>
                </a:cubicBezTo>
                <a:cubicBezTo>
                  <a:pt x="26688" y="63284"/>
                  <a:pt x="29119" y="63284"/>
                  <a:pt x="31217" y="63801"/>
                </a:cubicBezTo>
                <a:cubicBezTo>
                  <a:pt x="29849" y="62129"/>
                  <a:pt x="28451" y="60488"/>
                  <a:pt x="27083" y="58847"/>
                </a:cubicBezTo>
                <a:cubicBezTo>
                  <a:pt x="26049" y="57631"/>
                  <a:pt x="24985" y="56293"/>
                  <a:pt x="24925" y="54682"/>
                </a:cubicBezTo>
                <a:cubicBezTo>
                  <a:pt x="24803" y="52038"/>
                  <a:pt x="27478" y="49819"/>
                  <a:pt x="27204" y="47175"/>
                </a:cubicBezTo>
                <a:cubicBezTo>
                  <a:pt x="27113" y="46233"/>
                  <a:pt x="26627" y="45381"/>
                  <a:pt x="26293" y="44500"/>
                </a:cubicBezTo>
                <a:cubicBezTo>
                  <a:pt x="24955" y="41126"/>
                  <a:pt x="25472" y="37235"/>
                  <a:pt x="26900" y="33892"/>
                </a:cubicBezTo>
                <a:cubicBezTo>
                  <a:pt x="27052" y="33862"/>
                  <a:pt x="27174" y="33831"/>
                  <a:pt x="27296" y="33801"/>
                </a:cubicBezTo>
                <a:cubicBezTo>
                  <a:pt x="27569" y="33740"/>
                  <a:pt x="27843" y="33649"/>
                  <a:pt x="28086" y="33588"/>
                </a:cubicBezTo>
                <a:cubicBezTo>
                  <a:pt x="28572" y="33436"/>
                  <a:pt x="29089" y="33254"/>
                  <a:pt x="29545" y="33041"/>
                </a:cubicBezTo>
                <a:cubicBezTo>
                  <a:pt x="30031" y="32858"/>
                  <a:pt x="30487" y="32646"/>
                  <a:pt x="30913" y="32433"/>
                </a:cubicBezTo>
                <a:cubicBezTo>
                  <a:pt x="31369" y="32220"/>
                  <a:pt x="31764" y="32007"/>
                  <a:pt x="32159" y="31855"/>
                </a:cubicBezTo>
                <a:cubicBezTo>
                  <a:pt x="32524" y="31703"/>
                  <a:pt x="32919" y="31612"/>
                  <a:pt x="33223" y="31582"/>
                </a:cubicBezTo>
                <a:cubicBezTo>
                  <a:pt x="33527" y="31582"/>
                  <a:pt x="33861" y="31643"/>
                  <a:pt x="34074" y="31734"/>
                </a:cubicBezTo>
                <a:cubicBezTo>
                  <a:pt x="34195" y="31795"/>
                  <a:pt x="34287" y="31855"/>
                  <a:pt x="34347" y="31916"/>
                </a:cubicBezTo>
                <a:cubicBezTo>
                  <a:pt x="34408" y="31977"/>
                  <a:pt x="34499" y="32099"/>
                  <a:pt x="34591" y="32251"/>
                </a:cubicBezTo>
                <a:cubicBezTo>
                  <a:pt x="34682" y="32403"/>
                  <a:pt x="34773" y="32615"/>
                  <a:pt x="34894" y="32858"/>
                </a:cubicBezTo>
                <a:cubicBezTo>
                  <a:pt x="35016" y="33102"/>
                  <a:pt x="35198" y="33375"/>
                  <a:pt x="35411" y="33649"/>
                </a:cubicBezTo>
                <a:cubicBezTo>
                  <a:pt x="35654" y="33953"/>
                  <a:pt x="35989" y="34226"/>
                  <a:pt x="36323" y="34409"/>
                </a:cubicBezTo>
                <a:cubicBezTo>
                  <a:pt x="36657" y="34591"/>
                  <a:pt x="37022" y="34682"/>
                  <a:pt x="37326" y="34743"/>
                </a:cubicBezTo>
                <a:cubicBezTo>
                  <a:pt x="37964" y="34865"/>
                  <a:pt x="38512" y="34834"/>
                  <a:pt x="38968" y="34834"/>
                </a:cubicBezTo>
                <a:cubicBezTo>
                  <a:pt x="39211" y="34834"/>
                  <a:pt x="39423" y="34834"/>
                  <a:pt x="39606" y="34865"/>
                </a:cubicBezTo>
                <a:cubicBezTo>
                  <a:pt x="39697" y="34865"/>
                  <a:pt x="39758" y="34865"/>
                  <a:pt x="39849" y="34895"/>
                </a:cubicBezTo>
                <a:cubicBezTo>
                  <a:pt x="39940" y="34925"/>
                  <a:pt x="40031" y="34925"/>
                  <a:pt x="40123" y="34956"/>
                </a:cubicBezTo>
                <a:cubicBezTo>
                  <a:pt x="40457" y="35047"/>
                  <a:pt x="40791" y="35199"/>
                  <a:pt x="41095" y="35412"/>
                </a:cubicBezTo>
                <a:cubicBezTo>
                  <a:pt x="41673" y="35807"/>
                  <a:pt x="42159" y="36415"/>
                  <a:pt x="42402" y="37083"/>
                </a:cubicBezTo>
                <a:cubicBezTo>
                  <a:pt x="42463" y="37235"/>
                  <a:pt x="42493" y="37418"/>
                  <a:pt x="42524" y="37570"/>
                </a:cubicBezTo>
                <a:cubicBezTo>
                  <a:pt x="42554" y="37722"/>
                  <a:pt x="42554" y="37874"/>
                  <a:pt x="42524" y="38026"/>
                </a:cubicBezTo>
                <a:cubicBezTo>
                  <a:pt x="42524" y="38360"/>
                  <a:pt x="42402" y="38634"/>
                  <a:pt x="42281" y="38816"/>
                </a:cubicBezTo>
                <a:cubicBezTo>
                  <a:pt x="42220" y="38907"/>
                  <a:pt x="42159" y="38938"/>
                  <a:pt x="42098" y="38998"/>
                </a:cubicBezTo>
                <a:cubicBezTo>
                  <a:pt x="42037" y="39029"/>
                  <a:pt x="41977" y="39059"/>
                  <a:pt x="41855" y="39059"/>
                </a:cubicBezTo>
                <a:cubicBezTo>
                  <a:pt x="41642" y="39120"/>
                  <a:pt x="41338" y="39090"/>
                  <a:pt x="40913" y="39059"/>
                </a:cubicBezTo>
                <a:lnTo>
                  <a:pt x="40214" y="38816"/>
                </a:lnTo>
                <a:cubicBezTo>
                  <a:pt x="39819" y="38694"/>
                  <a:pt x="39454" y="38542"/>
                  <a:pt x="39028" y="38421"/>
                </a:cubicBezTo>
                <a:cubicBezTo>
                  <a:pt x="38603" y="38299"/>
                  <a:pt x="38147" y="38178"/>
                  <a:pt x="37691" y="38238"/>
                </a:cubicBezTo>
                <a:cubicBezTo>
                  <a:pt x="37235" y="38299"/>
                  <a:pt x="36809" y="38542"/>
                  <a:pt x="36597" y="38877"/>
                </a:cubicBezTo>
                <a:cubicBezTo>
                  <a:pt x="36901" y="38603"/>
                  <a:pt x="37326" y="38573"/>
                  <a:pt x="37691" y="38634"/>
                </a:cubicBezTo>
                <a:cubicBezTo>
                  <a:pt x="38056" y="38725"/>
                  <a:pt x="38360" y="38907"/>
                  <a:pt x="38664" y="39120"/>
                </a:cubicBezTo>
                <a:cubicBezTo>
                  <a:pt x="38755" y="39211"/>
                  <a:pt x="38876" y="39272"/>
                  <a:pt x="38968" y="39363"/>
                </a:cubicBezTo>
                <a:cubicBezTo>
                  <a:pt x="38816" y="39424"/>
                  <a:pt x="38664" y="39515"/>
                  <a:pt x="38542" y="39576"/>
                </a:cubicBezTo>
                <a:cubicBezTo>
                  <a:pt x="37964" y="39971"/>
                  <a:pt x="37630" y="40427"/>
                  <a:pt x="37326" y="40701"/>
                </a:cubicBezTo>
                <a:cubicBezTo>
                  <a:pt x="37174" y="40853"/>
                  <a:pt x="37053" y="41004"/>
                  <a:pt x="36931" y="41065"/>
                </a:cubicBezTo>
                <a:cubicBezTo>
                  <a:pt x="36809" y="41156"/>
                  <a:pt x="36718" y="41187"/>
                  <a:pt x="36657" y="41217"/>
                </a:cubicBezTo>
                <a:cubicBezTo>
                  <a:pt x="36566" y="41217"/>
                  <a:pt x="36505" y="41248"/>
                  <a:pt x="36384" y="41217"/>
                </a:cubicBezTo>
                <a:cubicBezTo>
                  <a:pt x="36293" y="41217"/>
                  <a:pt x="36171" y="41156"/>
                  <a:pt x="36019" y="41096"/>
                </a:cubicBezTo>
                <a:cubicBezTo>
                  <a:pt x="35746" y="40974"/>
                  <a:pt x="35442" y="40731"/>
                  <a:pt x="35168" y="40457"/>
                </a:cubicBezTo>
                <a:cubicBezTo>
                  <a:pt x="35107" y="40397"/>
                  <a:pt x="35016" y="40336"/>
                  <a:pt x="34955" y="40245"/>
                </a:cubicBezTo>
                <a:cubicBezTo>
                  <a:pt x="34864" y="40184"/>
                  <a:pt x="34803" y="40093"/>
                  <a:pt x="34743" y="40032"/>
                </a:cubicBezTo>
                <a:cubicBezTo>
                  <a:pt x="34651" y="39849"/>
                  <a:pt x="34560" y="39697"/>
                  <a:pt x="34439" y="39606"/>
                </a:cubicBezTo>
                <a:cubicBezTo>
                  <a:pt x="34317" y="39485"/>
                  <a:pt x="34226" y="39363"/>
                  <a:pt x="34135" y="39242"/>
                </a:cubicBezTo>
                <a:cubicBezTo>
                  <a:pt x="34074" y="39120"/>
                  <a:pt x="34013" y="38998"/>
                  <a:pt x="33983" y="38846"/>
                </a:cubicBezTo>
                <a:cubicBezTo>
                  <a:pt x="33891" y="38573"/>
                  <a:pt x="33922" y="38330"/>
                  <a:pt x="34104" y="38056"/>
                </a:cubicBezTo>
                <a:cubicBezTo>
                  <a:pt x="34317" y="37813"/>
                  <a:pt x="34682" y="37600"/>
                  <a:pt x="35107" y="37539"/>
                </a:cubicBezTo>
                <a:cubicBezTo>
                  <a:pt x="35533" y="37448"/>
                  <a:pt x="36019" y="37539"/>
                  <a:pt x="36505" y="37661"/>
                </a:cubicBezTo>
                <a:cubicBezTo>
                  <a:pt x="36110" y="37327"/>
                  <a:pt x="35685" y="37053"/>
                  <a:pt x="35138" y="36901"/>
                </a:cubicBezTo>
                <a:cubicBezTo>
                  <a:pt x="34621" y="36749"/>
                  <a:pt x="33983" y="36780"/>
                  <a:pt x="33405" y="37083"/>
                </a:cubicBezTo>
                <a:cubicBezTo>
                  <a:pt x="33101" y="37205"/>
                  <a:pt x="32828" y="37448"/>
                  <a:pt x="32615" y="37752"/>
                </a:cubicBezTo>
                <a:cubicBezTo>
                  <a:pt x="32402" y="38056"/>
                  <a:pt x="32280" y="38390"/>
                  <a:pt x="32189" y="38755"/>
                </a:cubicBezTo>
                <a:cubicBezTo>
                  <a:pt x="32128" y="39090"/>
                  <a:pt x="32128" y="39454"/>
                  <a:pt x="32189" y="39789"/>
                </a:cubicBezTo>
                <a:cubicBezTo>
                  <a:pt x="32250" y="40153"/>
                  <a:pt x="32341" y="40457"/>
                  <a:pt x="32463" y="40761"/>
                </a:cubicBezTo>
                <a:cubicBezTo>
                  <a:pt x="32524" y="40883"/>
                  <a:pt x="32584" y="41004"/>
                  <a:pt x="32676" y="41096"/>
                </a:cubicBezTo>
                <a:cubicBezTo>
                  <a:pt x="32432" y="41126"/>
                  <a:pt x="32189" y="41156"/>
                  <a:pt x="31946" y="41156"/>
                </a:cubicBezTo>
                <a:cubicBezTo>
                  <a:pt x="31460" y="41156"/>
                  <a:pt x="30943" y="41065"/>
                  <a:pt x="30487" y="40883"/>
                </a:cubicBezTo>
                <a:cubicBezTo>
                  <a:pt x="30001" y="40731"/>
                  <a:pt x="29545" y="40427"/>
                  <a:pt x="29210" y="40032"/>
                </a:cubicBezTo>
                <a:cubicBezTo>
                  <a:pt x="29454" y="40518"/>
                  <a:pt x="29849" y="40944"/>
                  <a:pt x="30305" y="41248"/>
                </a:cubicBezTo>
                <a:cubicBezTo>
                  <a:pt x="30761" y="41552"/>
                  <a:pt x="31277" y="41795"/>
                  <a:pt x="31855" y="41947"/>
                </a:cubicBezTo>
                <a:cubicBezTo>
                  <a:pt x="32432" y="42099"/>
                  <a:pt x="33040" y="42129"/>
                  <a:pt x="33648" y="42160"/>
                </a:cubicBezTo>
                <a:cubicBezTo>
                  <a:pt x="34043" y="42524"/>
                  <a:pt x="34499" y="42889"/>
                  <a:pt x="35046" y="43163"/>
                </a:cubicBezTo>
                <a:cubicBezTo>
                  <a:pt x="35350" y="43315"/>
                  <a:pt x="35685" y="43406"/>
                  <a:pt x="36080" y="43467"/>
                </a:cubicBezTo>
                <a:cubicBezTo>
                  <a:pt x="36445" y="43527"/>
                  <a:pt x="36870" y="43527"/>
                  <a:pt x="37235" y="43406"/>
                </a:cubicBezTo>
                <a:cubicBezTo>
                  <a:pt x="37630" y="43315"/>
                  <a:pt x="37995" y="43102"/>
                  <a:pt x="38268" y="42919"/>
                </a:cubicBezTo>
                <a:cubicBezTo>
                  <a:pt x="38542" y="42707"/>
                  <a:pt x="38755" y="42494"/>
                  <a:pt x="38968" y="42311"/>
                </a:cubicBezTo>
                <a:cubicBezTo>
                  <a:pt x="39332" y="41916"/>
                  <a:pt x="39606" y="41612"/>
                  <a:pt x="39849" y="41460"/>
                </a:cubicBezTo>
                <a:cubicBezTo>
                  <a:pt x="39940" y="41400"/>
                  <a:pt x="40031" y="41369"/>
                  <a:pt x="40123" y="41339"/>
                </a:cubicBezTo>
                <a:cubicBezTo>
                  <a:pt x="40214" y="41308"/>
                  <a:pt x="40366" y="41308"/>
                  <a:pt x="40548" y="41308"/>
                </a:cubicBezTo>
                <a:cubicBezTo>
                  <a:pt x="40943" y="41308"/>
                  <a:pt x="41460" y="41400"/>
                  <a:pt x="42189" y="41308"/>
                </a:cubicBezTo>
                <a:cubicBezTo>
                  <a:pt x="42524" y="41278"/>
                  <a:pt x="42949" y="41156"/>
                  <a:pt x="43284" y="40944"/>
                </a:cubicBezTo>
                <a:cubicBezTo>
                  <a:pt x="43648" y="40731"/>
                  <a:pt x="43952" y="40427"/>
                  <a:pt x="44165" y="40123"/>
                </a:cubicBezTo>
                <a:cubicBezTo>
                  <a:pt x="44591" y="39515"/>
                  <a:pt x="44773" y="38846"/>
                  <a:pt x="44834" y="38208"/>
                </a:cubicBezTo>
                <a:cubicBezTo>
                  <a:pt x="44864" y="37874"/>
                  <a:pt x="44834" y="37539"/>
                  <a:pt x="44803" y="37235"/>
                </a:cubicBezTo>
                <a:cubicBezTo>
                  <a:pt x="44743" y="36901"/>
                  <a:pt x="44682" y="36597"/>
                  <a:pt x="44560" y="36293"/>
                </a:cubicBezTo>
                <a:cubicBezTo>
                  <a:pt x="44408" y="35868"/>
                  <a:pt x="44226" y="35472"/>
                  <a:pt x="43952" y="35108"/>
                </a:cubicBezTo>
                <a:cubicBezTo>
                  <a:pt x="44348" y="35138"/>
                  <a:pt x="44712" y="35199"/>
                  <a:pt x="45047" y="35321"/>
                </a:cubicBezTo>
                <a:cubicBezTo>
                  <a:pt x="45746" y="35564"/>
                  <a:pt x="46384" y="36050"/>
                  <a:pt x="46931" y="36628"/>
                </a:cubicBezTo>
                <a:cubicBezTo>
                  <a:pt x="47509" y="37205"/>
                  <a:pt x="47995" y="37874"/>
                  <a:pt x="48451" y="38542"/>
                </a:cubicBezTo>
                <a:cubicBezTo>
                  <a:pt x="48086" y="37813"/>
                  <a:pt x="47721" y="37053"/>
                  <a:pt x="47235" y="36384"/>
                </a:cubicBezTo>
                <a:cubicBezTo>
                  <a:pt x="46779" y="35685"/>
                  <a:pt x="46171" y="35017"/>
                  <a:pt x="45381" y="34591"/>
                </a:cubicBezTo>
                <a:cubicBezTo>
                  <a:pt x="44986" y="34378"/>
                  <a:pt x="44530" y="34226"/>
                  <a:pt x="44104" y="34105"/>
                </a:cubicBezTo>
                <a:cubicBezTo>
                  <a:pt x="43679" y="34014"/>
                  <a:pt x="43253" y="33953"/>
                  <a:pt x="42858" y="33862"/>
                </a:cubicBezTo>
                <a:lnTo>
                  <a:pt x="42858" y="33862"/>
                </a:lnTo>
                <a:cubicBezTo>
                  <a:pt x="42706" y="33740"/>
                  <a:pt x="42524" y="33618"/>
                  <a:pt x="42372" y="33497"/>
                </a:cubicBezTo>
                <a:cubicBezTo>
                  <a:pt x="41855" y="33162"/>
                  <a:pt x="41308" y="32889"/>
                  <a:pt x="40730" y="32737"/>
                </a:cubicBezTo>
                <a:cubicBezTo>
                  <a:pt x="40578" y="32676"/>
                  <a:pt x="40427" y="32646"/>
                  <a:pt x="40275" y="32615"/>
                </a:cubicBezTo>
                <a:cubicBezTo>
                  <a:pt x="40123" y="32585"/>
                  <a:pt x="39971" y="32585"/>
                  <a:pt x="39819" y="32555"/>
                </a:cubicBezTo>
                <a:cubicBezTo>
                  <a:pt x="39515" y="32524"/>
                  <a:pt x="39241" y="32524"/>
                  <a:pt x="38998" y="32524"/>
                </a:cubicBezTo>
                <a:cubicBezTo>
                  <a:pt x="38481" y="32524"/>
                  <a:pt x="38056" y="32524"/>
                  <a:pt x="37752" y="32463"/>
                </a:cubicBezTo>
                <a:cubicBezTo>
                  <a:pt x="37600" y="32433"/>
                  <a:pt x="37478" y="32403"/>
                  <a:pt x="37387" y="32372"/>
                </a:cubicBezTo>
                <a:lnTo>
                  <a:pt x="37326" y="32342"/>
                </a:lnTo>
                <a:cubicBezTo>
                  <a:pt x="37326" y="32311"/>
                  <a:pt x="37296" y="32311"/>
                  <a:pt x="37296" y="32281"/>
                </a:cubicBezTo>
                <a:cubicBezTo>
                  <a:pt x="37265" y="32251"/>
                  <a:pt x="37235" y="32220"/>
                  <a:pt x="37174" y="32190"/>
                </a:cubicBezTo>
                <a:cubicBezTo>
                  <a:pt x="37022" y="32007"/>
                  <a:pt x="36870" y="31612"/>
                  <a:pt x="36566" y="31096"/>
                </a:cubicBezTo>
                <a:cubicBezTo>
                  <a:pt x="36445" y="30852"/>
                  <a:pt x="36232" y="30548"/>
                  <a:pt x="35958" y="30275"/>
                </a:cubicBezTo>
                <a:cubicBezTo>
                  <a:pt x="35685" y="30001"/>
                  <a:pt x="35381" y="29789"/>
                  <a:pt x="35046" y="29637"/>
                </a:cubicBezTo>
                <a:cubicBezTo>
                  <a:pt x="34378" y="29333"/>
                  <a:pt x="33709" y="29241"/>
                  <a:pt x="33071" y="29272"/>
                </a:cubicBezTo>
                <a:cubicBezTo>
                  <a:pt x="32432" y="29333"/>
                  <a:pt x="31855" y="29485"/>
                  <a:pt x="31338" y="29697"/>
                </a:cubicBezTo>
                <a:cubicBezTo>
                  <a:pt x="30821" y="29910"/>
                  <a:pt x="30366" y="30123"/>
                  <a:pt x="29940" y="30336"/>
                </a:cubicBezTo>
                <a:cubicBezTo>
                  <a:pt x="29514" y="30548"/>
                  <a:pt x="29089" y="30731"/>
                  <a:pt x="28663" y="30913"/>
                </a:cubicBezTo>
                <a:cubicBezTo>
                  <a:pt x="28572" y="30944"/>
                  <a:pt x="28481" y="30974"/>
                  <a:pt x="28390" y="31004"/>
                </a:cubicBezTo>
                <a:cubicBezTo>
                  <a:pt x="28998" y="30032"/>
                  <a:pt x="29636" y="29089"/>
                  <a:pt x="30335" y="28147"/>
                </a:cubicBezTo>
                <a:cubicBezTo>
                  <a:pt x="30396" y="28147"/>
                  <a:pt x="30426" y="28147"/>
                  <a:pt x="30487" y="28117"/>
                </a:cubicBezTo>
                <a:cubicBezTo>
                  <a:pt x="31034" y="27995"/>
                  <a:pt x="31642" y="27843"/>
                  <a:pt x="32280" y="27570"/>
                </a:cubicBezTo>
                <a:cubicBezTo>
                  <a:pt x="32949" y="27266"/>
                  <a:pt x="33527" y="26840"/>
                  <a:pt x="34013" y="26323"/>
                </a:cubicBezTo>
                <a:cubicBezTo>
                  <a:pt x="34043" y="26293"/>
                  <a:pt x="34074" y="26263"/>
                  <a:pt x="34104" y="26202"/>
                </a:cubicBezTo>
                <a:lnTo>
                  <a:pt x="34378" y="26567"/>
                </a:lnTo>
                <a:lnTo>
                  <a:pt x="35046" y="27448"/>
                </a:lnTo>
                <a:cubicBezTo>
                  <a:pt x="35259" y="27752"/>
                  <a:pt x="35502" y="28117"/>
                  <a:pt x="35806" y="28421"/>
                </a:cubicBezTo>
                <a:cubicBezTo>
                  <a:pt x="36110" y="28725"/>
                  <a:pt x="36536" y="29029"/>
                  <a:pt x="36992" y="29150"/>
                </a:cubicBezTo>
                <a:cubicBezTo>
                  <a:pt x="37417" y="29272"/>
                  <a:pt x="37873" y="29241"/>
                  <a:pt x="38268" y="29150"/>
                </a:cubicBezTo>
                <a:cubicBezTo>
                  <a:pt x="39089" y="28998"/>
                  <a:pt x="39697" y="28542"/>
                  <a:pt x="40335" y="28117"/>
                </a:cubicBezTo>
                <a:cubicBezTo>
                  <a:pt x="39636" y="28390"/>
                  <a:pt x="38907" y="28633"/>
                  <a:pt x="38208" y="28603"/>
                </a:cubicBezTo>
                <a:cubicBezTo>
                  <a:pt x="37873" y="28573"/>
                  <a:pt x="37539" y="28482"/>
                  <a:pt x="37296" y="28330"/>
                </a:cubicBezTo>
                <a:cubicBezTo>
                  <a:pt x="37053" y="28178"/>
                  <a:pt x="36870" y="27965"/>
                  <a:pt x="36688" y="27691"/>
                </a:cubicBezTo>
                <a:cubicBezTo>
                  <a:pt x="36536" y="27448"/>
                  <a:pt x="36414" y="27114"/>
                  <a:pt x="36293" y="26779"/>
                </a:cubicBezTo>
                <a:lnTo>
                  <a:pt x="35867" y="25716"/>
                </a:lnTo>
                <a:lnTo>
                  <a:pt x="35320" y="24348"/>
                </a:lnTo>
                <a:cubicBezTo>
                  <a:pt x="35533" y="23922"/>
                  <a:pt x="35715" y="23497"/>
                  <a:pt x="35898" y="23041"/>
                </a:cubicBezTo>
                <a:cubicBezTo>
                  <a:pt x="35989" y="22767"/>
                  <a:pt x="36110" y="22494"/>
                  <a:pt x="36202" y="22220"/>
                </a:cubicBezTo>
                <a:cubicBezTo>
                  <a:pt x="36232" y="22098"/>
                  <a:pt x="36293" y="21946"/>
                  <a:pt x="36323" y="21825"/>
                </a:cubicBezTo>
                <a:lnTo>
                  <a:pt x="36445" y="21491"/>
                </a:lnTo>
                <a:cubicBezTo>
                  <a:pt x="36627" y="21065"/>
                  <a:pt x="36870" y="20639"/>
                  <a:pt x="37144" y="20244"/>
                </a:cubicBezTo>
                <a:cubicBezTo>
                  <a:pt x="37357" y="19910"/>
                  <a:pt x="37630" y="19576"/>
                  <a:pt x="37904" y="19272"/>
                </a:cubicBezTo>
                <a:cubicBezTo>
                  <a:pt x="38360" y="19332"/>
                  <a:pt x="38785" y="19393"/>
                  <a:pt x="39059" y="19606"/>
                </a:cubicBezTo>
                <a:cubicBezTo>
                  <a:pt x="39271" y="19728"/>
                  <a:pt x="39423" y="19910"/>
                  <a:pt x="39545" y="20214"/>
                </a:cubicBezTo>
                <a:cubicBezTo>
                  <a:pt x="39667" y="20518"/>
                  <a:pt x="39727" y="20883"/>
                  <a:pt x="39849" y="21278"/>
                </a:cubicBezTo>
                <a:cubicBezTo>
                  <a:pt x="39971" y="21673"/>
                  <a:pt x="40183" y="22068"/>
                  <a:pt x="40457" y="22372"/>
                </a:cubicBezTo>
                <a:cubicBezTo>
                  <a:pt x="40730" y="22676"/>
                  <a:pt x="41065" y="22950"/>
                  <a:pt x="41430" y="23132"/>
                </a:cubicBezTo>
                <a:cubicBezTo>
                  <a:pt x="42129" y="23497"/>
                  <a:pt x="42949" y="23618"/>
                  <a:pt x="43679" y="23375"/>
                </a:cubicBezTo>
                <a:cubicBezTo>
                  <a:pt x="42919" y="23466"/>
                  <a:pt x="42189" y="23223"/>
                  <a:pt x="41642" y="22798"/>
                </a:cubicBezTo>
                <a:cubicBezTo>
                  <a:pt x="41065" y="22342"/>
                  <a:pt x="40700" y="21734"/>
                  <a:pt x="40639" y="21095"/>
                </a:cubicBezTo>
                <a:cubicBezTo>
                  <a:pt x="40578" y="20761"/>
                  <a:pt x="40578" y="20366"/>
                  <a:pt x="40518" y="19940"/>
                </a:cubicBezTo>
                <a:cubicBezTo>
                  <a:pt x="40457" y="19728"/>
                  <a:pt x="40396" y="19515"/>
                  <a:pt x="40305" y="19272"/>
                </a:cubicBezTo>
                <a:cubicBezTo>
                  <a:pt x="40183" y="19059"/>
                  <a:pt x="40031" y="18846"/>
                  <a:pt x="39849" y="18664"/>
                </a:cubicBezTo>
                <a:cubicBezTo>
                  <a:pt x="39636" y="18481"/>
                  <a:pt x="39393" y="18329"/>
                  <a:pt x="39180" y="18208"/>
                </a:cubicBezTo>
                <a:cubicBezTo>
                  <a:pt x="39180" y="18177"/>
                  <a:pt x="39180" y="18177"/>
                  <a:pt x="39211" y="18177"/>
                </a:cubicBezTo>
                <a:cubicBezTo>
                  <a:pt x="39606" y="17904"/>
                  <a:pt x="40031" y="17630"/>
                  <a:pt x="40487" y="17448"/>
                </a:cubicBezTo>
                <a:cubicBezTo>
                  <a:pt x="40578" y="17387"/>
                  <a:pt x="40700" y="17357"/>
                  <a:pt x="40822" y="17296"/>
                </a:cubicBezTo>
                <a:cubicBezTo>
                  <a:pt x="40943" y="17266"/>
                  <a:pt x="41034" y="17205"/>
                  <a:pt x="41156" y="17174"/>
                </a:cubicBezTo>
                <a:cubicBezTo>
                  <a:pt x="41399" y="17114"/>
                  <a:pt x="41612" y="17022"/>
                  <a:pt x="41825" y="16992"/>
                </a:cubicBezTo>
                <a:cubicBezTo>
                  <a:pt x="42250" y="16901"/>
                  <a:pt x="42645" y="16901"/>
                  <a:pt x="42919" y="16992"/>
                </a:cubicBezTo>
                <a:cubicBezTo>
                  <a:pt x="43132" y="17053"/>
                  <a:pt x="43436" y="17296"/>
                  <a:pt x="43709" y="17630"/>
                </a:cubicBezTo>
                <a:cubicBezTo>
                  <a:pt x="43983" y="17965"/>
                  <a:pt x="44256" y="18390"/>
                  <a:pt x="44500" y="18846"/>
                </a:cubicBezTo>
                <a:cubicBezTo>
                  <a:pt x="44712" y="19272"/>
                  <a:pt x="44955" y="19758"/>
                  <a:pt x="45168" y="20275"/>
                </a:cubicBezTo>
                <a:cubicBezTo>
                  <a:pt x="45381" y="20761"/>
                  <a:pt x="45563" y="21278"/>
                  <a:pt x="45898" y="21886"/>
                </a:cubicBezTo>
                <a:cubicBezTo>
                  <a:pt x="46050" y="22220"/>
                  <a:pt x="46293" y="22554"/>
                  <a:pt x="46566" y="22828"/>
                </a:cubicBezTo>
                <a:cubicBezTo>
                  <a:pt x="46870" y="23132"/>
                  <a:pt x="47174" y="23345"/>
                  <a:pt x="47478" y="23527"/>
                </a:cubicBezTo>
                <a:cubicBezTo>
                  <a:pt x="48086" y="23861"/>
                  <a:pt x="48633" y="24044"/>
                  <a:pt x="49059" y="24257"/>
                </a:cubicBezTo>
                <a:cubicBezTo>
                  <a:pt x="48846" y="24986"/>
                  <a:pt x="48725" y="25746"/>
                  <a:pt x="48694" y="26475"/>
                </a:cubicBezTo>
                <a:cubicBezTo>
                  <a:pt x="49150" y="25989"/>
                  <a:pt x="49606" y="25564"/>
                  <a:pt x="50123" y="25229"/>
                </a:cubicBezTo>
                <a:cubicBezTo>
                  <a:pt x="50214" y="25442"/>
                  <a:pt x="50305" y="25685"/>
                  <a:pt x="50336" y="25928"/>
                </a:cubicBezTo>
                <a:cubicBezTo>
                  <a:pt x="50366" y="26293"/>
                  <a:pt x="50305" y="26597"/>
                  <a:pt x="50153" y="26931"/>
                </a:cubicBezTo>
                <a:cubicBezTo>
                  <a:pt x="49971" y="27266"/>
                  <a:pt x="49728" y="27539"/>
                  <a:pt x="49424" y="27722"/>
                </a:cubicBezTo>
                <a:cubicBezTo>
                  <a:pt x="49272" y="27813"/>
                  <a:pt x="49180" y="27874"/>
                  <a:pt x="48846" y="27995"/>
                </a:cubicBezTo>
                <a:cubicBezTo>
                  <a:pt x="48573" y="28117"/>
                  <a:pt x="48299" y="28208"/>
                  <a:pt x="48086" y="28360"/>
                </a:cubicBezTo>
                <a:cubicBezTo>
                  <a:pt x="47630" y="28633"/>
                  <a:pt x="47235" y="28877"/>
                  <a:pt x="46840" y="29029"/>
                </a:cubicBezTo>
                <a:cubicBezTo>
                  <a:pt x="46658" y="29089"/>
                  <a:pt x="46445" y="29120"/>
                  <a:pt x="46232" y="29150"/>
                </a:cubicBezTo>
                <a:cubicBezTo>
                  <a:pt x="46202" y="29150"/>
                  <a:pt x="46141" y="29150"/>
                  <a:pt x="46080" y="29150"/>
                </a:cubicBezTo>
                <a:lnTo>
                  <a:pt x="45898" y="29120"/>
                </a:lnTo>
                <a:cubicBezTo>
                  <a:pt x="45776" y="29120"/>
                  <a:pt x="45655" y="29089"/>
                  <a:pt x="45533" y="29059"/>
                </a:cubicBezTo>
                <a:cubicBezTo>
                  <a:pt x="45047" y="28998"/>
                  <a:pt x="44560" y="28785"/>
                  <a:pt x="44104" y="28512"/>
                </a:cubicBezTo>
                <a:cubicBezTo>
                  <a:pt x="43648" y="28238"/>
                  <a:pt x="43223" y="27874"/>
                  <a:pt x="42858" y="27448"/>
                </a:cubicBezTo>
                <a:cubicBezTo>
                  <a:pt x="43041" y="27995"/>
                  <a:pt x="43314" y="28512"/>
                  <a:pt x="43679" y="28998"/>
                </a:cubicBezTo>
                <a:cubicBezTo>
                  <a:pt x="44074" y="29454"/>
                  <a:pt x="44530" y="29880"/>
                  <a:pt x="45077" y="30214"/>
                </a:cubicBezTo>
                <a:cubicBezTo>
                  <a:pt x="45229" y="30305"/>
                  <a:pt x="45381" y="30366"/>
                  <a:pt x="45503" y="30427"/>
                </a:cubicBezTo>
                <a:lnTo>
                  <a:pt x="45746" y="30518"/>
                </a:lnTo>
                <a:cubicBezTo>
                  <a:pt x="45807" y="30548"/>
                  <a:pt x="45898" y="30579"/>
                  <a:pt x="45989" y="30609"/>
                </a:cubicBezTo>
                <a:cubicBezTo>
                  <a:pt x="46323" y="30731"/>
                  <a:pt x="46688" y="30761"/>
                  <a:pt x="47053" y="30761"/>
                </a:cubicBezTo>
                <a:cubicBezTo>
                  <a:pt x="47782" y="30761"/>
                  <a:pt x="48451" y="30609"/>
                  <a:pt x="48998" y="30427"/>
                </a:cubicBezTo>
                <a:cubicBezTo>
                  <a:pt x="49302" y="30366"/>
                  <a:pt x="49545" y="30214"/>
                  <a:pt x="49788" y="30092"/>
                </a:cubicBezTo>
                <a:cubicBezTo>
                  <a:pt x="49910" y="30032"/>
                  <a:pt x="49971" y="30001"/>
                  <a:pt x="50184" y="29910"/>
                </a:cubicBezTo>
                <a:cubicBezTo>
                  <a:pt x="50366" y="29849"/>
                  <a:pt x="50518" y="29728"/>
                  <a:pt x="50700" y="29637"/>
                </a:cubicBezTo>
                <a:cubicBezTo>
                  <a:pt x="51339" y="29211"/>
                  <a:pt x="51855" y="28633"/>
                  <a:pt x="52190" y="27934"/>
                </a:cubicBezTo>
                <a:cubicBezTo>
                  <a:pt x="52524" y="27266"/>
                  <a:pt x="52676" y="26445"/>
                  <a:pt x="52615" y="25685"/>
                </a:cubicBezTo>
                <a:cubicBezTo>
                  <a:pt x="52524" y="24925"/>
                  <a:pt x="52250" y="24226"/>
                  <a:pt x="51795" y="23588"/>
                </a:cubicBezTo>
                <a:cubicBezTo>
                  <a:pt x="51582" y="23284"/>
                  <a:pt x="51308" y="22980"/>
                  <a:pt x="51004" y="22767"/>
                </a:cubicBezTo>
                <a:cubicBezTo>
                  <a:pt x="50700" y="22524"/>
                  <a:pt x="50366" y="22342"/>
                  <a:pt x="50062" y="22190"/>
                </a:cubicBezTo>
                <a:cubicBezTo>
                  <a:pt x="49484" y="21916"/>
                  <a:pt x="48968" y="21734"/>
                  <a:pt x="48633" y="21521"/>
                </a:cubicBezTo>
                <a:cubicBezTo>
                  <a:pt x="48451" y="21430"/>
                  <a:pt x="48299" y="21339"/>
                  <a:pt x="48208" y="21217"/>
                </a:cubicBezTo>
                <a:cubicBezTo>
                  <a:pt x="48086" y="21095"/>
                  <a:pt x="47995" y="20974"/>
                  <a:pt x="47904" y="20791"/>
                </a:cubicBezTo>
                <a:cubicBezTo>
                  <a:pt x="47691" y="20427"/>
                  <a:pt x="47478" y="19880"/>
                  <a:pt x="47266" y="19363"/>
                </a:cubicBezTo>
                <a:cubicBezTo>
                  <a:pt x="47205" y="19211"/>
                  <a:pt x="47144" y="19089"/>
                  <a:pt x="47083" y="18937"/>
                </a:cubicBezTo>
                <a:cubicBezTo>
                  <a:pt x="47539" y="18877"/>
                  <a:pt x="47843" y="18725"/>
                  <a:pt x="48086" y="18633"/>
                </a:cubicBezTo>
                <a:cubicBezTo>
                  <a:pt x="48238" y="18573"/>
                  <a:pt x="48360" y="18542"/>
                  <a:pt x="48512" y="18512"/>
                </a:cubicBezTo>
                <a:cubicBezTo>
                  <a:pt x="48633" y="18481"/>
                  <a:pt x="48785" y="18481"/>
                  <a:pt x="48937" y="18481"/>
                </a:cubicBezTo>
                <a:cubicBezTo>
                  <a:pt x="49241" y="18481"/>
                  <a:pt x="49576" y="18542"/>
                  <a:pt x="49880" y="18664"/>
                </a:cubicBezTo>
                <a:cubicBezTo>
                  <a:pt x="50487" y="18907"/>
                  <a:pt x="51095" y="19332"/>
                  <a:pt x="51673" y="19728"/>
                </a:cubicBezTo>
                <a:cubicBezTo>
                  <a:pt x="51217" y="19180"/>
                  <a:pt x="50761" y="18633"/>
                  <a:pt x="50153" y="18177"/>
                </a:cubicBezTo>
                <a:cubicBezTo>
                  <a:pt x="49849" y="17934"/>
                  <a:pt x="49484" y="17752"/>
                  <a:pt x="49120" y="17630"/>
                </a:cubicBezTo>
                <a:cubicBezTo>
                  <a:pt x="48907" y="17570"/>
                  <a:pt x="48694" y="17539"/>
                  <a:pt x="48481" y="17509"/>
                </a:cubicBezTo>
                <a:cubicBezTo>
                  <a:pt x="48269" y="17478"/>
                  <a:pt x="48056" y="17478"/>
                  <a:pt x="47843" y="17509"/>
                </a:cubicBezTo>
                <a:cubicBezTo>
                  <a:pt x="47448" y="17539"/>
                  <a:pt x="47114" y="17600"/>
                  <a:pt x="46962" y="17539"/>
                </a:cubicBezTo>
                <a:cubicBezTo>
                  <a:pt x="46870" y="17509"/>
                  <a:pt x="46840" y="17478"/>
                  <a:pt x="46779" y="17418"/>
                </a:cubicBezTo>
                <a:cubicBezTo>
                  <a:pt x="46718" y="17357"/>
                  <a:pt x="46658" y="17296"/>
                  <a:pt x="46566" y="17174"/>
                </a:cubicBezTo>
                <a:lnTo>
                  <a:pt x="46293" y="16810"/>
                </a:lnTo>
                <a:cubicBezTo>
                  <a:pt x="46232" y="16718"/>
                  <a:pt x="46171" y="16658"/>
                  <a:pt x="46080" y="16566"/>
                </a:cubicBezTo>
                <a:cubicBezTo>
                  <a:pt x="46019" y="16475"/>
                  <a:pt x="45928" y="16384"/>
                  <a:pt x="45837" y="16293"/>
                </a:cubicBezTo>
                <a:cubicBezTo>
                  <a:pt x="45655" y="16141"/>
                  <a:pt x="45442" y="15959"/>
                  <a:pt x="45168" y="15807"/>
                </a:cubicBezTo>
                <a:cubicBezTo>
                  <a:pt x="45138" y="15807"/>
                  <a:pt x="45138" y="15776"/>
                  <a:pt x="45107" y="15776"/>
                </a:cubicBezTo>
                <a:cubicBezTo>
                  <a:pt x="44986" y="15655"/>
                  <a:pt x="44834" y="15533"/>
                  <a:pt x="44682" y="15411"/>
                </a:cubicBezTo>
                <a:cubicBezTo>
                  <a:pt x="44621" y="15351"/>
                  <a:pt x="44530" y="15290"/>
                  <a:pt x="44439" y="15229"/>
                </a:cubicBezTo>
                <a:cubicBezTo>
                  <a:pt x="44378" y="15168"/>
                  <a:pt x="44287" y="15107"/>
                  <a:pt x="44196" y="15077"/>
                </a:cubicBezTo>
                <a:cubicBezTo>
                  <a:pt x="44013" y="14955"/>
                  <a:pt x="43800" y="14864"/>
                  <a:pt x="43618" y="14804"/>
                </a:cubicBezTo>
                <a:cubicBezTo>
                  <a:pt x="43466" y="14773"/>
                  <a:pt x="43344" y="14743"/>
                  <a:pt x="43223" y="14712"/>
                </a:cubicBezTo>
                <a:lnTo>
                  <a:pt x="43831" y="14044"/>
                </a:lnTo>
                <a:cubicBezTo>
                  <a:pt x="44074" y="13740"/>
                  <a:pt x="44378" y="13466"/>
                  <a:pt x="44652" y="13223"/>
                </a:cubicBezTo>
                <a:cubicBezTo>
                  <a:pt x="44955" y="13010"/>
                  <a:pt x="45290" y="12828"/>
                  <a:pt x="45655" y="12737"/>
                </a:cubicBezTo>
                <a:cubicBezTo>
                  <a:pt x="45989" y="12645"/>
                  <a:pt x="46384" y="12615"/>
                  <a:pt x="46779" y="12645"/>
                </a:cubicBezTo>
                <a:cubicBezTo>
                  <a:pt x="47569" y="12767"/>
                  <a:pt x="48360" y="13071"/>
                  <a:pt x="49120" y="13405"/>
                </a:cubicBezTo>
                <a:cubicBezTo>
                  <a:pt x="48421" y="12949"/>
                  <a:pt x="47691" y="12524"/>
                  <a:pt x="46870" y="12281"/>
                </a:cubicBezTo>
                <a:cubicBezTo>
                  <a:pt x="46445" y="12159"/>
                  <a:pt x="45989" y="12098"/>
                  <a:pt x="45533" y="12129"/>
                </a:cubicBezTo>
                <a:cubicBezTo>
                  <a:pt x="45077" y="12189"/>
                  <a:pt x="44621" y="12341"/>
                  <a:pt x="44226" y="12554"/>
                </a:cubicBezTo>
                <a:cubicBezTo>
                  <a:pt x="43831" y="12767"/>
                  <a:pt x="43466" y="13041"/>
                  <a:pt x="43132" y="13314"/>
                </a:cubicBezTo>
                <a:lnTo>
                  <a:pt x="42159" y="14104"/>
                </a:lnTo>
                <a:lnTo>
                  <a:pt x="41338" y="14743"/>
                </a:lnTo>
                <a:cubicBezTo>
                  <a:pt x="41004" y="14834"/>
                  <a:pt x="40700" y="14925"/>
                  <a:pt x="40427" y="15016"/>
                </a:cubicBezTo>
                <a:cubicBezTo>
                  <a:pt x="40275" y="15047"/>
                  <a:pt x="40123" y="15107"/>
                  <a:pt x="39971" y="15168"/>
                </a:cubicBezTo>
                <a:cubicBezTo>
                  <a:pt x="39819" y="15229"/>
                  <a:pt x="39667" y="15290"/>
                  <a:pt x="39545" y="15351"/>
                </a:cubicBezTo>
                <a:cubicBezTo>
                  <a:pt x="38968" y="15624"/>
                  <a:pt x="38420" y="15928"/>
                  <a:pt x="37904" y="16293"/>
                </a:cubicBezTo>
                <a:cubicBezTo>
                  <a:pt x="36870" y="17022"/>
                  <a:pt x="35958" y="17904"/>
                  <a:pt x="35259" y="18937"/>
                </a:cubicBezTo>
                <a:cubicBezTo>
                  <a:pt x="34894" y="19484"/>
                  <a:pt x="34591" y="20032"/>
                  <a:pt x="34347" y="20639"/>
                </a:cubicBezTo>
                <a:lnTo>
                  <a:pt x="34165" y="21095"/>
                </a:lnTo>
                <a:cubicBezTo>
                  <a:pt x="34104" y="21247"/>
                  <a:pt x="34074" y="21339"/>
                  <a:pt x="34013" y="21491"/>
                </a:cubicBezTo>
                <a:cubicBezTo>
                  <a:pt x="33952" y="21734"/>
                  <a:pt x="33861" y="22007"/>
                  <a:pt x="33739" y="22250"/>
                </a:cubicBezTo>
                <a:cubicBezTo>
                  <a:pt x="33375" y="23223"/>
                  <a:pt x="32919" y="24135"/>
                  <a:pt x="32341" y="24743"/>
                </a:cubicBezTo>
                <a:cubicBezTo>
                  <a:pt x="32189" y="24895"/>
                  <a:pt x="32037" y="25047"/>
                  <a:pt x="31885" y="25138"/>
                </a:cubicBezTo>
                <a:cubicBezTo>
                  <a:pt x="31673" y="25260"/>
                  <a:pt x="31460" y="25381"/>
                  <a:pt x="31217" y="25533"/>
                </a:cubicBezTo>
                <a:cubicBezTo>
                  <a:pt x="30882" y="25655"/>
                  <a:pt x="30426" y="25776"/>
                  <a:pt x="29940" y="25898"/>
                </a:cubicBezTo>
                <a:cubicBezTo>
                  <a:pt x="29393" y="26050"/>
                  <a:pt x="28755" y="26202"/>
                  <a:pt x="28086" y="26536"/>
                </a:cubicBezTo>
                <a:cubicBezTo>
                  <a:pt x="27964" y="26597"/>
                  <a:pt x="27843" y="26688"/>
                  <a:pt x="27721" y="26749"/>
                </a:cubicBezTo>
                <a:cubicBezTo>
                  <a:pt x="27660" y="26506"/>
                  <a:pt x="27600" y="26232"/>
                  <a:pt x="27508" y="25989"/>
                </a:cubicBezTo>
                <a:cubicBezTo>
                  <a:pt x="27448" y="25867"/>
                  <a:pt x="27387" y="25746"/>
                  <a:pt x="27356" y="25624"/>
                </a:cubicBezTo>
                <a:cubicBezTo>
                  <a:pt x="27508" y="25564"/>
                  <a:pt x="27660" y="25503"/>
                  <a:pt x="27843" y="25412"/>
                </a:cubicBezTo>
                <a:cubicBezTo>
                  <a:pt x="28116" y="25290"/>
                  <a:pt x="28420" y="25138"/>
                  <a:pt x="28724" y="24986"/>
                </a:cubicBezTo>
                <a:cubicBezTo>
                  <a:pt x="28998" y="24834"/>
                  <a:pt x="29302" y="24652"/>
                  <a:pt x="29575" y="24500"/>
                </a:cubicBezTo>
                <a:cubicBezTo>
                  <a:pt x="30122" y="24135"/>
                  <a:pt x="30639" y="23740"/>
                  <a:pt x="31125" y="23284"/>
                </a:cubicBezTo>
                <a:cubicBezTo>
                  <a:pt x="31612" y="22858"/>
                  <a:pt x="32068" y="22372"/>
                  <a:pt x="32493" y="21886"/>
                </a:cubicBezTo>
                <a:cubicBezTo>
                  <a:pt x="32706" y="21612"/>
                  <a:pt x="32888" y="21369"/>
                  <a:pt x="33101" y="21065"/>
                </a:cubicBezTo>
                <a:cubicBezTo>
                  <a:pt x="33284" y="20791"/>
                  <a:pt x="33466" y="20487"/>
                  <a:pt x="33618" y="20184"/>
                </a:cubicBezTo>
                <a:cubicBezTo>
                  <a:pt x="33922" y="19545"/>
                  <a:pt x="34195" y="18846"/>
                  <a:pt x="34256" y="18056"/>
                </a:cubicBezTo>
                <a:cubicBezTo>
                  <a:pt x="34287" y="17661"/>
                  <a:pt x="34256" y="17235"/>
                  <a:pt x="34165" y="16810"/>
                </a:cubicBezTo>
                <a:cubicBezTo>
                  <a:pt x="34104" y="16627"/>
                  <a:pt x="34043" y="16414"/>
                  <a:pt x="33952" y="16202"/>
                </a:cubicBezTo>
                <a:cubicBezTo>
                  <a:pt x="33891" y="16019"/>
                  <a:pt x="33770" y="15807"/>
                  <a:pt x="33679" y="15655"/>
                </a:cubicBezTo>
                <a:cubicBezTo>
                  <a:pt x="33466" y="15320"/>
                  <a:pt x="33284" y="15077"/>
                  <a:pt x="33162" y="14895"/>
                </a:cubicBezTo>
                <a:cubicBezTo>
                  <a:pt x="33132" y="14834"/>
                  <a:pt x="33101" y="14804"/>
                  <a:pt x="33071" y="14743"/>
                </a:cubicBezTo>
                <a:cubicBezTo>
                  <a:pt x="33040" y="14712"/>
                  <a:pt x="33040" y="14682"/>
                  <a:pt x="33010" y="14652"/>
                </a:cubicBezTo>
                <a:cubicBezTo>
                  <a:pt x="32980" y="14591"/>
                  <a:pt x="32949" y="14500"/>
                  <a:pt x="32949" y="14469"/>
                </a:cubicBezTo>
                <a:cubicBezTo>
                  <a:pt x="32949" y="14439"/>
                  <a:pt x="32949" y="14439"/>
                  <a:pt x="32949" y="14408"/>
                </a:cubicBezTo>
                <a:cubicBezTo>
                  <a:pt x="32949" y="14408"/>
                  <a:pt x="32980" y="14378"/>
                  <a:pt x="33040" y="14378"/>
                </a:cubicBezTo>
                <a:cubicBezTo>
                  <a:pt x="33162" y="14317"/>
                  <a:pt x="33405" y="14256"/>
                  <a:pt x="33648" y="14226"/>
                </a:cubicBezTo>
                <a:cubicBezTo>
                  <a:pt x="33922" y="14165"/>
                  <a:pt x="34256" y="14135"/>
                  <a:pt x="34651" y="14044"/>
                </a:cubicBezTo>
                <a:cubicBezTo>
                  <a:pt x="35381" y="13831"/>
                  <a:pt x="36050" y="13496"/>
                  <a:pt x="36657" y="13041"/>
                </a:cubicBezTo>
                <a:cubicBezTo>
                  <a:pt x="37812" y="12129"/>
                  <a:pt x="38664" y="10822"/>
                  <a:pt x="38816" y="9241"/>
                </a:cubicBezTo>
                <a:cubicBezTo>
                  <a:pt x="38876" y="8846"/>
                  <a:pt x="38846" y="8390"/>
                  <a:pt x="38724" y="7934"/>
                </a:cubicBezTo>
                <a:cubicBezTo>
                  <a:pt x="38664" y="7691"/>
                  <a:pt x="38572" y="7448"/>
                  <a:pt x="38390" y="7205"/>
                </a:cubicBezTo>
                <a:cubicBezTo>
                  <a:pt x="38238" y="6961"/>
                  <a:pt x="38056" y="6749"/>
                  <a:pt x="37812" y="6566"/>
                </a:cubicBezTo>
                <a:cubicBezTo>
                  <a:pt x="37569" y="6414"/>
                  <a:pt x="37296" y="6293"/>
                  <a:pt x="37083" y="6232"/>
                </a:cubicBezTo>
                <a:cubicBezTo>
                  <a:pt x="36840" y="6141"/>
                  <a:pt x="36627" y="6110"/>
                  <a:pt x="36445" y="6080"/>
                </a:cubicBezTo>
                <a:cubicBezTo>
                  <a:pt x="36384" y="5989"/>
                  <a:pt x="36353" y="5867"/>
                  <a:pt x="36323" y="5746"/>
                </a:cubicBezTo>
                <a:cubicBezTo>
                  <a:pt x="36262" y="5442"/>
                  <a:pt x="36232" y="5077"/>
                  <a:pt x="36171" y="4682"/>
                </a:cubicBezTo>
                <a:cubicBezTo>
                  <a:pt x="36110" y="4287"/>
                  <a:pt x="36019" y="3891"/>
                  <a:pt x="35867" y="3527"/>
                </a:cubicBezTo>
                <a:cubicBezTo>
                  <a:pt x="35594" y="2767"/>
                  <a:pt x="35229" y="2068"/>
                  <a:pt x="34743" y="1490"/>
                </a:cubicBezTo>
                <a:cubicBezTo>
                  <a:pt x="34256" y="882"/>
                  <a:pt x="33648" y="366"/>
                  <a:pt x="33010" y="1"/>
                </a:cubicBezTo>
                <a:cubicBezTo>
                  <a:pt x="33587" y="487"/>
                  <a:pt x="34043" y="1065"/>
                  <a:pt x="34408" y="1703"/>
                </a:cubicBezTo>
                <a:cubicBezTo>
                  <a:pt x="34743" y="2341"/>
                  <a:pt x="34986" y="3010"/>
                  <a:pt x="35107" y="3709"/>
                </a:cubicBezTo>
                <a:cubicBezTo>
                  <a:pt x="35138" y="4043"/>
                  <a:pt x="35168" y="4408"/>
                  <a:pt x="35168" y="4743"/>
                </a:cubicBezTo>
                <a:cubicBezTo>
                  <a:pt x="35168" y="5077"/>
                  <a:pt x="35138" y="5411"/>
                  <a:pt x="35138" y="5806"/>
                </a:cubicBezTo>
                <a:cubicBezTo>
                  <a:pt x="35046" y="5715"/>
                  <a:pt x="34955" y="5624"/>
                  <a:pt x="34864" y="5502"/>
                </a:cubicBezTo>
                <a:cubicBezTo>
                  <a:pt x="34560" y="5138"/>
                  <a:pt x="34287" y="4621"/>
                  <a:pt x="33861" y="4043"/>
                </a:cubicBezTo>
                <a:cubicBezTo>
                  <a:pt x="33435" y="3436"/>
                  <a:pt x="32919" y="2949"/>
                  <a:pt x="32311" y="2524"/>
                </a:cubicBezTo>
                <a:cubicBezTo>
                  <a:pt x="31703" y="2129"/>
                  <a:pt x="31004" y="1794"/>
                  <a:pt x="30274" y="1642"/>
                </a:cubicBezTo>
                <a:cubicBezTo>
                  <a:pt x="28998" y="1399"/>
                  <a:pt x="27660" y="1612"/>
                  <a:pt x="26566" y="2341"/>
                </a:cubicBezTo>
                <a:cubicBezTo>
                  <a:pt x="26444" y="2311"/>
                  <a:pt x="26353" y="2250"/>
                  <a:pt x="26232" y="2220"/>
                </a:cubicBezTo>
                <a:cubicBezTo>
                  <a:pt x="25989" y="2098"/>
                  <a:pt x="25715" y="1946"/>
                  <a:pt x="25381" y="1885"/>
                </a:cubicBezTo>
                <a:cubicBezTo>
                  <a:pt x="25046" y="1794"/>
                  <a:pt x="24682" y="1794"/>
                  <a:pt x="24378" y="1885"/>
                </a:cubicBezTo>
                <a:cubicBezTo>
                  <a:pt x="24074" y="1977"/>
                  <a:pt x="23800" y="2129"/>
                  <a:pt x="23557" y="2281"/>
                </a:cubicBezTo>
                <a:cubicBezTo>
                  <a:pt x="23071" y="2645"/>
                  <a:pt x="22767" y="3101"/>
                  <a:pt x="22432" y="3557"/>
                </a:cubicBezTo>
                <a:cubicBezTo>
                  <a:pt x="22858" y="3192"/>
                  <a:pt x="23283" y="2828"/>
                  <a:pt x="23770" y="2645"/>
                </a:cubicBezTo>
                <a:cubicBezTo>
                  <a:pt x="24226" y="2433"/>
                  <a:pt x="24773" y="2402"/>
                  <a:pt x="25107" y="2615"/>
                </a:cubicBezTo>
                <a:cubicBezTo>
                  <a:pt x="25289" y="2706"/>
                  <a:pt x="25472" y="2888"/>
                  <a:pt x="25685" y="3040"/>
                </a:cubicBezTo>
                <a:cubicBezTo>
                  <a:pt x="25502" y="3253"/>
                  <a:pt x="25320" y="3496"/>
                  <a:pt x="25137" y="3740"/>
                </a:cubicBezTo>
                <a:cubicBezTo>
                  <a:pt x="24925" y="4104"/>
                  <a:pt x="24773" y="4469"/>
                  <a:pt x="24682" y="4864"/>
                </a:cubicBezTo>
                <a:cubicBezTo>
                  <a:pt x="24590" y="5259"/>
                  <a:pt x="24530" y="5654"/>
                  <a:pt x="24530" y="6050"/>
                </a:cubicBezTo>
                <a:cubicBezTo>
                  <a:pt x="24530" y="6475"/>
                  <a:pt x="24560" y="6870"/>
                  <a:pt x="24742" y="7265"/>
                </a:cubicBezTo>
                <a:cubicBezTo>
                  <a:pt x="24925" y="7661"/>
                  <a:pt x="25137" y="8025"/>
                  <a:pt x="25441" y="8329"/>
                </a:cubicBezTo>
                <a:cubicBezTo>
                  <a:pt x="25715" y="8633"/>
                  <a:pt x="26080" y="8907"/>
                  <a:pt x="26566" y="9089"/>
                </a:cubicBezTo>
                <a:cubicBezTo>
                  <a:pt x="26779" y="9150"/>
                  <a:pt x="27052" y="9211"/>
                  <a:pt x="27326" y="9180"/>
                </a:cubicBezTo>
                <a:cubicBezTo>
                  <a:pt x="27569" y="9180"/>
                  <a:pt x="27812" y="9120"/>
                  <a:pt x="28025" y="9028"/>
                </a:cubicBezTo>
                <a:cubicBezTo>
                  <a:pt x="28420" y="8846"/>
                  <a:pt x="28724" y="8603"/>
                  <a:pt x="28967" y="8329"/>
                </a:cubicBezTo>
                <a:cubicBezTo>
                  <a:pt x="29423" y="7813"/>
                  <a:pt x="29666" y="7296"/>
                  <a:pt x="30031" y="6931"/>
                </a:cubicBezTo>
                <a:cubicBezTo>
                  <a:pt x="30214" y="6749"/>
                  <a:pt x="30457" y="6627"/>
                  <a:pt x="30730" y="6597"/>
                </a:cubicBezTo>
                <a:cubicBezTo>
                  <a:pt x="30973" y="6536"/>
                  <a:pt x="31277" y="6566"/>
                  <a:pt x="31521" y="6779"/>
                </a:cubicBezTo>
                <a:cubicBezTo>
                  <a:pt x="31429" y="6657"/>
                  <a:pt x="31338" y="6536"/>
                  <a:pt x="31186" y="6445"/>
                </a:cubicBezTo>
                <a:cubicBezTo>
                  <a:pt x="31065" y="6354"/>
                  <a:pt x="30882" y="6293"/>
                  <a:pt x="30730" y="6262"/>
                </a:cubicBezTo>
                <a:cubicBezTo>
                  <a:pt x="30396" y="6202"/>
                  <a:pt x="30031" y="6262"/>
                  <a:pt x="29697" y="6384"/>
                </a:cubicBezTo>
                <a:cubicBezTo>
                  <a:pt x="29059" y="6657"/>
                  <a:pt x="28603" y="7174"/>
                  <a:pt x="28147" y="7387"/>
                </a:cubicBezTo>
                <a:cubicBezTo>
                  <a:pt x="27934" y="7509"/>
                  <a:pt x="27721" y="7600"/>
                  <a:pt x="27569" y="7600"/>
                </a:cubicBezTo>
                <a:cubicBezTo>
                  <a:pt x="27478" y="7600"/>
                  <a:pt x="27417" y="7569"/>
                  <a:pt x="27387" y="7569"/>
                </a:cubicBezTo>
                <a:cubicBezTo>
                  <a:pt x="27326" y="7539"/>
                  <a:pt x="27296" y="7509"/>
                  <a:pt x="27265" y="7478"/>
                </a:cubicBezTo>
                <a:cubicBezTo>
                  <a:pt x="27204" y="7387"/>
                  <a:pt x="27113" y="7265"/>
                  <a:pt x="27052" y="7083"/>
                </a:cubicBezTo>
                <a:cubicBezTo>
                  <a:pt x="26961" y="6931"/>
                  <a:pt x="26931" y="6749"/>
                  <a:pt x="26900" y="6566"/>
                </a:cubicBezTo>
                <a:cubicBezTo>
                  <a:pt x="26900" y="6384"/>
                  <a:pt x="26840" y="6202"/>
                  <a:pt x="26809" y="6019"/>
                </a:cubicBezTo>
                <a:cubicBezTo>
                  <a:pt x="26809" y="5837"/>
                  <a:pt x="26840" y="5624"/>
                  <a:pt x="26870" y="5442"/>
                </a:cubicBezTo>
                <a:cubicBezTo>
                  <a:pt x="26992" y="5077"/>
                  <a:pt x="27174" y="4773"/>
                  <a:pt x="27448" y="4499"/>
                </a:cubicBezTo>
                <a:cubicBezTo>
                  <a:pt x="27751" y="4226"/>
                  <a:pt x="28116" y="4043"/>
                  <a:pt x="28542" y="3922"/>
                </a:cubicBezTo>
                <a:cubicBezTo>
                  <a:pt x="28967" y="3831"/>
                  <a:pt x="29393" y="3800"/>
                  <a:pt x="29788" y="3891"/>
                </a:cubicBezTo>
                <a:cubicBezTo>
                  <a:pt x="30639" y="4074"/>
                  <a:pt x="31460" y="4621"/>
                  <a:pt x="32007" y="5381"/>
                </a:cubicBezTo>
                <a:cubicBezTo>
                  <a:pt x="32311" y="5776"/>
                  <a:pt x="32584" y="6323"/>
                  <a:pt x="33040" y="6901"/>
                </a:cubicBezTo>
                <a:cubicBezTo>
                  <a:pt x="33253" y="7174"/>
                  <a:pt x="33527" y="7509"/>
                  <a:pt x="33922" y="7752"/>
                </a:cubicBezTo>
                <a:cubicBezTo>
                  <a:pt x="34104" y="7873"/>
                  <a:pt x="34317" y="7995"/>
                  <a:pt x="34560" y="8086"/>
                </a:cubicBezTo>
                <a:cubicBezTo>
                  <a:pt x="34773" y="8177"/>
                  <a:pt x="35016" y="8238"/>
                  <a:pt x="35198" y="8268"/>
                </a:cubicBezTo>
                <a:cubicBezTo>
                  <a:pt x="35624" y="8329"/>
                  <a:pt x="35928" y="8329"/>
                  <a:pt x="36141" y="8360"/>
                </a:cubicBezTo>
                <a:cubicBezTo>
                  <a:pt x="36353" y="8390"/>
                  <a:pt x="36475" y="8451"/>
                  <a:pt x="36445" y="8451"/>
                </a:cubicBezTo>
                <a:lnTo>
                  <a:pt x="36475" y="8451"/>
                </a:lnTo>
                <a:cubicBezTo>
                  <a:pt x="36475" y="8481"/>
                  <a:pt x="36505" y="8512"/>
                  <a:pt x="36505" y="8542"/>
                </a:cubicBezTo>
                <a:cubicBezTo>
                  <a:pt x="36536" y="8664"/>
                  <a:pt x="36566" y="8816"/>
                  <a:pt x="36536" y="9028"/>
                </a:cubicBezTo>
                <a:cubicBezTo>
                  <a:pt x="36536" y="9089"/>
                  <a:pt x="36505" y="9211"/>
                  <a:pt x="36475" y="9302"/>
                </a:cubicBezTo>
                <a:cubicBezTo>
                  <a:pt x="36445" y="9423"/>
                  <a:pt x="36414" y="9515"/>
                  <a:pt x="36384" y="9636"/>
                </a:cubicBezTo>
                <a:cubicBezTo>
                  <a:pt x="36323" y="9819"/>
                  <a:pt x="36232" y="10031"/>
                  <a:pt x="36110" y="10214"/>
                </a:cubicBezTo>
                <a:cubicBezTo>
                  <a:pt x="35898" y="10609"/>
                  <a:pt x="35594" y="10943"/>
                  <a:pt x="35229" y="11247"/>
                </a:cubicBezTo>
                <a:cubicBezTo>
                  <a:pt x="34864" y="11490"/>
                  <a:pt x="34469" y="11703"/>
                  <a:pt x="34043" y="11825"/>
                </a:cubicBezTo>
                <a:cubicBezTo>
                  <a:pt x="33861" y="11855"/>
                  <a:pt x="33587" y="11916"/>
                  <a:pt x="33253" y="11946"/>
                </a:cubicBezTo>
                <a:cubicBezTo>
                  <a:pt x="32949" y="12007"/>
                  <a:pt x="32584" y="12068"/>
                  <a:pt x="32159" y="12220"/>
                </a:cubicBezTo>
                <a:cubicBezTo>
                  <a:pt x="31946" y="12311"/>
                  <a:pt x="31733" y="12433"/>
                  <a:pt x="31490" y="12615"/>
                </a:cubicBezTo>
                <a:cubicBezTo>
                  <a:pt x="31277" y="12767"/>
                  <a:pt x="31065" y="13010"/>
                  <a:pt x="30913" y="13284"/>
                </a:cubicBezTo>
                <a:cubicBezTo>
                  <a:pt x="30761" y="13557"/>
                  <a:pt x="30669" y="13861"/>
                  <a:pt x="30639" y="14165"/>
                </a:cubicBezTo>
                <a:cubicBezTo>
                  <a:pt x="30609" y="14469"/>
                  <a:pt x="30639" y="14712"/>
                  <a:pt x="30700" y="14955"/>
                </a:cubicBezTo>
                <a:cubicBezTo>
                  <a:pt x="30761" y="15199"/>
                  <a:pt x="30821" y="15411"/>
                  <a:pt x="30943" y="15624"/>
                </a:cubicBezTo>
                <a:cubicBezTo>
                  <a:pt x="30973" y="15715"/>
                  <a:pt x="31034" y="15807"/>
                  <a:pt x="31095" y="15898"/>
                </a:cubicBezTo>
                <a:cubicBezTo>
                  <a:pt x="31125" y="15989"/>
                  <a:pt x="31186" y="16080"/>
                  <a:pt x="31247" y="16141"/>
                </a:cubicBezTo>
                <a:cubicBezTo>
                  <a:pt x="31429" y="16445"/>
                  <a:pt x="31612" y="16688"/>
                  <a:pt x="31733" y="16840"/>
                </a:cubicBezTo>
                <a:cubicBezTo>
                  <a:pt x="31764" y="16931"/>
                  <a:pt x="31825" y="17022"/>
                  <a:pt x="31855" y="17083"/>
                </a:cubicBezTo>
                <a:cubicBezTo>
                  <a:pt x="31885" y="17174"/>
                  <a:pt x="31885" y="17235"/>
                  <a:pt x="31916" y="17326"/>
                </a:cubicBezTo>
                <a:cubicBezTo>
                  <a:pt x="31946" y="17478"/>
                  <a:pt x="31977" y="17661"/>
                  <a:pt x="31946" y="17873"/>
                </a:cubicBezTo>
                <a:cubicBezTo>
                  <a:pt x="31946" y="17965"/>
                  <a:pt x="31946" y="18025"/>
                  <a:pt x="31916" y="18117"/>
                </a:cubicBezTo>
                <a:cubicBezTo>
                  <a:pt x="31855" y="18025"/>
                  <a:pt x="31794" y="17904"/>
                  <a:pt x="31703" y="17813"/>
                </a:cubicBezTo>
                <a:cubicBezTo>
                  <a:pt x="31551" y="17570"/>
                  <a:pt x="31369" y="17357"/>
                  <a:pt x="31186" y="17174"/>
                </a:cubicBezTo>
                <a:cubicBezTo>
                  <a:pt x="30821" y="16810"/>
                  <a:pt x="30426" y="16536"/>
                  <a:pt x="30092" y="16232"/>
                </a:cubicBezTo>
                <a:cubicBezTo>
                  <a:pt x="29727" y="15928"/>
                  <a:pt x="29423" y="15594"/>
                  <a:pt x="29180" y="15229"/>
                </a:cubicBezTo>
                <a:cubicBezTo>
                  <a:pt x="28937" y="14834"/>
                  <a:pt x="28724" y="14439"/>
                  <a:pt x="28603" y="13983"/>
                </a:cubicBezTo>
                <a:cubicBezTo>
                  <a:pt x="28329" y="13101"/>
                  <a:pt x="28268" y="12129"/>
                  <a:pt x="28542" y="11186"/>
                </a:cubicBezTo>
                <a:cubicBezTo>
                  <a:pt x="28147" y="12068"/>
                  <a:pt x="28055" y="13101"/>
                  <a:pt x="28207" y="14074"/>
                </a:cubicBezTo>
                <a:cubicBezTo>
                  <a:pt x="28268" y="14560"/>
                  <a:pt x="28420" y="15047"/>
                  <a:pt x="28663" y="15503"/>
                </a:cubicBezTo>
                <a:cubicBezTo>
                  <a:pt x="28876" y="15959"/>
                  <a:pt x="29180" y="16414"/>
                  <a:pt x="29514" y="16779"/>
                </a:cubicBezTo>
                <a:cubicBezTo>
                  <a:pt x="29849" y="17174"/>
                  <a:pt x="30183" y="17509"/>
                  <a:pt x="30457" y="17843"/>
                </a:cubicBezTo>
                <a:cubicBezTo>
                  <a:pt x="30730" y="18208"/>
                  <a:pt x="30882" y="18542"/>
                  <a:pt x="31004" y="18937"/>
                </a:cubicBezTo>
                <a:cubicBezTo>
                  <a:pt x="31065" y="19272"/>
                  <a:pt x="31095" y="19636"/>
                  <a:pt x="31065" y="19971"/>
                </a:cubicBezTo>
                <a:cubicBezTo>
                  <a:pt x="30943" y="20123"/>
                  <a:pt x="30821" y="20275"/>
                  <a:pt x="30700" y="20427"/>
                </a:cubicBezTo>
                <a:cubicBezTo>
                  <a:pt x="30366" y="20822"/>
                  <a:pt x="30001" y="21217"/>
                  <a:pt x="29606" y="21582"/>
                </a:cubicBezTo>
                <a:cubicBezTo>
                  <a:pt x="29180" y="21916"/>
                  <a:pt x="28755" y="22250"/>
                  <a:pt x="28329" y="22554"/>
                </a:cubicBezTo>
                <a:cubicBezTo>
                  <a:pt x="28086" y="22676"/>
                  <a:pt x="27873" y="22828"/>
                  <a:pt x="27630" y="22950"/>
                </a:cubicBezTo>
                <a:cubicBezTo>
                  <a:pt x="27387" y="23071"/>
                  <a:pt x="27144" y="23193"/>
                  <a:pt x="26900" y="23314"/>
                </a:cubicBezTo>
                <a:cubicBezTo>
                  <a:pt x="26657" y="23405"/>
                  <a:pt x="26444" y="23527"/>
                  <a:pt x="26201" y="23618"/>
                </a:cubicBezTo>
                <a:cubicBezTo>
                  <a:pt x="25837" y="23041"/>
                  <a:pt x="25441" y="22463"/>
                  <a:pt x="25137" y="21855"/>
                </a:cubicBezTo>
                <a:cubicBezTo>
                  <a:pt x="24925" y="21430"/>
                  <a:pt x="24712" y="20974"/>
                  <a:pt x="24590" y="20487"/>
                </a:cubicBezTo>
                <a:cubicBezTo>
                  <a:pt x="24682" y="20396"/>
                  <a:pt x="24803" y="20275"/>
                  <a:pt x="24894" y="20153"/>
                </a:cubicBezTo>
                <a:cubicBezTo>
                  <a:pt x="25107" y="19910"/>
                  <a:pt x="25350" y="19576"/>
                  <a:pt x="25502" y="19180"/>
                </a:cubicBezTo>
                <a:cubicBezTo>
                  <a:pt x="25654" y="18785"/>
                  <a:pt x="25715" y="18329"/>
                  <a:pt x="25654" y="17904"/>
                </a:cubicBezTo>
                <a:cubicBezTo>
                  <a:pt x="25624" y="17509"/>
                  <a:pt x="25502" y="17144"/>
                  <a:pt x="25381" y="16810"/>
                </a:cubicBezTo>
                <a:cubicBezTo>
                  <a:pt x="25107" y="16232"/>
                  <a:pt x="24742" y="15776"/>
                  <a:pt x="24378" y="15351"/>
                </a:cubicBezTo>
                <a:cubicBezTo>
                  <a:pt x="24864" y="14682"/>
                  <a:pt x="25198" y="13892"/>
                  <a:pt x="25320" y="13132"/>
                </a:cubicBezTo>
                <a:cubicBezTo>
                  <a:pt x="25533" y="12038"/>
                  <a:pt x="25350" y="10913"/>
                  <a:pt x="24834" y="10001"/>
                </a:cubicBezTo>
                <a:cubicBezTo>
                  <a:pt x="25107" y="11004"/>
                  <a:pt x="24955" y="12038"/>
                  <a:pt x="24560" y="12889"/>
                </a:cubicBezTo>
                <a:cubicBezTo>
                  <a:pt x="24286" y="13466"/>
                  <a:pt x="23922" y="13983"/>
                  <a:pt x="23466" y="14348"/>
                </a:cubicBezTo>
                <a:cubicBezTo>
                  <a:pt x="23435" y="14317"/>
                  <a:pt x="23375" y="14256"/>
                  <a:pt x="23344" y="14226"/>
                </a:cubicBezTo>
                <a:cubicBezTo>
                  <a:pt x="23131" y="13892"/>
                  <a:pt x="23010" y="13648"/>
                  <a:pt x="22979" y="13436"/>
                </a:cubicBezTo>
                <a:cubicBezTo>
                  <a:pt x="22949" y="13223"/>
                  <a:pt x="23040" y="12858"/>
                  <a:pt x="23192" y="12341"/>
                </a:cubicBezTo>
                <a:cubicBezTo>
                  <a:pt x="23283" y="12098"/>
                  <a:pt x="23375" y="11794"/>
                  <a:pt x="23405" y="11460"/>
                </a:cubicBezTo>
                <a:cubicBezTo>
                  <a:pt x="23466" y="11126"/>
                  <a:pt x="23466" y="10761"/>
                  <a:pt x="23435" y="10457"/>
                </a:cubicBezTo>
                <a:cubicBezTo>
                  <a:pt x="23375" y="9788"/>
                  <a:pt x="23192" y="9150"/>
                  <a:pt x="22919" y="8572"/>
                </a:cubicBezTo>
                <a:cubicBezTo>
                  <a:pt x="22615" y="7995"/>
                  <a:pt x="22219" y="7448"/>
                  <a:pt x="21733" y="7022"/>
                </a:cubicBezTo>
                <a:cubicBezTo>
                  <a:pt x="21277" y="6597"/>
                  <a:pt x="20730" y="6232"/>
                  <a:pt x="20183" y="5989"/>
                </a:cubicBezTo>
                <a:cubicBezTo>
                  <a:pt x="19605" y="5746"/>
                  <a:pt x="18998" y="5563"/>
                  <a:pt x="18390" y="5502"/>
                </a:cubicBezTo>
                <a:cubicBezTo>
                  <a:pt x="17843" y="5411"/>
                  <a:pt x="17265" y="5411"/>
                  <a:pt x="16748" y="5442"/>
                </a:cubicBezTo>
                <a:cubicBezTo>
                  <a:pt x="16353" y="5229"/>
                  <a:pt x="15928" y="5047"/>
                  <a:pt x="15502" y="4864"/>
                </a:cubicBezTo>
                <a:cubicBezTo>
                  <a:pt x="14681" y="4560"/>
                  <a:pt x="13830" y="4378"/>
                  <a:pt x="12979" y="4317"/>
                </a:cubicBezTo>
                <a:cubicBezTo>
                  <a:pt x="12554" y="4287"/>
                  <a:pt x="12128" y="4317"/>
                  <a:pt x="11703" y="4347"/>
                </a:cubicBezTo>
                <a:cubicBezTo>
                  <a:pt x="11277" y="4378"/>
                  <a:pt x="10851" y="4469"/>
                  <a:pt x="10456" y="4560"/>
                </a:cubicBezTo>
                <a:cubicBezTo>
                  <a:pt x="10031" y="4682"/>
                  <a:pt x="9666" y="4834"/>
                  <a:pt x="9271" y="4986"/>
                </a:cubicBezTo>
                <a:cubicBezTo>
                  <a:pt x="8906" y="5168"/>
                  <a:pt x="8541" y="5381"/>
                  <a:pt x="8237" y="5654"/>
                </a:cubicBezTo>
                <a:cubicBezTo>
                  <a:pt x="8602" y="5442"/>
                  <a:pt x="8967" y="5290"/>
                  <a:pt x="9362" y="5199"/>
                </a:cubicBezTo>
                <a:cubicBezTo>
                  <a:pt x="9727" y="5077"/>
                  <a:pt x="10122" y="5016"/>
                  <a:pt x="10517" y="4955"/>
                </a:cubicBezTo>
                <a:cubicBezTo>
                  <a:pt x="10912" y="4925"/>
                  <a:pt x="11307" y="4925"/>
                  <a:pt x="11703" y="4955"/>
                </a:cubicBezTo>
                <a:cubicBezTo>
                  <a:pt x="12098" y="4986"/>
                  <a:pt x="12493" y="5016"/>
                  <a:pt x="12858" y="5107"/>
                </a:cubicBezTo>
                <a:cubicBezTo>
                  <a:pt x="13496" y="5259"/>
                  <a:pt x="14073" y="5502"/>
                  <a:pt x="14651" y="5776"/>
                </a:cubicBezTo>
                <a:cubicBezTo>
                  <a:pt x="14256" y="5867"/>
                  <a:pt x="13861" y="5928"/>
                  <a:pt x="13435" y="6050"/>
                </a:cubicBezTo>
                <a:cubicBezTo>
                  <a:pt x="12888" y="6171"/>
                  <a:pt x="12310" y="6354"/>
                  <a:pt x="11703" y="6749"/>
                </a:cubicBezTo>
                <a:cubicBezTo>
                  <a:pt x="11399" y="6931"/>
                  <a:pt x="11125" y="7174"/>
                  <a:pt x="10882" y="7448"/>
                </a:cubicBezTo>
                <a:cubicBezTo>
                  <a:pt x="10639" y="7721"/>
                  <a:pt x="10426" y="8056"/>
                  <a:pt x="10274" y="8360"/>
                </a:cubicBezTo>
                <a:cubicBezTo>
                  <a:pt x="10000" y="9028"/>
                  <a:pt x="9879" y="9697"/>
                  <a:pt x="9909" y="10366"/>
                </a:cubicBezTo>
                <a:cubicBezTo>
                  <a:pt x="9909" y="10700"/>
                  <a:pt x="9970" y="11004"/>
                  <a:pt x="10031" y="11338"/>
                </a:cubicBezTo>
                <a:cubicBezTo>
                  <a:pt x="10122" y="11673"/>
                  <a:pt x="10244" y="11946"/>
                  <a:pt x="10335" y="12250"/>
                </a:cubicBezTo>
                <a:cubicBezTo>
                  <a:pt x="10365" y="12311"/>
                  <a:pt x="10426" y="12402"/>
                  <a:pt x="10456" y="12493"/>
                </a:cubicBezTo>
                <a:cubicBezTo>
                  <a:pt x="10517" y="12585"/>
                  <a:pt x="10548" y="12676"/>
                  <a:pt x="10608" y="12767"/>
                </a:cubicBezTo>
                <a:cubicBezTo>
                  <a:pt x="10669" y="12828"/>
                  <a:pt x="10730" y="12919"/>
                  <a:pt x="10791" y="13010"/>
                </a:cubicBezTo>
                <a:lnTo>
                  <a:pt x="10973" y="13223"/>
                </a:lnTo>
                <a:cubicBezTo>
                  <a:pt x="11247" y="13496"/>
                  <a:pt x="11551" y="13740"/>
                  <a:pt x="11855" y="13892"/>
                </a:cubicBezTo>
                <a:cubicBezTo>
                  <a:pt x="12493" y="14226"/>
                  <a:pt x="13101" y="14378"/>
                  <a:pt x="13678" y="14469"/>
                </a:cubicBezTo>
                <a:cubicBezTo>
                  <a:pt x="13982" y="14530"/>
                  <a:pt x="14256" y="14560"/>
                  <a:pt x="14560" y="14560"/>
                </a:cubicBezTo>
                <a:lnTo>
                  <a:pt x="15289" y="14621"/>
                </a:lnTo>
                <a:lnTo>
                  <a:pt x="16110" y="14652"/>
                </a:lnTo>
                <a:cubicBezTo>
                  <a:pt x="16384" y="14682"/>
                  <a:pt x="16687" y="14712"/>
                  <a:pt x="16991" y="14621"/>
                </a:cubicBezTo>
                <a:cubicBezTo>
                  <a:pt x="17295" y="14560"/>
                  <a:pt x="17630" y="14469"/>
                  <a:pt x="17934" y="14317"/>
                </a:cubicBezTo>
                <a:lnTo>
                  <a:pt x="18055" y="14256"/>
                </a:lnTo>
                <a:cubicBezTo>
                  <a:pt x="18116" y="14256"/>
                  <a:pt x="18177" y="14226"/>
                  <a:pt x="18207" y="14196"/>
                </a:cubicBezTo>
                <a:cubicBezTo>
                  <a:pt x="18298" y="14135"/>
                  <a:pt x="18390" y="14104"/>
                  <a:pt x="18481" y="14044"/>
                </a:cubicBezTo>
                <a:cubicBezTo>
                  <a:pt x="18633" y="13922"/>
                  <a:pt x="18785" y="13770"/>
                  <a:pt x="18937" y="13588"/>
                </a:cubicBezTo>
                <a:cubicBezTo>
                  <a:pt x="19058" y="13436"/>
                  <a:pt x="19180" y="13253"/>
                  <a:pt x="19271" y="13010"/>
                </a:cubicBezTo>
                <a:cubicBezTo>
                  <a:pt x="19332" y="12797"/>
                  <a:pt x="19393" y="12554"/>
                  <a:pt x="19362" y="12341"/>
                </a:cubicBezTo>
                <a:cubicBezTo>
                  <a:pt x="19362" y="11886"/>
                  <a:pt x="19180" y="11582"/>
                  <a:pt x="19028" y="11308"/>
                </a:cubicBezTo>
                <a:cubicBezTo>
                  <a:pt x="18694" y="10822"/>
                  <a:pt x="18298" y="10396"/>
                  <a:pt x="17843" y="10062"/>
                </a:cubicBezTo>
                <a:cubicBezTo>
                  <a:pt x="17599" y="9910"/>
                  <a:pt x="17295" y="9788"/>
                  <a:pt x="16991" y="9758"/>
                </a:cubicBezTo>
                <a:cubicBezTo>
                  <a:pt x="16839" y="9758"/>
                  <a:pt x="16687" y="9788"/>
                  <a:pt x="16566" y="9849"/>
                </a:cubicBezTo>
                <a:cubicBezTo>
                  <a:pt x="16444" y="9910"/>
                  <a:pt x="16323" y="10031"/>
                  <a:pt x="16262" y="10123"/>
                </a:cubicBezTo>
                <a:cubicBezTo>
                  <a:pt x="16475" y="10001"/>
                  <a:pt x="16748" y="10001"/>
                  <a:pt x="16931" y="10092"/>
                </a:cubicBezTo>
                <a:cubicBezTo>
                  <a:pt x="17113" y="10183"/>
                  <a:pt x="17265" y="10366"/>
                  <a:pt x="17387" y="10548"/>
                </a:cubicBezTo>
                <a:cubicBezTo>
                  <a:pt x="17630" y="10913"/>
                  <a:pt x="17812" y="11369"/>
                  <a:pt x="17873" y="11794"/>
                </a:cubicBezTo>
                <a:cubicBezTo>
                  <a:pt x="17934" y="12038"/>
                  <a:pt x="17903" y="12220"/>
                  <a:pt x="17873" y="12250"/>
                </a:cubicBezTo>
                <a:cubicBezTo>
                  <a:pt x="17812" y="12311"/>
                  <a:pt x="17751" y="12311"/>
                  <a:pt x="17691" y="12341"/>
                </a:cubicBezTo>
                <a:cubicBezTo>
                  <a:pt x="17630" y="12372"/>
                  <a:pt x="17569" y="12372"/>
                  <a:pt x="17539" y="12372"/>
                </a:cubicBezTo>
                <a:cubicBezTo>
                  <a:pt x="17508" y="12372"/>
                  <a:pt x="17478" y="12372"/>
                  <a:pt x="17447" y="12372"/>
                </a:cubicBezTo>
                <a:cubicBezTo>
                  <a:pt x="17447" y="12372"/>
                  <a:pt x="17417" y="12372"/>
                  <a:pt x="17417" y="12372"/>
                </a:cubicBezTo>
                <a:lnTo>
                  <a:pt x="17356" y="12372"/>
                </a:lnTo>
                <a:cubicBezTo>
                  <a:pt x="17174" y="12372"/>
                  <a:pt x="16991" y="12372"/>
                  <a:pt x="16809" y="12341"/>
                </a:cubicBezTo>
                <a:cubicBezTo>
                  <a:pt x="16596" y="12311"/>
                  <a:pt x="16384" y="12341"/>
                  <a:pt x="16171" y="12372"/>
                </a:cubicBezTo>
                <a:cubicBezTo>
                  <a:pt x="15928" y="12372"/>
                  <a:pt x="15715" y="12341"/>
                  <a:pt x="15441" y="12341"/>
                </a:cubicBezTo>
                <a:lnTo>
                  <a:pt x="14681" y="12281"/>
                </a:lnTo>
                <a:cubicBezTo>
                  <a:pt x="14469" y="12281"/>
                  <a:pt x="14225" y="12250"/>
                  <a:pt x="14013" y="12220"/>
                </a:cubicBezTo>
                <a:cubicBezTo>
                  <a:pt x="13617" y="12159"/>
                  <a:pt x="13222" y="12038"/>
                  <a:pt x="12949" y="11886"/>
                </a:cubicBezTo>
                <a:cubicBezTo>
                  <a:pt x="12827" y="11825"/>
                  <a:pt x="12706" y="11734"/>
                  <a:pt x="12645" y="11642"/>
                </a:cubicBezTo>
                <a:cubicBezTo>
                  <a:pt x="12614" y="11642"/>
                  <a:pt x="12614" y="11612"/>
                  <a:pt x="12584" y="11582"/>
                </a:cubicBezTo>
                <a:lnTo>
                  <a:pt x="12523" y="11521"/>
                </a:lnTo>
                <a:cubicBezTo>
                  <a:pt x="12523" y="11490"/>
                  <a:pt x="12523" y="11460"/>
                  <a:pt x="12493" y="11460"/>
                </a:cubicBezTo>
                <a:cubicBezTo>
                  <a:pt x="12493" y="11430"/>
                  <a:pt x="12462" y="11399"/>
                  <a:pt x="12462" y="11338"/>
                </a:cubicBezTo>
                <a:cubicBezTo>
                  <a:pt x="12371" y="11156"/>
                  <a:pt x="12310" y="10974"/>
                  <a:pt x="12280" y="10822"/>
                </a:cubicBezTo>
                <a:cubicBezTo>
                  <a:pt x="12219" y="10639"/>
                  <a:pt x="12189" y="10457"/>
                  <a:pt x="12189" y="10305"/>
                </a:cubicBezTo>
                <a:cubicBezTo>
                  <a:pt x="12189" y="9940"/>
                  <a:pt x="12250" y="9575"/>
                  <a:pt x="12371" y="9302"/>
                </a:cubicBezTo>
                <a:cubicBezTo>
                  <a:pt x="12493" y="9028"/>
                  <a:pt x="12675" y="8846"/>
                  <a:pt x="12949" y="8664"/>
                </a:cubicBezTo>
                <a:cubicBezTo>
                  <a:pt x="13192" y="8512"/>
                  <a:pt x="13587" y="8360"/>
                  <a:pt x="14013" y="8268"/>
                </a:cubicBezTo>
                <a:cubicBezTo>
                  <a:pt x="14438" y="8147"/>
                  <a:pt x="14985" y="8056"/>
                  <a:pt x="15441" y="7934"/>
                </a:cubicBezTo>
                <a:cubicBezTo>
                  <a:pt x="15928" y="7843"/>
                  <a:pt x="16384" y="7782"/>
                  <a:pt x="16839" y="7752"/>
                </a:cubicBezTo>
                <a:cubicBezTo>
                  <a:pt x="17721" y="7661"/>
                  <a:pt x="18511" y="7752"/>
                  <a:pt x="19241" y="8086"/>
                </a:cubicBezTo>
                <a:cubicBezTo>
                  <a:pt x="20700" y="8724"/>
                  <a:pt x="21551" y="10244"/>
                  <a:pt x="21004" y="11734"/>
                </a:cubicBezTo>
                <a:cubicBezTo>
                  <a:pt x="20943" y="11946"/>
                  <a:pt x="20852" y="12220"/>
                  <a:pt x="20791" y="12554"/>
                </a:cubicBezTo>
                <a:cubicBezTo>
                  <a:pt x="20730" y="12858"/>
                  <a:pt x="20669" y="13223"/>
                  <a:pt x="20730" y="13648"/>
                </a:cubicBezTo>
                <a:cubicBezTo>
                  <a:pt x="20760" y="14044"/>
                  <a:pt x="20882" y="14408"/>
                  <a:pt x="21034" y="14743"/>
                </a:cubicBezTo>
                <a:cubicBezTo>
                  <a:pt x="21186" y="15077"/>
                  <a:pt x="21368" y="15351"/>
                  <a:pt x="21551" y="15594"/>
                </a:cubicBezTo>
                <a:cubicBezTo>
                  <a:pt x="21916" y="16111"/>
                  <a:pt x="22311" y="16475"/>
                  <a:pt x="22645" y="16840"/>
                </a:cubicBezTo>
                <a:cubicBezTo>
                  <a:pt x="22919" y="17144"/>
                  <a:pt x="23162" y="17478"/>
                  <a:pt x="23314" y="17782"/>
                </a:cubicBezTo>
                <a:cubicBezTo>
                  <a:pt x="23375" y="17904"/>
                  <a:pt x="23405" y="18025"/>
                  <a:pt x="23405" y="18147"/>
                </a:cubicBezTo>
                <a:cubicBezTo>
                  <a:pt x="23405" y="18238"/>
                  <a:pt x="23405" y="18299"/>
                  <a:pt x="23375" y="18360"/>
                </a:cubicBezTo>
                <a:cubicBezTo>
                  <a:pt x="23344" y="18512"/>
                  <a:pt x="23101" y="18785"/>
                  <a:pt x="22736" y="19150"/>
                </a:cubicBezTo>
                <a:cubicBezTo>
                  <a:pt x="22554" y="19302"/>
                  <a:pt x="22311" y="19515"/>
                  <a:pt x="22128" y="19758"/>
                </a:cubicBezTo>
                <a:cubicBezTo>
                  <a:pt x="21916" y="20001"/>
                  <a:pt x="21733" y="20244"/>
                  <a:pt x="21551" y="20518"/>
                </a:cubicBezTo>
                <a:cubicBezTo>
                  <a:pt x="21399" y="20761"/>
                  <a:pt x="21247" y="21035"/>
                  <a:pt x="21125" y="21308"/>
                </a:cubicBezTo>
                <a:cubicBezTo>
                  <a:pt x="21034" y="21430"/>
                  <a:pt x="20973" y="21582"/>
                  <a:pt x="20912" y="21734"/>
                </a:cubicBezTo>
                <a:cubicBezTo>
                  <a:pt x="20457" y="20943"/>
                  <a:pt x="19818" y="20153"/>
                  <a:pt x="18937" y="19667"/>
                </a:cubicBezTo>
                <a:cubicBezTo>
                  <a:pt x="18633" y="19484"/>
                  <a:pt x="18298" y="19363"/>
                  <a:pt x="17964" y="19272"/>
                </a:cubicBezTo>
                <a:lnTo>
                  <a:pt x="17843" y="19241"/>
                </a:lnTo>
                <a:cubicBezTo>
                  <a:pt x="17083" y="17965"/>
                  <a:pt x="15836" y="17083"/>
                  <a:pt x="14529" y="16749"/>
                </a:cubicBezTo>
                <a:cubicBezTo>
                  <a:pt x="15472" y="17357"/>
                  <a:pt x="16140" y="18238"/>
                  <a:pt x="16505" y="19180"/>
                </a:cubicBezTo>
                <a:cubicBezTo>
                  <a:pt x="16049" y="19211"/>
                  <a:pt x="15684" y="19272"/>
                  <a:pt x="15320" y="19302"/>
                </a:cubicBezTo>
                <a:cubicBezTo>
                  <a:pt x="14864" y="19363"/>
                  <a:pt x="14499" y="19393"/>
                  <a:pt x="14195" y="19332"/>
                </a:cubicBezTo>
                <a:cubicBezTo>
                  <a:pt x="14043" y="19302"/>
                  <a:pt x="13952" y="19272"/>
                  <a:pt x="13800" y="19211"/>
                </a:cubicBezTo>
                <a:cubicBezTo>
                  <a:pt x="13678" y="19150"/>
                  <a:pt x="13526" y="19059"/>
                  <a:pt x="13344" y="18937"/>
                </a:cubicBezTo>
                <a:cubicBezTo>
                  <a:pt x="13040" y="18694"/>
                  <a:pt x="12675" y="18360"/>
                  <a:pt x="12219" y="17995"/>
                </a:cubicBezTo>
                <a:cubicBezTo>
                  <a:pt x="12007" y="17813"/>
                  <a:pt x="11763" y="17661"/>
                  <a:pt x="11459" y="17478"/>
                </a:cubicBezTo>
                <a:cubicBezTo>
                  <a:pt x="11186" y="17326"/>
                  <a:pt x="10851" y="17174"/>
                  <a:pt x="10487" y="17083"/>
                </a:cubicBezTo>
                <a:cubicBezTo>
                  <a:pt x="9818" y="16931"/>
                  <a:pt x="9149" y="16992"/>
                  <a:pt x="8541" y="17205"/>
                </a:cubicBezTo>
                <a:cubicBezTo>
                  <a:pt x="7660" y="16901"/>
                  <a:pt x="6718" y="16901"/>
                  <a:pt x="5867" y="17144"/>
                </a:cubicBezTo>
                <a:cubicBezTo>
                  <a:pt x="4712" y="17478"/>
                  <a:pt x="3800" y="18269"/>
                  <a:pt x="3313" y="19211"/>
                </a:cubicBezTo>
                <a:cubicBezTo>
                  <a:pt x="4043" y="18421"/>
                  <a:pt x="5046" y="17965"/>
                  <a:pt x="5988" y="17934"/>
                </a:cubicBezTo>
                <a:cubicBezTo>
                  <a:pt x="6383" y="17904"/>
                  <a:pt x="6778" y="17965"/>
                  <a:pt x="7143" y="18086"/>
                </a:cubicBezTo>
                <a:cubicBezTo>
                  <a:pt x="7082" y="18117"/>
                  <a:pt x="7052" y="18177"/>
                  <a:pt x="7022" y="18208"/>
                </a:cubicBezTo>
                <a:cubicBezTo>
                  <a:pt x="6870" y="18329"/>
                  <a:pt x="6748" y="18481"/>
                  <a:pt x="6687" y="18664"/>
                </a:cubicBezTo>
                <a:cubicBezTo>
                  <a:pt x="6657" y="18755"/>
                  <a:pt x="6626" y="18846"/>
                  <a:pt x="6596" y="18937"/>
                </a:cubicBezTo>
                <a:lnTo>
                  <a:pt x="6566" y="19059"/>
                </a:lnTo>
                <a:lnTo>
                  <a:pt x="6566" y="19150"/>
                </a:lnTo>
                <a:lnTo>
                  <a:pt x="6535" y="19180"/>
                </a:lnTo>
                <a:lnTo>
                  <a:pt x="6505" y="19576"/>
                </a:lnTo>
                <a:cubicBezTo>
                  <a:pt x="6505" y="19819"/>
                  <a:pt x="6475" y="20123"/>
                  <a:pt x="6475" y="20427"/>
                </a:cubicBezTo>
                <a:cubicBezTo>
                  <a:pt x="6475" y="20731"/>
                  <a:pt x="6505" y="21065"/>
                  <a:pt x="6596" y="21339"/>
                </a:cubicBezTo>
                <a:cubicBezTo>
                  <a:pt x="6687" y="21612"/>
                  <a:pt x="6809" y="21855"/>
                  <a:pt x="6991" y="22068"/>
                </a:cubicBezTo>
                <a:cubicBezTo>
                  <a:pt x="7052" y="21825"/>
                  <a:pt x="7113" y="21551"/>
                  <a:pt x="7234" y="21339"/>
                </a:cubicBezTo>
                <a:cubicBezTo>
                  <a:pt x="7326" y="21156"/>
                  <a:pt x="7478" y="20974"/>
                  <a:pt x="7630" y="20822"/>
                </a:cubicBezTo>
                <a:lnTo>
                  <a:pt x="8146" y="20305"/>
                </a:lnTo>
                <a:cubicBezTo>
                  <a:pt x="8237" y="20214"/>
                  <a:pt x="8329" y="20092"/>
                  <a:pt x="8420" y="20001"/>
                </a:cubicBezTo>
                <a:lnTo>
                  <a:pt x="8450" y="19971"/>
                </a:lnTo>
                <a:lnTo>
                  <a:pt x="8481" y="19940"/>
                </a:lnTo>
                <a:lnTo>
                  <a:pt x="8511" y="19910"/>
                </a:lnTo>
                <a:cubicBezTo>
                  <a:pt x="8541" y="19910"/>
                  <a:pt x="8602" y="19880"/>
                  <a:pt x="8633" y="19880"/>
                </a:cubicBezTo>
                <a:cubicBezTo>
                  <a:pt x="8845" y="19454"/>
                  <a:pt x="9544" y="19180"/>
                  <a:pt x="9970" y="19302"/>
                </a:cubicBezTo>
                <a:cubicBezTo>
                  <a:pt x="10092" y="19332"/>
                  <a:pt x="10213" y="19393"/>
                  <a:pt x="10365" y="19484"/>
                </a:cubicBezTo>
                <a:cubicBezTo>
                  <a:pt x="10517" y="19545"/>
                  <a:pt x="10669" y="19667"/>
                  <a:pt x="10821" y="19788"/>
                </a:cubicBezTo>
                <a:cubicBezTo>
                  <a:pt x="11155" y="20062"/>
                  <a:pt x="11520" y="20396"/>
                  <a:pt x="12007" y="20761"/>
                </a:cubicBezTo>
                <a:cubicBezTo>
                  <a:pt x="12219" y="20943"/>
                  <a:pt x="12493" y="21095"/>
                  <a:pt x="12797" y="21247"/>
                </a:cubicBezTo>
                <a:cubicBezTo>
                  <a:pt x="13101" y="21399"/>
                  <a:pt x="13466" y="21521"/>
                  <a:pt x="13800" y="21582"/>
                </a:cubicBezTo>
                <a:cubicBezTo>
                  <a:pt x="14499" y="21703"/>
                  <a:pt x="15107" y="21643"/>
                  <a:pt x="15624" y="21582"/>
                </a:cubicBezTo>
                <a:cubicBezTo>
                  <a:pt x="16140" y="21491"/>
                  <a:pt x="16596" y="21430"/>
                  <a:pt x="16961" y="21430"/>
                </a:cubicBezTo>
                <a:cubicBezTo>
                  <a:pt x="17326" y="21430"/>
                  <a:pt x="17539" y="21491"/>
                  <a:pt x="17812" y="21643"/>
                </a:cubicBezTo>
                <a:cubicBezTo>
                  <a:pt x="18086" y="21794"/>
                  <a:pt x="18359" y="22038"/>
                  <a:pt x="18602" y="22311"/>
                </a:cubicBezTo>
                <a:cubicBezTo>
                  <a:pt x="18815" y="22615"/>
                  <a:pt x="19028" y="22950"/>
                  <a:pt x="19180" y="23345"/>
                </a:cubicBezTo>
                <a:cubicBezTo>
                  <a:pt x="19362" y="23740"/>
                  <a:pt x="19484" y="24165"/>
                  <a:pt x="19636" y="24621"/>
                </a:cubicBezTo>
                <a:lnTo>
                  <a:pt x="19636" y="24652"/>
                </a:lnTo>
                <a:cubicBezTo>
                  <a:pt x="19301" y="25229"/>
                  <a:pt x="19028" y="25807"/>
                  <a:pt x="18815" y="26445"/>
                </a:cubicBezTo>
                <a:cubicBezTo>
                  <a:pt x="18633" y="26323"/>
                  <a:pt x="18450" y="26232"/>
                  <a:pt x="18268" y="26111"/>
                </a:cubicBezTo>
                <a:cubicBezTo>
                  <a:pt x="17873" y="25898"/>
                  <a:pt x="17508" y="25624"/>
                  <a:pt x="17113" y="25381"/>
                </a:cubicBezTo>
                <a:cubicBezTo>
                  <a:pt x="16718" y="25108"/>
                  <a:pt x="16292" y="24804"/>
                  <a:pt x="15806" y="24530"/>
                </a:cubicBezTo>
                <a:cubicBezTo>
                  <a:pt x="15320" y="24287"/>
                  <a:pt x="14803" y="24013"/>
                  <a:pt x="14134" y="23892"/>
                </a:cubicBezTo>
                <a:cubicBezTo>
                  <a:pt x="13526" y="23770"/>
                  <a:pt x="12827" y="23740"/>
                  <a:pt x="12159" y="23953"/>
                </a:cubicBezTo>
                <a:cubicBezTo>
                  <a:pt x="11794" y="24044"/>
                  <a:pt x="11459" y="24226"/>
                  <a:pt x="11155" y="24439"/>
                </a:cubicBezTo>
                <a:cubicBezTo>
                  <a:pt x="10851" y="24682"/>
                  <a:pt x="10608" y="24956"/>
                  <a:pt x="10426" y="25168"/>
                </a:cubicBezTo>
                <a:cubicBezTo>
                  <a:pt x="10061" y="25655"/>
                  <a:pt x="9848" y="26019"/>
                  <a:pt x="9666" y="26171"/>
                </a:cubicBezTo>
                <a:cubicBezTo>
                  <a:pt x="9636" y="26202"/>
                  <a:pt x="9605" y="26232"/>
                  <a:pt x="9544" y="26263"/>
                </a:cubicBezTo>
                <a:cubicBezTo>
                  <a:pt x="9544" y="26263"/>
                  <a:pt x="9514" y="26293"/>
                  <a:pt x="9484" y="26293"/>
                </a:cubicBezTo>
                <a:cubicBezTo>
                  <a:pt x="9484" y="26293"/>
                  <a:pt x="9453" y="26323"/>
                  <a:pt x="9423" y="26323"/>
                </a:cubicBezTo>
                <a:cubicBezTo>
                  <a:pt x="9362" y="26354"/>
                  <a:pt x="9241" y="26384"/>
                  <a:pt x="9058" y="26384"/>
                </a:cubicBezTo>
                <a:cubicBezTo>
                  <a:pt x="8754" y="26384"/>
                  <a:pt x="8329" y="26323"/>
                  <a:pt x="7842" y="26263"/>
                </a:cubicBezTo>
                <a:cubicBezTo>
                  <a:pt x="7751" y="26232"/>
                  <a:pt x="7660" y="26232"/>
                  <a:pt x="7569" y="26232"/>
                </a:cubicBezTo>
                <a:cubicBezTo>
                  <a:pt x="7082" y="25898"/>
                  <a:pt x="6535" y="25716"/>
                  <a:pt x="6019" y="25624"/>
                </a:cubicBezTo>
                <a:cubicBezTo>
                  <a:pt x="5289" y="25472"/>
                  <a:pt x="4560" y="25503"/>
                  <a:pt x="3891" y="25594"/>
                </a:cubicBezTo>
                <a:cubicBezTo>
                  <a:pt x="2523" y="25776"/>
                  <a:pt x="1307" y="26263"/>
                  <a:pt x="0" y="26536"/>
                </a:cubicBezTo>
                <a:cubicBezTo>
                  <a:pt x="1338" y="26536"/>
                  <a:pt x="2645" y="26323"/>
                  <a:pt x="3921" y="26384"/>
                </a:cubicBezTo>
                <a:cubicBezTo>
                  <a:pt x="4256" y="26415"/>
                  <a:pt x="4560" y="26445"/>
                  <a:pt x="4864" y="26536"/>
                </a:cubicBezTo>
                <a:cubicBezTo>
                  <a:pt x="4681" y="26597"/>
                  <a:pt x="4529" y="26658"/>
                  <a:pt x="4347" y="26749"/>
                </a:cubicBezTo>
                <a:cubicBezTo>
                  <a:pt x="3283" y="27266"/>
                  <a:pt x="2371" y="28117"/>
                  <a:pt x="1794" y="29211"/>
                </a:cubicBezTo>
                <a:cubicBezTo>
                  <a:pt x="1642" y="29515"/>
                  <a:pt x="1520" y="29819"/>
                  <a:pt x="1429" y="30123"/>
                </a:cubicBezTo>
                <a:close/>
                <a:moveTo>
                  <a:pt x="32949" y="14408"/>
                </a:moveTo>
                <a:cubicBezTo>
                  <a:pt x="32949" y="14408"/>
                  <a:pt x="32949" y="14408"/>
                  <a:pt x="32949" y="14408"/>
                </a:cubicBezTo>
                <a:cubicBezTo>
                  <a:pt x="32949" y="14408"/>
                  <a:pt x="32949" y="14408"/>
                  <a:pt x="32949" y="14408"/>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114" name="Google Shape;1114;p28"/>
          <p:cNvGrpSpPr/>
          <p:nvPr/>
        </p:nvGrpSpPr>
        <p:grpSpPr>
          <a:xfrm rot="373388">
            <a:off x="10598648" y="7169768"/>
            <a:ext cx="2330636" cy="1493504"/>
            <a:chOff x="3023248" y="3654745"/>
            <a:chExt cx="1165327" cy="746757"/>
          </a:xfrm>
        </p:grpSpPr>
        <p:sp>
          <p:nvSpPr>
            <p:cNvPr id="1115" name="Google Shape;1115;p28"/>
            <p:cNvSpPr/>
            <p:nvPr/>
          </p:nvSpPr>
          <p:spPr>
            <a:xfrm>
              <a:off x="3023248" y="3890819"/>
              <a:ext cx="157877" cy="510684"/>
            </a:xfrm>
            <a:custGeom>
              <a:avLst/>
              <a:gdLst/>
              <a:ahLst/>
              <a:cxnLst/>
              <a:rect l="l" t="t" r="r" b="b"/>
              <a:pathLst>
                <a:path w="5897" h="18937" extrusionOk="0">
                  <a:moveTo>
                    <a:pt x="2949" y="2827"/>
                  </a:moveTo>
                  <a:lnTo>
                    <a:pt x="2128" y="3010"/>
                  </a:lnTo>
                  <a:lnTo>
                    <a:pt x="790" y="0"/>
                  </a:lnTo>
                  <a:lnTo>
                    <a:pt x="912" y="3283"/>
                  </a:lnTo>
                  <a:lnTo>
                    <a:pt x="0" y="3496"/>
                  </a:lnTo>
                  <a:lnTo>
                    <a:pt x="365" y="4985"/>
                  </a:lnTo>
                  <a:lnTo>
                    <a:pt x="1125" y="4803"/>
                  </a:lnTo>
                  <a:lnTo>
                    <a:pt x="4408" y="18937"/>
                  </a:lnTo>
                  <a:lnTo>
                    <a:pt x="5897" y="18602"/>
                  </a:lnTo>
                  <a:lnTo>
                    <a:pt x="2614" y="4469"/>
                  </a:lnTo>
                  <a:lnTo>
                    <a:pt x="3283" y="431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28"/>
            <p:cNvSpPr/>
            <p:nvPr/>
          </p:nvSpPr>
          <p:spPr>
            <a:xfrm>
              <a:off x="3149373" y="3861316"/>
              <a:ext cx="157074" cy="510684"/>
            </a:xfrm>
            <a:custGeom>
              <a:avLst/>
              <a:gdLst/>
              <a:ahLst/>
              <a:cxnLst/>
              <a:rect l="l" t="t" r="r" b="b"/>
              <a:pathLst>
                <a:path w="5867" h="18937" extrusionOk="0">
                  <a:moveTo>
                    <a:pt x="2949" y="2827"/>
                  </a:moveTo>
                  <a:lnTo>
                    <a:pt x="2098" y="3009"/>
                  </a:lnTo>
                  <a:lnTo>
                    <a:pt x="791" y="0"/>
                  </a:lnTo>
                  <a:lnTo>
                    <a:pt x="912" y="3283"/>
                  </a:lnTo>
                  <a:lnTo>
                    <a:pt x="0" y="3496"/>
                  </a:lnTo>
                  <a:lnTo>
                    <a:pt x="335" y="4985"/>
                  </a:lnTo>
                  <a:lnTo>
                    <a:pt x="1125" y="4803"/>
                  </a:lnTo>
                  <a:lnTo>
                    <a:pt x="4408" y="18937"/>
                  </a:lnTo>
                  <a:lnTo>
                    <a:pt x="5867" y="18602"/>
                  </a:lnTo>
                  <a:lnTo>
                    <a:pt x="2584" y="4468"/>
                  </a:lnTo>
                  <a:lnTo>
                    <a:pt x="3283" y="4316"/>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28"/>
            <p:cNvSpPr/>
            <p:nvPr/>
          </p:nvSpPr>
          <p:spPr>
            <a:xfrm>
              <a:off x="3275499" y="3831787"/>
              <a:ext cx="157101" cy="510711"/>
            </a:xfrm>
            <a:custGeom>
              <a:avLst/>
              <a:gdLst/>
              <a:ahLst/>
              <a:cxnLst/>
              <a:rect l="l" t="t" r="r" b="b"/>
              <a:pathLst>
                <a:path w="5868" h="18938" extrusionOk="0">
                  <a:moveTo>
                    <a:pt x="2949" y="2828"/>
                  </a:moveTo>
                  <a:lnTo>
                    <a:pt x="2098" y="3010"/>
                  </a:lnTo>
                  <a:lnTo>
                    <a:pt x="761" y="1"/>
                  </a:lnTo>
                  <a:lnTo>
                    <a:pt x="913" y="3284"/>
                  </a:lnTo>
                  <a:lnTo>
                    <a:pt x="1" y="3496"/>
                  </a:lnTo>
                  <a:lnTo>
                    <a:pt x="335" y="4986"/>
                  </a:lnTo>
                  <a:lnTo>
                    <a:pt x="1095" y="4803"/>
                  </a:lnTo>
                  <a:lnTo>
                    <a:pt x="4378" y="18937"/>
                  </a:lnTo>
                  <a:lnTo>
                    <a:pt x="5867" y="18603"/>
                  </a:lnTo>
                  <a:lnTo>
                    <a:pt x="2584" y="4469"/>
                  </a:lnTo>
                  <a:lnTo>
                    <a:pt x="3284" y="431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28"/>
            <p:cNvSpPr/>
            <p:nvPr/>
          </p:nvSpPr>
          <p:spPr>
            <a:xfrm>
              <a:off x="3401651" y="3802285"/>
              <a:ext cx="157074" cy="510711"/>
            </a:xfrm>
            <a:custGeom>
              <a:avLst/>
              <a:gdLst/>
              <a:ahLst/>
              <a:cxnLst/>
              <a:rect l="l" t="t" r="r" b="b"/>
              <a:pathLst>
                <a:path w="5867" h="18938" extrusionOk="0">
                  <a:moveTo>
                    <a:pt x="2918" y="2827"/>
                  </a:moveTo>
                  <a:lnTo>
                    <a:pt x="2097" y="3010"/>
                  </a:lnTo>
                  <a:lnTo>
                    <a:pt x="760" y="1"/>
                  </a:lnTo>
                  <a:lnTo>
                    <a:pt x="882" y="3314"/>
                  </a:lnTo>
                  <a:lnTo>
                    <a:pt x="0" y="3496"/>
                  </a:lnTo>
                  <a:lnTo>
                    <a:pt x="335" y="4986"/>
                  </a:lnTo>
                  <a:lnTo>
                    <a:pt x="1094" y="4803"/>
                  </a:lnTo>
                  <a:lnTo>
                    <a:pt x="4377" y="18937"/>
                  </a:lnTo>
                  <a:lnTo>
                    <a:pt x="5867" y="18603"/>
                  </a:lnTo>
                  <a:lnTo>
                    <a:pt x="2584" y="4469"/>
                  </a:lnTo>
                  <a:lnTo>
                    <a:pt x="3252" y="431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28"/>
            <p:cNvSpPr/>
            <p:nvPr/>
          </p:nvSpPr>
          <p:spPr>
            <a:xfrm>
              <a:off x="3526973" y="3772782"/>
              <a:ext cx="157877" cy="511520"/>
            </a:xfrm>
            <a:custGeom>
              <a:avLst/>
              <a:gdLst/>
              <a:ahLst/>
              <a:cxnLst/>
              <a:rect l="l" t="t" r="r" b="b"/>
              <a:pathLst>
                <a:path w="5897" h="18968" extrusionOk="0">
                  <a:moveTo>
                    <a:pt x="2948" y="2827"/>
                  </a:moveTo>
                  <a:lnTo>
                    <a:pt x="2128" y="3010"/>
                  </a:lnTo>
                  <a:lnTo>
                    <a:pt x="790" y="0"/>
                  </a:lnTo>
                  <a:lnTo>
                    <a:pt x="912" y="3314"/>
                  </a:lnTo>
                  <a:lnTo>
                    <a:pt x="0" y="3526"/>
                  </a:lnTo>
                  <a:lnTo>
                    <a:pt x="365" y="4985"/>
                  </a:lnTo>
                  <a:lnTo>
                    <a:pt x="1125" y="4803"/>
                  </a:lnTo>
                  <a:lnTo>
                    <a:pt x="4407" y="18967"/>
                  </a:lnTo>
                  <a:lnTo>
                    <a:pt x="5897" y="18603"/>
                  </a:lnTo>
                  <a:lnTo>
                    <a:pt x="2584" y="4469"/>
                  </a:lnTo>
                  <a:lnTo>
                    <a:pt x="3283" y="431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28"/>
            <p:cNvSpPr/>
            <p:nvPr/>
          </p:nvSpPr>
          <p:spPr>
            <a:xfrm>
              <a:off x="3653098" y="3743280"/>
              <a:ext cx="157074" cy="511520"/>
            </a:xfrm>
            <a:custGeom>
              <a:avLst/>
              <a:gdLst/>
              <a:ahLst/>
              <a:cxnLst/>
              <a:rect l="l" t="t" r="r" b="b"/>
              <a:pathLst>
                <a:path w="5867" h="18968" extrusionOk="0">
                  <a:moveTo>
                    <a:pt x="2949" y="2827"/>
                  </a:moveTo>
                  <a:lnTo>
                    <a:pt x="2098" y="3009"/>
                  </a:lnTo>
                  <a:lnTo>
                    <a:pt x="791" y="0"/>
                  </a:lnTo>
                  <a:lnTo>
                    <a:pt x="912" y="3313"/>
                  </a:lnTo>
                  <a:lnTo>
                    <a:pt x="0" y="3526"/>
                  </a:lnTo>
                  <a:lnTo>
                    <a:pt x="335" y="4985"/>
                  </a:lnTo>
                  <a:lnTo>
                    <a:pt x="1125" y="4803"/>
                  </a:lnTo>
                  <a:lnTo>
                    <a:pt x="4408" y="18967"/>
                  </a:lnTo>
                  <a:lnTo>
                    <a:pt x="5867" y="18602"/>
                  </a:lnTo>
                  <a:lnTo>
                    <a:pt x="2584" y="4468"/>
                  </a:lnTo>
                  <a:lnTo>
                    <a:pt x="3283" y="4316"/>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28"/>
            <p:cNvSpPr/>
            <p:nvPr/>
          </p:nvSpPr>
          <p:spPr>
            <a:xfrm>
              <a:off x="3779223" y="3713750"/>
              <a:ext cx="157101" cy="511520"/>
            </a:xfrm>
            <a:custGeom>
              <a:avLst/>
              <a:gdLst/>
              <a:ahLst/>
              <a:cxnLst/>
              <a:rect l="l" t="t" r="r" b="b"/>
              <a:pathLst>
                <a:path w="5868" h="18968" extrusionOk="0">
                  <a:moveTo>
                    <a:pt x="2919" y="2828"/>
                  </a:moveTo>
                  <a:lnTo>
                    <a:pt x="2098" y="3041"/>
                  </a:lnTo>
                  <a:lnTo>
                    <a:pt x="761" y="1"/>
                  </a:lnTo>
                  <a:lnTo>
                    <a:pt x="913" y="3314"/>
                  </a:lnTo>
                  <a:lnTo>
                    <a:pt x="1" y="3527"/>
                  </a:lnTo>
                  <a:lnTo>
                    <a:pt x="335" y="4986"/>
                  </a:lnTo>
                  <a:lnTo>
                    <a:pt x="1095" y="4803"/>
                  </a:lnTo>
                  <a:lnTo>
                    <a:pt x="4378" y="18968"/>
                  </a:lnTo>
                  <a:lnTo>
                    <a:pt x="5867" y="18603"/>
                  </a:lnTo>
                  <a:lnTo>
                    <a:pt x="2584" y="4469"/>
                  </a:lnTo>
                  <a:lnTo>
                    <a:pt x="3283" y="431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28"/>
            <p:cNvSpPr/>
            <p:nvPr/>
          </p:nvSpPr>
          <p:spPr>
            <a:xfrm>
              <a:off x="3905375" y="3684248"/>
              <a:ext cx="157074" cy="511520"/>
            </a:xfrm>
            <a:custGeom>
              <a:avLst/>
              <a:gdLst/>
              <a:ahLst/>
              <a:cxnLst/>
              <a:rect l="l" t="t" r="r" b="b"/>
              <a:pathLst>
                <a:path w="5867" h="18968" extrusionOk="0">
                  <a:moveTo>
                    <a:pt x="2918" y="2828"/>
                  </a:moveTo>
                  <a:lnTo>
                    <a:pt x="2097" y="3040"/>
                  </a:lnTo>
                  <a:lnTo>
                    <a:pt x="760" y="1"/>
                  </a:lnTo>
                  <a:lnTo>
                    <a:pt x="882" y="3314"/>
                  </a:lnTo>
                  <a:lnTo>
                    <a:pt x="0" y="3527"/>
                  </a:lnTo>
                  <a:lnTo>
                    <a:pt x="334" y="4986"/>
                  </a:lnTo>
                  <a:lnTo>
                    <a:pt x="1094" y="4834"/>
                  </a:lnTo>
                  <a:lnTo>
                    <a:pt x="4377" y="18968"/>
                  </a:lnTo>
                  <a:lnTo>
                    <a:pt x="5866" y="18603"/>
                  </a:lnTo>
                  <a:lnTo>
                    <a:pt x="2584" y="4469"/>
                  </a:lnTo>
                  <a:lnTo>
                    <a:pt x="3283" y="431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28"/>
            <p:cNvSpPr/>
            <p:nvPr/>
          </p:nvSpPr>
          <p:spPr>
            <a:xfrm>
              <a:off x="4030697" y="3654745"/>
              <a:ext cx="157877" cy="511520"/>
            </a:xfrm>
            <a:custGeom>
              <a:avLst/>
              <a:gdLst/>
              <a:ahLst/>
              <a:cxnLst/>
              <a:rect l="l" t="t" r="r" b="b"/>
              <a:pathLst>
                <a:path w="5897" h="18968" extrusionOk="0">
                  <a:moveTo>
                    <a:pt x="2948" y="2827"/>
                  </a:moveTo>
                  <a:lnTo>
                    <a:pt x="2128" y="3040"/>
                  </a:lnTo>
                  <a:lnTo>
                    <a:pt x="790" y="0"/>
                  </a:lnTo>
                  <a:lnTo>
                    <a:pt x="912" y="3314"/>
                  </a:lnTo>
                  <a:lnTo>
                    <a:pt x="0" y="3526"/>
                  </a:lnTo>
                  <a:lnTo>
                    <a:pt x="365" y="4985"/>
                  </a:lnTo>
                  <a:lnTo>
                    <a:pt x="1125" y="4833"/>
                  </a:lnTo>
                  <a:lnTo>
                    <a:pt x="4407" y="18967"/>
                  </a:lnTo>
                  <a:lnTo>
                    <a:pt x="5897" y="18603"/>
                  </a:lnTo>
                  <a:lnTo>
                    <a:pt x="2614" y="4469"/>
                  </a:lnTo>
                  <a:lnTo>
                    <a:pt x="3283" y="431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28"/>
            <p:cNvSpPr/>
            <p:nvPr/>
          </p:nvSpPr>
          <p:spPr>
            <a:xfrm>
              <a:off x="3046032" y="3827688"/>
              <a:ext cx="1093737" cy="289388"/>
            </a:xfrm>
            <a:custGeom>
              <a:avLst/>
              <a:gdLst/>
              <a:ahLst/>
              <a:cxnLst/>
              <a:rect l="l" t="t" r="r" b="b"/>
              <a:pathLst>
                <a:path w="40853" h="10731" extrusionOk="0">
                  <a:moveTo>
                    <a:pt x="40852" y="1308"/>
                  </a:moveTo>
                  <a:lnTo>
                    <a:pt x="304" y="10731"/>
                  </a:lnTo>
                  <a:lnTo>
                    <a:pt x="0" y="9424"/>
                  </a:lnTo>
                  <a:lnTo>
                    <a:pt x="4054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5" name="Google Shape;1125;p28"/>
          <p:cNvGrpSpPr/>
          <p:nvPr/>
        </p:nvGrpSpPr>
        <p:grpSpPr>
          <a:xfrm rot="373388">
            <a:off x="7821723" y="1539164"/>
            <a:ext cx="10852638" cy="7014896"/>
            <a:chOff x="1467202" y="697301"/>
            <a:chExt cx="5426359" cy="3507474"/>
          </a:xfrm>
        </p:grpSpPr>
        <p:sp>
          <p:nvSpPr>
            <p:cNvPr id="1126" name="Google Shape;1126;p28"/>
            <p:cNvSpPr/>
            <p:nvPr/>
          </p:nvSpPr>
          <p:spPr>
            <a:xfrm rot="-373761">
              <a:off x="1478191" y="899171"/>
              <a:ext cx="816762" cy="247131"/>
            </a:xfrm>
            <a:custGeom>
              <a:avLst/>
              <a:gdLst/>
              <a:ahLst/>
              <a:cxnLst/>
              <a:rect l="l" t="t" r="r" b="b"/>
              <a:pathLst>
                <a:path w="79485" h="23875" extrusionOk="0">
                  <a:moveTo>
                    <a:pt x="53416" y="0"/>
                  </a:moveTo>
                  <a:cubicBezTo>
                    <a:pt x="53233" y="0"/>
                    <a:pt x="53047" y="15"/>
                    <a:pt x="52858" y="44"/>
                  </a:cubicBezTo>
                  <a:cubicBezTo>
                    <a:pt x="50487" y="439"/>
                    <a:pt x="49575" y="3297"/>
                    <a:pt x="49120" y="5667"/>
                  </a:cubicBezTo>
                  <a:lnTo>
                    <a:pt x="47721" y="13297"/>
                  </a:lnTo>
                  <a:cubicBezTo>
                    <a:pt x="47448" y="14665"/>
                    <a:pt x="47205" y="16063"/>
                    <a:pt x="46445" y="17248"/>
                  </a:cubicBezTo>
                  <a:cubicBezTo>
                    <a:pt x="45771" y="18273"/>
                    <a:pt x="44618" y="19082"/>
                    <a:pt x="43412" y="19082"/>
                  </a:cubicBezTo>
                  <a:cubicBezTo>
                    <a:pt x="43258" y="19082"/>
                    <a:pt x="43104" y="19069"/>
                    <a:pt x="42949" y="19041"/>
                  </a:cubicBezTo>
                  <a:cubicBezTo>
                    <a:pt x="39910" y="18494"/>
                    <a:pt x="39484" y="13449"/>
                    <a:pt x="36445" y="12902"/>
                  </a:cubicBezTo>
                  <a:cubicBezTo>
                    <a:pt x="36282" y="12874"/>
                    <a:pt x="36122" y="12860"/>
                    <a:pt x="35966" y="12860"/>
                  </a:cubicBezTo>
                  <a:cubicBezTo>
                    <a:pt x="33906" y="12860"/>
                    <a:pt x="32424" y="15179"/>
                    <a:pt x="31520" y="17157"/>
                  </a:cubicBezTo>
                  <a:cubicBezTo>
                    <a:pt x="30621" y="19124"/>
                    <a:pt x="29124" y="21429"/>
                    <a:pt x="27101" y="21429"/>
                  </a:cubicBezTo>
                  <a:cubicBezTo>
                    <a:pt x="26937" y="21429"/>
                    <a:pt x="26768" y="21414"/>
                    <a:pt x="26596" y="21382"/>
                  </a:cubicBezTo>
                  <a:cubicBezTo>
                    <a:pt x="25198" y="21108"/>
                    <a:pt x="24256" y="19801"/>
                    <a:pt x="23344" y="18707"/>
                  </a:cubicBezTo>
                  <a:cubicBezTo>
                    <a:pt x="22573" y="17782"/>
                    <a:pt x="21498" y="16879"/>
                    <a:pt x="20357" y="16879"/>
                  </a:cubicBezTo>
                  <a:cubicBezTo>
                    <a:pt x="20149" y="16879"/>
                    <a:pt x="19938" y="16909"/>
                    <a:pt x="19727" y="16975"/>
                  </a:cubicBezTo>
                  <a:cubicBezTo>
                    <a:pt x="17569" y="17674"/>
                    <a:pt x="17751" y="21230"/>
                    <a:pt x="15715" y="22263"/>
                  </a:cubicBezTo>
                  <a:cubicBezTo>
                    <a:pt x="15370" y="22436"/>
                    <a:pt x="15008" y="22511"/>
                    <a:pt x="14641" y="22511"/>
                  </a:cubicBezTo>
                  <a:cubicBezTo>
                    <a:pt x="13582" y="22511"/>
                    <a:pt x="12485" y="21884"/>
                    <a:pt x="11672" y="21139"/>
                  </a:cubicBezTo>
                  <a:cubicBezTo>
                    <a:pt x="10578" y="20136"/>
                    <a:pt x="9666" y="18859"/>
                    <a:pt x="8328" y="18251"/>
                  </a:cubicBezTo>
                  <a:cubicBezTo>
                    <a:pt x="7799" y="18022"/>
                    <a:pt x="7241" y="17918"/>
                    <a:pt x="6679" y="17918"/>
                  </a:cubicBezTo>
                  <a:cubicBezTo>
                    <a:pt x="5076" y="17918"/>
                    <a:pt x="3435" y="18761"/>
                    <a:pt x="2310" y="19953"/>
                  </a:cubicBezTo>
                  <a:cubicBezTo>
                    <a:pt x="1277" y="21078"/>
                    <a:pt x="578" y="22446"/>
                    <a:pt x="0" y="23874"/>
                  </a:cubicBezTo>
                  <a:lnTo>
                    <a:pt x="79485" y="23874"/>
                  </a:lnTo>
                  <a:cubicBezTo>
                    <a:pt x="79302" y="22628"/>
                    <a:pt x="78695" y="21443"/>
                    <a:pt x="77783" y="20592"/>
                  </a:cubicBezTo>
                  <a:cubicBezTo>
                    <a:pt x="76794" y="19706"/>
                    <a:pt x="75455" y="19225"/>
                    <a:pt x="74127" y="19225"/>
                  </a:cubicBezTo>
                  <a:cubicBezTo>
                    <a:pt x="73497" y="19225"/>
                    <a:pt x="72868" y="19333"/>
                    <a:pt x="72281" y="19558"/>
                  </a:cubicBezTo>
                  <a:cubicBezTo>
                    <a:pt x="71491" y="19862"/>
                    <a:pt x="70761" y="20348"/>
                    <a:pt x="69910" y="20531"/>
                  </a:cubicBezTo>
                  <a:cubicBezTo>
                    <a:pt x="69570" y="20605"/>
                    <a:pt x="69248" y="20640"/>
                    <a:pt x="68941" y="20640"/>
                  </a:cubicBezTo>
                  <a:cubicBezTo>
                    <a:pt x="64721" y="20640"/>
                    <a:pt x="63524" y="13997"/>
                    <a:pt x="62220" y="11078"/>
                  </a:cubicBezTo>
                  <a:cubicBezTo>
                    <a:pt x="60820" y="8016"/>
                    <a:pt x="57769" y="0"/>
                    <a:pt x="53416" y="0"/>
                  </a:cubicBezTo>
                  <a:close/>
                </a:path>
              </a:pathLst>
            </a:custGeom>
            <a:solidFill>
              <a:srgbClr val="FFFFFF">
                <a:alpha val="2192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28"/>
            <p:cNvSpPr/>
            <p:nvPr/>
          </p:nvSpPr>
          <p:spPr>
            <a:xfrm>
              <a:off x="3654731" y="2648156"/>
              <a:ext cx="2979217" cy="1556618"/>
            </a:xfrm>
            <a:custGeom>
              <a:avLst/>
              <a:gdLst/>
              <a:ahLst/>
              <a:cxnLst/>
              <a:rect l="l" t="t" r="r" b="b"/>
              <a:pathLst>
                <a:path w="111279" h="57722" extrusionOk="0">
                  <a:moveTo>
                    <a:pt x="0" y="13344"/>
                  </a:moveTo>
                  <a:cubicBezTo>
                    <a:pt x="3222" y="25472"/>
                    <a:pt x="5623" y="45260"/>
                    <a:pt x="7204" y="57722"/>
                  </a:cubicBezTo>
                  <a:cubicBezTo>
                    <a:pt x="43800" y="51278"/>
                    <a:pt x="73892" y="54743"/>
                    <a:pt x="110762" y="50305"/>
                  </a:cubicBezTo>
                  <a:cubicBezTo>
                    <a:pt x="108999" y="33193"/>
                    <a:pt x="111279" y="12281"/>
                    <a:pt x="111036" y="1520"/>
                  </a:cubicBezTo>
                  <a:cubicBezTo>
                    <a:pt x="73345" y="1"/>
                    <a:pt x="36293" y="3162"/>
                    <a:pt x="0" y="1334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28"/>
            <p:cNvSpPr/>
            <p:nvPr/>
          </p:nvSpPr>
          <p:spPr>
            <a:xfrm>
              <a:off x="3657569" y="2679412"/>
              <a:ext cx="2973541" cy="467158"/>
            </a:xfrm>
            <a:custGeom>
              <a:avLst/>
              <a:gdLst/>
              <a:ahLst/>
              <a:cxnLst/>
              <a:rect l="l" t="t" r="r" b="b"/>
              <a:pathLst>
                <a:path w="111067" h="17323" extrusionOk="0">
                  <a:moveTo>
                    <a:pt x="93417" y="1"/>
                  </a:moveTo>
                  <a:cubicBezTo>
                    <a:pt x="61786" y="1"/>
                    <a:pt x="30623" y="3594"/>
                    <a:pt x="0" y="12185"/>
                  </a:cubicBezTo>
                  <a:cubicBezTo>
                    <a:pt x="213" y="13036"/>
                    <a:pt x="426" y="13888"/>
                    <a:pt x="669" y="14739"/>
                  </a:cubicBezTo>
                  <a:cubicBezTo>
                    <a:pt x="669" y="14769"/>
                    <a:pt x="669" y="14799"/>
                    <a:pt x="669" y="14830"/>
                  </a:cubicBezTo>
                  <a:cubicBezTo>
                    <a:pt x="882" y="15650"/>
                    <a:pt x="1094" y="16502"/>
                    <a:pt x="1307" y="17322"/>
                  </a:cubicBezTo>
                  <a:cubicBezTo>
                    <a:pt x="34378" y="16471"/>
                    <a:pt x="77752" y="12398"/>
                    <a:pt x="110945" y="6562"/>
                  </a:cubicBezTo>
                  <a:cubicBezTo>
                    <a:pt x="111036" y="4404"/>
                    <a:pt x="111066" y="2337"/>
                    <a:pt x="111036" y="361"/>
                  </a:cubicBezTo>
                  <a:cubicBezTo>
                    <a:pt x="105147" y="124"/>
                    <a:pt x="99274" y="1"/>
                    <a:pt x="93417"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29" name="Google Shape;1129;p28"/>
            <p:cNvSpPr/>
            <p:nvPr/>
          </p:nvSpPr>
          <p:spPr>
            <a:xfrm>
              <a:off x="4509175" y="1370275"/>
              <a:ext cx="894362" cy="1109874"/>
            </a:xfrm>
            <a:custGeom>
              <a:avLst/>
              <a:gdLst/>
              <a:ahLst/>
              <a:cxnLst/>
              <a:rect l="l" t="t" r="r" b="b"/>
              <a:pathLst>
                <a:path w="33406" h="41156" extrusionOk="0">
                  <a:moveTo>
                    <a:pt x="1" y="5654"/>
                  </a:moveTo>
                  <a:cubicBezTo>
                    <a:pt x="4803" y="17052"/>
                    <a:pt x="8360" y="28967"/>
                    <a:pt x="10578" y="41156"/>
                  </a:cubicBezTo>
                  <a:cubicBezTo>
                    <a:pt x="17782" y="40061"/>
                    <a:pt x="25655" y="38511"/>
                    <a:pt x="32858" y="37447"/>
                  </a:cubicBezTo>
                  <a:cubicBezTo>
                    <a:pt x="32524" y="25502"/>
                    <a:pt x="33406" y="11945"/>
                    <a:pt x="33071" y="0"/>
                  </a:cubicBezTo>
                  <a:cubicBezTo>
                    <a:pt x="20974" y="486"/>
                    <a:pt x="11399" y="1581"/>
                    <a:pt x="1" y="565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30" name="Google Shape;1130;p28"/>
            <p:cNvSpPr/>
            <p:nvPr/>
          </p:nvSpPr>
          <p:spPr>
            <a:xfrm>
              <a:off x="4509175" y="1370275"/>
              <a:ext cx="887053" cy="483635"/>
            </a:xfrm>
            <a:custGeom>
              <a:avLst/>
              <a:gdLst/>
              <a:ahLst/>
              <a:cxnLst/>
              <a:rect l="l" t="t" r="r" b="b"/>
              <a:pathLst>
                <a:path w="33133" h="17934" extrusionOk="0">
                  <a:moveTo>
                    <a:pt x="33071" y="0"/>
                  </a:moveTo>
                  <a:cubicBezTo>
                    <a:pt x="20974" y="486"/>
                    <a:pt x="11399" y="1581"/>
                    <a:pt x="1" y="5654"/>
                  </a:cubicBezTo>
                  <a:cubicBezTo>
                    <a:pt x="1703" y="9696"/>
                    <a:pt x="3223" y="13800"/>
                    <a:pt x="4621" y="17933"/>
                  </a:cubicBezTo>
                  <a:lnTo>
                    <a:pt x="33132" y="2523"/>
                  </a:lnTo>
                  <a:cubicBezTo>
                    <a:pt x="33132" y="1672"/>
                    <a:pt x="33102" y="851"/>
                    <a:pt x="33071" y="0"/>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28"/>
            <p:cNvSpPr/>
            <p:nvPr/>
          </p:nvSpPr>
          <p:spPr>
            <a:xfrm>
              <a:off x="4399328" y="697301"/>
              <a:ext cx="1101046" cy="960690"/>
            </a:xfrm>
            <a:custGeom>
              <a:avLst/>
              <a:gdLst/>
              <a:ahLst/>
              <a:cxnLst/>
              <a:rect l="l" t="t" r="r" b="b"/>
              <a:pathLst>
                <a:path w="41126" h="35624" extrusionOk="0">
                  <a:moveTo>
                    <a:pt x="41126" y="25381"/>
                  </a:moveTo>
                  <a:cubicBezTo>
                    <a:pt x="27417" y="28785"/>
                    <a:pt x="13709" y="32220"/>
                    <a:pt x="0" y="35624"/>
                  </a:cubicBezTo>
                  <a:cubicBezTo>
                    <a:pt x="5228" y="25836"/>
                    <a:pt x="8420" y="15320"/>
                    <a:pt x="9362" y="4225"/>
                  </a:cubicBezTo>
                  <a:cubicBezTo>
                    <a:pt x="17660" y="2432"/>
                    <a:pt x="17660" y="2432"/>
                    <a:pt x="26627" y="0"/>
                  </a:cubicBezTo>
                  <a:cubicBezTo>
                    <a:pt x="29910" y="8754"/>
                    <a:pt x="34226" y="19058"/>
                    <a:pt x="41126" y="2538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28"/>
            <p:cNvSpPr/>
            <p:nvPr/>
          </p:nvSpPr>
          <p:spPr>
            <a:xfrm>
              <a:off x="4561275" y="1061227"/>
              <a:ext cx="712068" cy="206598"/>
            </a:xfrm>
            <a:custGeom>
              <a:avLst/>
              <a:gdLst/>
              <a:ahLst/>
              <a:cxnLst/>
              <a:rect l="l" t="t" r="r" b="b"/>
              <a:pathLst>
                <a:path w="26597" h="7661" extrusionOk="0">
                  <a:moveTo>
                    <a:pt x="26414" y="1"/>
                  </a:moveTo>
                  <a:cubicBezTo>
                    <a:pt x="17903" y="3223"/>
                    <a:pt x="9119" y="5654"/>
                    <a:pt x="152" y="7265"/>
                  </a:cubicBezTo>
                  <a:cubicBezTo>
                    <a:pt x="91" y="7387"/>
                    <a:pt x="61" y="7539"/>
                    <a:pt x="0" y="7661"/>
                  </a:cubicBezTo>
                  <a:cubicBezTo>
                    <a:pt x="9088" y="6050"/>
                    <a:pt x="17964" y="3618"/>
                    <a:pt x="26596" y="335"/>
                  </a:cubicBezTo>
                  <a:cubicBezTo>
                    <a:pt x="26535" y="214"/>
                    <a:pt x="26475" y="122"/>
                    <a:pt x="26414"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28"/>
            <p:cNvSpPr/>
            <p:nvPr/>
          </p:nvSpPr>
          <p:spPr>
            <a:xfrm>
              <a:off x="4611714" y="879277"/>
              <a:ext cx="576171" cy="195919"/>
            </a:xfrm>
            <a:custGeom>
              <a:avLst/>
              <a:gdLst/>
              <a:ahLst/>
              <a:cxnLst/>
              <a:rect l="l" t="t" r="r" b="b"/>
              <a:pathLst>
                <a:path w="21521" h="7265" extrusionOk="0">
                  <a:moveTo>
                    <a:pt x="61" y="6839"/>
                  </a:moveTo>
                  <a:cubicBezTo>
                    <a:pt x="31" y="6991"/>
                    <a:pt x="31" y="7113"/>
                    <a:pt x="1" y="7265"/>
                  </a:cubicBezTo>
                  <a:cubicBezTo>
                    <a:pt x="7326" y="5532"/>
                    <a:pt x="14530" y="3222"/>
                    <a:pt x="21521" y="365"/>
                  </a:cubicBezTo>
                  <a:cubicBezTo>
                    <a:pt x="21460" y="243"/>
                    <a:pt x="21399" y="122"/>
                    <a:pt x="21369" y="0"/>
                  </a:cubicBezTo>
                  <a:cubicBezTo>
                    <a:pt x="14439" y="2827"/>
                    <a:pt x="7326" y="5137"/>
                    <a:pt x="61" y="6839"/>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28"/>
            <p:cNvSpPr/>
            <p:nvPr/>
          </p:nvSpPr>
          <p:spPr>
            <a:xfrm>
              <a:off x="4636934" y="765340"/>
              <a:ext cx="504581" cy="163126"/>
            </a:xfrm>
            <a:custGeom>
              <a:avLst/>
              <a:gdLst/>
              <a:ahLst/>
              <a:cxnLst/>
              <a:rect l="l" t="t" r="r" b="b"/>
              <a:pathLst>
                <a:path w="18847" h="6049" extrusionOk="0">
                  <a:moveTo>
                    <a:pt x="62" y="5654"/>
                  </a:moveTo>
                  <a:cubicBezTo>
                    <a:pt x="31" y="5775"/>
                    <a:pt x="31" y="5897"/>
                    <a:pt x="1" y="6049"/>
                  </a:cubicBezTo>
                  <a:cubicBezTo>
                    <a:pt x="6445" y="4772"/>
                    <a:pt x="12767" y="2888"/>
                    <a:pt x="18846" y="365"/>
                  </a:cubicBezTo>
                  <a:lnTo>
                    <a:pt x="18725" y="0"/>
                  </a:lnTo>
                  <a:cubicBezTo>
                    <a:pt x="12676" y="2493"/>
                    <a:pt x="6445" y="4377"/>
                    <a:pt x="62" y="5654"/>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28"/>
            <p:cNvSpPr/>
            <p:nvPr/>
          </p:nvSpPr>
          <p:spPr>
            <a:xfrm>
              <a:off x="4491265" y="1264508"/>
              <a:ext cx="909837" cy="198400"/>
            </a:xfrm>
            <a:custGeom>
              <a:avLst/>
              <a:gdLst/>
              <a:ahLst/>
              <a:cxnLst/>
              <a:rect l="l" t="t" r="r" b="b"/>
              <a:pathLst>
                <a:path w="33984" h="7357" extrusionOk="0">
                  <a:moveTo>
                    <a:pt x="33740" y="1"/>
                  </a:moveTo>
                  <a:cubicBezTo>
                    <a:pt x="22767" y="3284"/>
                    <a:pt x="11521" y="5594"/>
                    <a:pt x="153" y="6962"/>
                  </a:cubicBezTo>
                  <a:cubicBezTo>
                    <a:pt x="92" y="7114"/>
                    <a:pt x="62" y="7235"/>
                    <a:pt x="1" y="7357"/>
                  </a:cubicBezTo>
                  <a:cubicBezTo>
                    <a:pt x="11491" y="6019"/>
                    <a:pt x="22889" y="3648"/>
                    <a:pt x="33983" y="305"/>
                  </a:cubicBezTo>
                  <a:cubicBezTo>
                    <a:pt x="33923" y="214"/>
                    <a:pt x="33831" y="92"/>
                    <a:pt x="33740"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28"/>
            <p:cNvSpPr/>
            <p:nvPr/>
          </p:nvSpPr>
          <p:spPr>
            <a:xfrm>
              <a:off x="4923400" y="1115324"/>
              <a:ext cx="145669" cy="134460"/>
            </a:xfrm>
            <a:custGeom>
              <a:avLst/>
              <a:gdLst/>
              <a:ahLst/>
              <a:cxnLst/>
              <a:rect l="l" t="t" r="r" b="b"/>
              <a:pathLst>
                <a:path w="5441" h="4986" extrusionOk="0">
                  <a:moveTo>
                    <a:pt x="4468" y="1"/>
                  </a:moveTo>
                  <a:lnTo>
                    <a:pt x="0" y="1126"/>
                  </a:lnTo>
                  <a:lnTo>
                    <a:pt x="973" y="4986"/>
                  </a:lnTo>
                  <a:lnTo>
                    <a:pt x="5441" y="3892"/>
                  </a:lnTo>
                  <a:lnTo>
                    <a:pt x="446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28"/>
            <p:cNvSpPr/>
            <p:nvPr/>
          </p:nvSpPr>
          <p:spPr>
            <a:xfrm>
              <a:off x="4783433" y="1150570"/>
              <a:ext cx="145669" cy="134460"/>
            </a:xfrm>
            <a:custGeom>
              <a:avLst/>
              <a:gdLst/>
              <a:ahLst/>
              <a:cxnLst/>
              <a:rect l="l" t="t" r="r" b="b"/>
              <a:pathLst>
                <a:path w="5441" h="4986" extrusionOk="0">
                  <a:moveTo>
                    <a:pt x="4468" y="1"/>
                  </a:moveTo>
                  <a:lnTo>
                    <a:pt x="0" y="1126"/>
                  </a:lnTo>
                  <a:lnTo>
                    <a:pt x="973" y="4986"/>
                  </a:lnTo>
                  <a:lnTo>
                    <a:pt x="5441" y="3892"/>
                  </a:lnTo>
                  <a:lnTo>
                    <a:pt x="446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28"/>
            <p:cNvSpPr/>
            <p:nvPr/>
          </p:nvSpPr>
          <p:spPr>
            <a:xfrm>
              <a:off x="4890014" y="1007750"/>
              <a:ext cx="146526" cy="116634"/>
            </a:xfrm>
            <a:custGeom>
              <a:avLst/>
              <a:gdLst/>
              <a:ahLst/>
              <a:cxnLst/>
              <a:rect l="l" t="t" r="r" b="b"/>
              <a:pathLst>
                <a:path w="5473" h="4325" extrusionOk="0">
                  <a:moveTo>
                    <a:pt x="822" y="0"/>
                  </a:moveTo>
                  <a:cubicBezTo>
                    <a:pt x="550" y="0"/>
                    <a:pt x="276" y="23"/>
                    <a:pt x="1" y="69"/>
                  </a:cubicBezTo>
                  <a:lnTo>
                    <a:pt x="1065" y="4324"/>
                  </a:lnTo>
                  <a:lnTo>
                    <a:pt x="5472" y="3230"/>
                  </a:lnTo>
                  <a:cubicBezTo>
                    <a:pt x="4748" y="1272"/>
                    <a:pt x="2863" y="0"/>
                    <a:pt x="8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28"/>
            <p:cNvSpPr/>
            <p:nvPr/>
          </p:nvSpPr>
          <p:spPr>
            <a:xfrm>
              <a:off x="4955125" y="1240750"/>
              <a:ext cx="138360" cy="133624"/>
            </a:xfrm>
            <a:custGeom>
              <a:avLst/>
              <a:gdLst/>
              <a:ahLst/>
              <a:cxnLst/>
              <a:rect l="l" t="t" r="r" b="b"/>
              <a:pathLst>
                <a:path w="5168" h="4955" extrusionOk="0">
                  <a:moveTo>
                    <a:pt x="4438" y="1"/>
                  </a:moveTo>
                  <a:lnTo>
                    <a:pt x="1" y="1125"/>
                  </a:lnTo>
                  <a:lnTo>
                    <a:pt x="943" y="4955"/>
                  </a:lnTo>
                  <a:lnTo>
                    <a:pt x="3435" y="4317"/>
                  </a:lnTo>
                  <a:cubicBezTo>
                    <a:pt x="4530" y="4043"/>
                    <a:pt x="5168" y="2949"/>
                    <a:pt x="4894" y="1885"/>
                  </a:cubicBezTo>
                  <a:lnTo>
                    <a:pt x="443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28"/>
            <p:cNvSpPr/>
            <p:nvPr/>
          </p:nvSpPr>
          <p:spPr>
            <a:xfrm>
              <a:off x="4815158" y="1275996"/>
              <a:ext cx="144866" cy="122163"/>
            </a:xfrm>
            <a:custGeom>
              <a:avLst/>
              <a:gdLst/>
              <a:ahLst/>
              <a:cxnLst/>
              <a:rect l="l" t="t" r="r" b="b"/>
              <a:pathLst>
                <a:path w="5411" h="4530" extrusionOk="0">
                  <a:moveTo>
                    <a:pt x="4438" y="1"/>
                  </a:moveTo>
                  <a:lnTo>
                    <a:pt x="0" y="1125"/>
                  </a:lnTo>
                  <a:lnTo>
                    <a:pt x="456" y="2979"/>
                  </a:lnTo>
                  <a:cubicBezTo>
                    <a:pt x="689" y="3908"/>
                    <a:pt x="1512" y="4530"/>
                    <a:pt x="2424" y="4530"/>
                  </a:cubicBezTo>
                  <a:cubicBezTo>
                    <a:pt x="2587" y="4530"/>
                    <a:pt x="2753" y="4510"/>
                    <a:pt x="2918" y="4469"/>
                  </a:cubicBezTo>
                  <a:lnTo>
                    <a:pt x="5411" y="3830"/>
                  </a:lnTo>
                  <a:lnTo>
                    <a:pt x="443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28"/>
            <p:cNvSpPr/>
            <p:nvPr/>
          </p:nvSpPr>
          <p:spPr>
            <a:xfrm>
              <a:off x="4771225" y="1015328"/>
              <a:ext cx="126152" cy="144303"/>
            </a:xfrm>
            <a:custGeom>
              <a:avLst/>
              <a:gdLst/>
              <a:ahLst/>
              <a:cxnLst/>
              <a:rect l="l" t="t" r="r" b="b"/>
              <a:pathLst>
                <a:path w="4712" h="5351" extrusionOk="0">
                  <a:moveTo>
                    <a:pt x="3648" y="1"/>
                  </a:moveTo>
                  <a:cubicBezTo>
                    <a:pt x="1398" y="761"/>
                    <a:pt x="0" y="3010"/>
                    <a:pt x="304" y="5350"/>
                  </a:cubicBezTo>
                  <a:lnTo>
                    <a:pt x="4711" y="4256"/>
                  </a:lnTo>
                  <a:lnTo>
                    <a:pt x="364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28"/>
            <p:cNvSpPr/>
            <p:nvPr/>
          </p:nvSpPr>
          <p:spPr>
            <a:xfrm>
              <a:off x="4857486" y="1777646"/>
              <a:ext cx="158707" cy="345130"/>
            </a:xfrm>
            <a:custGeom>
              <a:avLst/>
              <a:gdLst/>
              <a:ahLst/>
              <a:cxnLst/>
              <a:rect l="l" t="t" r="r" b="b"/>
              <a:pathLst>
                <a:path w="5928" h="12798" extrusionOk="0">
                  <a:moveTo>
                    <a:pt x="3739" y="1"/>
                  </a:moveTo>
                  <a:lnTo>
                    <a:pt x="0" y="700"/>
                  </a:lnTo>
                  <a:lnTo>
                    <a:pt x="2189" y="12797"/>
                  </a:lnTo>
                  <a:lnTo>
                    <a:pt x="5927" y="12098"/>
                  </a:lnTo>
                  <a:lnTo>
                    <a:pt x="373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28"/>
            <p:cNvSpPr/>
            <p:nvPr/>
          </p:nvSpPr>
          <p:spPr>
            <a:xfrm>
              <a:off x="4741106" y="1799786"/>
              <a:ext cx="157904" cy="345103"/>
            </a:xfrm>
            <a:custGeom>
              <a:avLst/>
              <a:gdLst/>
              <a:ahLst/>
              <a:cxnLst/>
              <a:rect l="l" t="t" r="r" b="b"/>
              <a:pathLst>
                <a:path w="5898" h="12797" extrusionOk="0">
                  <a:moveTo>
                    <a:pt x="3709" y="0"/>
                  </a:moveTo>
                  <a:lnTo>
                    <a:pt x="0" y="699"/>
                  </a:lnTo>
                  <a:lnTo>
                    <a:pt x="2189" y="12797"/>
                  </a:lnTo>
                  <a:lnTo>
                    <a:pt x="5897" y="12098"/>
                  </a:lnTo>
                  <a:lnTo>
                    <a:pt x="37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28"/>
            <p:cNvSpPr/>
            <p:nvPr/>
          </p:nvSpPr>
          <p:spPr>
            <a:xfrm>
              <a:off x="4837139" y="1682747"/>
              <a:ext cx="116380" cy="96571"/>
            </a:xfrm>
            <a:custGeom>
              <a:avLst/>
              <a:gdLst/>
              <a:ahLst/>
              <a:cxnLst/>
              <a:rect l="l" t="t" r="r" b="b"/>
              <a:pathLst>
                <a:path w="4347" h="3581" extrusionOk="0">
                  <a:moveTo>
                    <a:pt x="442" y="0"/>
                  </a:moveTo>
                  <a:cubicBezTo>
                    <a:pt x="295" y="0"/>
                    <a:pt x="148" y="8"/>
                    <a:pt x="0" y="24"/>
                  </a:cubicBezTo>
                  <a:lnTo>
                    <a:pt x="669" y="3580"/>
                  </a:lnTo>
                  <a:lnTo>
                    <a:pt x="4347" y="2881"/>
                  </a:lnTo>
                  <a:cubicBezTo>
                    <a:pt x="3813" y="1168"/>
                    <a:pt x="2216" y="0"/>
                    <a:pt x="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28"/>
            <p:cNvSpPr/>
            <p:nvPr/>
          </p:nvSpPr>
          <p:spPr>
            <a:xfrm>
              <a:off x="4919330" y="2121104"/>
              <a:ext cx="112311" cy="104931"/>
            </a:xfrm>
            <a:custGeom>
              <a:avLst/>
              <a:gdLst/>
              <a:ahLst/>
              <a:cxnLst/>
              <a:rect l="l" t="t" r="r" b="b"/>
              <a:pathLst>
                <a:path w="4195" h="3891" extrusionOk="0">
                  <a:moveTo>
                    <a:pt x="3739" y="0"/>
                  </a:moveTo>
                  <a:lnTo>
                    <a:pt x="0" y="699"/>
                  </a:lnTo>
                  <a:lnTo>
                    <a:pt x="608" y="3891"/>
                  </a:lnTo>
                  <a:lnTo>
                    <a:pt x="2675" y="3496"/>
                  </a:lnTo>
                  <a:cubicBezTo>
                    <a:pt x="3587" y="3313"/>
                    <a:pt x="4195" y="2462"/>
                    <a:pt x="4012" y="1551"/>
                  </a:cubicBezTo>
                  <a:lnTo>
                    <a:pt x="37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28"/>
            <p:cNvSpPr/>
            <p:nvPr/>
          </p:nvSpPr>
          <p:spPr>
            <a:xfrm>
              <a:off x="4802950" y="2143244"/>
              <a:ext cx="115577" cy="97380"/>
            </a:xfrm>
            <a:custGeom>
              <a:avLst/>
              <a:gdLst/>
              <a:ahLst/>
              <a:cxnLst/>
              <a:rect l="l" t="t" r="r" b="b"/>
              <a:pathLst>
                <a:path w="4317" h="3611" extrusionOk="0">
                  <a:moveTo>
                    <a:pt x="3709" y="0"/>
                  </a:moveTo>
                  <a:lnTo>
                    <a:pt x="1" y="699"/>
                  </a:lnTo>
                  <a:lnTo>
                    <a:pt x="305" y="2249"/>
                  </a:lnTo>
                  <a:cubicBezTo>
                    <a:pt x="440" y="3063"/>
                    <a:pt x="1157" y="3611"/>
                    <a:pt x="1937" y="3611"/>
                  </a:cubicBezTo>
                  <a:cubicBezTo>
                    <a:pt x="2030" y="3611"/>
                    <a:pt x="2125" y="3603"/>
                    <a:pt x="2219" y="3587"/>
                  </a:cubicBezTo>
                  <a:lnTo>
                    <a:pt x="4317" y="3192"/>
                  </a:lnTo>
                  <a:lnTo>
                    <a:pt x="37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p28"/>
            <p:cNvSpPr/>
            <p:nvPr/>
          </p:nvSpPr>
          <p:spPr>
            <a:xfrm>
              <a:off x="4735403" y="1686657"/>
              <a:ext cx="101762" cy="114801"/>
            </a:xfrm>
            <a:custGeom>
              <a:avLst/>
              <a:gdLst/>
              <a:ahLst/>
              <a:cxnLst/>
              <a:rect l="l" t="t" r="r" b="b"/>
              <a:pathLst>
                <a:path w="3801" h="4257" extrusionOk="0">
                  <a:moveTo>
                    <a:pt x="3131" y="1"/>
                  </a:moveTo>
                  <a:cubicBezTo>
                    <a:pt x="1247" y="517"/>
                    <a:pt x="1" y="2311"/>
                    <a:pt x="122" y="4256"/>
                  </a:cubicBezTo>
                  <a:lnTo>
                    <a:pt x="3800" y="3557"/>
                  </a:lnTo>
                  <a:lnTo>
                    <a:pt x="313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48" name="Google Shape;1148;p28"/>
            <p:cNvSpPr/>
            <p:nvPr/>
          </p:nvSpPr>
          <p:spPr>
            <a:xfrm>
              <a:off x="5154500" y="1739136"/>
              <a:ext cx="138360" cy="341004"/>
            </a:xfrm>
            <a:custGeom>
              <a:avLst/>
              <a:gdLst/>
              <a:ahLst/>
              <a:cxnLst/>
              <a:rect l="l" t="t" r="r" b="b"/>
              <a:pathLst>
                <a:path w="5168" h="12645" extrusionOk="0">
                  <a:moveTo>
                    <a:pt x="3770" y="0"/>
                  </a:moveTo>
                  <a:lnTo>
                    <a:pt x="0" y="456"/>
                  </a:lnTo>
                  <a:lnTo>
                    <a:pt x="1399" y="12645"/>
                  </a:lnTo>
                  <a:lnTo>
                    <a:pt x="5168" y="12189"/>
                  </a:lnTo>
                  <a:lnTo>
                    <a:pt x="37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49" name="Google Shape;1149;p28"/>
            <p:cNvSpPr/>
            <p:nvPr/>
          </p:nvSpPr>
          <p:spPr>
            <a:xfrm>
              <a:off x="5036513" y="1753051"/>
              <a:ext cx="138360" cy="341840"/>
            </a:xfrm>
            <a:custGeom>
              <a:avLst/>
              <a:gdLst/>
              <a:ahLst/>
              <a:cxnLst/>
              <a:rect l="l" t="t" r="r" b="b"/>
              <a:pathLst>
                <a:path w="5168" h="12676" extrusionOk="0">
                  <a:moveTo>
                    <a:pt x="3769" y="1"/>
                  </a:moveTo>
                  <a:lnTo>
                    <a:pt x="0" y="457"/>
                  </a:lnTo>
                  <a:lnTo>
                    <a:pt x="1398" y="12676"/>
                  </a:lnTo>
                  <a:lnTo>
                    <a:pt x="5167" y="12220"/>
                  </a:lnTo>
                  <a:lnTo>
                    <a:pt x="376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28"/>
            <p:cNvSpPr/>
            <p:nvPr/>
          </p:nvSpPr>
          <p:spPr>
            <a:xfrm>
              <a:off x="5140658" y="1636552"/>
              <a:ext cx="111507" cy="96867"/>
            </a:xfrm>
            <a:custGeom>
              <a:avLst/>
              <a:gdLst/>
              <a:ahLst/>
              <a:cxnLst/>
              <a:rect l="l" t="t" r="r" b="b"/>
              <a:pathLst>
                <a:path w="4165" h="3592" extrusionOk="0">
                  <a:moveTo>
                    <a:pt x="191" y="0"/>
                  </a:moveTo>
                  <a:cubicBezTo>
                    <a:pt x="128" y="0"/>
                    <a:pt x="64" y="2"/>
                    <a:pt x="1" y="5"/>
                  </a:cubicBezTo>
                  <a:lnTo>
                    <a:pt x="457" y="3591"/>
                  </a:lnTo>
                  <a:lnTo>
                    <a:pt x="4165" y="3135"/>
                  </a:lnTo>
                  <a:cubicBezTo>
                    <a:pt x="3724" y="1312"/>
                    <a:pt x="2087" y="0"/>
                    <a:pt x="1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28"/>
            <p:cNvSpPr/>
            <p:nvPr/>
          </p:nvSpPr>
          <p:spPr>
            <a:xfrm>
              <a:off x="5194364" y="2085857"/>
              <a:ext cx="108268" cy="99213"/>
            </a:xfrm>
            <a:custGeom>
              <a:avLst/>
              <a:gdLst/>
              <a:ahLst/>
              <a:cxnLst/>
              <a:rect l="l" t="t" r="r" b="b"/>
              <a:pathLst>
                <a:path w="4044" h="3679" extrusionOk="0">
                  <a:moveTo>
                    <a:pt x="3740" y="0"/>
                  </a:moveTo>
                  <a:lnTo>
                    <a:pt x="1" y="456"/>
                  </a:lnTo>
                  <a:lnTo>
                    <a:pt x="366" y="3678"/>
                  </a:lnTo>
                  <a:lnTo>
                    <a:pt x="2463" y="3405"/>
                  </a:lnTo>
                  <a:cubicBezTo>
                    <a:pt x="3375" y="3313"/>
                    <a:pt x="4044" y="2462"/>
                    <a:pt x="3922" y="1551"/>
                  </a:cubicBezTo>
                  <a:lnTo>
                    <a:pt x="374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52" name="Google Shape;1152;p28"/>
            <p:cNvSpPr/>
            <p:nvPr/>
          </p:nvSpPr>
          <p:spPr>
            <a:xfrm>
              <a:off x="5076378" y="2099799"/>
              <a:ext cx="110704" cy="93847"/>
            </a:xfrm>
            <a:custGeom>
              <a:avLst/>
              <a:gdLst/>
              <a:ahLst/>
              <a:cxnLst/>
              <a:rect l="l" t="t" r="r" b="b"/>
              <a:pathLst>
                <a:path w="4135" h="3480" extrusionOk="0">
                  <a:moveTo>
                    <a:pt x="3739" y="0"/>
                  </a:moveTo>
                  <a:lnTo>
                    <a:pt x="1" y="456"/>
                  </a:lnTo>
                  <a:lnTo>
                    <a:pt x="183" y="2037"/>
                  </a:lnTo>
                  <a:cubicBezTo>
                    <a:pt x="294" y="2874"/>
                    <a:pt x="995" y="3480"/>
                    <a:pt x="1814" y="3480"/>
                  </a:cubicBezTo>
                  <a:cubicBezTo>
                    <a:pt x="1888" y="3480"/>
                    <a:pt x="1962" y="3475"/>
                    <a:pt x="2037" y="3465"/>
                  </a:cubicBezTo>
                  <a:lnTo>
                    <a:pt x="4134" y="3222"/>
                  </a:lnTo>
                  <a:lnTo>
                    <a:pt x="37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53" name="Google Shape;1153;p28"/>
            <p:cNvSpPr/>
            <p:nvPr/>
          </p:nvSpPr>
          <p:spPr>
            <a:xfrm>
              <a:off x="5034880" y="1639114"/>
              <a:ext cx="100102" cy="109057"/>
            </a:xfrm>
            <a:custGeom>
              <a:avLst/>
              <a:gdLst/>
              <a:ahLst/>
              <a:cxnLst/>
              <a:rect l="l" t="t" r="r" b="b"/>
              <a:pathLst>
                <a:path w="3739" h="4044" extrusionOk="0">
                  <a:moveTo>
                    <a:pt x="3313" y="1"/>
                  </a:moveTo>
                  <a:cubicBezTo>
                    <a:pt x="1399" y="365"/>
                    <a:pt x="0" y="2068"/>
                    <a:pt x="31" y="4043"/>
                  </a:cubicBezTo>
                  <a:lnTo>
                    <a:pt x="3739" y="3587"/>
                  </a:lnTo>
                  <a:lnTo>
                    <a:pt x="33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28"/>
            <p:cNvSpPr/>
            <p:nvPr/>
          </p:nvSpPr>
          <p:spPr>
            <a:xfrm>
              <a:off x="4162525" y="3585897"/>
              <a:ext cx="137530" cy="341004"/>
            </a:xfrm>
            <a:custGeom>
              <a:avLst/>
              <a:gdLst/>
              <a:ahLst/>
              <a:cxnLst/>
              <a:rect l="l" t="t" r="r" b="b"/>
              <a:pathLst>
                <a:path w="5137" h="12645" extrusionOk="0">
                  <a:moveTo>
                    <a:pt x="3739" y="0"/>
                  </a:moveTo>
                  <a:lnTo>
                    <a:pt x="0" y="456"/>
                  </a:lnTo>
                  <a:lnTo>
                    <a:pt x="1368" y="12645"/>
                  </a:lnTo>
                  <a:lnTo>
                    <a:pt x="5137" y="12189"/>
                  </a:lnTo>
                  <a:lnTo>
                    <a:pt x="37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28"/>
            <p:cNvSpPr/>
            <p:nvPr/>
          </p:nvSpPr>
          <p:spPr>
            <a:xfrm>
              <a:off x="4044512" y="3599813"/>
              <a:ext cx="137557" cy="341840"/>
            </a:xfrm>
            <a:custGeom>
              <a:avLst/>
              <a:gdLst/>
              <a:ahLst/>
              <a:cxnLst/>
              <a:rect l="l" t="t" r="r" b="b"/>
              <a:pathLst>
                <a:path w="5138" h="12676" extrusionOk="0">
                  <a:moveTo>
                    <a:pt x="3739" y="1"/>
                  </a:moveTo>
                  <a:lnTo>
                    <a:pt x="1" y="457"/>
                  </a:lnTo>
                  <a:lnTo>
                    <a:pt x="1399" y="12676"/>
                  </a:lnTo>
                  <a:lnTo>
                    <a:pt x="5138" y="12220"/>
                  </a:lnTo>
                  <a:lnTo>
                    <a:pt x="373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28"/>
            <p:cNvSpPr/>
            <p:nvPr/>
          </p:nvSpPr>
          <p:spPr>
            <a:xfrm>
              <a:off x="4148684" y="3483367"/>
              <a:ext cx="110704" cy="96813"/>
            </a:xfrm>
            <a:custGeom>
              <a:avLst/>
              <a:gdLst/>
              <a:ahLst/>
              <a:cxnLst/>
              <a:rect l="l" t="t" r="r" b="b"/>
              <a:pathLst>
                <a:path w="4135" h="3590" extrusionOk="0">
                  <a:moveTo>
                    <a:pt x="131" y="1"/>
                  </a:moveTo>
                  <a:cubicBezTo>
                    <a:pt x="87" y="1"/>
                    <a:pt x="44" y="1"/>
                    <a:pt x="0" y="3"/>
                  </a:cubicBezTo>
                  <a:lnTo>
                    <a:pt x="426" y="3589"/>
                  </a:lnTo>
                  <a:lnTo>
                    <a:pt x="4134" y="3164"/>
                  </a:lnTo>
                  <a:cubicBezTo>
                    <a:pt x="3718" y="1292"/>
                    <a:pt x="2024" y="1"/>
                    <a:pt x="1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57" name="Google Shape;1157;p28"/>
            <p:cNvSpPr/>
            <p:nvPr/>
          </p:nvSpPr>
          <p:spPr>
            <a:xfrm>
              <a:off x="4201586" y="3932619"/>
              <a:ext cx="108241" cy="99213"/>
            </a:xfrm>
            <a:custGeom>
              <a:avLst/>
              <a:gdLst/>
              <a:ahLst/>
              <a:cxnLst/>
              <a:rect l="l" t="t" r="r" b="b"/>
              <a:pathLst>
                <a:path w="4043" h="3679" extrusionOk="0">
                  <a:moveTo>
                    <a:pt x="3739" y="1"/>
                  </a:moveTo>
                  <a:lnTo>
                    <a:pt x="0" y="457"/>
                  </a:lnTo>
                  <a:lnTo>
                    <a:pt x="395" y="3678"/>
                  </a:lnTo>
                  <a:lnTo>
                    <a:pt x="2493" y="3405"/>
                  </a:lnTo>
                  <a:cubicBezTo>
                    <a:pt x="3404" y="3314"/>
                    <a:pt x="4043" y="2463"/>
                    <a:pt x="3952" y="1551"/>
                  </a:cubicBezTo>
                  <a:lnTo>
                    <a:pt x="373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28"/>
            <p:cNvSpPr/>
            <p:nvPr/>
          </p:nvSpPr>
          <p:spPr>
            <a:xfrm>
              <a:off x="4083573" y="3946561"/>
              <a:ext cx="110704" cy="94521"/>
            </a:xfrm>
            <a:custGeom>
              <a:avLst/>
              <a:gdLst/>
              <a:ahLst/>
              <a:cxnLst/>
              <a:rect l="l" t="t" r="r" b="b"/>
              <a:pathLst>
                <a:path w="4135" h="3505" extrusionOk="0">
                  <a:moveTo>
                    <a:pt x="3770" y="0"/>
                  </a:moveTo>
                  <a:lnTo>
                    <a:pt x="1" y="456"/>
                  </a:lnTo>
                  <a:lnTo>
                    <a:pt x="183" y="2037"/>
                  </a:lnTo>
                  <a:cubicBezTo>
                    <a:pt x="297" y="2891"/>
                    <a:pt x="1024" y="3504"/>
                    <a:pt x="1864" y="3504"/>
                  </a:cubicBezTo>
                  <a:cubicBezTo>
                    <a:pt x="1921" y="3504"/>
                    <a:pt x="1979" y="3502"/>
                    <a:pt x="2037" y="3496"/>
                  </a:cubicBezTo>
                  <a:lnTo>
                    <a:pt x="4135" y="3222"/>
                  </a:lnTo>
                  <a:lnTo>
                    <a:pt x="37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28"/>
            <p:cNvSpPr/>
            <p:nvPr/>
          </p:nvSpPr>
          <p:spPr>
            <a:xfrm>
              <a:off x="4042879" y="3485875"/>
              <a:ext cx="100129" cy="109057"/>
            </a:xfrm>
            <a:custGeom>
              <a:avLst/>
              <a:gdLst/>
              <a:ahLst/>
              <a:cxnLst/>
              <a:rect l="l" t="t" r="r" b="b"/>
              <a:pathLst>
                <a:path w="3740" h="4044" extrusionOk="0">
                  <a:moveTo>
                    <a:pt x="3284" y="1"/>
                  </a:moveTo>
                  <a:cubicBezTo>
                    <a:pt x="1369" y="366"/>
                    <a:pt x="1" y="2068"/>
                    <a:pt x="1" y="4044"/>
                  </a:cubicBezTo>
                  <a:lnTo>
                    <a:pt x="3740" y="3588"/>
                  </a:lnTo>
                  <a:lnTo>
                    <a:pt x="328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28"/>
            <p:cNvSpPr/>
            <p:nvPr/>
          </p:nvSpPr>
          <p:spPr>
            <a:xfrm>
              <a:off x="4603575" y="3523602"/>
              <a:ext cx="137557" cy="341840"/>
            </a:xfrm>
            <a:custGeom>
              <a:avLst/>
              <a:gdLst/>
              <a:ahLst/>
              <a:cxnLst/>
              <a:rect l="l" t="t" r="r" b="b"/>
              <a:pathLst>
                <a:path w="5138" h="12676" extrusionOk="0">
                  <a:moveTo>
                    <a:pt x="3739" y="0"/>
                  </a:moveTo>
                  <a:lnTo>
                    <a:pt x="1" y="456"/>
                  </a:lnTo>
                  <a:lnTo>
                    <a:pt x="1399" y="12675"/>
                  </a:lnTo>
                  <a:lnTo>
                    <a:pt x="5137" y="12219"/>
                  </a:lnTo>
                  <a:lnTo>
                    <a:pt x="37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28"/>
            <p:cNvSpPr/>
            <p:nvPr/>
          </p:nvSpPr>
          <p:spPr>
            <a:xfrm>
              <a:off x="4485589" y="3538354"/>
              <a:ext cx="137557" cy="341004"/>
            </a:xfrm>
            <a:custGeom>
              <a:avLst/>
              <a:gdLst/>
              <a:ahLst/>
              <a:cxnLst/>
              <a:rect l="l" t="t" r="r" b="b"/>
              <a:pathLst>
                <a:path w="5138" h="12645" extrusionOk="0">
                  <a:moveTo>
                    <a:pt x="3739" y="0"/>
                  </a:moveTo>
                  <a:lnTo>
                    <a:pt x="0" y="456"/>
                  </a:lnTo>
                  <a:lnTo>
                    <a:pt x="1398" y="12645"/>
                  </a:lnTo>
                  <a:lnTo>
                    <a:pt x="5137" y="12189"/>
                  </a:lnTo>
                  <a:lnTo>
                    <a:pt x="37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28"/>
            <p:cNvSpPr/>
            <p:nvPr/>
          </p:nvSpPr>
          <p:spPr>
            <a:xfrm>
              <a:off x="4589734" y="3421827"/>
              <a:ext cx="111534" cy="96867"/>
            </a:xfrm>
            <a:custGeom>
              <a:avLst/>
              <a:gdLst/>
              <a:ahLst/>
              <a:cxnLst/>
              <a:rect l="l" t="t" r="r" b="b"/>
              <a:pathLst>
                <a:path w="4166" h="3592" extrusionOk="0">
                  <a:moveTo>
                    <a:pt x="188" y="1"/>
                  </a:moveTo>
                  <a:cubicBezTo>
                    <a:pt x="126" y="1"/>
                    <a:pt x="64" y="2"/>
                    <a:pt x="1" y="5"/>
                  </a:cubicBezTo>
                  <a:lnTo>
                    <a:pt x="426" y="3592"/>
                  </a:lnTo>
                  <a:lnTo>
                    <a:pt x="4165" y="3136"/>
                  </a:lnTo>
                  <a:cubicBezTo>
                    <a:pt x="3724" y="1312"/>
                    <a:pt x="2059" y="1"/>
                    <a:pt x="1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28"/>
            <p:cNvSpPr/>
            <p:nvPr/>
          </p:nvSpPr>
          <p:spPr>
            <a:xfrm>
              <a:off x="4642636" y="3870324"/>
              <a:ext cx="108268" cy="99213"/>
            </a:xfrm>
            <a:custGeom>
              <a:avLst/>
              <a:gdLst/>
              <a:ahLst/>
              <a:cxnLst/>
              <a:rect l="l" t="t" r="r" b="b"/>
              <a:pathLst>
                <a:path w="4044" h="3679" extrusionOk="0">
                  <a:moveTo>
                    <a:pt x="3739" y="1"/>
                  </a:moveTo>
                  <a:lnTo>
                    <a:pt x="1" y="456"/>
                  </a:lnTo>
                  <a:lnTo>
                    <a:pt x="396" y="3678"/>
                  </a:lnTo>
                  <a:lnTo>
                    <a:pt x="2493" y="3435"/>
                  </a:lnTo>
                  <a:cubicBezTo>
                    <a:pt x="3405" y="3314"/>
                    <a:pt x="4043" y="2493"/>
                    <a:pt x="3952" y="1581"/>
                  </a:cubicBezTo>
                  <a:lnTo>
                    <a:pt x="373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28"/>
            <p:cNvSpPr/>
            <p:nvPr/>
          </p:nvSpPr>
          <p:spPr>
            <a:xfrm>
              <a:off x="4524650" y="3885075"/>
              <a:ext cx="110704" cy="93847"/>
            </a:xfrm>
            <a:custGeom>
              <a:avLst/>
              <a:gdLst/>
              <a:ahLst/>
              <a:cxnLst/>
              <a:rect l="l" t="t" r="r" b="b"/>
              <a:pathLst>
                <a:path w="4135" h="3480" extrusionOk="0">
                  <a:moveTo>
                    <a:pt x="3769" y="1"/>
                  </a:moveTo>
                  <a:lnTo>
                    <a:pt x="0" y="457"/>
                  </a:lnTo>
                  <a:lnTo>
                    <a:pt x="213" y="2007"/>
                  </a:lnTo>
                  <a:cubicBezTo>
                    <a:pt x="297" y="2846"/>
                    <a:pt x="1000" y="3480"/>
                    <a:pt x="1822" y="3480"/>
                  </a:cubicBezTo>
                  <a:cubicBezTo>
                    <a:pt x="1893" y="3480"/>
                    <a:pt x="1965" y="3475"/>
                    <a:pt x="2037" y="3466"/>
                  </a:cubicBezTo>
                  <a:lnTo>
                    <a:pt x="4134" y="3223"/>
                  </a:lnTo>
                  <a:lnTo>
                    <a:pt x="376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28"/>
            <p:cNvSpPr/>
            <p:nvPr/>
          </p:nvSpPr>
          <p:spPr>
            <a:xfrm>
              <a:off x="4483956" y="3423580"/>
              <a:ext cx="100129" cy="109057"/>
            </a:xfrm>
            <a:custGeom>
              <a:avLst/>
              <a:gdLst/>
              <a:ahLst/>
              <a:cxnLst/>
              <a:rect l="l" t="t" r="r" b="b"/>
              <a:pathLst>
                <a:path w="3740" h="4044" extrusionOk="0">
                  <a:moveTo>
                    <a:pt x="3283" y="1"/>
                  </a:moveTo>
                  <a:cubicBezTo>
                    <a:pt x="1368" y="396"/>
                    <a:pt x="0" y="2098"/>
                    <a:pt x="0" y="4044"/>
                  </a:cubicBezTo>
                  <a:lnTo>
                    <a:pt x="3739" y="3588"/>
                  </a:lnTo>
                  <a:lnTo>
                    <a:pt x="328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28"/>
            <p:cNvSpPr/>
            <p:nvPr/>
          </p:nvSpPr>
          <p:spPr>
            <a:xfrm>
              <a:off x="5886888" y="3447365"/>
              <a:ext cx="118843" cy="336905"/>
            </a:xfrm>
            <a:custGeom>
              <a:avLst/>
              <a:gdLst/>
              <a:ahLst/>
              <a:cxnLst/>
              <a:rect l="l" t="t" r="r" b="b"/>
              <a:pathLst>
                <a:path w="4439" h="12493" extrusionOk="0">
                  <a:moveTo>
                    <a:pt x="3770" y="0"/>
                  </a:moveTo>
                  <a:lnTo>
                    <a:pt x="1" y="213"/>
                  </a:lnTo>
                  <a:lnTo>
                    <a:pt x="669" y="12493"/>
                  </a:lnTo>
                  <a:lnTo>
                    <a:pt x="4438" y="12250"/>
                  </a:lnTo>
                  <a:lnTo>
                    <a:pt x="37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28"/>
            <p:cNvSpPr/>
            <p:nvPr/>
          </p:nvSpPr>
          <p:spPr>
            <a:xfrm>
              <a:off x="5768072" y="3454727"/>
              <a:ext cx="118843" cy="336932"/>
            </a:xfrm>
            <a:custGeom>
              <a:avLst/>
              <a:gdLst/>
              <a:ahLst/>
              <a:cxnLst/>
              <a:rect l="l" t="t" r="r" b="b"/>
              <a:pathLst>
                <a:path w="4439" h="12494" extrusionOk="0">
                  <a:moveTo>
                    <a:pt x="3770" y="1"/>
                  </a:moveTo>
                  <a:lnTo>
                    <a:pt x="1" y="214"/>
                  </a:lnTo>
                  <a:lnTo>
                    <a:pt x="670" y="12494"/>
                  </a:lnTo>
                  <a:lnTo>
                    <a:pt x="4439" y="12250"/>
                  </a:lnTo>
                  <a:lnTo>
                    <a:pt x="377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28"/>
            <p:cNvSpPr/>
            <p:nvPr/>
          </p:nvSpPr>
          <p:spPr>
            <a:xfrm>
              <a:off x="5879579" y="3338336"/>
              <a:ext cx="106608" cy="97568"/>
            </a:xfrm>
            <a:custGeom>
              <a:avLst/>
              <a:gdLst/>
              <a:ahLst/>
              <a:cxnLst/>
              <a:rect l="l" t="t" r="r" b="b"/>
              <a:pathLst>
                <a:path w="3982" h="3618" extrusionOk="0">
                  <a:moveTo>
                    <a:pt x="0" y="1"/>
                  </a:moveTo>
                  <a:lnTo>
                    <a:pt x="213" y="3618"/>
                  </a:lnTo>
                  <a:lnTo>
                    <a:pt x="3982" y="3375"/>
                  </a:lnTo>
                  <a:cubicBezTo>
                    <a:pt x="3617" y="1460"/>
                    <a:pt x="1976" y="31"/>
                    <a:pt x="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28"/>
            <p:cNvSpPr/>
            <p:nvPr/>
          </p:nvSpPr>
          <p:spPr>
            <a:xfrm>
              <a:off x="5905602" y="3795731"/>
              <a:ext cx="105002" cy="93469"/>
            </a:xfrm>
            <a:custGeom>
              <a:avLst/>
              <a:gdLst/>
              <a:ahLst/>
              <a:cxnLst/>
              <a:rect l="l" t="t" r="r" b="b"/>
              <a:pathLst>
                <a:path w="3922" h="3466" extrusionOk="0">
                  <a:moveTo>
                    <a:pt x="3770" y="1"/>
                  </a:moveTo>
                  <a:lnTo>
                    <a:pt x="1" y="213"/>
                  </a:lnTo>
                  <a:lnTo>
                    <a:pt x="183" y="3466"/>
                  </a:lnTo>
                  <a:lnTo>
                    <a:pt x="2311" y="3344"/>
                  </a:lnTo>
                  <a:cubicBezTo>
                    <a:pt x="3223" y="3283"/>
                    <a:pt x="3922" y="2493"/>
                    <a:pt x="3861" y="1581"/>
                  </a:cubicBezTo>
                  <a:lnTo>
                    <a:pt x="377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28"/>
            <p:cNvSpPr/>
            <p:nvPr/>
          </p:nvSpPr>
          <p:spPr>
            <a:xfrm>
              <a:off x="5786786" y="3803121"/>
              <a:ext cx="106635" cy="90287"/>
            </a:xfrm>
            <a:custGeom>
              <a:avLst/>
              <a:gdLst/>
              <a:ahLst/>
              <a:cxnLst/>
              <a:rect l="l" t="t" r="r" b="b"/>
              <a:pathLst>
                <a:path w="3983" h="3348" extrusionOk="0">
                  <a:moveTo>
                    <a:pt x="3770" y="0"/>
                  </a:moveTo>
                  <a:lnTo>
                    <a:pt x="1" y="213"/>
                  </a:lnTo>
                  <a:lnTo>
                    <a:pt x="123" y="1793"/>
                  </a:lnTo>
                  <a:cubicBezTo>
                    <a:pt x="152" y="2668"/>
                    <a:pt x="880" y="3347"/>
                    <a:pt x="1772" y="3347"/>
                  </a:cubicBezTo>
                  <a:cubicBezTo>
                    <a:pt x="1809" y="3347"/>
                    <a:pt x="1847" y="3346"/>
                    <a:pt x="1885" y="3344"/>
                  </a:cubicBezTo>
                  <a:lnTo>
                    <a:pt x="3983" y="3222"/>
                  </a:lnTo>
                  <a:lnTo>
                    <a:pt x="37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28"/>
            <p:cNvSpPr/>
            <p:nvPr/>
          </p:nvSpPr>
          <p:spPr>
            <a:xfrm>
              <a:off x="5768072" y="3339172"/>
              <a:ext cx="100129" cy="103312"/>
            </a:xfrm>
            <a:custGeom>
              <a:avLst/>
              <a:gdLst/>
              <a:ahLst/>
              <a:cxnLst/>
              <a:rect l="l" t="t" r="r" b="b"/>
              <a:pathLst>
                <a:path w="3740" h="3831" extrusionOk="0">
                  <a:moveTo>
                    <a:pt x="3527" y="0"/>
                  </a:moveTo>
                  <a:cubicBezTo>
                    <a:pt x="1581" y="274"/>
                    <a:pt x="92" y="1885"/>
                    <a:pt x="1" y="3830"/>
                  </a:cubicBezTo>
                  <a:lnTo>
                    <a:pt x="3740" y="3617"/>
                  </a:lnTo>
                  <a:lnTo>
                    <a:pt x="35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28"/>
            <p:cNvSpPr/>
            <p:nvPr/>
          </p:nvSpPr>
          <p:spPr>
            <a:xfrm>
              <a:off x="6330401" y="3411283"/>
              <a:ext cx="118843" cy="336932"/>
            </a:xfrm>
            <a:custGeom>
              <a:avLst/>
              <a:gdLst/>
              <a:ahLst/>
              <a:cxnLst/>
              <a:rect l="l" t="t" r="r" b="b"/>
              <a:pathLst>
                <a:path w="4439" h="12494" extrusionOk="0">
                  <a:moveTo>
                    <a:pt x="3769" y="1"/>
                  </a:moveTo>
                  <a:lnTo>
                    <a:pt x="0" y="244"/>
                  </a:lnTo>
                  <a:lnTo>
                    <a:pt x="669" y="12494"/>
                  </a:lnTo>
                  <a:lnTo>
                    <a:pt x="4438" y="12281"/>
                  </a:lnTo>
                  <a:lnTo>
                    <a:pt x="376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28"/>
            <p:cNvSpPr/>
            <p:nvPr/>
          </p:nvSpPr>
          <p:spPr>
            <a:xfrm>
              <a:off x="6212388" y="3418672"/>
              <a:ext cx="118843" cy="336932"/>
            </a:xfrm>
            <a:custGeom>
              <a:avLst/>
              <a:gdLst/>
              <a:ahLst/>
              <a:cxnLst/>
              <a:rect l="l" t="t" r="r" b="b"/>
              <a:pathLst>
                <a:path w="4439" h="12494" extrusionOk="0">
                  <a:moveTo>
                    <a:pt x="3770" y="1"/>
                  </a:moveTo>
                  <a:lnTo>
                    <a:pt x="1" y="244"/>
                  </a:lnTo>
                  <a:lnTo>
                    <a:pt x="670" y="12493"/>
                  </a:lnTo>
                  <a:lnTo>
                    <a:pt x="4439" y="12280"/>
                  </a:lnTo>
                  <a:lnTo>
                    <a:pt x="377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28"/>
            <p:cNvSpPr/>
            <p:nvPr/>
          </p:nvSpPr>
          <p:spPr>
            <a:xfrm>
              <a:off x="6323896" y="3302280"/>
              <a:ext cx="105805" cy="97568"/>
            </a:xfrm>
            <a:custGeom>
              <a:avLst/>
              <a:gdLst/>
              <a:ahLst/>
              <a:cxnLst/>
              <a:rect l="l" t="t" r="r" b="b"/>
              <a:pathLst>
                <a:path w="3952" h="3618" extrusionOk="0">
                  <a:moveTo>
                    <a:pt x="0" y="0"/>
                  </a:moveTo>
                  <a:lnTo>
                    <a:pt x="213" y="3617"/>
                  </a:lnTo>
                  <a:lnTo>
                    <a:pt x="3952" y="3405"/>
                  </a:lnTo>
                  <a:cubicBezTo>
                    <a:pt x="3617" y="1490"/>
                    <a:pt x="1945" y="61"/>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5" name="Google Shape;1175;p28"/>
            <p:cNvSpPr/>
            <p:nvPr/>
          </p:nvSpPr>
          <p:spPr>
            <a:xfrm>
              <a:off x="6349919" y="3759676"/>
              <a:ext cx="105002" cy="93469"/>
            </a:xfrm>
            <a:custGeom>
              <a:avLst/>
              <a:gdLst/>
              <a:ahLst/>
              <a:cxnLst/>
              <a:rect l="l" t="t" r="r" b="b"/>
              <a:pathLst>
                <a:path w="3922" h="3466" extrusionOk="0">
                  <a:moveTo>
                    <a:pt x="3770" y="0"/>
                  </a:moveTo>
                  <a:lnTo>
                    <a:pt x="1" y="243"/>
                  </a:lnTo>
                  <a:lnTo>
                    <a:pt x="183" y="3465"/>
                  </a:lnTo>
                  <a:lnTo>
                    <a:pt x="2311" y="3344"/>
                  </a:lnTo>
                  <a:cubicBezTo>
                    <a:pt x="3223" y="3283"/>
                    <a:pt x="3922" y="2493"/>
                    <a:pt x="3861" y="1581"/>
                  </a:cubicBezTo>
                  <a:lnTo>
                    <a:pt x="37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6" name="Google Shape;1176;p28"/>
            <p:cNvSpPr/>
            <p:nvPr/>
          </p:nvSpPr>
          <p:spPr>
            <a:xfrm>
              <a:off x="6231129" y="3767038"/>
              <a:ext cx="106608" cy="91123"/>
            </a:xfrm>
            <a:custGeom>
              <a:avLst/>
              <a:gdLst/>
              <a:ahLst/>
              <a:cxnLst/>
              <a:rect l="l" t="t" r="r" b="b"/>
              <a:pathLst>
                <a:path w="3982" h="3379" extrusionOk="0">
                  <a:moveTo>
                    <a:pt x="3769" y="1"/>
                  </a:moveTo>
                  <a:lnTo>
                    <a:pt x="0" y="244"/>
                  </a:lnTo>
                  <a:lnTo>
                    <a:pt x="91" y="1824"/>
                  </a:lnTo>
                  <a:cubicBezTo>
                    <a:pt x="150" y="2699"/>
                    <a:pt x="879" y="3378"/>
                    <a:pt x="1744" y="3378"/>
                  </a:cubicBezTo>
                  <a:cubicBezTo>
                    <a:pt x="1780" y="3378"/>
                    <a:pt x="1817" y="3377"/>
                    <a:pt x="1854" y="3375"/>
                  </a:cubicBezTo>
                  <a:lnTo>
                    <a:pt x="3982" y="3253"/>
                  </a:lnTo>
                  <a:lnTo>
                    <a:pt x="376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28"/>
            <p:cNvSpPr/>
            <p:nvPr/>
          </p:nvSpPr>
          <p:spPr>
            <a:xfrm>
              <a:off x="6211585" y="3303925"/>
              <a:ext cx="100129" cy="103286"/>
            </a:xfrm>
            <a:custGeom>
              <a:avLst/>
              <a:gdLst/>
              <a:ahLst/>
              <a:cxnLst/>
              <a:rect l="l" t="t" r="r" b="b"/>
              <a:pathLst>
                <a:path w="3740" h="3830" extrusionOk="0">
                  <a:moveTo>
                    <a:pt x="3526" y="0"/>
                  </a:moveTo>
                  <a:cubicBezTo>
                    <a:pt x="1581" y="274"/>
                    <a:pt x="122" y="1885"/>
                    <a:pt x="1" y="3830"/>
                  </a:cubicBezTo>
                  <a:lnTo>
                    <a:pt x="3739" y="3587"/>
                  </a:lnTo>
                  <a:lnTo>
                    <a:pt x="352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28"/>
            <p:cNvSpPr/>
            <p:nvPr/>
          </p:nvSpPr>
          <p:spPr>
            <a:xfrm>
              <a:off x="3477310" y="1914533"/>
              <a:ext cx="3416251" cy="1222194"/>
            </a:xfrm>
            <a:custGeom>
              <a:avLst/>
              <a:gdLst/>
              <a:ahLst/>
              <a:cxnLst/>
              <a:rect l="l" t="t" r="r" b="b"/>
              <a:pathLst>
                <a:path w="127603" h="45321" extrusionOk="0">
                  <a:moveTo>
                    <a:pt x="127602" y="26414"/>
                  </a:moveTo>
                  <a:cubicBezTo>
                    <a:pt x="91401" y="35563"/>
                    <a:pt x="37266" y="43193"/>
                    <a:pt x="1" y="45320"/>
                  </a:cubicBezTo>
                  <a:cubicBezTo>
                    <a:pt x="5746" y="37205"/>
                    <a:pt x="11825" y="27995"/>
                    <a:pt x="15685" y="18816"/>
                  </a:cubicBezTo>
                  <a:cubicBezTo>
                    <a:pt x="42616" y="12524"/>
                    <a:pt x="69546" y="6262"/>
                    <a:pt x="96477" y="1"/>
                  </a:cubicBezTo>
                  <a:cubicBezTo>
                    <a:pt x="106173" y="12949"/>
                    <a:pt x="112769" y="19332"/>
                    <a:pt x="127602" y="2641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28"/>
            <p:cNvSpPr/>
            <p:nvPr/>
          </p:nvSpPr>
          <p:spPr>
            <a:xfrm>
              <a:off x="3776787" y="2107161"/>
              <a:ext cx="2426686" cy="561517"/>
            </a:xfrm>
            <a:custGeom>
              <a:avLst/>
              <a:gdLst/>
              <a:ahLst/>
              <a:cxnLst/>
              <a:rect l="l" t="t" r="r" b="b"/>
              <a:pathLst>
                <a:path w="90641" h="20822" extrusionOk="0">
                  <a:moveTo>
                    <a:pt x="213" y="20396"/>
                  </a:moveTo>
                  <a:cubicBezTo>
                    <a:pt x="153" y="20548"/>
                    <a:pt x="61" y="20670"/>
                    <a:pt x="1" y="20822"/>
                  </a:cubicBezTo>
                  <a:cubicBezTo>
                    <a:pt x="30609" y="16323"/>
                    <a:pt x="61066" y="9454"/>
                    <a:pt x="90641" y="365"/>
                  </a:cubicBezTo>
                  <a:lnTo>
                    <a:pt x="90519" y="1"/>
                  </a:lnTo>
                  <a:cubicBezTo>
                    <a:pt x="61066" y="9059"/>
                    <a:pt x="30731" y="15928"/>
                    <a:pt x="213" y="20396"/>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28"/>
            <p:cNvSpPr/>
            <p:nvPr/>
          </p:nvSpPr>
          <p:spPr>
            <a:xfrm>
              <a:off x="3662040" y="2318641"/>
              <a:ext cx="2759522" cy="543476"/>
            </a:xfrm>
            <a:custGeom>
              <a:avLst/>
              <a:gdLst/>
              <a:ahLst/>
              <a:cxnLst/>
              <a:rect l="l" t="t" r="r" b="b"/>
              <a:pathLst>
                <a:path w="103073" h="20153" extrusionOk="0">
                  <a:moveTo>
                    <a:pt x="1125" y="20153"/>
                  </a:moveTo>
                  <a:cubicBezTo>
                    <a:pt x="2858" y="20153"/>
                    <a:pt x="4591" y="19879"/>
                    <a:pt x="6110" y="19606"/>
                  </a:cubicBezTo>
                  <a:cubicBezTo>
                    <a:pt x="31703" y="15320"/>
                    <a:pt x="57540" y="10487"/>
                    <a:pt x="82951" y="5229"/>
                  </a:cubicBezTo>
                  <a:cubicBezTo>
                    <a:pt x="90337" y="3709"/>
                    <a:pt x="96902" y="2280"/>
                    <a:pt x="103073" y="305"/>
                  </a:cubicBezTo>
                  <a:cubicBezTo>
                    <a:pt x="102981" y="213"/>
                    <a:pt x="102860" y="92"/>
                    <a:pt x="102738" y="1"/>
                  </a:cubicBezTo>
                  <a:cubicBezTo>
                    <a:pt x="96659" y="1946"/>
                    <a:pt x="90154" y="3375"/>
                    <a:pt x="82859" y="4864"/>
                  </a:cubicBezTo>
                  <a:cubicBezTo>
                    <a:pt x="57479" y="10092"/>
                    <a:pt x="31612" y="14925"/>
                    <a:pt x="6019" y="19241"/>
                  </a:cubicBezTo>
                  <a:cubicBezTo>
                    <a:pt x="4287" y="19545"/>
                    <a:pt x="2250" y="19879"/>
                    <a:pt x="244" y="19727"/>
                  </a:cubicBezTo>
                  <a:cubicBezTo>
                    <a:pt x="183" y="19849"/>
                    <a:pt x="92" y="19971"/>
                    <a:pt x="1" y="20092"/>
                  </a:cubicBezTo>
                  <a:cubicBezTo>
                    <a:pt x="366" y="20153"/>
                    <a:pt x="761" y="20153"/>
                    <a:pt x="1125" y="20153"/>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28"/>
            <p:cNvSpPr/>
            <p:nvPr/>
          </p:nvSpPr>
          <p:spPr>
            <a:xfrm>
              <a:off x="3845137" y="2004712"/>
              <a:ext cx="2290789" cy="531988"/>
            </a:xfrm>
            <a:custGeom>
              <a:avLst/>
              <a:gdLst/>
              <a:ahLst/>
              <a:cxnLst/>
              <a:rect l="l" t="t" r="r" b="b"/>
              <a:pathLst>
                <a:path w="85565" h="19727" extrusionOk="0">
                  <a:moveTo>
                    <a:pt x="214" y="19301"/>
                  </a:moveTo>
                  <a:cubicBezTo>
                    <a:pt x="153" y="19453"/>
                    <a:pt x="62" y="19605"/>
                    <a:pt x="1" y="19727"/>
                  </a:cubicBezTo>
                  <a:cubicBezTo>
                    <a:pt x="28694" y="14590"/>
                    <a:pt x="57449" y="8085"/>
                    <a:pt x="85565" y="335"/>
                  </a:cubicBezTo>
                  <a:cubicBezTo>
                    <a:pt x="85474" y="213"/>
                    <a:pt x="85382" y="122"/>
                    <a:pt x="85291" y="0"/>
                  </a:cubicBezTo>
                  <a:cubicBezTo>
                    <a:pt x="57358" y="7721"/>
                    <a:pt x="28755" y="14195"/>
                    <a:pt x="214" y="1930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8"/>
            <p:cNvSpPr/>
            <p:nvPr/>
          </p:nvSpPr>
          <p:spPr>
            <a:xfrm>
              <a:off x="3573343" y="2441612"/>
              <a:ext cx="3005267" cy="555773"/>
            </a:xfrm>
            <a:custGeom>
              <a:avLst/>
              <a:gdLst/>
              <a:ahLst/>
              <a:cxnLst/>
              <a:rect l="l" t="t" r="r" b="b"/>
              <a:pathLst>
                <a:path w="112252" h="20609" extrusionOk="0">
                  <a:moveTo>
                    <a:pt x="112252" y="274"/>
                  </a:moveTo>
                  <a:cubicBezTo>
                    <a:pt x="112130" y="182"/>
                    <a:pt x="112009" y="91"/>
                    <a:pt x="111887" y="0"/>
                  </a:cubicBezTo>
                  <a:cubicBezTo>
                    <a:pt x="94531" y="6839"/>
                    <a:pt x="75838" y="9666"/>
                    <a:pt x="57692" y="12401"/>
                  </a:cubicBezTo>
                  <a:cubicBezTo>
                    <a:pt x="38907" y="15259"/>
                    <a:pt x="19515" y="18177"/>
                    <a:pt x="274" y="20183"/>
                  </a:cubicBezTo>
                  <a:cubicBezTo>
                    <a:pt x="183" y="20335"/>
                    <a:pt x="92" y="20456"/>
                    <a:pt x="1" y="20608"/>
                  </a:cubicBezTo>
                  <a:cubicBezTo>
                    <a:pt x="19363" y="18572"/>
                    <a:pt x="38846" y="15654"/>
                    <a:pt x="57752" y="12766"/>
                  </a:cubicBezTo>
                  <a:cubicBezTo>
                    <a:pt x="76020" y="10031"/>
                    <a:pt x="94805" y="7173"/>
                    <a:pt x="112252" y="274"/>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8"/>
            <p:cNvSpPr/>
            <p:nvPr/>
          </p:nvSpPr>
          <p:spPr>
            <a:xfrm>
              <a:off x="3477310" y="1914533"/>
              <a:ext cx="2582930" cy="1222194"/>
            </a:xfrm>
            <a:custGeom>
              <a:avLst/>
              <a:gdLst/>
              <a:ahLst/>
              <a:cxnLst/>
              <a:rect l="l" t="t" r="r" b="b"/>
              <a:pathLst>
                <a:path w="96477" h="45321" extrusionOk="0">
                  <a:moveTo>
                    <a:pt x="17934" y="22007"/>
                  </a:moveTo>
                  <a:cubicBezTo>
                    <a:pt x="17934" y="22007"/>
                    <a:pt x="8664" y="37843"/>
                    <a:pt x="1" y="45320"/>
                  </a:cubicBezTo>
                  <a:cubicBezTo>
                    <a:pt x="5746" y="37205"/>
                    <a:pt x="11825" y="27995"/>
                    <a:pt x="15685" y="18816"/>
                  </a:cubicBezTo>
                  <a:cubicBezTo>
                    <a:pt x="42616" y="12524"/>
                    <a:pt x="69546" y="6262"/>
                    <a:pt x="96477" y="1"/>
                  </a:cubicBezTo>
                  <a:cubicBezTo>
                    <a:pt x="56537" y="11156"/>
                    <a:pt x="51734" y="12068"/>
                    <a:pt x="17934" y="2200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8"/>
            <p:cNvSpPr/>
            <p:nvPr/>
          </p:nvSpPr>
          <p:spPr>
            <a:xfrm>
              <a:off x="4243485" y="2276841"/>
              <a:ext cx="1104312" cy="795137"/>
            </a:xfrm>
            <a:custGeom>
              <a:avLst/>
              <a:gdLst/>
              <a:ahLst/>
              <a:cxnLst/>
              <a:rect l="l" t="t" r="r" b="b"/>
              <a:pathLst>
                <a:path w="41248" h="29485" extrusionOk="0">
                  <a:moveTo>
                    <a:pt x="10243" y="1"/>
                  </a:moveTo>
                  <a:cubicBezTo>
                    <a:pt x="6839" y="791"/>
                    <a:pt x="3404" y="1581"/>
                    <a:pt x="0" y="2402"/>
                  </a:cubicBezTo>
                  <a:lnTo>
                    <a:pt x="91" y="28056"/>
                  </a:lnTo>
                  <a:lnTo>
                    <a:pt x="699" y="29484"/>
                  </a:lnTo>
                  <a:cubicBezTo>
                    <a:pt x="13739" y="28116"/>
                    <a:pt x="27599" y="26323"/>
                    <a:pt x="41247" y="24256"/>
                  </a:cubicBezTo>
                  <a:cubicBezTo>
                    <a:pt x="29423" y="18694"/>
                    <a:pt x="18055" y="8238"/>
                    <a:pt x="10243"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8"/>
            <p:cNvSpPr/>
            <p:nvPr/>
          </p:nvSpPr>
          <p:spPr>
            <a:xfrm>
              <a:off x="3922456" y="2107997"/>
              <a:ext cx="837390" cy="1303312"/>
            </a:xfrm>
            <a:custGeom>
              <a:avLst/>
              <a:gdLst/>
              <a:ahLst/>
              <a:cxnLst/>
              <a:rect l="l" t="t" r="r" b="b"/>
              <a:pathLst>
                <a:path w="31278" h="48329" extrusionOk="0">
                  <a:moveTo>
                    <a:pt x="1307" y="28997"/>
                  </a:moveTo>
                  <a:lnTo>
                    <a:pt x="5289" y="48329"/>
                  </a:lnTo>
                  <a:lnTo>
                    <a:pt x="30244" y="45745"/>
                  </a:lnTo>
                  <a:lnTo>
                    <a:pt x="31278" y="25897"/>
                  </a:lnTo>
                  <a:lnTo>
                    <a:pt x="12554" y="0"/>
                  </a:lnTo>
                  <a:lnTo>
                    <a:pt x="0" y="32341"/>
                  </a:lnTo>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8"/>
            <p:cNvSpPr/>
            <p:nvPr/>
          </p:nvSpPr>
          <p:spPr>
            <a:xfrm>
              <a:off x="3854909" y="1955523"/>
              <a:ext cx="1022924" cy="1024630"/>
            </a:xfrm>
            <a:custGeom>
              <a:avLst/>
              <a:gdLst/>
              <a:ahLst/>
              <a:cxnLst/>
              <a:rect l="l" t="t" r="r" b="b"/>
              <a:pathLst>
                <a:path w="38208" h="37995" extrusionOk="0">
                  <a:moveTo>
                    <a:pt x="36019" y="34591"/>
                  </a:moveTo>
                  <a:lnTo>
                    <a:pt x="15077" y="5654"/>
                  </a:lnTo>
                  <a:lnTo>
                    <a:pt x="2523" y="37995"/>
                  </a:lnTo>
                  <a:lnTo>
                    <a:pt x="1" y="37022"/>
                  </a:lnTo>
                  <a:lnTo>
                    <a:pt x="14347" y="0"/>
                  </a:lnTo>
                  <a:lnTo>
                    <a:pt x="38208" y="3301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8"/>
            <p:cNvSpPr/>
            <p:nvPr/>
          </p:nvSpPr>
          <p:spPr>
            <a:xfrm>
              <a:off x="3854909" y="1955523"/>
              <a:ext cx="384132" cy="998418"/>
            </a:xfrm>
            <a:custGeom>
              <a:avLst/>
              <a:gdLst/>
              <a:ahLst/>
              <a:cxnLst/>
              <a:rect l="l" t="t" r="r" b="b"/>
              <a:pathLst>
                <a:path w="14348" h="37023" extrusionOk="0">
                  <a:moveTo>
                    <a:pt x="10001" y="13982"/>
                  </a:moveTo>
                  <a:lnTo>
                    <a:pt x="1" y="37022"/>
                  </a:lnTo>
                  <a:lnTo>
                    <a:pt x="14347" y="0"/>
                  </a:ln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8"/>
            <p:cNvSpPr/>
            <p:nvPr/>
          </p:nvSpPr>
          <p:spPr>
            <a:xfrm>
              <a:off x="3922456" y="2889974"/>
              <a:ext cx="35018" cy="90179"/>
            </a:xfrm>
            <a:custGeom>
              <a:avLst/>
              <a:gdLst/>
              <a:ahLst/>
              <a:cxnLst/>
              <a:rect l="l" t="t" r="r" b="b"/>
              <a:pathLst>
                <a:path w="1308" h="3344" extrusionOk="0">
                  <a:moveTo>
                    <a:pt x="0" y="3344"/>
                  </a:moveTo>
                  <a:lnTo>
                    <a:pt x="1307" y="0"/>
                  </a:lnTo>
                  <a:lnTo>
                    <a:pt x="130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8"/>
            <p:cNvSpPr/>
            <p:nvPr/>
          </p:nvSpPr>
          <p:spPr>
            <a:xfrm>
              <a:off x="3957448" y="2107997"/>
              <a:ext cx="802399" cy="926280"/>
            </a:xfrm>
            <a:custGeom>
              <a:avLst/>
              <a:gdLst/>
              <a:ahLst/>
              <a:cxnLst/>
              <a:rect l="l" t="t" r="r" b="b"/>
              <a:pathLst>
                <a:path w="29971" h="34348" extrusionOk="0">
                  <a:moveTo>
                    <a:pt x="11247" y="0"/>
                  </a:moveTo>
                  <a:lnTo>
                    <a:pt x="0" y="28997"/>
                  </a:lnTo>
                  <a:lnTo>
                    <a:pt x="1095" y="34347"/>
                  </a:lnTo>
                  <a:lnTo>
                    <a:pt x="16019" y="10061"/>
                  </a:lnTo>
                  <a:lnTo>
                    <a:pt x="29940" y="26323"/>
                  </a:lnTo>
                  <a:lnTo>
                    <a:pt x="29971" y="25897"/>
                  </a:lnTo>
                  <a:lnTo>
                    <a:pt x="11247" y="0"/>
                  </a:ln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8"/>
            <p:cNvSpPr/>
            <p:nvPr/>
          </p:nvSpPr>
          <p:spPr>
            <a:xfrm>
              <a:off x="4365139" y="2821935"/>
              <a:ext cx="135121" cy="122163"/>
            </a:xfrm>
            <a:custGeom>
              <a:avLst/>
              <a:gdLst/>
              <a:ahLst/>
              <a:cxnLst/>
              <a:rect l="l" t="t" r="r" b="b"/>
              <a:pathLst>
                <a:path w="5047" h="4530" extrusionOk="0">
                  <a:moveTo>
                    <a:pt x="4560" y="1"/>
                  </a:moveTo>
                  <a:lnTo>
                    <a:pt x="1" y="548"/>
                  </a:lnTo>
                  <a:lnTo>
                    <a:pt x="487" y="4530"/>
                  </a:lnTo>
                  <a:lnTo>
                    <a:pt x="5046" y="3982"/>
                  </a:lnTo>
                  <a:lnTo>
                    <a:pt x="456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8"/>
            <p:cNvSpPr/>
            <p:nvPr/>
          </p:nvSpPr>
          <p:spPr>
            <a:xfrm>
              <a:off x="4221933" y="2839140"/>
              <a:ext cx="135094" cy="121354"/>
            </a:xfrm>
            <a:custGeom>
              <a:avLst/>
              <a:gdLst/>
              <a:ahLst/>
              <a:cxnLst/>
              <a:rect l="l" t="t" r="r" b="b"/>
              <a:pathLst>
                <a:path w="5046" h="4500" extrusionOk="0">
                  <a:moveTo>
                    <a:pt x="4559" y="1"/>
                  </a:moveTo>
                  <a:lnTo>
                    <a:pt x="0" y="518"/>
                  </a:lnTo>
                  <a:lnTo>
                    <a:pt x="486" y="4499"/>
                  </a:lnTo>
                  <a:lnTo>
                    <a:pt x="5046" y="3952"/>
                  </a:lnTo>
                  <a:lnTo>
                    <a:pt x="455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8"/>
            <p:cNvSpPr/>
            <p:nvPr/>
          </p:nvSpPr>
          <p:spPr>
            <a:xfrm>
              <a:off x="4348862" y="2697237"/>
              <a:ext cx="135121" cy="118172"/>
            </a:xfrm>
            <a:custGeom>
              <a:avLst/>
              <a:gdLst/>
              <a:ahLst/>
              <a:cxnLst/>
              <a:rect l="l" t="t" r="r" b="b"/>
              <a:pathLst>
                <a:path w="5047" h="4382" extrusionOk="0">
                  <a:moveTo>
                    <a:pt x="195" y="1"/>
                  </a:moveTo>
                  <a:cubicBezTo>
                    <a:pt x="130" y="1"/>
                    <a:pt x="66" y="2"/>
                    <a:pt x="1" y="4"/>
                  </a:cubicBezTo>
                  <a:lnTo>
                    <a:pt x="517" y="4381"/>
                  </a:lnTo>
                  <a:lnTo>
                    <a:pt x="5046" y="3834"/>
                  </a:lnTo>
                  <a:cubicBezTo>
                    <a:pt x="4514" y="1587"/>
                    <a:pt x="2514" y="1"/>
                    <a:pt x="1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28"/>
            <p:cNvSpPr/>
            <p:nvPr/>
          </p:nvSpPr>
          <p:spPr>
            <a:xfrm>
              <a:off x="4380614" y="2950624"/>
              <a:ext cx="131855" cy="119709"/>
            </a:xfrm>
            <a:custGeom>
              <a:avLst/>
              <a:gdLst/>
              <a:ahLst/>
              <a:cxnLst/>
              <a:rect l="l" t="t" r="r" b="b"/>
              <a:pathLst>
                <a:path w="4925" h="4439" extrusionOk="0">
                  <a:moveTo>
                    <a:pt x="4560" y="1"/>
                  </a:moveTo>
                  <a:lnTo>
                    <a:pt x="0" y="548"/>
                  </a:lnTo>
                  <a:lnTo>
                    <a:pt x="456" y="4438"/>
                  </a:lnTo>
                  <a:lnTo>
                    <a:pt x="3009" y="4165"/>
                  </a:lnTo>
                  <a:cubicBezTo>
                    <a:pt x="4104" y="4013"/>
                    <a:pt x="4924" y="3010"/>
                    <a:pt x="4772" y="1916"/>
                  </a:cubicBezTo>
                  <a:lnTo>
                    <a:pt x="456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28"/>
            <p:cNvSpPr/>
            <p:nvPr/>
          </p:nvSpPr>
          <p:spPr>
            <a:xfrm>
              <a:off x="4237381" y="2967829"/>
              <a:ext cx="134291" cy="113668"/>
            </a:xfrm>
            <a:custGeom>
              <a:avLst/>
              <a:gdLst/>
              <a:ahLst/>
              <a:cxnLst/>
              <a:rect l="l" t="t" r="r" b="b"/>
              <a:pathLst>
                <a:path w="5016" h="4215" extrusionOk="0">
                  <a:moveTo>
                    <a:pt x="4560" y="1"/>
                  </a:moveTo>
                  <a:lnTo>
                    <a:pt x="1" y="518"/>
                  </a:lnTo>
                  <a:lnTo>
                    <a:pt x="213" y="2433"/>
                  </a:lnTo>
                  <a:cubicBezTo>
                    <a:pt x="325" y="3464"/>
                    <a:pt x="1178" y="4214"/>
                    <a:pt x="2186" y="4214"/>
                  </a:cubicBezTo>
                  <a:cubicBezTo>
                    <a:pt x="2277" y="4214"/>
                    <a:pt x="2369" y="4208"/>
                    <a:pt x="2463" y="4196"/>
                  </a:cubicBezTo>
                  <a:lnTo>
                    <a:pt x="5016" y="3892"/>
                  </a:lnTo>
                  <a:lnTo>
                    <a:pt x="456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8"/>
            <p:cNvSpPr/>
            <p:nvPr/>
          </p:nvSpPr>
          <p:spPr>
            <a:xfrm>
              <a:off x="4220300" y="2699799"/>
              <a:ext cx="121279" cy="132006"/>
            </a:xfrm>
            <a:custGeom>
              <a:avLst/>
              <a:gdLst/>
              <a:ahLst/>
              <a:cxnLst/>
              <a:rect l="l" t="t" r="r" b="b"/>
              <a:pathLst>
                <a:path w="4530" h="4895" extrusionOk="0">
                  <a:moveTo>
                    <a:pt x="4012" y="1"/>
                  </a:moveTo>
                  <a:cubicBezTo>
                    <a:pt x="1672" y="457"/>
                    <a:pt x="0" y="2523"/>
                    <a:pt x="0" y="4894"/>
                  </a:cubicBezTo>
                  <a:lnTo>
                    <a:pt x="4529" y="4378"/>
                  </a:lnTo>
                  <a:lnTo>
                    <a:pt x="401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8"/>
            <p:cNvSpPr/>
            <p:nvPr/>
          </p:nvSpPr>
          <p:spPr>
            <a:xfrm>
              <a:off x="5591480" y="1901426"/>
              <a:ext cx="839853" cy="1316445"/>
            </a:xfrm>
            <a:custGeom>
              <a:avLst/>
              <a:gdLst/>
              <a:ahLst/>
              <a:cxnLst/>
              <a:rect l="l" t="t" r="r" b="b"/>
              <a:pathLst>
                <a:path w="31370" h="48816" extrusionOk="0">
                  <a:moveTo>
                    <a:pt x="974" y="29910"/>
                  </a:moveTo>
                  <a:lnTo>
                    <a:pt x="6779" y="48816"/>
                  </a:lnTo>
                  <a:lnTo>
                    <a:pt x="31369" y="43861"/>
                  </a:lnTo>
                  <a:lnTo>
                    <a:pt x="30518" y="23982"/>
                  </a:lnTo>
                  <a:lnTo>
                    <a:pt x="9424" y="0"/>
                  </a:lnTo>
                  <a:lnTo>
                    <a:pt x="1" y="33375"/>
                  </a:lnTo>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8"/>
            <p:cNvSpPr/>
            <p:nvPr/>
          </p:nvSpPr>
          <p:spPr>
            <a:xfrm>
              <a:off x="5522327" y="1751406"/>
              <a:ext cx="1007476" cy="1050061"/>
            </a:xfrm>
            <a:custGeom>
              <a:avLst/>
              <a:gdLst/>
              <a:ahLst/>
              <a:cxnLst/>
              <a:rect l="l" t="t" r="r" b="b"/>
              <a:pathLst>
                <a:path w="37631" h="38938" extrusionOk="0">
                  <a:moveTo>
                    <a:pt x="35594" y="32372"/>
                  </a:moveTo>
                  <a:lnTo>
                    <a:pt x="12007" y="5563"/>
                  </a:lnTo>
                  <a:lnTo>
                    <a:pt x="2584" y="38938"/>
                  </a:lnTo>
                  <a:lnTo>
                    <a:pt x="0" y="38208"/>
                  </a:lnTo>
                  <a:lnTo>
                    <a:pt x="10760" y="1"/>
                  </a:lnTo>
                  <a:lnTo>
                    <a:pt x="37630" y="30579"/>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8"/>
            <p:cNvSpPr/>
            <p:nvPr/>
          </p:nvSpPr>
          <p:spPr>
            <a:xfrm>
              <a:off x="5591480" y="2707997"/>
              <a:ext cx="26076" cy="93469"/>
            </a:xfrm>
            <a:custGeom>
              <a:avLst/>
              <a:gdLst/>
              <a:ahLst/>
              <a:cxnLst/>
              <a:rect l="l" t="t" r="r" b="b"/>
              <a:pathLst>
                <a:path w="974" h="3466" extrusionOk="0">
                  <a:moveTo>
                    <a:pt x="1" y="3466"/>
                  </a:moveTo>
                  <a:lnTo>
                    <a:pt x="974" y="1"/>
                  </a:lnTo>
                  <a:lnTo>
                    <a:pt x="97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8"/>
            <p:cNvSpPr/>
            <p:nvPr/>
          </p:nvSpPr>
          <p:spPr>
            <a:xfrm>
              <a:off x="5617530" y="1901426"/>
              <a:ext cx="791823" cy="948420"/>
            </a:xfrm>
            <a:custGeom>
              <a:avLst/>
              <a:gdLst/>
              <a:ahLst/>
              <a:cxnLst/>
              <a:rect l="l" t="t" r="r" b="b"/>
              <a:pathLst>
                <a:path w="29576" h="35169" extrusionOk="0">
                  <a:moveTo>
                    <a:pt x="8451" y="0"/>
                  </a:moveTo>
                  <a:lnTo>
                    <a:pt x="1" y="29910"/>
                  </a:lnTo>
                  <a:lnTo>
                    <a:pt x="1612" y="35168"/>
                  </a:lnTo>
                  <a:lnTo>
                    <a:pt x="14135" y="9545"/>
                  </a:lnTo>
                  <a:lnTo>
                    <a:pt x="29576" y="24438"/>
                  </a:lnTo>
                  <a:lnTo>
                    <a:pt x="29545" y="23982"/>
                  </a:lnTo>
                  <a:lnTo>
                    <a:pt x="8451" y="0"/>
                  </a:ln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8"/>
            <p:cNvSpPr/>
            <p:nvPr/>
          </p:nvSpPr>
          <p:spPr>
            <a:xfrm>
              <a:off x="6018716" y="2590797"/>
              <a:ext cx="142430" cy="131170"/>
            </a:xfrm>
            <a:custGeom>
              <a:avLst/>
              <a:gdLst/>
              <a:ahLst/>
              <a:cxnLst/>
              <a:rect l="l" t="t" r="r" b="b"/>
              <a:pathLst>
                <a:path w="5320" h="4864" extrusionOk="0">
                  <a:moveTo>
                    <a:pt x="4499" y="0"/>
                  </a:moveTo>
                  <a:lnTo>
                    <a:pt x="1" y="942"/>
                  </a:lnTo>
                  <a:lnTo>
                    <a:pt x="852" y="4863"/>
                  </a:lnTo>
                  <a:lnTo>
                    <a:pt x="5320" y="3891"/>
                  </a:lnTo>
                  <a:lnTo>
                    <a:pt x="449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8"/>
            <p:cNvSpPr/>
            <p:nvPr/>
          </p:nvSpPr>
          <p:spPr>
            <a:xfrm>
              <a:off x="5877946" y="2621108"/>
              <a:ext cx="142430" cy="131170"/>
            </a:xfrm>
            <a:custGeom>
              <a:avLst/>
              <a:gdLst/>
              <a:ahLst/>
              <a:cxnLst/>
              <a:rect l="l" t="t" r="r" b="b"/>
              <a:pathLst>
                <a:path w="5320" h="4864" extrusionOk="0">
                  <a:moveTo>
                    <a:pt x="4499" y="1"/>
                  </a:moveTo>
                  <a:lnTo>
                    <a:pt x="0" y="943"/>
                  </a:lnTo>
                  <a:lnTo>
                    <a:pt x="851" y="4864"/>
                  </a:lnTo>
                  <a:lnTo>
                    <a:pt x="5320" y="3891"/>
                  </a:lnTo>
                  <a:lnTo>
                    <a:pt x="449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8"/>
            <p:cNvSpPr/>
            <p:nvPr/>
          </p:nvSpPr>
          <p:spPr>
            <a:xfrm>
              <a:off x="5989427" y="2478180"/>
              <a:ext cx="144063" cy="117551"/>
            </a:xfrm>
            <a:custGeom>
              <a:avLst/>
              <a:gdLst/>
              <a:ahLst/>
              <a:cxnLst/>
              <a:rect l="l" t="t" r="r" b="b"/>
              <a:pathLst>
                <a:path w="5381" h="4359" extrusionOk="0">
                  <a:moveTo>
                    <a:pt x="646" y="1"/>
                  </a:moveTo>
                  <a:cubicBezTo>
                    <a:pt x="433" y="1"/>
                    <a:pt x="217" y="14"/>
                    <a:pt x="0" y="42"/>
                  </a:cubicBezTo>
                  <a:lnTo>
                    <a:pt x="943" y="4358"/>
                  </a:lnTo>
                  <a:lnTo>
                    <a:pt x="5381" y="3386"/>
                  </a:lnTo>
                  <a:cubicBezTo>
                    <a:pt x="4690" y="1342"/>
                    <a:pt x="2770" y="1"/>
                    <a:pt x="64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8"/>
            <p:cNvSpPr/>
            <p:nvPr/>
          </p:nvSpPr>
          <p:spPr>
            <a:xfrm>
              <a:off x="6045569" y="2717005"/>
              <a:ext cx="137557" cy="129552"/>
            </a:xfrm>
            <a:custGeom>
              <a:avLst/>
              <a:gdLst/>
              <a:ahLst/>
              <a:cxnLst/>
              <a:rect l="l" t="t" r="r" b="b"/>
              <a:pathLst>
                <a:path w="5138" h="4804" extrusionOk="0">
                  <a:moveTo>
                    <a:pt x="4499" y="1"/>
                  </a:moveTo>
                  <a:lnTo>
                    <a:pt x="1" y="974"/>
                  </a:lnTo>
                  <a:lnTo>
                    <a:pt x="852" y="4803"/>
                  </a:lnTo>
                  <a:lnTo>
                    <a:pt x="3344" y="4287"/>
                  </a:lnTo>
                  <a:cubicBezTo>
                    <a:pt x="4439" y="4044"/>
                    <a:pt x="5138" y="2980"/>
                    <a:pt x="4894" y="1885"/>
                  </a:cubicBezTo>
                  <a:lnTo>
                    <a:pt x="449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8"/>
            <p:cNvSpPr/>
            <p:nvPr/>
          </p:nvSpPr>
          <p:spPr>
            <a:xfrm>
              <a:off x="5904799" y="2747343"/>
              <a:ext cx="142430" cy="119951"/>
            </a:xfrm>
            <a:custGeom>
              <a:avLst/>
              <a:gdLst/>
              <a:ahLst/>
              <a:cxnLst/>
              <a:rect l="l" t="t" r="r" b="b"/>
              <a:pathLst>
                <a:path w="5320" h="4448" extrusionOk="0">
                  <a:moveTo>
                    <a:pt x="4499" y="1"/>
                  </a:moveTo>
                  <a:lnTo>
                    <a:pt x="0" y="973"/>
                  </a:lnTo>
                  <a:lnTo>
                    <a:pt x="395" y="2858"/>
                  </a:lnTo>
                  <a:cubicBezTo>
                    <a:pt x="608" y="3816"/>
                    <a:pt x="1473" y="4447"/>
                    <a:pt x="2399" y="4447"/>
                  </a:cubicBezTo>
                  <a:cubicBezTo>
                    <a:pt x="2531" y="4447"/>
                    <a:pt x="2664" y="4434"/>
                    <a:pt x="2797" y="4408"/>
                  </a:cubicBezTo>
                  <a:lnTo>
                    <a:pt x="5320" y="3861"/>
                  </a:lnTo>
                  <a:lnTo>
                    <a:pt x="449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8"/>
            <p:cNvSpPr/>
            <p:nvPr/>
          </p:nvSpPr>
          <p:spPr>
            <a:xfrm>
              <a:off x="5868174" y="2484221"/>
              <a:ext cx="125349" cy="141013"/>
            </a:xfrm>
            <a:custGeom>
              <a:avLst/>
              <a:gdLst/>
              <a:ahLst/>
              <a:cxnLst/>
              <a:rect l="l" t="t" r="r" b="b"/>
              <a:pathLst>
                <a:path w="4682" h="5229" extrusionOk="0">
                  <a:moveTo>
                    <a:pt x="3770" y="1"/>
                  </a:moveTo>
                  <a:cubicBezTo>
                    <a:pt x="1490" y="669"/>
                    <a:pt x="1" y="2888"/>
                    <a:pt x="244" y="5229"/>
                  </a:cubicBezTo>
                  <a:lnTo>
                    <a:pt x="4681" y="4286"/>
                  </a:lnTo>
                  <a:lnTo>
                    <a:pt x="377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8"/>
            <p:cNvSpPr/>
            <p:nvPr/>
          </p:nvSpPr>
          <p:spPr>
            <a:xfrm>
              <a:off x="3593690" y="3040399"/>
              <a:ext cx="3211977" cy="414760"/>
            </a:xfrm>
            <a:custGeom>
              <a:avLst/>
              <a:gdLst/>
              <a:ahLst/>
              <a:cxnLst/>
              <a:rect l="l" t="t" r="r" b="b"/>
              <a:pathLst>
                <a:path w="119973" h="15380" extrusionOk="0">
                  <a:moveTo>
                    <a:pt x="118241" y="1"/>
                  </a:moveTo>
                  <a:cubicBezTo>
                    <a:pt x="118170" y="1"/>
                    <a:pt x="118099" y="6"/>
                    <a:pt x="118027" y="15"/>
                  </a:cubicBezTo>
                  <a:lnTo>
                    <a:pt x="1612" y="12052"/>
                  </a:lnTo>
                  <a:cubicBezTo>
                    <a:pt x="669" y="12173"/>
                    <a:pt x="1" y="12964"/>
                    <a:pt x="122" y="13906"/>
                  </a:cubicBezTo>
                  <a:cubicBezTo>
                    <a:pt x="206" y="14746"/>
                    <a:pt x="909" y="15379"/>
                    <a:pt x="1732" y="15379"/>
                  </a:cubicBezTo>
                  <a:cubicBezTo>
                    <a:pt x="1802" y="15379"/>
                    <a:pt x="1874" y="15375"/>
                    <a:pt x="1946" y="15365"/>
                  </a:cubicBezTo>
                  <a:lnTo>
                    <a:pt x="118361" y="3328"/>
                  </a:lnTo>
                  <a:cubicBezTo>
                    <a:pt x="119304" y="3237"/>
                    <a:pt x="119972" y="2416"/>
                    <a:pt x="119851" y="1505"/>
                  </a:cubicBezTo>
                  <a:cubicBezTo>
                    <a:pt x="119767" y="637"/>
                    <a:pt x="119064" y="1"/>
                    <a:pt x="1182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8"/>
            <p:cNvSpPr/>
            <p:nvPr/>
          </p:nvSpPr>
          <p:spPr>
            <a:xfrm>
              <a:off x="5551769" y="3324820"/>
              <a:ext cx="161974" cy="72974"/>
            </a:xfrm>
            <a:custGeom>
              <a:avLst/>
              <a:gdLst/>
              <a:ahLst/>
              <a:cxnLst/>
              <a:rect l="l" t="t" r="r" b="b"/>
              <a:pathLst>
                <a:path w="6050" h="2706" extrusionOk="0">
                  <a:moveTo>
                    <a:pt x="6050" y="2098"/>
                  </a:moveTo>
                  <a:lnTo>
                    <a:pt x="214" y="2706"/>
                  </a:lnTo>
                  <a:lnTo>
                    <a:pt x="1" y="578"/>
                  </a:lnTo>
                  <a:lnTo>
                    <a:pt x="5807" y="0"/>
                  </a:ln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8"/>
            <p:cNvSpPr/>
            <p:nvPr/>
          </p:nvSpPr>
          <p:spPr>
            <a:xfrm>
              <a:off x="6028077" y="3653099"/>
              <a:ext cx="161974" cy="73810"/>
            </a:xfrm>
            <a:custGeom>
              <a:avLst/>
              <a:gdLst/>
              <a:ahLst/>
              <a:cxnLst/>
              <a:rect l="l" t="t" r="r" b="b"/>
              <a:pathLst>
                <a:path w="6050" h="2737" extrusionOk="0">
                  <a:moveTo>
                    <a:pt x="6049" y="2128"/>
                  </a:moveTo>
                  <a:lnTo>
                    <a:pt x="244" y="2736"/>
                  </a:lnTo>
                  <a:lnTo>
                    <a:pt x="1" y="609"/>
                  </a:lnTo>
                  <a:lnTo>
                    <a:pt x="5837" y="1"/>
                  </a:ln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8"/>
            <p:cNvSpPr/>
            <p:nvPr/>
          </p:nvSpPr>
          <p:spPr>
            <a:xfrm>
              <a:off x="5244027" y="3562948"/>
              <a:ext cx="161144" cy="73783"/>
            </a:xfrm>
            <a:custGeom>
              <a:avLst/>
              <a:gdLst/>
              <a:ahLst/>
              <a:cxnLst/>
              <a:rect l="l" t="t" r="r" b="b"/>
              <a:pathLst>
                <a:path w="6019" h="2736" extrusionOk="0">
                  <a:moveTo>
                    <a:pt x="6018" y="2128"/>
                  </a:moveTo>
                  <a:lnTo>
                    <a:pt x="213" y="2736"/>
                  </a:lnTo>
                  <a:lnTo>
                    <a:pt x="0" y="608"/>
                  </a:lnTo>
                  <a:lnTo>
                    <a:pt x="5806" y="0"/>
                  </a:ln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8"/>
            <p:cNvSpPr/>
            <p:nvPr/>
          </p:nvSpPr>
          <p:spPr>
            <a:xfrm>
              <a:off x="4291504" y="3512950"/>
              <a:ext cx="161974" cy="73783"/>
            </a:xfrm>
            <a:custGeom>
              <a:avLst/>
              <a:gdLst/>
              <a:ahLst/>
              <a:cxnLst/>
              <a:rect l="l" t="t" r="r" b="b"/>
              <a:pathLst>
                <a:path w="6050" h="2736" extrusionOk="0">
                  <a:moveTo>
                    <a:pt x="6049" y="2128"/>
                  </a:moveTo>
                  <a:lnTo>
                    <a:pt x="244" y="2736"/>
                  </a:lnTo>
                  <a:lnTo>
                    <a:pt x="0" y="608"/>
                  </a:lnTo>
                  <a:lnTo>
                    <a:pt x="5806" y="0"/>
                  </a:ln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8"/>
            <p:cNvSpPr/>
            <p:nvPr/>
          </p:nvSpPr>
          <p:spPr>
            <a:xfrm>
              <a:off x="4399328" y="697301"/>
              <a:ext cx="712871" cy="960690"/>
            </a:xfrm>
            <a:custGeom>
              <a:avLst/>
              <a:gdLst/>
              <a:ahLst/>
              <a:cxnLst/>
              <a:rect l="l" t="t" r="r" b="b"/>
              <a:pathLst>
                <a:path w="26627" h="35624" extrusionOk="0">
                  <a:moveTo>
                    <a:pt x="26627" y="0"/>
                  </a:moveTo>
                  <a:cubicBezTo>
                    <a:pt x="17660" y="2432"/>
                    <a:pt x="17660" y="2432"/>
                    <a:pt x="9362" y="4225"/>
                  </a:cubicBezTo>
                  <a:cubicBezTo>
                    <a:pt x="8420" y="15289"/>
                    <a:pt x="5228" y="25836"/>
                    <a:pt x="0" y="35624"/>
                  </a:cubicBezTo>
                  <a:cubicBezTo>
                    <a:pt x="0" y="35624"/>
                    <a:pt x="7751" y="26748"/>
                    <a:pt x="11095" y="5532"/>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212" name="Google Shape;1212;p28"/>
          <p:cNvSpPr/>
          <p:nvPr/>
        </p:nvSpPr>
        <p:spPr>
          <a:xfrm flipH="1">
            <a:off x="14955343" y="5795854"/>
            <a:ext cx="4581758" cy="5590012"/>
          </a:xfrm>
          <a:custGeom>
            <a:avLst/>
            <a:gdLst/>
            <a:ahLst/>
            <a:cxnLst/>
            <a:rect l="l" t="t" r="r" b="b"/>
            <a:pathLst>
              <a:path w="52676" h="63802" extrusionOk="0">
                <a:moveTo>
                  <a:pt x="1429" y="30123"/>
                </a:moveTo>
                <a:cubicBezTo>
                  <a:pt x="1338" y="30457"/>
                  <a:pt x="1307" y="30761"/>
                  <a:pt x="1277" y="31096"/>
                </a:cubicBezTo>
                <a:cubicBezTo>
                  <a:pt x="1216" y="31734"/>
                  <a:pt x="1307" y="32433"/>
                  <a:pt x="1672" y="33102"/>
                </a:cubicBezTo>
                <a:cubicBezTo>
                  <a:pt x="1824" y="33436"/>
                  <a:pt x="2098" y="33770"/>
                  <a:pt x="2401" y="34014"/>
                </a:cubicBezTo>
                <a:cubicBezTo>
                  <a:pt x="2736" y="34287"/>
                  <a:pt x="3101" y="34469"/>
                  <a:pt x="3465" y="34561"/>
                </a:cubicBezTo>
                <a:cubicBezTo>
                  <a:pt x="4134" y="34743"/>
                  <a:pt x="4681" y="34713"/>
                  <a:pt x="5076" y="34773"/>
                </a:cubicBezTo>
                <a:cubicBezTo>
                  <a:pt x="5259" y="34804"/>
                  <a:pt x="5411" y="34834"/>
                  <a:pt x="5502" y="34865"/>
                </a:cubicBezTo>
                <a:cubicBezTo>
                  <a:pt x="5593" y="34895"/>
                  <a:pt x="5654" y="34956"/>
                  <a:pt x="5745" y="35047"/>
                </a:cubicBezTo>
                <a:cubicBezTo>
                  <a:pt x="5958" y="35199"/>
                  <a:pt x="6201" y="35564"/>
                  <a:pt x="6505" y="35989"/>
                </a:cubicBezTo>
                <a:cubicBezTo>
                  <a:pt x="6657" y="36202"/>
                  <a:pt x="6839" y="36445"/>
                  <a:pt x="7113" y="36688"/>
                </a:cubicBezTo>
                <a:cubicBezTo>
                  <a:pt x="7356" y="36931"/>
                  <a:pt x="7660" y="37175"/>
                  <a:pt x="8025" y="37327"/>
                </a:cubicBezTo>
                <a:cubicBezTo>
                  <a:pt x="8420" y="37479"/>
                  <a:pt x="8815" y="37570"/>
                  <a:pt x="9180" y="37570"/>
                </a:cubicBezTo>
                <a:cubicBezTo>
                  <a:pt x="9575" y="37570"/>
                  <a:pt x="9909" y="37479"/>
                  <a:pt x="10244" y="37387"/>
                </a:cubicBezTo>
                <a:cubicBezTo>
                  <a:pt x="10882" y="37205"/>
                  <a:pt x="11399" y="36901"/>
                  <a:pt x="11855" y="36567"/>
                </a:cubicBezTo>
                <a:cubicBezTo>
                  <a:pt x="11976" y="36476"/>
                  <a:pt x="12067" y="36384"/>
                  <a:pt x="12189" y="36293"/>
                </a:cubicBezTo>
                <a:lnTo>
                  <a:pt x="12493" y="36050"/>
                </a:lnTo>
                <a:cubicBezTo>
                  <a:pt x="12736" y="35868"/>
                  <a:pt x="12979" y="35655"/>
                  <a:pt x="13131" y="35381"/>
                </a:cubicBezTo>
                <a:cubicBezTo>
                  <a:pt x="13314" y="35108"/>
                  <a:pt x="13466" y="34804"/>
                  <a:pt x="13557" y="34469"/>
                </a:cubicBezTo>
                <a:cubicBezTo>
                  <a:pt x="13648" y="34135"/>
                  <a:pt x="13709" y="33770"/>
                  <a:pt x="13678" y="33436"/>
                </a:cubicBezTo>
                <a:cubicBezTo>
                  <a:pt x="13678" y="33071"/>
                  <a:pt x="13587" y="32706"/>
                  <a:pt x="13435" y="32372"/>
                </a:cubicBezTo>
                <a:cubicBezTo>
                  <a:pt x="13253" y="32038"/>
                  <a:pt x="13010" y="31795"/>
                  <a:pt x="12736" y="31582"/>
                </a:cubicBezTo>
                <a:cubicBezTo>
                  <a:pt x="12219" y="31217"/>
                  <a:pt x="11581" y="31096"/>
                  <a:pt x="11034" y="31156"/>
                </a:cubicBezTo>
                <a:cubicBezTo>
                  <a:pt x="10487" y="31248"/>
                  <a:pt x="10000" y="31460"/>
                  <a:pt x="9605" y="31734"/>
                </a:cubicBezTo>
                <a:cubicBezTo>
                  <a:pt x="10092" y="31673"/>
                  <a:pt x="10578" y="31673"/>
                  <a:pt x="11003" y="31795"/>
                </a:cubicBezTo>
                <a:cubicBezTo>
                  <a:pt x="11399" y="31916"/>
                  <a:pt x="11733" y="32190"/>
                  <a:pt x="11885" y="32463"/>
                </a:cubicBezTo>
                <a:cubicBezTo>
                  <a:pt x="12067" y="32767"/>
                  <a:pt x="12007" y="33010"/>
                  <a:pt x="11915" y="33284"/>
                </a:cubicBezTo>
                <a:cubicBezTo>
                  <a:pt x="11855" y="33406"/>
                  <a:pt x="11794" y="33527"/>
                  <a:pt x="11703" y="33649"/>
                </a:cubicBezTo>
                <a:cubicBezTo>
                  <a:pt x="11611" y="33740"/>
                  <a:pt x="11490" y="33831"/>
                  <a:pt x="11338" y="33953"/>
                </a:cubicBezTo>
                <a:cubicBezTo>
                  <a:pt x="11216" y="34044"/>
                  <a:pt x="11095" y="34165"/>
                  <a:pt x="10973" y="34317"/>
                </a:cubicBezTo>
                <a:cubicBezTo>
                  <a:pt x="10912" y="34378"/>
                  <a:pt x="10821" y="34439"/>
                  <a:pt x="10760" y="34530"/>
                </a:cubicBezTo>
                <a:cubicBezTo>
                  <a:pt x="10669" y="34591"/>
                  <a:pt x="10578" y="34652"/>
                  <a:pt x="10517" y="34713"/>
                </a:cubicBezTo>
                <a:cubicBezTo>
                  <a:pt x="10183" y="34925"/>
                  <a:pt x="9848" y="35108"/>
                  <a:pt x="9544" y="35199"/>
                </a:cubicBezTo>
                <a:cubicBezTo>
                  <a:pt x="9423" y="35260"/>
                  <a:pt x="9271" y="35260"/>
                  <a:pt x="9180" y="35260"/>
                </a:cubicBezTo>
                <a:cubicBezTo>
                  <a:pt x="9089" y="35260"/>
                  <a:pt x="8997" y="35260"/>
                  <a:pt x="8937" y="35229"/>
                </a:cubicBezTo>
                <a:cubicBezTo>
                  <a:pt x="8845" y="35199"/>
                  <a:pt x="8785" y="35138"/>
                  <a:pt x="8663" y="35047"/>
                </a:cubicBezTo>
                <a:cubicBezTo>
                  <a:pt x="8572" y="34956"/>
                  <a:pt x="8450" y="34804"/>
                  <a:pt x="8329" y="34621"/>
                </a:cubicBezTo>
                <a:cubicBezTo>
                  <a:pt x="8085" y="34287"/>
                  <a:pt x="7782" y="33831"/>
                  <a:pt x="7265" y="33345"/>
                </a:cubicBezTo>
                <a:cubicBezTo>
                  <a:pt x="7022" y="33102"/>
                  <a:pt x="6657" y="32858"/>
                  <a:pt x="6323" y="32737"/>
                </a:cubicBezTo>
                <a:cubicBezTo>
                  <a:pt x="5958" y="32585"/>
                  <a:pt x="5623" y="32555"/>
                  <a:pt x="5319" y="32494"/>
                </a:cubicBezTo>
                <a:cubicBezTo>
                  <a:pt x="4742" y="32433"/>
                  <a:pt x="4316" y="32433"/>
                  <a:pt x="4073" y="32372"/>
                </a:cubicBezTo>
                <a:cubicBezTo>
                  <a:pt x="3952" y="32342"/>
                  <a:pt x="3891" y="32281"/>
                  <a:pt x="3830" y="32251"/>
                </a:cubicBezTo>
                <a:cubicBezTo>
                  <a:pt x="3769" y="32190"/>
                  <a:pt x="3739" y="32129"/>
                  <a:pt x="3678" y="32038"/>
                </a:cubicBezTo>
                <a:cubicBezTo>
                  <a:pt x="3587" y="31855"/>
                  <a:pt x="3526" y="31551"/>
                  <a:pt x="3557" y="31248"/>
                </a:cubicBezTo>
                <a:cubicBezTo>
                  <a:pt x="3557" y="31096"/>
                  <a:pt x="3587" y="30913"/>
                  <a:pt x="3617" y="30761"/>
                </a:cubicBezTo>
                <a:cubicBezTo>
                  <a:pt x="3678" y="30640"/>
                  <a:pt x="3739" y="30457"/>
                  <a:pt x="3800" y="30305"/>
                </a:cubicBezTo>
                <a:cubicBezTo>
                  <a:pt x="4134" y="29697"/>
                  <a:pt x="4712" y="29150"/>
                  <a:pt x="5350" y="28846"/>
                </a:cubicBezTo>
                <a:cubicBezTo>
                  <a:pt x="5684" y="28694"/>
                  <a:pt x="6019" y="28573"/>
                  <a:pt x="6383" y="28542"/>
                </a:cubicBezTo>
                <a:cubicBezTo>
                  <a:pt x="6475" y="28512"/>
                  <a:pt x="6566" y="28512"/>
                  <a:pt x="6657" y="28512"/>
                </a:cubicBezTo>
                <a:cubicBezTo>
                  <a:pt x="6718" y="28512"/>
                  <a:pt x="6809" y="28512"/>
                  <a:pt x="6900" y="28512"/>
                </a:cubicBezTo>
                <a:cubicBezTo>
                  <a:pt x="7082" y="28512"/>
                  <a:pt x="7295" y="28542"/>
                  <a:pt x="7508" y="28573"/>
                </a:cubicBezTo>
                <a:cubicBezTo>
                  <a:pt x="7964" y="28633"/>
                  <a:pt x="8511" y="28725"/>
                  <a:pt x="9149" y="28725"/>
                </a:cubicBezTo>
                <a:cubicBezTo>
                  <a:pt x="9484" y="28694"/>
                  <a:pt x="9848" y="28664"/>
                  <a:pt x="10213" y="28512"/>
                </a:cubicBezTo>
                <a:cubicBezTo>
                  <a:pt x="10578" y="28390"/>
                  <a:pt x="10943" y="28178"/>
                  <a:pt x="11216" y="27904"/>
                </a:cubicBezTo>
                <a:cubicBezTo>
                  <a:pt x="11490" y="27661"/>
                  <a:pt x="11672" y="27418"/>
                  <a:pt x="11824" y="27175"/>
                </a:cubicBezTo>
                <a:cubicBezTo>
                  <a:pt x="11976" y="26962"/>
                  <a:pt x="12128" y="26779"/>
                  <a:pt x="12219" y="26627"/>
                </a:cubicBezTo>
                <a:cubicBezTo>
                  <a:pt x="12341" y="26475"/>
                  <a:pt x="12432" y="26384"/>
                  <a:pt x="12523" y="26323"/>
                </a:cubicBezTo>
                <a:cubicBezTo>
                  <a:pt x="12584" y="26263"/>
                  <a:pt x="12675" y="26232"/>
                  <a:pt x="12797" y="26202"/>
                </a:cubicBezTo>
                <a:cubicBezTo>
                  <a:pt x="13040" y="26111"/>
                  <a:pt x="13374" y="26111"/>
                  <a:pt x="13678" y="26171"/>
                </a:cubicBezTo>
                <a:cubicBezTo>
                  <a:pt x="13982" y="26232"/>
                  <a:pt x="14347" y="26384"/>
                  <a:pt x="14681" y="26597"/>
                </a:cubicBezTo>
                <a:cubicBezTo>
                  <a:pt x="14925" y="26719"/>
                  <a:pt x="15168" y="26871"/>
                  <a:pt x="15411" y="27023"/>
                </a:cubicBezTo>
                <a:cubicBezTo>
                  <a:pt x="15259" y="27083"/>
                  <a:pt x="15107" y="27114"/>
                  <a:pt x="14985" y="27175"/>
                </a:cubicBezTo>
                <a:cubicBezTo>
                  <a:pt x="14408" y="27357"/>
                  <a:pt x="13921" y="27661"/>
                  <a:pt x="13526" y="28056"/>
                </a:cubicBezTo>
                <a:cubicBezTo>
                  <a:pt x="13131" y="28451"/>
                  <a:pt x="12827" y="28937"/>
                  <a:pt x="12675" y="29454"/>
                </a:cubicBezTo>
                <a:cubicBezTo>
                  <a:pt x="12949" y="28998"/>
                  <a:pt x="13344" y="28633"/>
                  <a:pt x="13769" y="28390"/>
                </a:cubicBezTo>
                <a:cubicBezTo>
                  <a:pt x="14195" y="28147"/>
                  <a:pt x="14681" y="27995"/>
                  <a:pt x="15137" y="27934"/>
                </a:cubicBezTo>
                <a:cubicBezTo>
                  <a:pt x="16110" y="27843"/>
                  <a:pt x="17052" y="28147"/>
                  <a:pt x="17873" y="28603"/>
                </a:cubicBezTo>
                <a:lnTo>
                  <a:pt x="17903" y="28573"/>
                </a:lnTo>
                <a:cubicBezTo>
                  <a:pt x="18055" y="28664"/>
                  <a:pt x="18238" y="28755"/>
                  <a:pt x="18420" y="28846"/>
                </a:cubicBezTo>
                <a:cubicBezTo>
                  <a:pt x="18390" y="29880"/>
                  <a:pt x="18542" y="30883"/>
                  <a:pt x="18815" y="31886"/>
                </a:cubicBezTo>
                <a:cubicBezTo>
                  <a:pt x="18633" y="32372"/>
                  <a:pt x="18481" y="32828"/>
                  <a:pt x="18390" y="33314"/>
                </a:cubicBezTo>
                <a:cubicBezTo>
                  <a:pt x="18086" y="34865"/>
                  <a:pt x="18329" y="36476"/>
                  <a:pt x="18298" y="38087"/>
                </a:cubicBezTo>
                <a:cubicBezTo>
                  <a:pt x="18238" y="41460"/>
                  <a:pt x="16870" y="44682"/>
                  <a:pt x="15046" y="47509"/>
                </a:cubicBezTo>
                <a:cubicBezTo>
                  <a:pt x="13192" y="50336"/>
                  <a:pt x="10882" y="52798"/>
                  <a:pt x="8633" y="55290"/>
                </a:cubicBezTo>
                <a:cubicBezTo>
                  <a:pt x="8025" y="55959"/>
                  <a:pt x="7447" y="56628"/>
                  <a:pt x="7113" y="57418"/>
                </a:cubicBezTo>
                <a:cubicBezTo>
                  <a:pt x="6778" y="58239"/>
                  <a:pt x="6414" y="59181"/>
                  <a:pt x="6930" y="59880"/>
                </a:cubicBezTo>
                <a:cubicBezTo>
                  <a:pt x="11125" y="59576"/>
                  <a:pt x="15259" y="60549"/>
                  <a:pt x="19362" y="61522"/>
                </a:cubicBezTo>
                <a:cubicBezTo>
                  <a:pt x="21095" y="61947"/>
                  <a:pt x="22858" y="62373"/>
                  <a:pt x="24621" y="62798"/>
                </a:cubicBezTo>
                <a:cubicBezTo>
                  <a:pt x="26688" y="63284"/>
                  <a:pt x="29119" y="63284"/>
                  <a:pt x="31217" y="63801"/>
                </a:cubicBezTo>
                <a:cubicBezTo>
                  <a:pt x="29849" y="62129"/>
                  <a:pt x="28451" y="60488"/>
                  <a:pt x="27083" y="58847"/>
                </a:cubicBezTo>
                <a:cubicBezTo>
                  <a:pt x="26049" y="57631"/>
                  <a:pt x="24985" y="56293"/>
                  <a:pt x="24925" y="54682"/>
                </a:cubicBezTo>
                <a:cubicBezTo>
                  <a:pt x="24803" y="52038"/>
                  <a:pt x="27478" y="49819"/>
                  <a:pt x="27204" y="47175"/>
                </a:cubicBezTo>
                <a:cubicBezTo>
                  <a:pt x="27113" y="46233"/>
                  <a:pt x="26627" y="45381"/>
                  <a:pt x="26293" y="44500"/>
                </a:cubicBezTo>
                <a:cubicBezTo>
                  <a:pt x="24955" y="41126"/>
                  <a:pt x="25472" y="37235"/>
                  <a:pt x="26900" y="33892"/>
                </a:cubicBezTo>
                <a:cubicBezTo>
                  <a:pt x="27052" y="33862"/>
                  <a:pt x="27174" y="33831"/>
                  <a:pt x="27296" y="33801"/>
                </a:cubicBezTo>
                <a:cubicBezTo>
                  <a:pt x="27569" y="33740"/>
                  <a:pt x="27843" y="33649"/>
                  <a:pt x="28086" y="33588"/>
                </a:cubicBezTo>
                <a:cubicBezTo>
                  <a:pt x="28572" y="33436"/>
                  <a:pt x="29089" y="33254"/>
                  <a:pt x="29545" y="33041"/>
                </a:cubicBezTo>
                <a:cubicBezTo>
                  <a:pt x="30031" y="32858"/>
                  <a:pt x="30487" y="32646"/>
                  <a:pt x="30913" y="32433"/>
                </a:cubicBezTo>
                <a:cubicBezTo>
                  <a:pt x="31369" y="32220"/>
                  <a:pt x="31764" y="32007"/>
                  <a:pt x="32159" y="31855"/>
                </a:cubicBezTo>
                <a:cubicBezTo>
                  <a:pt x="32524" y="31703"/>
                  <a:pt x="32919" y="31612"/>
                  <a:pt x="33223" y="31582"/>
                </a:cubicBezTo>
                <a:cubicBezTo>
                  <a:pt x="33527" y="31582"/>
                  <a:pt x="33861" y="31643"/>
                  <a:pt x="34074" y="31734"/>
                </a:cubicBezTo>
                <a:cubicBezTo>
                  <a:pt x="34195" y="31795"/>
                  <a:pt x="34287" y="31855"/>
                  <a:pt x="34347" y="31916"/>
                </a:cubicBezTo>
                <a:cubicBezTo>
                  <a:pt x="34408" y="31977"/>
                  <a:pt x="34499" y="32099"/>
                  <a:pt x="34591" y="32251"/>
                </a:cubicBezTo>
                <a:cubicBezTo>
                  <a:pt x="34682" y="32403"/>
                  <a:pt x="34773" y="32615"/>
                  <a:pt x="34894" y="32858"/>
                </a:cubicBezTo>
                <a:cubicBezTo>
                  <a:pt x="35016" y="33102"/>
                  <a:pt x="35198" y="33375"/>
                  <a:pt x="35411" y="33649"/>
                </a:cubicBezTo>
                <a:cubicBezTo>
                  <a:pt x="35654" y="33953"/>
                  <a:pt x="35989" y="34226"/>
                  <a:pt x="36323" y="34409"/>
                </a:cubicBezTo>
                <a:cubicBezTo>
                  <a:pt x="36657" y="34591"/>
                  <a:pt x="37022" y="34682"/>
                  <a:pt x="37326" y="34743"/>
                </a:cubicBezTo>
                <a:cubicBezTo>
                  <a:pt x="37964" y="34865"/>
                  <a:pt x="38512" y="34834"/>
                  <a:pt x="38968" y="34834"/>
                </a:cubicBezTo>
                <a:cubicBezTo>
                  <a:pt x="39211" y="34834"/>
                  <a:pt x="39423" y="34834"/>
                  <a:pt x="39606" y="34865"/>
                </a:cubicBezTo>
                <a:cubicBezTo>
                  <a:pt x="39697" y="34865"/>
                  <a:pt x="39758" y="34865"/>
                  <a:pt x="39849" y="34895"/>
                </a:cubicBezTo>
                <a:cubicBezTo>
                  <a:pt x="39940" y="34925"/>
                  <a:pt x="40031" y="34925"/>
                  <a:pt x="40123" y="34956"/>
                </a:cubicBezTo>
                <a:cubicBezTo>
                  <a:pt x="40457" y="35047"/>
                  <a:pt x="40791" y="35199"/>
                  <a:pt x="41095" y="35412"/>
                </a:cubicBezTo>
                <a:cubicBezTo>
                  <a:pt x="41673" y="35807"/>
                  <a:pt x="42159" y="36415"/>
                  <a:pt x="42402" y="37083"/>
                </a:cubicBezTo>
                <a:cubicBezTo>
                  <a:pt x="42463" y="37235"/>
                  <a:pt x="42493" y="37418"/>
                  <a:pt x="42524" y="37570"/>
                </a:cubicBezTo>
                <a:cubicBezTo>
                  <a:pt x="42554" y="37722"/>
                  <a:pt x="42554" y="37874"/>
                  <a:pt x="42524" y="38026"/>
                </a:cubicBezTo>
                <a:cubicBezTo>
                  <a:pt x="42524" y="38360"/>
                  <a:pt x="42402" y="38634"/>
                  <a:pt x="42281" y="38816"/>
                </a:cubicBezTo>
                <a:cubicBezTo>
                  <a:pt x="42220" y="38907"/>
                  <a:pt x="42159" y="38938"/>
                  <a:pt x="42098" y="38998"/>
                </a:cubicBezTo>
                <a:cubicBezTo>
                  <a:pt x="42037" y="39029"/>
                  <a:pt x="41977" y="39059"/>
                  <a:pt x="41855" y="39059"/>
                </a:cubicBezTo>
                <a:cubicBezTo>
                  <a:pt x="41642" y="39120"/>
                  <a:pt x="41338" y="39090"/>
                  <a:pt x="40913" y="39059"/>
                </a:cubicBezTo>
                <a:lnTo>
                  <a:pt x="40214" y="38816"/>
                </a:lnTo>
                <a:cubicBezTo>
                  <a:pt x="39819" y="38694"/>
                  <a:pt x="39454" y="38542"/>
                  <a:pt x="39028" y="38421"/>
                </a:cubicBezTo>
                <a:cubicBezTo>
                  <a:pt x="38603" y="38299"/>
                  <a:pt x="38147" y="38178"/>
                  <a:pt x="37691" y="38238"/>
                </a:cubicBezTo>
                <a:cubicBezTo>
                  <a:pt x="37235" y="38299"/>
                  <a:pt x="36809" y="38542"/>
                  <a:pt x="36597" y="38877"/>
                </a:cubicBezTo>
                <a:cubicBezTo>
                  <a:pt x="36901" y="38603"/>
                  <a:pt x="37326" y="38573"/>
                  <a:pt x="37691" y="38634"/>
                </a:cubicBezTo>
                <a:cubicBezTo>
                  <a:pt x="38056" y="38725"/>
                  <a:pt x="38360" y="38907"/>
                  <a:pt x="38664" y="39120"/>
                </a:cubicBezTo>
                <a:cubicBezTo>
                  <a:pt x="38755" y="39211"/>
                  <a:pt x="38876" y="39272"/>
                  <a:pt x="38968" y="39363"/>
                </a:cubicBezTo>
                <a:cubicBezTo>
                  <a:pt x="38816" y="39424"/>
                  <a:pt x="38664" y="39515"/>
                  <a:pt x="38542" y="39576"/>
                </a:cubicBezTo>
                <a:cubicBezTo>
                  <a:pt x="37964" y="39971"/>
                  <a:pt x="37630" y="40427"/>
                  <a:pt x="37326" y="40701"/>
                </a:cubicBezTo>
                <a:cubicBezTo>
                  <a:pt x="37174" y="40853"/>
                  <a:pt x="37053" y="41004"/>
                  <a:pt x="36931" y="41065"/>
                </a:cubicBezTo>
                <a:cubicBezTo>
                  <a:pt x="36809" y="41156"/>
                  <a:pt x="36718" y="41187"/>
                  <a:pt x="36657" y="41217"/>
                </a:cubicBezTo>
                <a:cubicBezTo>
                  <a:pt x="36566" y="41217"/>
                  <a:pt x="36505" y="41248"/>
                  <a:pt x="36384" y="41217"/>
                </a:cubicBezTo>
                <a:cubicBezTo>
                  <a:pt x="36293" y="41217"/>
                  <a:pt x="36171" y="41156"/>
                  <a:pt x="36019" y="41096"/>
                </a:cubicBezTo>
                <a:cubicBezTo>
                  <a:pt x="35746" y="40974"/>
                  <a:pt x="35442" y="40731"/>
                  <a:pt x="35168" y="40457"/>
                </a:cubicBezTo>
                <a:cubicBezTo>
                  <a:pt x="35107" y="40397"/>
                  <a:pt x="35016" y="40336"/>
                  <a:pt x="34955" y="40245"/>
                </a:cubicBezTo>
                <a:cubicBezTo>
                  <a:pt x="34864" y="40184"/>
                  <a:pt x="34803" y="40093"/>
                  <a:pt x="34743" y="40032"/>
                </a:cubicBezTo>
                <a:cubicBezTo>
                  <a:pt x="34651" y="39849"/>
                  <a:pt x="34560" y="39697"/>
                  <a:pt x="34439" y="39606"/>
                </a:cubicBezTo>
                <a:cubicBezTo>
                  <a:pt x="34317" y="39485"/>
                  <a:pt x="34226" y="39363"/>
                  <a:pt x="34135" y="39242"/>
                </a:cubicBezTo>
                <a:cubicBezTo>
                  <a:pt x="34074" y="39120"/>
                  <a:pt x="34013" y="38998"/>
                  <a:pt x="33983" y="38846"/>
                </a:cubicBezTo>
                <a:cubicBezTo>
                  <a:pt x="33891" y="38573"/>
                  <a:pt x="33922" y="38330"/>
                  <a:pt x="34104" y="38056"/>
                </a:cubicBezTo>
                <a:cubicBezTo>
                  <a:pt x="34317" y="37813"/>
                  <a:pt x="34682" y="37600"/>
                  <a:pt x="35107" y="37539"/>
                </a:cubicBezTo>
                <a:cubicBezTo>
                  <a:pt x="35533" y="37448"/>
                  <a:pt x="36019" y="37539"/>
                  <a:pt x="36505" y="37661"/>
                </a:cubicBezTo>
                <a:cubicBezTo>
                  <a:pt x="36110" y="37327"/>
                  <a:pt x="35685" y="37053"/>
                  <a:pt x="35138" y="36901"/>
                </a:cubicBezTo>
                <a:cubicBezTo>
                  <a:pt x="34621" y="36749"/>
                  <a:pt x="33983" y="36780"/>
                  <a:pt x="33405" y="37083"/>
                </a:cubicBezTo>
                <a:cubicBezTo>
                  <a:pt x="33101" y="37205"/>
                  <a:pt x="32828" y="37448"/>
                  <a:pt x="32615" y="37752"/>
                </a:cubicBezTo>
                <a:cubicBezTo>
                  <a:pt x="32402" y="38056"/>
                  <a:pt x="32280" y="38390"/>
                  <a:pt x="32189" y="38755"/>
                </a:cubicBezTo>
                <a:cubicBezTo>
                  <a:pt x="32128" y="39090"/>
                  <a:pt x="32128" y="39454"/>
                  <a:pt x="32189" y="39789"/>
                </a:cubicBezTo>
                <a:cubicBezTo>
                  <a:pt x="32250" y="40153"/>
                  <a:pt x="32341" y="40457"/>
                  <a:pt x="32463" y="40761"/>
                </a:cubicBezTo>
                <a:cubicBezTo>
                  <a:pt x="32524" y="40883"/>
                  <a:pt x="32584" y="41004"/>
                  <a:pt x="32676" y="41096"/>
                </a:cubicBezTo>
                <a:cubicBezTo>
                  <a:pt x="32432" y="41126"/>
                  <a:pt x="32189" y="41156"/>
                  <a:pt x="31946" y="41156"/>
                </a:cubicBezTo>
                <a:cubicBezTo>
                  <a:pt x="31460" y="41156"/>
                  <a:pt x="30943" y="41065"/>
                  <a:pt x="30487" y="40883"/>
                </a:cubicBezTo>
                <a:cubicBezTo>
                  <a:pt x="30001" y="40731"/>
                  <a:pt x="29545" y="40427"/>
                  <a:pt x="29210" y="40032"/>
                </a:cubicBezTo>
                <a:cubicBezTo>
                  <a:pt x="29454" y="40518"/>
                  <a:pt x="29849" y="40944"/>
                  <a:pt x="30305" y="41248"/>
                </a:cubicBezTo>
                <a:cubicBezTo>
                  <a:pt x="30761" y="41552"/>
                  <a:pt x="31277" y="41795"/>
                  <a:pt x="31855" y="41947"/>
                </a:cubicBezTo>
                <a:cubicBezTo>
                  <a:pt x="32432" y="42099"/>
                  <a:pt x="33040" y="42129"/>
                  <a:pt x="33648" y="42160"/>
                </a:cubicBezTo>
                <a:cubicBezTo>
                  <a:pt x="34043" y="42524"/>
                  <a:pt x="34499" y="42889"/>
                  <a:pt x="35046" y="43163"/>
                </a:cubicBezTo>
                <a:cubicBezTo>
                  <a:pt x="35350" y="43315"/>
                  <a:pt x="35685" y="43406"/>
                  <a:pt x="36080" y="43467"/>
                </a:cubicBezTo>
                <a:cubicBezTo>
                  <a:pt x="36445" y="43527"/>
                  <a:pt x="36870" y="43527"/>
                  <a:pt x="37235" y="43406"/>
                </a:cubicBezTo>
                <a:cubicBezTo>
                  <a:pt x="37630" y="43315"/>
                  <a:pt x="37995" y="43102"/>
                  <a:pt x="38268" y="42919"/>
                </a:cubicBezTo>
                <a:cubicBezTo>
                  <a:pt x="38542" y="42707"/>
                  <a:pt x="38755" y="42494"/>
                  <a:pt x="38968" y="42311"/>
                </a:cubicBezTo>
                <a:cubicBezTo>
                  <a:pt x="39332" y="41916"/>
                  <a:pt x="39606" y="41612"/>
                  <a:pt x="39849" y="41460"/>
                </a:cubicBezTo>
                <a:cubicBezTo>
                  <a:pt x="39940" y="41400"/>
                  <a:pt x="40031" y="41369"/>
                  <a:pt x="40123" y="41339"/>
                </a:cubicBezTo>
                <a:cubicBezTo>
                  <a:pt x="40214" y="41308"/>
                  <a:pt x="40366" y="41308"/>
                  <a:pt x="40548" y="41308"/>
                </a:cubicBezTo>
                <a:cubicBezTo>
                  <a:pt x="40943" y="41308"/>
                  <a:pt x="41460" y="41400"/>
                  <a:pt x="42189" y="41308"/>
                </a:cubicBezTo>
                <a:cubicBezTo>
                  <a:pt x="42524" y="41278"/>
                  <a:pt x="42949" y="41156"/>
                  <a:pt x="43284" y="40944"/>
                </a:cubicBezTo>
                <a:cubicBezTo>
                  <a:pt x="43648" y="40731"/>
                  <a:pt x="43952" y="40427"/>
                  <a:pt x="44165" y="40123"/>
                </a:cubicBezTo>
                <a:cubicBezTo>
                  <a:pt x="44591" y="39515"/>
                  <a:pt x="44773" y="38846"/>
                  <a:pt x="44834" y="38208"/>
                </a:cubicBezTo>
                <a:cubicBezTo>
                  <a:pt x="44864" y="37874"/>
                  <a:pt x="44834" y="37539"/>
                  <a:pt x="44803" y="37235"/>
                </a:cubicBezTo>
                <a:cubicBezTo>
                  <a:pt x="44743" y="36901"/>
                  <a:pt x="44682" y="36597"/>
                  <a:pt x="44560" y="36293"/>
                </a:cubicBezTo>
                <a:cubicBezTo>
                  <a:pt x="44408" y="35868"/>
                  <a:pt x="44226" y="35472"/>
                  <a:pt x="43952" y="35108"/>
                </a:cubicBezTo>
                <a:cubicBezTo>
                  <a:pt x="44348" y="35138"/>
                  <a:pt x="44712" y="35199"/>
                  <a:pt x="45047" y="35321"/>
                </a:cubicBezTo>
                <a:cubicBezTo>
                  <a:pt x="45746" y="35564"/>
                  <a:pt x="46384" y="36050"/>
                  <a:pt x="46931" y="36628"/>
                </a:cubicBezTo>
                <a:cubicBezTo>
                  <a:pt x="47509" y="37205"/>
                  <a:pt x="47995" y="37874"/>
                  <a:pt x="48451" y="38542"/>
                </a:cubicBezTo>
                <a:cubicBezTo>
                  <a:pt x="48086" y="37813"/>
                  <a:pt x="47721" y="37053"/>
                  <a:pt x="47235" y="36384"/>
                </a:cubicBezTo>
                <a:cubicBezTo>
                  <a:pt x="46779" y="35685"/>
                  <a:pt x="46171" y="35017"/>
                  <a:pt x="45381" y="34591"/>
                </a:cubicBezTo>
                <a:cubicBezTo>
                  <a:pt x="44986" y="34378"/>
                  <a:pt x="44530" y="34226"/>
                  <a:pt x="44104" y="34105"/>
                </a:cubicBezTo>
                <a:cubicBezTo>
                  <a:pt x="43679" y="34014"/>
                  <a:pt x="43253" y="33953"/>
                  <a:pt x="42858" y="33862"/>
                </a:cubicBezTo>
                <a:lnTo>
                  <a:pt x="42858" y="33862"/>
                </a:lnTo>
                <a:cubicBezTo>
                  <a:pt x="42706" y="33740"/>
                  <a:pt x="42524" y="33618"/>
                  <a:pt x="42372" y="33497"/>
                </a:cubicBezTo>
                <a:cubicBezTo>
                  <a:pt x="41855" y="33162"/>
                  <a:pt x="41308" y="32889"/>
                  <a:pt x="40730" y="32737"/>
                </a:cubicBezTo>
                <a:cubicBezTo>
                  <a:pt x="40578" y="32676"/>
                  <a:pt x="40427" y="32646"/>
                  <a:pt x="40275" y="32615"/>
                </a:cubicBezTo>
                <a:cubicBezTo>
                  <a:pt x="40123" y="32585"/>
                  <a:pt x="39971" y="32585"/>
                  <a:pt x="39819" y="32555"/>
                </a:cubicBezTo>
                <a:cubicBezTo>
                  <a:pt x="39515" y="32524"/>
                  <a:pt x="39241" y="32524"/>
                  <a:pt x="38998" y="32524"/>
                </a:cubicBezTo>
                <a:cubicBezTo>
                  <a:pt x="38481" y="32524"/>
                  <a:pt x="38056" y="32524"/>
                  <a:pt x="37752" y="32463"/>
                </a:cubicBezTo>
                <a:cubicBezTo>
                  <a:pt x="37600" y="32433"/>
                  <a:pt x="37478" y="32403"/>
                  <a:pt x="37387" y="32372"/>
                </a:cubicBezTo>
                <a:lnTo>
                  <a:pt x="37326" y="32342"/>
                </a:lnTo>
                <a:cubicBezTo>
                  <a:pt x="37326" y="32311"/>
                  <a:pt x="37296" y="32311"/>
                  <a:pt x="37296" y="32281"/>
                </a:cubicBezTo>
                <a:cubicBezTo>
                  <a:pt x="37265" y="32251"/>
                  <a:pt x="37235" y="32220"/>
                  <a:pt x="37174" y="32190"/>
                </a:cubicBezTo>
                <a:cubicBezTo>
                  <a:pt x="37022" y="32007"/>
                  <a:pt x="36870" y="31612"/>
                  <a:pt x="36566" y="31096"/>
                </a:cubicBezTo>
                <a:cubicBezTo>
                  <a:pt x="36445" y="30852"/>
                  <a:pt x="36232" y="30548"/>
                  <a:pt x="35958" y="30275"/>
                </a:cubicBezTo>
                <a:cubicBezTo>
                  <a:pt x="35685" y="30001"/>
                  <a:pt x="35381" y="29789"/>
                  <a:pt x="35046" y="29637"/>
                </a:cubicBezTo>
                <a:cubicBezTo>
                  <a:pt x="34378" y="29333"/>
                  <a:pt x="33709" y="29241"/>
                  <a:pt x="33071" y="29272"/>
                </a:cubicBezTo>
                <a:cubicBezTo>
                  <a:pt x="32432" y="29333"/>
                  <a:pt x="31855" y="29485"/>
                  <a:pt x="31338" y="29697"/>
                </a:cubicBezTo>
                <a:cubicBezTo>
                  <a:pt x="30821" y="29910"/>
                  <a:pt x="30366" y="30123"/>
                  <a:pt x="29940" y="30336"/>
                </a:cubicBezTo>
                <a:cubicBezTo>
                  <a:pt x="29514" y="30548"/>
                  <a:pt x="29089" y="30731"/>
                  <a:pt x="28663" y="30913"/>
                </a:cubicBezTo>
                <a:cubicBezTo>
                  <a:pt x="28572" y="30944"/>
                  <a:pt x="28481" y="30974"/>
                  <a:pt x="28390" y="31004"/>
                </a:cubicBezTo>
                <a:cubicBezTo>
                  <a:pt x="28998" y="30032"/>
                  <a:pt x="29636" y="29089"/>
                  <a:pt x="30335" y="28147"/>
                </a:cubicBezTo>
                <a:cubicBezTo>
                  <a:pt x="30396" y="28147"/>
                  <a:pt x="30426" y="28147"/>
                  <a:pt x="30487" y="28117"/>
                </a:cubicBezTo>
                <a:cubicBezTo>
                  <a:pt x="31034" y="27995"/>
                  <a:pt x="31642" y="27843"/>
                  <a:pt x="32280" y="27570"/>
                </a:cubicBezTo>
                <a:cubicBezTo>
                  <a:pt x="32949" y="27266"/>
                  <a:pt x="33527" y="26840"/>
                  <a:pt x="34013" y="26323"/>
                </a:cubicBezTo>
                <a:cubicBezTo>
                  <a:pt x="34043" y="26293"/>
                  <a:pt x="34074" y="26263"/>
                  <a:pt x="34104" y="26202"/>
                </a:cubicBezTo>
                <a:lnTo>
                  <a:pt x="34378" y="26567"/>
                </a:lnTo>
                <a:lnTo>
                  <a:pt x="35046" y="27448"/>
                </a:lnTo>
                <a:cubicBezTo>
                  <a:pt x="35259" y="27752"/>
                  <a:pt x="35502" y="28117"/>
                  <a:pt x="35806" y="28421"/>
                </a:cubicBezTo>
                <a:cubicBezTo>
                  <a:pt x="36110" y="28725"/>
                  <a:pt x="36536" y="29029"/>
                  <a:pt x="36992" y="29150"/>
                </a:cubicBezTo>
                <a:cubicBezTo>
                  <a:pt x="37417" y="29272"/>
                  <a:pt x="37873" y="29241"/>
                  <a:pt x="38268" y="29150"/>
                </a:cubicBezTo>
                <a:cubicBezTo>
                  <a:pt x="39089" y="28998"/>
                  <a:pt x="39697" y="28542"/>
                  <a:pt x="40335" y="28117"/>
                </a:cubicBezTo>
                <a:cubicBezTo>
                  <a:pt x="39636" y="28390"/>
                  <a:pt x="38907" y="28633"/>
                  <a:pt x="38208" y="28603"/>
                </a:cubicBezTo>
                <a:cubicBezTo>
                  <a:pt x="37873" y="28573"/>
                  <a:pt x="37539" y="28482"/>
                  <a:pt x="37296" y="28330"/>
                </a:cubicBezTo>
                <a:cubicBezTo>
                  <a:pt x="37053" y="28178"/>
                  <a:pt x="36870" y="27965"/>
                  <a:pt x="36688" y="27691"/>
                </a:cubicBezTo>
                <a:cubicBezTo>
                  <a:pt x="36536" y="27448"/>
                  <a:pt x="36414" y="27114"/>
                  <a:pt x="36293" y="26779"/>
                </a:cubicBezTo>
                <a:lnTo>
                  <a:pt x="35867" y="25716"/>
                </a:lnTo>
                <a:lnTo>
                  <a:pt x="35320" y="24348"/>
                </a:lnTo>
                <a:cubicBezTo>
                  <a:pt x="35533" y="23922"/>
                  <a:pt x="35715" y="23497"/>
                  <a:pt x="35898" y="23041"/>
                </a:cubicBezTo>
                <a:cubicBezTo>
                  <a:pt x="35989" y="22767"/>
                  <a:pt x="36110" y="22494"/>
                  <a:pt x="36202" y="22220"/>
                </a:cubicBezTo>
                <a:cubicBezTo>
                  <a:pt x="36232" y="22098"/>
                  <a:pt x="36293" y="21946"/>
                  <a:pt x="36323" y="21825"/>
                </a:cubicBezTo>
                <a:lnTo>
                  <a:pt x="36445" y="21491"/>
                </a:lnTo>
                <a:cubicBezTo>
                  <a:pt x="36627" y="21065"/>
                  <a:pt x="36870" y="20639"/>
                  <a:pt x="37144" y="20244"/>
                </a:cubicBezTo>
                <a:cubicBezTo>
                  <a:pt x="37357" y="19910"/>
                  <a:pt x="37630" y="19576"/>
                  <a:pt x="37904" y="19272"/>
                </a:cubicBezTo>
                <a:cubicBezTo>
                  <a:pt x="38360" y="19332"/>
                  <a:pt x="38785" y="19393"/>
                  <a:pt x="39059" y="19606"/>
                </a:cubicBezTo>
                <a:cubicBezTo>
                  <a:pt x="39271" y="19728"/>
                  <a:pt x="39423" y="19910"/>
                  <a:pt x="39545" y="20214"/>
                </a:cubicBezTo>
                <a:cubicBezTo>
                  <a:pt x="39667" y="20518"/>
                  <a:pt x="39727" y="20883"/>
                  <a:pt x="39849" y="21278"/>
                </a:cubicBezTo>
                <a:cubicBezTo>
                  <a:pt x="39971" y="21673"/>
                  <a:pt x="40183" y="22068"/>
                  <a:pt x="40457" y="22372"/>
                </a:cubicBezTo>
                <a:cubicBezTo>
                  <a:pt x="40730" y="22676"/>
                  <a:pt x="41065" y="22950"/>
                  <a:pt x="41430" y="23132"/>
                </a:cubicBezTo>
                <a:cubicBezTo>
                  <a:pt x="42129" y="23497"/>
                  <a:pt x="42949" y="23618"/>
                  <a:pt x="43679" y="23375"/>
                </a:cubicBezTo>
                <a:cubicBezTo>
                  <a:pt x="42919" y="23466"/>
                  <a:pt x="42189" y="23223"/>
                  <a:pt x="41642" y="22798"/>
                </a:cubicBezTo>
                <a:cubicBezTo>
                  <a:pt x="41065" y="22342"/>
                  <a:pt x="40700" y="21734"/>
                  <a:pt x="40639" y="21095"/>
                </a:cubicBezTo>
                <a:cubicBezTo>
                  <a:pt x="40578" y="20761"/>
                  <a:pt x="40578" y="20366"/>
                  <a:pt x="40518" y="19940"/>
                </a:cubicBezTo>
                <a:cubicBezTo>
                  <a:pt x="40457" y="19728"/>
                  <a:pt x="40396" y="19515"/>
                  <a:pt x="40305" y="19272"/>
                </a:cubicBezTo>
                <a:cubicBezTo>
                  <a:pt x="40183" y="19059"/>
                  <a:pt x="40031" y="18846"/>
                  <a:pt x="39849" y="18664"/>
                </a:cubicBezTo>
                <a:cubicBezTo>
                  <a:pt x="39636" y="18481"/>
                  <a:pt x="39393" y="18329"/>
                  <a:pt x="39180" y="18208"/>
                </a:cubicBezTo>
                <a:cubicBezTo>
                  <a:pt x="39180" y="18177"/>
                  <a:pt x="39180" y="18177"/>
                  <a:pt x="39211" y="18177"/>
                </a:cubicBezTo>
                <a:cubicBezTo>
                  <a:pt x="39606" y="17904"/>
                  <a:pt x="40031" y="17630"/>
                  <a:pt x="40487" y="17448"/>
                </a:cubicBezTo>
                <a:cubicBezTo>
                  <a:pt x="40578" y="17387"/>
                  <a:pt x="40700" y="17357"/>
                  <a:pt x="40822" y="17296"/>
                </a:cubicBezTo>
                <a:cubicBezTo>
                  <a:pt x="40943" y="17266"/>
                  <a:pt x="41034" y="17205"/>
                  <a:pt x="41156" y="17174"/>
                </a:cubicBezTo>
                <a:cubicBezTo>
                  <a:pt x="41399" y="17114"/>
                  <a:pt x="41612" y="17022"/>
                  <a:pt x="41825" y="16992"/>
                </a:cubicBezTo>
                <a:cubicBezTo>
                  <a:pt x="42250" y="16901"/>
                  <a:pt x="42645" y="16901"/>
                  <a:pt x="42919" y="16992"/>
                </a:cubicBezTo>
                <a:cubicBezTo>
                  <a:pt x="43132" y="17053"/>
                  <a:pt x="43436" y="17296"/>
                  <a:pt x="43709" y="17630"/>
                </a:cubicBezTo>
                <a:cubicBezTo>
                  <a:pt x="43983" y="17965"/>
                  <a:pt x="44256" y="18390"/>
                  <a:pt x="44500" y="18846"/>
                </a:cubicBezTo>
                <a:cubicBezTo>
                  <a:pt x="44712" y="19272"/>
                  <a:pt x="44955" y="19758"/>
                  <a:pt x="45168" y="20275"/>
                </a:cubicBezTo>
                <a:cubicBezTo>
                  <a:pt x="45381" y="20761"/>
                  <a:pt x="45563" y="21278"/>
                  <a:pt x="45898" y="21886"/>
                </a:cubicBezTo>
                <a:cubicBezTo>
                  <a:pt x="46050" y="22220"/>
                  <a:pt x="46293" y="22554"/>
                  <a:pt x="46566" y="22828"/>
                </a:cubicBezTo>
                <a:cubicBezTo>
                  <a:pt x="46870" y="23132"/>
                  <a:pt x="47174" y="23345"/>
                  <a:pt x="47478" y="23527"/>
                </a:cubicBezTo>
                <a:cubicBezTo>
                  <a:pt x="48086" y="23861"/>
                  <a:pt x="48633" y="24044"/>
                  <a:pt x="49059" y="24257"/>
                </a:cubicBezTo>
                <a:cubicBezTo>
                  <a:pt x="48846" y="24986"/>
                  <a:pt x="48725" y="25746"/>
                  <a:pt x="48694" y="26475"/>
                </a:cubicBezTo>
                <a:cubicBezTo>
                  <a:pt x="49150" y="25989"/>
                  <a:pt x="49606" y="25564"/>
                  <a:pt x="50123" y="25229"/>
                </a:cubicBezTo>
                <a:cubicBezTo>
                  <a:pt x="50214" y="25442"/>
                  <a:pt x="50305" y="25685"/>
                  <a:pt x="50336" y="25928"/>
                </a:cubicBezTo>
                <a:cubicBezTo>
                  <a:pt x="50366" y="26293"/>
                  <a:pt x="50305" y="26597"/>
                  <a:pt x="50153" y="26931"/>
                </a:cubicBezTo>
                <a:cubicBezTo>
                  <a:pt x="49971" y="27266"/>
                  <a:pt x="49728" y="27539"/>
                  <a:pt x="49424" y="27722"/>
                </a:cubicBezTo>
                <a:cubicBezTo>
                  <a:pt x="49272" y="27813"/>
                  <a:pt x="49180" y="27874"/>
                  <a:pt x="48846" y="27995"/>
                </a:cubicBezTo>
                <a:cubicBezTo>
                  <a:pt x="48573" y="28117"/>
                  <a:pt x="48299" y="28208"/>
                  <a:pt x="48086" y="28360"/>
                </a:cubicBezTo>
                <a:cubicBezTo>
                  <a:pt x="47630" y="28633"/>
                  <a:pt x="47235" y="28877"/>
                  <a:pt x="46840" y="29029"/>
                </a:cubicBezTo>
                <a:cubicBezTo>
                  <a:pt x="46658" y="29089"/>
                  <a:pt x="46445" y="29120"/>
                  <a:pt x="46232" y="29150"/>
                </a:cubicBezTo>
                <a:cubicBezTo>
                  <a:pt x="46202" y="29150"/>
                  <a:pt x="46141" y="29150"/>
                  <a:pt x="46080" y="29150"/>
                </a:cubicBezTo>
                <a:lnTo>
                  <a:pt x="45898" y="29120"/>
                </a:lnTo>
                <a:cubicBezTo>
                  <a:pt x="45776" y="29120"/>
                  <a:pt x="45655" y="29089"/>
                  <a:pt x="45533" y="29059"/>
                </a:cubicBezTo>
                <a:cubicBezTo>
                  <a:pt x="45047" y="28998"/>
                  <a:pt x="44560" y="28785"/>
                  <a:pt x="44104" y="28512"/>
                </a:cubicBezTo>
                <a:cubicBezTo>
                  <a:pt x="43648" y="28238"/>
                  <a:pt x="43223" y="27874"/>
                  <a:pt x="42858" y="27448"/>
                </a:cubicBezTo>
                <a:cubicBezTo>
                  <a:pt x="43041" y="27995"/>
                  <a:pt x="43314" y="28512"/>
                  <a:pt x="43679" y="28998"/>
                </a:cubicBezTo>
                <a:cubicBezTo>
                  <a:pt x="44074" y="29454"/>
                  <a:pt x="44530" y="29880"/>
                  <a:pt x="45077" y="30214"/>
                </a:cubicBezTo>
                <a:cubicBezTo>
                  <a:pt x="45229" y="30305"/>
                  <a:pt x="45381" y="30366"/>
                  <a:pt x="45503" y="30427"/>
                </a:cubicBezTo>
                <a:lnTo>
                  <a:pt x="45746" y="30518"/>
                </a:lnTo>
                <a:cubicBezTo>
                  <a:pt x="45807" y="30548"/>
                  <a:pt x="45898" y="30579"/>
                  <a:pt x="45989" y="30609"/>
                </a:cubicBezTo>
                <a:cubicBezTo>
                  <a:pt x="46323" y="30731"/>
                  <a:pt x="46688" y="30761"/>
                  <a:pt x="47053" y="30761"/>
                </a:cubicBezTo>
                <a:cubicBezTo>
                  <a:pt x="47782" y="30761"/>
                  <a:pt x="48451" y="30609"/>
                  <a:pt x="48998" y="30427"/>
                </a:cubicBezTo>
                <a:cubicBezTo>
                  <a:pt x="49302" y="30366"/>
                  <a:pt x="49545" y="30214"/>
                  <a:pt x="49788" y="30092"/>
                </a:cubicBezTo>
                <a:cubicBezTo>
                  <a:pt x="49910" y="30032"/>
                  <a:pt x="49971" y="30001"/>
                  <a:pt x="50184" y="29910"/>
                </a:cubicBezTo>
                <a:cubicBezTo>
                  <a:pt x="50366" y="29849"/>
                  <a:pt x="50518" y="29728"/>
                  <a:pt x="50700" y="29637"/>
                </a:cubicBezTo>
                <a:cubicBezTo>
                  <a:pt x="51339" y="29211"/>
                  <a:pt x="51855" y="28633"/>
                  <a:pt x="52190" y="27934"/>
                </a:cubicBezTo>
                <a:cubicBezTo>
                  <a:pt x="52524" y="27266"/>
                  <a:pt x="52676" y="26445"/>
                  <a:pt x="52615" y="25685"/>
                </a:cubicBezTo>
                <a:cubicBezTo>
                  <a:pt x="52524" y="24925"/>
                  <a:pt x="52250" y="24226"/>
                  <a:pt x="51795" y="23588"/>
                </a:cubicBezTo>
                <a:cubicBezTo>
                  <a:pt x="51582" y="23284"/>
                  <a:pt x="51308" y="22980"/>
                  <a:pt x="51004" y="22767"/>
                </a:cubicBezTo>
                <a:cubicBezTo>
                  <a:pt x="50700" y="22524"/>
                  <a:pt x="50366" y="22342"/>
                  <a:pt x="50062" y="22190"/>
                </a:cubicBezTo>
                <a:cubicBezTo>
                  <a:pt x="49484" y="21916"/>
                  <a:pt x="48968" y="21734"/>
                  <a:pt x="48633" y="21521"/>
                </a:cubicBezTo>
                <a:cubicBezTo>
                  <a:pt x="48451" y="21430"/>
                  <a:pt x="48299" y="21339"/>
                  <a:pt x="48208" y="21217"/>
                </a:cubicBezTo>
                <a:cubicBezTo>
                  <a:pt x="48086" y="21095"/>
                  <a:pt x="47995" y="20974"/>
                  <a:pt x="47904" y="20791"/>
                </a:cubicBezTo>
                <a:cubicBezTo>
                  <a:pt x="47691" y="20427"/>
                  <a:pt x="47478" y="19880"/>
                  <a:pt x="47266" y="19363"/>
                </a:cubicBezTo>
                <a:cubicBezTo>
                  <a:pt x="47205" y="19211"/>
                  <a:pt x="47144" y="19089"/>
                  <a:pt x="47083" y="18937"/>
                </a:cubicBezTo>
                <a:cubicBezTo>
                  <a:pt x="47539" y="18877"/>
                  <a:pt x="47843" y="18725"/>
                  <a:pt x="48086" y="18633"/>
                </a:cubicBezTo>
                <a:cubicBezTo>
                  <a:pt x="48238" y="18573"/>
                  <a:pt x="48360" y="18542"/>
                  <a:pt x="48512" y="18512"/>
                </a:cubicBezTo>
                <a:cubicBezTo>
                  <a:pt x="48633" y="18481"/>
                  <a:pt x="48785" y="18481"/>
                  <a:pt x="48937" y="18481"/>
                </a:cubicBezTo>
                <a:cubicBezTo>
                  <a:pt x="49241" y="18481"/>
                  <a:pt x="49576" y="18542"/>
                  <a:pt x="49880" y="18664"/>
                </a:cubicBezTo>
                <a:cubicBezTo>
                  <a:pt x="50487" y="18907"/>
                  <a:pt x="51095" y="19332"/>
                  <a:pt x="51673" y="19728"/>
                </a:cubicBezTo>
                <a:cubicBezTo>
                  <a:pt x="51217" y="19180"/>
                  <a:pt x="50761" y="18633"/>
                  <a:pt x="50153" y="18177"/>
                </a:cubicBezTo>
                <a:cubicBezTo>
                  <a:pt x="49849" y="17934"/>
                  <a:pt x="49484" y="17752"/>
                  <a:pt x="49120" y="17630"/>
                </a:cubicBezTo>
                <a:cubicBezTo>
                  <a:pt x="48907" y="17570"/>
                  <a:pt x="48694" y="17539"/>
                  <a:pt x="48481" y="17509"/>
                </a:cubicBezTo>
                <a:cubicBezTo>
                  <a:pt x="48269" y="17478"/>
                  <a:pt x="48056" y="17478"/>
                  <a:pt x="47843" y="17509"/>
                </a:cubicBezTo>
                <a:cubicBezTo>
                  <a:pt x="47448" y="17539"/>
                  <a:pt x="47114" y="17600"/>
                  <a:pt x="46962" y="17539"/>
                </a:cubicBezTo>
                <a:cubicBezTo>
                  <a:pt x="46870" y="17509"/>
                  <a:pt x="46840" y="17478"/>
                  <a:pt x="46779" y="17418"/>
                </a:cubicBezTo>
                <a:cubicBezTo>
                  <a:pt x="46718" y="17357"/>
                  <a:pt x="46658" y="17296"/>
                  <a:pt x="46566" y="17174"/>
                </a:cubicBezTo>
                <a:lnTo>
                  <a:pt x="46293" y="16810"/>
                </a:lnTo>
                <a:cubicBezTo>
                  <a:pt x="46232" y="16718"/>
                  <a:pt x="46171" y="16658"/>
                  <a:pt x="46080" y="16566"/>
                </a:cubicBezTo>
                <a:cubicBezTo>
                  <a:pt x="46019" y="16475"/>
                  <a:pt x="45928" y="16384"/>
                  <a:pt x="45837" y="16293"/>
                </a:cubicBezTo>
                <a:cubicBezTo>
                  <a:pt x="45655" y="16141"/>
                  <a:pt x="45442" y="15959"/>
                  <a:pt x="45168" y="15807"/>
                </a:cubicBezTo>
                <a:cubicBezTo>
                  <a:pt x="45138" y="15807"/>
                  <a:pt x="45138" y="15776"/>
                  <a:pt x="45107" y="15776"/>
                </a:cubicBezTo>
                <a:cubicBezTo>
                  <a:pt x="44986" y="15655"/>
                  <a:pt x="44834" y="15533"/>
                  <a:pt x="44682" y="15411"/>
                </a:cubicBezTo>
                <a:cubicBezTo>
                  <a:pt x="44621" y="15351"/>
                  <a:pt x="44530" y="15290"/>
                  <a:pt x="44439" y="15229"/>
                </a:cubicBezTo>
                <a:cubicBezTo>
                  <a:pt x="44378" y="15168"/>
                  <a:pt x="44287" y="15107"/>
                  <a:pt x="44196" y="15077"/>
                </a:cubicBezTo>
                <a:cubicBezTo>
                  <a:pt x="44013" y="14955"/>
                  <a:pt x="43800" y="14864"/>
                  <a:pt x="43618" y="14804"/>
                </a:cubicBezTo>
                <a:cubicBezTo>
                  <a:pt x="43466" y="14773"/>
                  <a:pt x="43344" y="14743"/>
                  <a:pt x="43223" y="14712"/>
                </a:cubicBezTo>
                <a:lnTo>
                  <a:pt x="43831" y="14044"/>
                </a:lnTo>
                <a:cubicBezTo>
                  <a:pt x="44074" y="13740"/>
                  <a:pt x="44378" y="13466"/>
                  <a:pt x="44652" y="13223"/>
                </a:cubicBezTo>
                <a:cubicBezTo>
                  <a:pt x="44955" y="13010"/>
                  <a:pt x="45290" y="12828"/>
                  <a:pt x="45655" y="12737"/>
                </a:cubicBezTo>
                <a:cubicBezTo>
                  <a:pt x="45989" y="12645"/>
                  <a:pt x="46384" y="12615"/>
                  <a:pt x="46779" y="12645"/>
                </a:cubicBezTo>
                <a:cubicBezTo>
                  <a:pt x="47569" y="12767"/>
                  <a:pt x="48360" y="13071"/>
                  <a:pt x="49120" y="13405"/>
                </a:cubicBezTo>
                <a:cubicBezTo>
                  <a:pt x="48421" y="12949"/>
                  <a:pt x="47691" y="12524"/>
                  <a:pt x="46870" y="12281"/>
                </a:cubicBezTo>
                <a:cubicBezTo>
                  <a:pt x="46445" y="12159"/>
                  <a:pt x="45989" y="12098"/>
                  <a:pt x="45533" y="12129"/>
                </a:cubicBezTo>
                <a:cubicBezTo>
                  <a:pt x="45077" y="12189"/>
                  <a:pt x="44621" y="12341"/>
                  <a:pt x="44226" y="12554"/>
                </a:cubicBezTo>
                <a:cubicBezTo>
                  <a:pt x="43831" y="12767"/>
                  <a:pt x="43466" y="13041"/>
                  <a:pt x="43132" y="13314"/>
                </a:cubicBezTo>
                <a:lnTo>
                  <a:pt x="42159" y="14104"/>
                </a:lnTo>
                <a:lnTo>
                  <a:pt x="41338" y="14743"/>
                </a:lnTo>
                <a:cubicBezTo>
                  <a:pt x="41004" y="14834"/>
                  <a:pt x="40700" y="14925"/>
                  <a:pt x="40427" y="15016"/>
                </a:cubicBezTo>
                <a:cubicBezTo>
                  <a:pt x="40275" y="15047"/>
                  <a:pt x="40123" y="15107"/>
                  <a:pt x="39971" y="15168"/>
                </a:cubicBezTo>
                <a:cubicBezTo>
                  <a:pt x="39819" y="15229"/>
                  <a:pt x="39667" y="15290"/>
                  <a:pt x="39545" y="15351"/>
                </a:cubicBezTo>
                <a:cubicBezTo>
                  <a:pt x="38968" y="15624"/>
                  <a:pt x="38420" y="15928"/>
                  <a:pt x="37904" y="16293"/>
                </a:cubicBezTo>
                <a:cubicBezTo>
                  <a:pt x="36870" y="17022"/>
                  <a:pt x="35958" y="17904"/>
                  <a:pt x="35259" y="18937"/>
                </a:cubicBezTo>
                <a:cubicBezTo>
                  <a:pt x="34894" y="19484"/>
                  <a:pt x="34591" y="20032"/>
                  <a:pt x="34347" y="20639"/>
                </a:cubicBezTo>
                <a:lnTo>
                  <a:pt x="34165" y="21095"/>
                </a:lnTo>
                <a:cubicBezTo>
                  <a:pt x="34104" y="21247"/>
                  <a:pt x="34074" y="21339"/>
                  <a:pt x="34013" y="21491"/>
                </a:cubicBezTo>
                <a:cubicBezTo>
                  <a:pt x="33952" y="21734"/>
                  <a:pt x="33861" y="22007"/>
                  <a:pt x="33739" y="22250"/>
                </a:cubicBezTo>
                <a:cubicBezTo>
                  <a:pt x="33375" y="23223"/>
                  <a:pt x="32919" y="24135"/>
                  <a:pt x="32341" y="24743"/>
                </a:cubicBezTo>
                <a:cubicBezTo>
                  <a:pt x="32189" y="24895"/>
                  <a:pt x="32037" y="25047"/>
                  <a:pt x="31885" y="25138"/>
                </a:cubicBezTo>
                <a:cubicBezTo>
                  <a:pt x="31673" y="25260"/>
                  <a:pt x="31460" y="25381"/>
                  <a:pt x="31217" y="25533"/>
                </a:cubicBezTo>
                <a:cubicBezTo>
                  <a:pt x="30882" y="25655"/>
                  <a:pt x="30426" y="25776"/>
                  <a:pt x="29940" y="25898"/>
                </a:cubicBezTo>
                <a:cubicBezTo>
                  <a:pt x="29393" y="26050"/>
                  <a:pt x="28755" y="26202"/>
                  <a:pt x="28086" y="26536"/>
                </a:cubicBezTo>
                <a:cubicBezTo>
                  <a:pt x="27964" y="26597"/>
                  <a:pt x="27843" y="26688"/>
                  <a:pt x="27721" y="26749"/>
                </a:cubicBezTo>
                <a:cubicBezTo>
                  <a:pt x="27660" y="26506"/>
                  <a:pt x="27600" y="26232"/>
                  <a:pt x="27508" y="25989"/>
                </a:cubicBezTo>
                <a:cubicBezTo>
                  <a:pt x="27448" y="25867"/>
                  <a:pt x="27387" y="25746"/>
                  <a:pt x="27356" y="25624"/>
                </a:cubicBezTo>
                <a:cubicBezTo>
                  <a:pt x="27508" y="25564"/>
                  <a:pt x="27660" y="25503"/>
                  <a:pt x="27843" y="25412"/>
                </a:cubicBezTo>
                <a:cubicBezTo>
                  <a:pt x="28116" y="25290"/>
                  <a:pt x="28420" y="25138"/>
                  <a:pt x="28724" y="24986"/>
                </a:cubicBezTo>
                <a:cubicBezTo>
                  <a:pt x="28998" y="24834"/>
                  <a:pt x="29302" y="24652"/>
                  <a:pt x="29575" y="24500"/>
                </a:cubicBezTo>
                <a:cubicBezTo>
                  <a:pt x="30122" y="24135"/>
                  <a:pt x="30639" y="23740"/>
                  <a:pt x="31125" y="23284"/>
                </a:cubicBezTo>
                <a:cubicBezTo>
                  <a:pt x="31612" y="22858"/>
                  <a:pt x="32068" y="22372"/>
                  <a:pt x="32493" y="21886"/>
                </a:cubicBezTo>
                <a:cubicBezTo>
                  <a:pt x="32706" y="21612"/>
                  <a:pt x="32888" y="21369"/>
                  <a:pt x="33101" y="21065"/>
                </a:cubicBezTo>
                <a:cubicBezTo>
                  <a:pt x="33284" y="20791"/>
                  <a:pt x="33466" y="20487"/>
                  <a:pt x="33618" y="20184"/>
                </a:cubicBezTo>
                <a:cubicBezTo>
                  <a:pt x="33922" y="19545"/>
                  <a:pt x="34195" y="18846"/>
                  <a:pt x="34256" y="18056"/>
                </a:cubicBezTo>
                <a:cubicBezTo>
                  <a:pt x="34287" y="17661"/>
                  <a:pt x="34256" y="17235"/>
                  <a:pt x="34165" y="16810"/>
                </a:cubicBezTo>
                <a:cubicBezTo>
                  <a:pt x="34104" y="16627"/>
                  <a:pt x="34043" y="16414"/>
                  <a:pt x="33952" y="16202"/>
                </a:cubicBezTo>
                <a:cubicBezTo>
                  <a:pt x="33891" y="16019"/>
                  <a:pt x="33770" y="15807"/>
                  <a:pt x="33679" y="15655"/>
                </a:cubicBezTo>
                <a:cubicBezTo>
                  <a:pt x="33466" y="15320"/>
                  <a:pt x="33284" y="15077"/>
                  <a:pt x="33162" y="14895"/>
                </a:cubicBezTo>
                <a:cubicBezTo>
                  <a:pt x="33132" y="14834"/>
                  <a:pt x="33101" y="14804"/>
                  <a:pt x="33071" y="14743"/>
                </a:cubicBezTo>
                <a:cubicBezTo>
                  <a:pt x="33040" y="14712"/>
                  <a:pt x="33040" y="14682"/>
                  <a:pt x="33010" y="14652"/>
                </a:cubicBezTo>
                <a:cubicBezTo>
                  <a:pt x="32980" y="14591"/>
                  <a:pt x="32949" y="14500"/>
                  <a:pt x="32949" y="14469"/>
                </a:cubicBezTo>
                <a:cubicBezTo>
                  <a:pt x="32949" y="14439"/>
                  <a:pt x="32949" y="14439"/>
                  <a:pt x="32949" y="14408"/>
                </a:cubicBezTo>
                <a:cubicBezTo>
                  <a:pt x="32949" y="14408"/>
                  <a:pt x="32980" y="14378"/>
                  <a:pt x="33040" y="14378"/>
                </a:cubicBezTo>
                <a:cubicBezTo>
                  <a:pt x="33162" y="14317"/>
                  <a:pt x="33405" y="14256"/>
                  <a:pt x="33648" y="14226"/>
                </a:cubicBezTo>
                <a:cubicBezTo>
                  <a:pt x="33922" y="14165"/>
                  <a:pt x="34256" y="14135"/>
                  <a:pt x="34651" y="14044"/>
                </a:cubicBezTo>
                <a:cubicBezTo>
                  <a:pt x="35381" y="13831"/>
                  <a:pt x="36050" y="13496"/>
                  <a:pt x="36657" y="13041"/>
                </a:cubicBezTo>
                <a:cubicBezTo>
                  <a:pt x="37812" y="12129"/>
                  <a:pt x="38664" y="10822"/>
                  <a:pt x="38816" y="9241"/>
                </a:cubicBezTo>
                <a:cubicBezTo>
                  <a:pt x="38876" y="8846"/>
                  <a:pt x="38846" y="8390"/>
                  <a:pt x="38724" y="7934"/>
                </a:cubicBezTo>
                <a:cubicBezTo>
                  <a:pt x="38664" y="7691"/>
                  <a:pt x="38572" y="7448"/>
                  <a:pt x="38390" y="7205"/>
                </a:cubicBezTo>
                <a:cubicBezTo>
                  <a:pt x="38238" y="6961"/>
                  <a:pt x="38056" y="6749"/>
                  <a:pt x="37812" y="6566"/>
                </a:cubicBezTo>
                <a:cubicBezTo>
                  <a:pt x="37569" y="6414"/>
                  <a:pt x="37296" y="6293"/>
                  <a:pt x="37083" y="6232"/>
                </a:cubicBezTo>
                <a:cubicBezTo>
                  <a:pt x="36840" y="6141"/>
                  <a:pt x="36627" y="6110"/>
                  <a:pt x="36445" y="6080"/>
                </a:cubicBezTo>
                <a:cubicBezTo>
                  <a:pt x="36384" y="5989"/>
                  <a:pt x="36353" y="5867"/>
                  <a:pt x="36323" y="5746"/>
                </a:cubicBezTo>
                <a:cubicBezTo>
                  <a:pt x="36262" y="5442"/>
                  <a:pt x="36232" y="5077"/>
                  <a:pt x="36171" y="4682"/>
                </a:cubicBezTo>
                <a:cubicBezTo>
                  <a:pt x="36110" y="4287"/>
                  <a:pt x="36019" y="3891"/>
                  <a:pt x="35867" y="3527"/>
                </a:cubicBezTo>
                <a:cubicBezTo>
                  <a:pt x="35594" y="2767"/>
                  <a:pt x="35229" y="2068"/>
                  <a:pt x="34743" y="1490"/>
                </a:cubicBezTo>
                <a:cubicBezTo>
                  <a:pt x="34256" y="882"/>
                  <a:pt x="33648" y="366"/>
                  <a:pt x="33010" y="1"/>
                </a:cubicBezTo>
                <a:cubicBezTo>
                  <a:pt x="33587" y="487"/>
                  <a:pt x="34043" y="1065"/>
                  <a:pt x="34408" y="1703"/>
                </a:cubicBezTo>
                <a:cubicBezTo>
                  <a:pt x="34743" y="2341"/>
                  <a:pt x="34986" y="3010"/>
                  <a:pt x="35107" y="3709"/>
                </a:cubicBezTo>
                <a:cubicBezTo>
                  <a:pt x="35138" y="4043"/>
                  <a:pt x="35168" y="4408"/>
                  <a:pt x="35168" y="4743"/>
                </a:cubicBezTo>
                <a:cubicBezTo>
                  <a:pt x="35168" y="5077"/>
                  <a:pt x="35138" y="5411"/>
                  <a:pt x="35138" y="5806"/>
                </a:cubicBezTo>
                <a:cubicBezTo>
                  <a:pt x="35046" y="5715"/>
                  <a:pt x="34955" y="5624"/>
                  <a:pt x="34864" y="5502"/>
                </a:cubicBezTo>
                <a:cubicBezTo>
                  <a:pt x="34560" y="5138"/>
                  <a:pt x="34287" y="4621"/>
                  <a:pt x="33861" y="4043"/>
                </a:cubicBezTo>
                <a:cubicBezTo>
                  <a:pt x="33435" y="3436"/>
                  <a:pt x="32919" y="2949"/>
                  <a:pt x="32311" y="2524"/>
                </a:cubicBezTo>
                <a:cubicBezTo>
                  <a:pt x="31703" y="2129"/>
                  <a:pt x="31004" y="1794"/>
                  <a:pt x="30274" y="1642"/>
                </a:cubicBezTo>
                <a:cubicBezTo>
                  <a:pt x="28998" y="1399"/>
                  <a:pt x="27660" y="1612"/>
                  <a:pt x="26566" y="2341"/>
                </a:cubicBezTo>
                <a:cubicBezTo>
                  <a:pt x="26444" y="2311"/>
                  <a:pt x="26353" y="2250"/>
                  <a:pt x="26232" y="2220"/>
                </a:cubicBezTo>
                <a:cubicBezTo>
                  <a:pt x="25989" y="2098"/>
                  <a:pt x="25715" y="1946"/>
                  <a:pt x="25381" y="1885"/>
                </a:cubicBezTo>
                <a:cubicBezTo>
                  <a:pt x="25046" y="1794"/>
                  <a:pt x="24682" y="1794"/>
                  <a:pt x="24378" y="1885"/>
                </a:cubicBezTo>
                <a:cubicBezTo>
                  <a:pt x="24074" y="1977"/>
                  <a:pt x="23800" y="2129"/>
                  <a:pt x="23557" y="2281"/>
                </a:cubicBezTo>
                <a:cubicBezTo>
                  <a:pt x="23071" y="2645"/>
                  <a:pt x="22767" y="3101"/>
                  <a:pt x="22432" y="3557"/>
                </a:cubicBezTo>
                <a:cubicBezTo>
                  <a:pt x="22858" y="3192"/>
                  <a:pt x="23283" y="2828"/>
                  <a:pt x="23770" y="2645"/>
                </a:cubicBezTo>
                <a:cubicBezTo>
                  <a:pt x="24226" y="2433"/>
                  <a:pt x="24773" y="2402"/>
                  <a:pt x="25107" y="2615"/>
                </a:cubicBezTo>
                <a:cubicBezTo>
                  <a:pt x="25289" y="2706"/>
                  <a:pt x="25472" y="2888"/>
                  <a:pt x="25685" y="3040"/>
                </a:cubicBezTo>
                <a:cubicBezTo>
                  <a:pt x="25502" y="3253"/>
                  <a:pt x="25320" y="3496"/>
                  <a:pt x="25137" y="3740"/>
                </a:cubicBezTo>
                <a:cubicBezTo>
                  <a:pt x="24925" y="4104"/>
                  <a:pt x="24773" y="4469"/>
                  <a:pt x="24682" y="4864"/>
                </a:cubicBezTo>
                <a:cubicBezTo>
                  <a:pt x="24590" y="5259"/>
                  <a:pt x="24530" y="5654"/>
                  <a:pt x="24530" y="6050"/>
                </a:cubicBezTo>
                <a:cubicBezTo>
                  <a:pt x="24530" y="6475"/>
                  <a:pt x="24560" y="6870"/>
                  <a:pt x="24742" y="7265"/>
                </a:cubicBezTo>
                <a:cubicBezTo>
                  <a:pt x="24925" y="7661"/>
                  <a:pt x="25137" y="8025"/>
                  <a:pt x="25441" y="8329"/>
                </a:cubicBezTo>
                <a:cubicBezTo>
                  <a:pt x="25715" y="8633"/>
                  <a:pt x="26080" y="8907"/>
                  <a:pt x="26566" y="9089"/>
                </a:cubicBezTo>
                <a:cubicBezTo>
                  <a:pt x="26779" y="9150"/>
                  <a:pt x="27052" y="9211"/>
                  <a:pt x="27326" y="9180"/>
                </a:cubicBezTo>
                <a:cubicBezTo>
                  <a:pt x="27569" y="9180"/>
                  <a:pt x="27812" y="9120"/>
                  <a:pt x="28025" y="9028"/>
                </a:cubicBezTo>
                <a:cubicBezTo>
                  <a:pt x="28420" y="8846"/>
                  <a:pt x="28724" y="8603"/>
                  <a:pt x="28967" y="8329"/>
                </a:cubicBezTo>
                <a:cubicBezTo>
                  <a:pt x="29423" y="7813"/>
                  <a:pt x="29666" y="7296"/>
                  <a:pt x="30031" y="6931"/>
                </a:cubicBezTo>
                <a:cubicBezTo>
                  <a:pt x="30214" y="6749"/>
                  <a:pt x="30457" y="6627"/>
                  <a:pt x="30730" y="6597"/>
                </a:cubicBezTo>
                <a:cubicBezTo>
                  <a:pt x="30973" y="6536"/>
                  <a:pt x="31277" y="6566"/>
                  <a:pt x="31521" y="6779"/>
                </a:cubicBezTo>
                <a:cubicBezTo>
                  <a:pt x="31429" y="6657"/>
                  <a:pt x="31338" y="6536"/>
                  <a:pt x="31186" y="6445"/>
                </a:cubicBezTo>
                <a:cubicBezTo>
                  <a:pt x="31065" y="6354"/>
                  <a:pt x="30882" y="6293"/>
                  <a:pt x="30730" y="6262"/>
                </a:cubicBezTo>
                <a:cubicBezTo>
                  <a:pt x="30396" y="6202"/>
                  <a:pt x="30031" y="6262"/>
                  <a:pt x="29697" y="6384"/>
                </a:cubicBezTo>
                <a:cubicBezTo>
                  <a:pt x="29059" y="6657"/>
                  <a:pt x="28603" y="7174"/>
                  <a:pt x="28147" y="7387"/>
                </a:cubicBezTo>
                <a:cubicBezTo>
                  <a:pt x="27934" y="7509"/>
                  <a:pt x="27721" y="7600"/>
                  <a:pt x="27569" y="7600"/>
                </a:cubicBezTo>
                <a:cubicBezTo>
                  <a:pt x="27478" y="7600"/>
                  <a:pt x="27417" y="7569"/>
                  <a:pt x="27387" y="7569"/>
                </a:cubicBezTo>
                <a:cubicBezTo>
                  <a:pt x="27326" y="7539"/>
                  <a:pt x="27296" y="7509"/>
                  <a:pt x="27265" y="7478"/>
                </a:cubicBezTo>
                <a:cubicBezTo>
                  <a:pt x="27204" y="7387"/>
                  <a:pt x="27113" y="7265"/>
                  <a:pt x="27052" y="7083"/>
                </a:cubicBezTo>
                <a:cubicBezTo>
                  <a:pt x="26961" y="6931"/>
                  <a:pt x="26931" y="6749"/>
                  <a:pt x="26900" y="6566"/>
                </a:cubicBezTo>
                <a:cubicBezTo>
                  <a:pt x="26900" y="6384"/>
                  <a:pt x="26840" y="6202"/>
                  <a:pt x="26809" y="6019"/>
                </a:cubicBezTo>
                <a:cubicBezTo>
                  <a:pt x="26809" y="5837"/>
                  <a:pt x="26840" y="5624"/>
                  <a:pt x="26870" y="5442"/>
                </a:cubicBezTo>
                <a:cubicBezTo>
                  <a:pt x="26992" y="5077"/>
                  <a:pt x="27174" y="4773"/>
                  <a:pt x="27448" y="4499"/>
                </a:cubicBezTo>
                <a:cubicBezTo>
                  <a:pt x="27751" y="4226"/>
                  <a:pt x="28116" y="4043"/>
                  <a:pt x="28542" y="3922"/>
                </a:cubicBezTo>
                <a:cubicBezTo>
                  <a:pt x="28967" y="3831"/>
                  <a:pt x="29393" y="3800"/>
                  <a:pt x="29788" y="3891"/>
                </a:cubicBezTo>
                <a:cubicBezTo>
                  <a:pt x="30639" y="4074"/>
                  <a:pt x="31460" y="4621"/>
                  <a:pt x="32007" y="5381"/>
                </a:cubicBezTo>
                <a:cubicBezTo>
                  <a:pt x="32311" y="5776"/>
                  <a:pt x="32584" y="6323"/>
                  <a:pt x="33040" y="6901"/>
                </a:cubicBezTo>
                <a:cubicBezTo>
                  <a:pt x="33253" y="7174"/>
                  <a:pt x="33527" y="7509"/>
                  <a:pt x="33922" y="7752"/>
                </a:cubicBezTo>
                <a:cubicBezTo>
                  <a:pt x="34104" y="7873"/>
                  <a:pt x="34317" y="7995"/>
                  <a:pt x="34560" y="8086"/>
                </a:cubicBezTo>
                <a:cubicBezTo>
                  <a:pt x="34773" y="8177"/>
                  <a:pt x="35016" y="8238"/>
                  <a:pt x="35198" y="8268"/>
                </a:cubicBezTo>
                <a:cubicBezTo>
                  <a:pt x="35624" y="8329"/>
                  <a:pt x="35928" y="8329"/>
                  <a:pt x="36141" y="8360"/>
                </a:cubicBezTo>
                <a:cubicBezTo>
                  <a:pt x="36353" y="8390"/>
                  <a:pt x="36475" y="8451"/>
                  <a:pt x="36445" y="8451"/>
                </a:cubicBezTo>
                <a:lnTo>
                  <a:pt x="36475" y="8451"/>
                </a:lnTo>
                <a:cubicBezTo>
                  <a:pt x="36475" y="8481"/>
                  <a:pt x="36505" y="8512"/>
                  <a:pt x="36505" y="8542"/>
                </a:cubicBezTo>
                <a:cubicBezTo>
                  <a:pt x="36536" y="8664"/>
                  <a:pt x="36566" y="8816"/>
                  <a:pt x="36536" y="9028"/>
                </a:cubicBezTo>
                <a:cubicBezTo>
                  <a:pt x="36536" y="9089"/>
                  <a:pt x="36505" y="9211"/>
                  <a:pt x="36475" y="9302"/>
                </a:cubicBezTo>
                <a:cubicBezTo>
                  <a:pt x="36445" y="9423"/>
                  <a:pt x="36414" y="9515"/>
                  <a:pt x="36384" y="9636"/>
                </a:cubicBezTo>
                <a:cubicBezTo>
                  <a:pt x="36323" y="9819"/>
                  <a:pt x="36232" y="10031"/>
                  <a:pt x="36110" y="10214"/>
                </a:cubicBezTo>
                <a:cubicBezTo>
                  <a:pt x="35898" y="10609"/>
                  <a:pt x="35594" y="10943"/>
                  <a:pt x="35229" y="11247"/>
                </a:cubicBezTo>
                <a:cubicBezTo>
                  <a:pt x="34864" y="11490"/>
                  <a:pt x="34469" y="11703"/>
                  <a:pt x="34043" y="11825"/>
                </a:cubicBezTo>
                <a:cubicBezTo>
                  <a:pt x="33861" y="11855"/>
                  <a:pt x="33587" y="11916"/>
                  <a:pt x="33253" y="11946"/>
                </a:cubicBezTo>
                <a:cubicBezTo>
                  <a:pt x="32949" y="12007"/>
                  <a:pt x="32584" y="12068"/>
                  <a:pt x="32159" y="12220"/>
                </a:cubicBezTo>
                <a:cubicBezTo>
                  <a:pt x="31946" y="12311"/>
                  <a:pt x="31733" y="12433"/>
                  <a:pt x="31490" y="12615"/>
                </a:cubicBezTo>
                <a:cubicBezTo>
                  <a:pt x="31277" y="12767"/>
                  <a:pt x="31065" y="13010"/>
                  <a:pt x="30913" y="13284"/>
                </a:cubicBezTo>
                <a:cubicBezTo>
                  <a:pt x="30761" y="13557"/>
                  <a:pt x="30669" y="13861"/>
                  <a:pt x="30639" y="14165"/>
                </a:cubicBezTo>
                <a:cubicBezTo>
                  <a:pt x="30609" y="14469"/>
                  <a:pt x="30639" y="14712"/>
                  <a:pt x="30700" y="14955"/>
                </a:cubicBezTo>
                <a:cubicBezTo>
                  <a:pt x="30761" y="15199"/>
                  <a:pt x="30821" y="15411"/>
                  <a:pt x="30943" y="15624"/>
                </a:cubicBezTo>
                <a:cubicBezTo>
                  <a:pt x="30973" y="15715"/>
                  <a:pt x="31034" y="15807"/>
                  <a:pt x="31095" y="15898"/>
                </a:cubicBezTo>
                <a:cubicBezTo>
                  <a:pt x="31125" y="15989"/>
                  <a:pt x="31186" y="16080"/>
                  <a:pt x="31247" y="16141"/>
                </a:cubicBezTo>
                <a:cubicBezTo>
                  <a:pt x="31429" y="16445"/>
                  <a:pt x="31612" y="16688"/>
                  <a:pt x="31733" y="16840"/>
                </a:cubicBezTo>
                <a:cubicBezTo>
                  <a:pt x="31764" y="16931"/>
                  <a:pt x="31825" y="17022"/>
                  <a:pt x="31855" y="17083"/>
                </a:cubicBezTo>
                <a:cubicBezTo>
                  <a:pt x="31885" y="17174"/>
                  <a:pt x="31885" y="17235"/>
                  <a:pt x="31916" y="17326"/>
                </a:cubicBezTo>
                <a:cubicBezTo>
                  <a:pt x="31946" y="17478"/>
                  <a:pt x="31977" y="17661"/>
                  <a:pt x="31946" y="17873"/>
                </a:cubicBezTo>
                <a:cubicBezTo>
                  <a:pt x="31946" y="17965"/>
                  <a:pt x="31946" y="18025"/>
                  <a:pt x="31916" y="18117"/>
                </a:cubicBezTo>
                <a:cubicBezTo>
                  <a:pt x="31855" y="18025"/>
                  <a:pt x="31794" y="17904"/>
                  <a:pt x="31703" y="17813"/>
                </a:cubicBezTo>
                <a:cubicBezTo>
                  <a:pt x="31551" y="17570"/>
                  <a:pt x="31369" y="17357"/>
                  <a:pt x="31186" y="17174"/>
                </a:cubicBezTo>
                <a:cubicBezTo>
                  <a:pt x="30821" y="16810"/>
                  <a:pt x="30426" y="16536"/>
                  <a:pt x="30092" y="16232"/>
                </a:cubicBezTo>
                <a:cubicBezTo>
                  <a:pt x="29727" y="15928"/>
                  <a:pt x="29423" y="15594"/>
                  <a:pt x="29180" y="15229"/>
                </a:cubicBezTo>
                <a:cubicBezTo>
                  <a:pt x="28937" y="14834"/>
                  <a:pt x="28724" y="14439"/>
                  <a:pt x="28603" y="13983"/>
                </a:cubicBezTo>
                <a:cubicBezTo>
                  <a:pt x="28329" y="13101"/>
                  <a:pt x="28268" y="12129"/>
                  <a:pt x="28542" y="11186"/>
                </a:cubicBezTo>
                <a:cubicBezTo>
                  <a:pt x="28147" y="12068"/>
                  <a:pt x="28055" y="13101"/>
                  <a:pt x="28207" y="14074"/>
                </a:cubicBezTo>
                <a:cubicBezTo>
                  <a:pt x="28268" y="14560"/>
                  <a:pt x="28420" y="15047"/>
                  <a:pt x="28663" y="15503"/>
                </a:cubicBezTo>
                <a:cubicBezTo>
                  <a:pt x="28876" y="15959"/>
                  <a:pt x="29180" y="16414"/>
                  <a:pt x="29514" y="16779"/>
                </a:cubicBezTo>
                <a:cubicBezTo>
                  <a:pt x="29849" y="17174"/>
                  <a:pt x="30183" y="17509"/>
                  <a:pt x="30457" y="17843"/>
                </a:cubicBezTo>
                <a:cubicBezTo>
                  <a:pt x="30730" y="18208"/>
                  <a:pt x="30882" y="18542"/>
                  <a:pt x="31004" y="18937"/>
                </a:cubicBezTo>
                <a:cubicBezTo>
                  <a:pt x="31065" y="19272"/>
                  <a:pt x="31095" y="19636"/>
                  <a:pt x="31065" y="19971"/>
                </a:cubicBezTo>
                <a:cubicBezTo>
                  <a:pt x="30943" y="20123"/>
                  <a:pt x="30821" y="20275"/>
                  <a:pt x="30700" y="20427"/>
                </a:cubicBezTo>
                <a:cubicBezTo>
                  <a:pt x="30366" y="20822"/>
                  <a:pt x="30001" y="21217"/>
                  <a:pt x="29606" y="21582"/>
                </a:cubicBezTo>
                <a:cubicBezTo>
                  <a:pt x="29180" y="21916"/>
                  <a:pt x="28755" y="22250"/>
                  <a:pt x="28329" y="22554"/>
                </a:cubicBezTo>
                <a:cubicBezTo>
                  <a:pt x="28086" y="22676"/>
                  <a:pt x="27873" y="22828"/>
                  <a:pt x="27630" y="22950"/>
                </a:cubicBezTo>
                <a:cubicBezTo>
                  <a:pt x="27387" y="23071"/>
                  <a:pt x="27144" y="23193"/>
                  <a:pt x="26900" y="23314"/>
                </a:cubicBezTo>
                <a:cubicBezTo>
                  <a:pt x="26657" y="23405"/>
                  <a:pt x="26444" y="23527"/>
                  <a:pt x="26201" y="23618"/>
                </a:cubicBezTo>
                <a:cubicBezTo>
                  <a:pt x="25837" y="23041"/>
                  <a:pt x="25441" y="22463"/>
                  <a:pt x="25137" y="21855"/>
                </a:cubicBezTo>
                <a:cubicBezTo>
                  <a:pt x="24925" y="21430"/>
                  <a:pt x="24712" y="20974"/>
                  <a:pt x="24590" y="20487"/>
                </a:cubicBezTo>
                <a:cubicBezTo>
                  <a:pt x="24682" y="20396"/>
                  <a:pt x="24803" y="20275"/>
                  <a:pt x="24894" y="20153"/>
                </a:cubicBezTo>
                <a:cubicBezTo>
                  <a:pt x="25107" y="19910"/>
                  <a:pt x="25350" y="19576"/>
                  <a:pt x="25502" y="19180"/>
                </a:cubicBezTo>
                <a:cubicBezTo>
                  <a:pt x="25654" y="18785"/>
                  <a:pt x="25715" y="18329"/>
                  <a:pt x="25654" y="17904"/>
                </a:cubicBezTo>
                <a:cubicBezTo>
                  <a:pt x="25624" y="17509"/>
                  <a:pt x="25502" y="17144"/>
                  <a:pt x="25381" y="16810"/>
                </a:cubicBezTo>
                <a:cubicBezTo>
                  <a:pt x="25107" y="16232"/>
                  <a:pt x="24742" y="15776"/>
                  <a:pt x="24378" y="15351"/>
                </a:cubicBezTo>
                <a:cubicBezTo>
                  <a:pt x="24864" y="14682"/>
                  <a:pt x="25198" y="13892"/>
                  <a:pt x="25320" y="13132"/>
                </a:cubicBezTo>
                <a:cubicBezTo>
                  <a:pt x="25533" y="12038"/>
                  <a:pt x="25350" y="10913"/>
                  <a:pt x="24834" y="10001"/>
                </a:cubicBezTo>
                <a:cubicBezTo>
                  <a:pt x="25107" y="11004"/>
                  <a:pt x="24955" y="12038"/>
                  <a:pt x="24560" y="12889"/>
                </a:cubicBezTo>
                <a:cubicBezTo>
                  <a:pt x="24286" y="13466"/>
                  <a:pt x="23922" y="13983"/>
                  <a:pt x="23466" y="14348"/>
                </a:cubicBezTo>
                <a:cubicBezTo>
                  <a:pt x="23435" y="14317"/>
                  <a:pt x="23375" y="14256"/>
                  <a:pt x="23344" y="14226"/>
                </a:cubicBezTo>
                <a:cubicBezTo>
                  <a:pt x="23131" y="13892"/>
                  <a:pt x="23010" y="13648"/>
                  <a:pt x="22979" y="13436"/>
                </a:cubicBezTo>
                <a:cubicBezTo>
                  <a:pt x="22949" y="13223"/>
                  <a:pt x="23040" y="12858"/>
                  <a:pt x="23192" y="12341"/>
                </a:cubicBezTo>
                <a:cubicBezTo>
                  <a:pt x="23283" y="12098"/>
                  <a:pt x="23375" y="11794"/>
                  <a:pt x="23405" y="11460"/>
                </a:cubicBezTo>
                <a:cubicBezTo>
                  <a:pt x="23466" y="11126"/>
                  <a:pt x="23466" y="10761"/>
                  <a:pt x="23435" y="10457"/>
                </a:cubicBezTo>
                <a:cubicBezTo>
                  <a:pt x="23375" y="9788"/>
                  <a:pt x="23192" y="9150"/>
                  <a:pt x="22919" y="8572"/>
                </a:cubicBezTo>
                <a:cubicBezTo>
                  <a:pt x="22615" y="7995"/>
                  <a:pt x="22219" y="7448"/>
                  <a:pt x="21733" y="7022"/>
                </a:cubicBezTo>
                <a:cubicBezTo>
                  <a:pt x="21277" y="6597"/>
                  <a:pt x="20730" y="6232"/>
                  <a:pt x="20183" y="5989"/>
                </a:cubicBezTo>
                <a:cubicBezTo>
                  <a:pt x="19605" y="5746"/>
                  <a:pt x="18998" y="5563"/>
                  <a:pt x="18390" y="5502"/>
                </a:cubicBezTo>
                <a:cubicBezTo>
                  <a:pt x="17843" y="5411"/>
                  <a:pt x="17265" y="5411"/>
                  <a:pt x="16748" y="5442"/>
                </a:cubicBezTo>
                <a:cubicBezTo>
                  <a:pt x="16353" y="5229"/>
                  <a:pt x="15928" y="5047"/>
                  <a:pt x="15502" y="4864"/>
                </a:cubicBezTo>
                <a:cubicBezTo>
                  <a:pt x="14681" y="4560"/>
                  <a:pt x="13830" y="4378"/>
                  <a:pt x="12979" y="4317"/>
                </a:cubicBezTo>
                <a:cubicBezTo>
                  <a:pt x="12554" y="4287"/>
                  <a:pt x="12128" y="4317"/>
                  <a:pt x="11703" y="4347"/>
                </a:cubicBezTo>
                <a:cubicBezTo>
                  <a:pt x="11277" y="4378"/>
                  <a:pt x="10851" y="4469"/>
                  <a:pt x="10456" y="4560"/>
                </a:cubicBezTo>
                <a:cubicBezTo>
                  <a:pt x="10031" y="4682"/>
                  <a:pt x="9666" y="4834"/>
                  <a:pt x="9271" y="4986"/>
                </a:cubicBezTo>
                <a:cubicBezTo>
                  <a:pt x="8906" y="5168"/>
                  <a:pt x="8541" y="5381"/>
                  <a:pt x="8237" y="5654"/>
                </a:cubicBezTo>
                <a:cubicBezTo>
                  <a:pt x="8602" y="5442"/>
                  <a:pt x="8967" y="5290"/>
                  <a:pt x="9362" y="5199"/>
                </a:cubicBezTo>
                <a:cubicBezTo>
                  <a:pt x="9727" y="5077"/>
                  <a:pt x="10122" y="5016"/>
                  <a:pt x="10517" y="4955"/>
                </a:cubicBezTo>
                <a:cubicBezTo>
                  <a:pt x="10912" y="4925"/>
                  <a:pt x="11307" y="4925"/>
                  <a:pt x="11703" y="4955"/>
                </a:cubicBezTo>
                <a:cubicBezTo>
                  <a:pt x="12098" y="4986"/>
                  <a:pt x="12493" y="5016"/>
                  <a:pt x="12858" y="5107"/>
                </a:cubicBezTo>
                <a:cubicBezTo>
                  <a:pt x="13496" y="5259"/>
                  <a:pt x="14073" y="5502"/>
                  <a:pt x="14651" y="5776"/>
                </a:cubicBezTo>
                <a:cubicBezTo>
                  <a:pt x="14256" y="5867"/>
                  <a:pt x="13861" y="5928"/>
                  <a:pt x="13435" y="6050"/>
                </a:cubicBezTo>
                <a:cubicBezTo>
                  <a:pt x="12888" y="6171"/>
                  <a:pt x="12310" y="6354"/>
                  <a:pt x="11703" y="6749"/>
                </a:cubicBezTo>
                <a:cubicBezTo>
                  <a:pt x="11399" y="6931"/>
                  <a:pt x="11125" y="7174"/>
                  <a:pt x="10882" y="7448"/>
                </a:cubicBezTo>
                <a:cubicBezTo>
                  <a:pt x="10639" y="7721"/>
                  <a:pt x="10426" y="8056"/>
                  <a:pt x="10274" y="8360"/>
                </a:cubicBezTo>
                <a:cubicBezTo>
                  <a:pt x="10000" y="9028"/>
                  <a:pt x="9879" y="9697"/>
                  <a:pt x="9909" y="10366"/>
                </a:cubicBezTo>
                <a:cubicBezTo>
                  <a:pt x="9909" y="10700"/>
                  <a:pt x="9970" y="11004"/>
                  <a:pt x="10031" y="11338"/>
                </a:cubicBezTo>
                <a:cubicBezTo>
                  <a:pt x="10122" y="11673"/>
                  <a:pt x="10244" y="11946"/>
                  <a:pt x="10335" y="12250"/>
                </a:cubicBezTo>
                <a:cubicBezTo>
                  <a:pt x="10365" y="12311"/>
                  <a:pt x="10426" y="12402"/>
                  <a:pt x="10456" y="12493"/>
                </a:cubicBezTo>
                <a:cubicBezTo>
                  <a:pt x="10517" y="12585"/>
                  <a:pt x="10548" y="12676"/>
                  <a:pt x="10608" y="12767"/>
                </a:cubicBezTo>
                <a:cubicBezTo>
                  <a:pt x="10669" y="12828"/>
                  <a:pt x="10730" y="12919"/>
                  <a:pt x="10791" y="13010"/>
                </a:cubicBezTo>
                <a:lnTo>
                  <a:pt x="10973" y="13223"/>
                </a:lnTo>
                <a:cubicBezTo>
                  <a:pt x="11247" y="13496"/>
                  <a:pt x="11551" y="13740"/>
                  <a:pt x="11855" y="13892"/>
                </a:cubicBezTo>
                <a:cubicBezTo>
                  <a:pt x="12493" y="14226"/>
                  <a:pt x="13101" y="14378"/>
                  <a:pt x="13678" y="14469"/>
                </a:cubicBezTo>
                <a:cubicBezTo>
                  <a:pt x="13982" y="14530"/>
                  <a:pt x="14256" y="14560"/>
                  <a:pt x="14560" y="14560"/>
                </a:cubicBezTo>
                <a:lnTo>
                  <a:pt x="15289" y="14621"/>
                </a:lnTo>
                <a:lnTo>
                  <a:pt x="16110" y="14652"/>
                </a:lnTo>
                <a:cubicBezTo>
                  <a:pt x="16384" y="14682"/>
                  <a:pt x="16687" y="14712"/>
                  <a:pt x="16991" y="14621"/>
                </a:cubicBezTo>
                <a:cubicBezTo>
                  <a:pt x="17295" y="14560"/>
                  <a:pt x="17630" y="14469"/>
                  <a:pt x="17934" y="14317"/>
                </a:cubicBezTo>
                <a:lnTo>
                  <a:pt x="18055" y="14256"/>
                </a:lnTo>
                <a:cubicBezTo>
                  <a:pt x="18116" y="14256"/>
                  <a:pt x="18177" y="14226"/>
                  <a:pt x="18207" y="14196"/>
                </a:cubicBezTo>
                <a:cubicBezTo>
                  <a:pt x="18298" y="14135"/>
                  <a:pt x="18390" y="14104"/>
                  <a:pt x="18481" y="14044"/>
                </a:cubicBezTo>
                <a:cubicBezTo>
                  <a:pt x="18633" y="13922"/>
                  <a:pt x="18785" y="13770"/>
                  <a:pt x="18937" y="13588"/>
                </a:cubicBezTo>
                <a:cubicBezTo>
                  <a:pt x="19058" y="13436"/>
                  <a:pt x="19180" y="13253"/>
                  <a:pt x="19271" y="13010"/>
                </a:cubicBezTo>
                <a:cubicBezTo>
                  <a:pt x="19332" y="12797"/>
                  <a:pt x="19393" y="12554"/>
                  <a:pt x="19362" y="12341"/>
                </a:cubicBezTo>
                <a:cubicBezTo>
                  <a:pt x="19362" y="11886"/>
                  <a:pt x="19180" y="11582"/>
                  <a:pt x="19028" y="11308"/>
                </a:cubicBezTo>
                <a:cubicBezTo>
                  <a:pt x="18694" y="10822"/>
                  <a:pt x="18298" y="10396"/>
                  <a:pt x="17843" y="10062"/>
                </a:cubicBezTo>
                <a:cubicBezTo>
                  <a:pt x="17599" y="9910"/>
                  <a:pt x="17295" y="9788"/>
                  <a:pt x="16991" y="9758"/>
                </a:cubicBezTo>
                <a:cubicBezTo>
                  <a:pt x="16839" y="9758"/>
                  <a:pt x="16687" y="9788"/>
                  <a:pt x="16566" y="9849"/>
                </a:cubicBezTo>
                <a:cubicBezTo>
                  <a:pt x="16444" y="9910"/>
                  <a:pt x="16323" y="10031"/>
                  <a:pt x="16262" y="10123"/>
                </a:cubicBezTo>
                <a:cubicBezTo>
                  <a:pt x="16475" y="10001"/>
                  <a:pt x="16748" y="10001"/>
                  <a:pt x="16931" y="10092"/>
                </a:cubicBezTo>
                <a:cubicBezTo>
                  <a:pt x="17113" y="10183"/>
                  <a:pt x="17265" y="10366"/>
                  <a:pt x="17387" y="10548"/>
                </a:cubicBezTo>
                <a:cubicBezTo>
                  <a:pt x="17630" y="10913"/>
                  <a:pt x="17812" y="11369"/>
                  <a:pt x="17873" y="11794"/>
                </a:cubicBezTo>
                <a:cubicBezTo>
                  <a:pt x="17934" y="12038"/>
                  <a:pt x="17903" y="12220"/>
                  <a:pt x="17873" y="12250"/>
                </a:cubicBezTo>
                <a:cubicBezTo>
                  <a:pt x="17812" y="12311"/>
                  <a:pt x="17751" y="12311"/>
                  <a:pt x="17691" y="12341"/>
                </a:cubicBezTo>
                <a:cubicBezTo>
                  <a:pt x="17630" y="12372"/>
                  <a:pt x="17569" y="12372"/>
                  <a:pt x="17539" y="12372"/>
                </a:cubicBezTo>
                <a:cubicBezTo>
                  <a:pt x="17508" y="12372"/>
                  <a:pt x="17478" y="12372"/>
                  <a:pt x="17447" y="12372"/>
                </a:cubicBezTo>
                <a:cubicBezTo>
                  <a:pt x="17447" y="12372"/>
                  <a:pt x="17417" y="12372"/>
                  <a:pt x="17417" y="12372"/>
                </a:cubicBezTo>
                <a:lnTo>
                  <a:pt x="17356" y="12372"/>
                </a:lnTo>
                <a:cubicBezTo>
                  <a:pt x="17174" y="12372"/>
                  <a:pt x="16991" y="12372"/>
                  <a:pt x="16809" y="12341"/>
                </a:cubicBezTo>
                <a:cubicBezTo>
                  <a:pt x="16596" y="12311"/>
                  <a:pt x="16384" y="12341"/>
                  <a:pt x="16171" y="12372"/>
                </a:cubicBezTo>
                <a:cubicBezTo>
                  <a:pt x="15928" y="12372"/>
                  <a:pt x="15715" y="12341"/>
                  <a:pt x="15441" y="12341"/>
                </a:cubicBezTo>
                <a:lnTo>
                  <a:pt x="14681" y="12281"/>
                </a:lnTo>
                <a:cubicBezTo>
                  <a:pt x="14469" y="12281"/>
                  <a:pt x="14225" y="12250"/>
                  <a:pt x="14013" y="12220"/>
                </a:cubicBezTo>
                <a:cubicBezTo>
                  <a:pt x="13617" y="12159"/>
                  <a:pt x="13222" y="12038"/>
                  <a:pt x="12949" y="11886"/>
                </a:cubicBezTo>
                <a:cubicBezTo>
                  <a:pt x="12827" y="11825"/>
                  <a:pt x="12706" y="11734"/>
                  <a:pt x="12645" y="11642"/>
                </a:cubicBezTo>
                <a:cubicBezTo>
                  <a:pt x="12614" y="11642"/>
                  <a:pt x="12614" y="11612"/>
                  <a:pt x="12584" y="11582"/>
                </a:cubicBezTo>
                <a:lnTo>
                  <a:pt x="12523" y="11521"/>
                </a:lnTo>
                <a:cubicBezTo>
                  <a:pt x="12523" y="11490"/>
                  <a:pt x="12523" y="11460"/>
                  <a:pt x="12493" y="11460"/>
                </a:cubicBezTo>
                <a:cubicBezTo>
                  <a:pt x="12493" y="11430"/>
                  <a:pt x="12462" y="11399"/>
                  <a:pt x="12462" y="11338"/>
                </a:cubicBezTo>
                <a:cubicBezTo>
                  <a:pt x="12371" y="11156"/>
                  <a:pt x="12310" y="10974"/>
                  <a:pt x="12280" y="10822"/>
                </a:cubicBezTo>
                <a:cubicBezTo>
                  <a:pt x="12219" y="10639"/>
                  <a:pt x="12189" y="10457"/>
                  <a:pt x="12189" y="10305"/>
                </a:cubicBezTo>
                <a:cubicBezTo>
                  <a:pt x="12189" y="9940"/>
                  <a:pt x="12250" y="9575"/>
                  <a:pt x="12371" y="9302"/>
                </a:cubicBezTo>
                <a:cubicBezTo>
                  <a:pt x="12493" y="9028"/>
                  <a:pt x="12675" y="8846"/>
                  <a:pt x="12949" y="8664"/>
                </a:cubicBezTo>
                <a:cubicBezTo>
                  <a:pt x="13192" y="8512"/>
                  <a:pt x="13587" y="8360"/>
                  <a:pt x="14013" y="8268"/>
                </a:cubicBezTo>
                <a:cubicBezTo>
                  <a:pt x="14438" y="8147"/>
                  <a:pt x="14985" y="8056"/>
                  <a:pt x="15441" y="7934"/>
                </a:cubicBezTo>
                <a:cubicBezTo>
                  <a:pt x="15928" y="7843"/>
                  <a:pt x="16384" y="7782"/>
                  <a:pt x="16839" y="7752"/>
                </a:cubicBezTo>
                <a:cubicBezTo>
                  <a:pt x="17721" y="7661"/>
                  <a:pt x="18511" y="7752"/>
                  <a:pt x="19241" y="8086"/>
                </a:cubicBezTo>
                <a:cubicBezTo>
                  <a:pt x="20700" y="8724"/>
                  <a:pt x="21551" y="10244"/>
                  <a:pt x="21004" y="11734"/>
                </a:cubicBezTo>
                <a:cubicBezTo>
                  <a:pt x="20943" y="11946"/>
                  <a:pt x="20852" y="12220"/>
                  <a:pt x="20791" y="12554"/>
                </a:cubicBezTo>
                <a:cubicBezTo>
                  <a:pt x="20730" y="12858"/>
                  <a:pt x="20669" y="13223"/>
                  <a:pt x="20730" y="13648"/>
                </a:cubicBezTo>
                <a:cubicBezTo>
                  <a:pt x="20760" y="14044"/>
                  <a:pt x="20882" y="14408"/>
                  <a:pt x="21034" y="14743"/>
                </a:cubicBezTo>
                <a:cubicBezTo>
                  <a:pt x="21186" y="15077"/>
                  <a:pt x="21368" y="15351"/>
                  <a:pt x="21551" y="15594"/>
                </a:cubicBezTo>
                <a:cubicBezTo>
                  <a:pt x="21916" y="16111"/>
                  <a:pt x="22311" y="16475"/>
                  <a:pt x="22645" y="16840"/>
                </a:cubicBezTo>
                <a:cubicBezTo>
                  <a:pt x="22919" y="17144"/>
                  <a:pt x="23162" y="17478"/>
                  <a:pt x="23314" y="17782"/>
                </a:cubicBezTo>
                <a:cubicBezTo>
                  <a:pt x="23375" y="17904"/>
                  <a:pt x="23405" y="18025"/>
                  <a:pt x="23405" y="18147"/>
                </a:cubicBezTo>
                <a:cubicBezTo>
                  <a:pt x="23405" y="18238"/>
                  <a:pt x="23405" y="18299"/>
                  <a:pt x="23375" y="18360"/>
                </a:cubicBezTo>
                <a:cubicBezTo>
                  <a:pt x="23344" y="18512"/>
                  <a:pt x="23101" y="18785"/>
                  <a:pt x="22736" y="19150"/>
                </a:cubicBezTo>
                <a:cubicBezTo>
                  <a:pt x="22554" y="19302"/>
                  <a:pt x="22311" y="19515"/>
                  <a:pt x="22128" y="19758"/>
                </a:cubicBezTo>
                <a:cubicBezTo>
                  <a:pt x="21916" y="20001"/>
                  <a:pt x="21733" y="20244"/>
                  <a:pt x="21551" y="20518"/>
                </a:cubicBezTo>
                <a:cubicBezTo>
                  <a:pt x="21399" y="20761"/>
                  <a:pt x="21247" y="21035"/>
                  <a:pt x="21125" y="21308"/>
                </a:cubicBezTo>
                <a:cubicBezTo>
                  <a:pt x="21034" y="21430"/>
                  <a:pt x="20973" y="21582"/>
                  <a:pt x="20912" y="21734"/>
                </a:cubicBezTo>
                <a:cubicBezTo>
                  <a:pt x="20457" y="20943"/>
                  <a:pt x="19818" y="20153"/>
                  <a:pt x="18937" y="19667"/>
                </a:cubicBezTo>
                <a:cubicBezTo>
                  <a:pt x="18633" y="19484"/>
                  <a:pt x="18298" y="19363"/>
                  <a:pt x="17964" y="19272"/>
                </a:cubicBezTo>
                <a:lnTo>
                  <a:pt x="17843" y="19241"/>
                </a:lnTo>
                <a:cubicBezTo>
                  <a:pt x="17083" y="17965"/>
                  <a:pt x="15836" y="17083"/>
                  <a:pt x="14529" y="16749"/>
                </a:cubicBezTo>
                <a:cubicBezTo>
                  <a:pt x="15472" y="17357"/>
                  <a:pt x="16140" y="18238"/>
                  <a:pt x="16505" y="19180"/>
                </a:cubicBezTo>
                <a:cubicBezTo>
                  <a:pt x="16049" y="19211"/>
                  <a:pt x="15684" y="19272"/>
                  <a:pt x="15320" y="19302"/>
                </a:cubicBezTo>
                <a:cubicBezTo>
                  <a:pt x="14864" y="19363"/>
                  <a:pt x="14499" y="19393"/>
                  <a:pt x="14195" y="19332"/>
                </a:cubicBezTo>
                <a:cubicBezTo>
                  <a:pt x="14043" y="19302"/>
                  <a:pt x="13952" y="19272"/>
                  <a:pt x="13800" y="19211"/>
                </a:cubicBezTo>
                <a:cubicBezTo>
                  <a:pt x="13678" y="19150"/>
                  <a:pt x="13526" y="19059"/>
                  <a:pt x="13344" y="18937"/>
                </a:cubicBezTo>
                <a:cubicBezTo>
                  <a:pt x="13040" y="18694"/>
                  <a:pt x="12675" y="18360"/>
                  <a:pt x="12219" y="17995"/>
                </a:cubicBezTo>
                <a:cubicBezTo>
                  <a:pt x="12007" y="17813"/>
                  <a:pt x="11763" y="17661"/>
                  <a:pt x="11459" y="17478"/>
                </a:cubicBezTo>
                <a:cubicBezTo>
                  <a:pt x="11186" y="17326"/>
                  <a:pt x="10851" y="17174"/>
                  <a:pt x="10487" y="17083"/>
                </a:cubicBezTo>
                <a:cubicBezTo>
                  <a:pt x="9818" y="16931"/>
                  <a:pt x="9149" y="16992"/>
                  <a:pt x="8541" y="17205"/>
                </a:cubicBezTo>
                <a:cubicBezTo>
                  <a:pt x="7660" y="16901"/>
                  <a:pt x="6718" y="16901"/>
                  <a:pt x="5867" y="17144"/>
                </a:cubicBezTo>
                <a:cubicBezTo>
                  <a:pt x="4712" y="17478"/>
                  <a:pt x="3800" y="18269"/>
                  <a:pt x="3313" y="19211"/>
                </a:cubicBezTo>
                <a:cubicBezTo>
                  <a:pt x="4043" y="18421"/>
                  <a:pt x="5046" y="17965"/>
                  <a:pt x="5988" y="17934"/>
                </a:cubicBezTo>
                <a:cubicBezTo>
                  <a:pt x="6383" y="17904"/>
                  <a:pt x="6778" y="17965"/>
                  <a:pt x="7143" y="18086"/>
                </a:cubicBezTo>
                <a:cubicBezTo>
                  <a:pt x="7082" y="18117"/>
                  <a:pt x="7052" y="18177"/>
                  <a:pt x="7022" y="18208"/>
                </a:cubicBezTo>
                <a:cubicBezTo>
                  <a:pt x="6870" y="18329"/>
                  <a:pt x="6748" y="18481"/>
                  <a:pt x="6687" y="18664"/>
                </a:cubicBezTo>
                <a:cubicBezTo>
                  <a:pt x="6657" y="18755"/>
                  <a:pt x="6626" y="18846"/>
                  <a:pt x="6596" y="18937"/>
                </a:cubicBezTo>
                <a:lnTo>
                  <a:pt x="6566" y="19059"/>
                </a:lnTo>
                <a:lnTo>
                  <a:pt x="6566" y="19150"/>
                </a:lnTo>
                <a:lnTo>
                  <a:pt x="6535" y="19180"/>
                </a:lnTo>
                <a:lnTo>
                  <a:pt x="6505" y="19576"/>
                </a:lnTo>
                <a:cubicBezTo>
                  <a:pt x="6505" y="19819"/>
                  <a:pt x="6475" y="20123"/>
                  <a:pt x="6475" y="20427"/>
                </a:cubicBezTo>
                <a:cubicBezTo>
                  <a:pt x="6475" y="20731"/>
                  <a:pt x="6505" y="21065"/>
                  <a:pt x="6596" y="21339"/>
                </a:cubicBezTo>
                <a:cubicBezTo>
                  <a:pt x="6687" y="21612"/>
                  <a:pt x="6809" y="21855"/>
                  <a:pt x="6991" y="22068"/>
                </a:cubicBezTo>
                <a:cubicBezTo>
                  <a:pt x="7052" y="21825"/>
                  <a:pt x="7113" y="21551"/>
                  <a:pt x="7234" y="21339"/>
                </a:cubicBezTo>
                <a:cubicBezTo>
                  <a:pt x="7326" y="21156"/>
                  <a:pt x="7478" y="20974"/>
                  <a:pt x="7630" y="20822"/>
                </a:cubicBezTo>
                <a:lnTo>
                  <a:pt x="8146" y="20305"/>
                </a:lnTo>
                <a:cubicBezTo>
                  <a:pt x="8237" y="20214"/>
                  <a:pt x="8329" y="20092"/>
                  <a:pt x="8420" y="20001"/>
                </a:cubicBezTo>
                <a:lnTo>
                  <a:pt x="8450" y="19971"/>
                </a:lnTo>
                <a:lnTo>
                  <a:pt x="8481" y="19940"/>
                </a:lnTo>
                <a:lnTo>
                  <a:pt x="8511" y="19910"/>
                </a:lnTo>
                <a:cubicBezTo>
                  <a:pt x="8541" y="19910"/>
                  <a:pt x="8602" y="19880"/>
                  <a:pt x="8633" y="19880"/>
                </a:cubicBezTo>
                <a:cubicBezTo>
                  <a:pt x="8845" y="19454"/>
                  <a:pt x="9544" y="19180"/>
                  <a:pt x="9970" y="19302"/>
                </a:cubicBezTo>
                <a:cubicBezTo>
                  <a:pt x="10092" y="19332"/>
                  <a:pt x="10213" y="19393"/>
                  <a:pt x="10365" y="19484"/>
                </a:cubicBezTo>
                <a:cubicBezTo>
                  <a:pt x="10517" y="19545"/>
                  <a:pt x="10669" y="19667"/>
                  <a:pt x="10821" y="19788"/>
                </a:cubicBezTo>
                <a:cubicBezTo>
                  <a:pt x="11155" y="20062"/>
                  <a:pt x="11520" y="20396"/>
                  <a:pt x="12007" y="20761"/>
                </a:cubicBezTo>
                <a:cubicBezTo>
                  <a:pt x="12219" y="20943"/>
                  <a:pt x="12493" y="21095"/>
                  <a:pt x="12797" y="21247"/>
                </a:cubicBezTo>
                <a:cubicBezTo>
                  <a:pt x="13101" y="21399"/>
                  <a:pt x="13466" y="21521"/>
                  <a:pt x="13800" y="21582"/>
                </a:cubicBezTo>
                <a:cubicBezTo>
                  <a:pt x="14499" y="21703"/>
                  <a:pt x="15107" y="21643"/>
                  <a:pt x="15624" y="21582"/>
                </a:cubicBezTo>
                <a:cubicBezTo>
                  <a:pt x="16140" y="21491"/>
                  <a:pt x="16596" y="21430"/>
                  <a:pt x="16961" y="21430"/>
                </a:cubicBezTo>
                <a:cubicBezTo>
                  <a:pt x="17326" y="21430"/>
                  <a:pt x="17539" y="21491"/>
                  <a:pt x="17812" y="21643"/>
                </a:cubicBezTo>
                <a:cubicBezTo>
                  <a:pt x="18086" y="21794"/>
                  <a:pt x="18359" y="22038"/>
                  <a:pt x="18602" y="22311"/>
                </a:cubicBezTo>
                <a:cubicBezTo>
                  <a:pt x="18815" y="22615"/>
                  <a:pt x="19028" y="22950"/>
                  <a:pt x="19180" y="23345"/>
                </a:cubicBezTo>
                <a:cubicBezTo>
                  <a:pt x="19362" y="23740"/>
                  <a:pt x="19484" y="24165"/>
                  <a:pt x="19636" y="24621"/>
                </a:cubicBezTo>
                <a:lnTo>
                  <a:pt x="19636" y="24652"/>
                </a:lnTo>
                <a:cubicBezTo>
                  <a:pt x="19301" y="25229"/>
                  <a:pt x="19028" y="25807"/>
                  <a:pt x="18815" y="26445"/>
                </a:cubicBezTo>
                <a:cubicBezTo>
                  <a:pt x="18633" y="26323"/>
                  <a:pt x="18450" y="26232"/>
                  <a:pt x="18268" y="26111"/>
                </a:cubicBezTo>
                <a:cubicBezTo>
                  <a:pt x="17873" y="25898"/>
                  <a:pt x="17508" y="25624"/>
                  <a:pt x="17113" y="25381"/>
                </a:cubicBezTo>
                <a:cubicBezTo>
                  <a:pt x="16718" y="25108"/>
                  <a:pt x="16292" y="24804"/>
                  <a:pt x="15806" y="24530"/>
                </a:cubicBezTo>
                <a:cubicBezTo>
                  <a:pt x="15320" y="24287"/>
                  <a:pt x="14803" y="24013"/>
                  <a:pt x="14134" y="23892"/>
                </a:cubicBezTo>
                <a:cubicBezTo>
                  <a:pt x="13526" y="23770"/>
                  <a:pt x="12827" y="23740"/>
                  <a:pt x="12159" y="23953"/>
                </a:cubicBezTo>
                <a:cubicBezTo>
                  <a:pt x="11794" y="24044"/>
                  <a:pt x="11459" y="24226"/>
                  <a:pt x="11155" y="24439"/>
                </a:cubicBezTo>
                <a:cubicBezTo>
                  <a:pt x="10851" y="24682"/>
                  <a:pt x="10608" y="24956"/>
                  <a:pt x="10426" y="25168"/>
                </a:cubicBezTo>
                <a:cubicBezTo>
                  <a:pt x="10061" y="25655"/>
                  <a:pt x="9848" y="26019"/>
                  <a:pt x="9666" y="26171"/>
                </a:cubicBezTo>
                <a:cubicBezTo>
                  <a:pt x="9636" y="26202"/>
                  <a:pt x="9605" y="26232"/>
                  <a:pt x="9544" y="26263"/>
                </a:cubicBezTo>
                <a:cubicBezTo>
                  <a:pt x="9544" y="26263"/>
                  <a:pt x="9514" y="26293"/>
                  <a:pt x="9484" y="26293"/>
                </a:cubicBezTo>
                <a:cubicBezTo>
                  <a:pt x="9484" y="26293"/>
                  <a:pt x="9453" y="26323"/>
                  <a:pt x="9423" y="26323"/>
                </a:cubicBezTo>
                <a:cubicBezTo>
                  <a:pt x="9362" y="26354"/>
                  <a:pt x="9241" y="26384"/>
                  <a:pt x="9058" y="26384"/>
                </a:cubicBezTo>
                <a:cubicBezTo>
                  <a:pt x="8754" y="26384"/>
                  <a:pt x="8329" y="26323"/>
                  <a:pt x="7842" y="26263"/>
                </a:cubicBezTo>
                <a:cubicBezTo>
                  <a:pt x="7751" y="26232"/>
                  <a:pt x="7660" y="26232"/>
                  <a:pt x="7569" y="26232"/>
                </a:cubicBezTo>
                <a:cubicBezTo>
                  <a:pt x="7082" y="25898"/>
                  <a:pt x="6535" y="25716"/>
                  <a:pt x="6019" y="25624"/>
                </a:cubicBezTo>
                <a:cubicBezTo>
                  <a:pt x="5289" y="25472"/>
                  <a:pt x="4560" y="25503"/>
                  <a:pt x="3891" y="25594"/>
                </a:cubicBezTo>
                <a:cubicBezTo>
                  <a:pt x="2523" y="25776"/>
                  <a:pt x="1307" y="26263"/>
                  <a:pt x="0" y="26536"/>
                </a:cubicBezTo>
                <a:cubicBezTo>
                  <a:pt x="1338" y="26536"/>
                  <a:pt x="2645" y="26323"/>
                  <a:pt x="3921" y="26384"/>
                </a:cubicBezTo>
                <a:cubicBezTo>
                  <a:pt x="4256" y="26415"/>
                  <a:pt x="4560" y="26445"/>
                  <a:pt x="4864" y="26536"/>
                </a:cubicBezTo>
                <a:cubicBezTo>
                  <a:pt x="4681" y="26597"/>
                  <a:pt x="4529" y="26658"/>
                  <a:pt x="4347" y="26749"/>
                </a:cubicBezTo>
                <a:cubicBezTo>
                  <a:pt x="3283" y="27266"/>
                  <a:pt x="2371" y="28117"/>
                  <a:pt x="1794" y="29211"/>
                </a:cubicBezTo>
                <a:cubicBezTo>
                  <a:pt x="1642" y="29515"/>
                  <a:pt x="1520" y="29819"/>
                  <a:pt x="1429" y="30123"/>
                </a:cubicBezTo>
                <a:close/>
                <a:moveTo>
                  <a:pt x="32949" y="14408"/>
                </a:moveTo>
                <a:cubicBezTo>
                  <a:pt x="32949" y="14408"/>
                  <a:pt x="32949" y="14408"/>
                  <a:pt x="32949" y="14408"/>
                </a:cubicBezTo>
                <a:cubicBezTo>
                  <a:pt x="32949" y="14408"/>
                  <a:pt x="32949" y="14408"/>
                  <a:pt x="32949" y="14408"/>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8"/>
          <p:cNvSpPr/>
          <p:nvPr/>
        </p:nvSpPr>
        <p:spPr>
          <a:xfrm>
            <a:off x="1232978" y="6076499"/>
            <a:ext cx="5133540" cy="6263442"/>
          </a:xfrm>
          <a:custGeom>
            <a:avLst/>
            <a:gdLst/>
            <a:ahLst/>
            <a:cxnLst/>
            <a:rect l="l" t="t" r="r" b="b"/>
            <a:pathLst>
              <a:path w="52676" h="63802" extrusionOk="0">
                <a:moveTo>
                  <a:pt x="1429" y="30123"/>
                </a:moveTo>
                <a:cubicBezTo>
                  <a:pt x="1338" y="30457"/>
                  <a:pt x="1307" y="30761"/>
                  <a:pt x="1277" y="31096"/>
                </a:cubicBezTo>
                <a:cubicBezTo>
                  <a:pt x="1216" y="31734"/>
                  <a:pt x="1307" y="32433"/>
                  <a:pt x="1672" y="33102"/>
                </a:cubicBezTo>
                <a:cubicBezTo>
                  <a:pt x="1824" y="33436"/>
                  <a:pt x="2098" y="33770"/>
                  <a:pt x="2401" y="34014"/>
                </a:cubicBezTo>
                <a:cubicBezTo>
                  <a:pt x="2736" y="34287"/>
                  <a:pt x="3101" y="34469"/>
                  <a:pt x="3465" y="34561"/>
                </a:cubicBezTo>
                <a:cubicBezTo>
                  <a:pt x="4134" y="34743"/>
                  <a:pt x="4681" y="34713"/>
                  <a:pt x="5076" y="34773"/>
                </a:cubicBezTo>
                <a:cubicBezTo>
                  <a:pt x="5259" y="34804"/>
                  <a:pt x="5411" y="34834"/>
                  <a:pt x="5502" y="34865"/>
                </a:cubicBezTo>
                <a:cubicBezTo>
                  <a:pt x="5593" y="34895"/>
                  <a:pt x="5654" y="34956"/>
                  <a:pt x="5745" y="35047"/>
                </a:cubicBezTo>
                <a:cubicBezTo>
                  <a:pt x="5958" y="35199"/>
                  <a:pt x="6201" y="35564"/>
                  <a:pt x="6505" y="35989"/>
                </a:cubicBezTo>
                <a:cubicBezTo>
                  <a:pt x="6657" y="36202"/>
                  <a:pt x="6839" y="36445"/>
                  <a:pt x="7113" y="36688"/>
                </a:cubicBezTo>
                <a:cubicBezTo>
                  <a:pt x="7356" y="36931"/>
                  <a:pt x="7660" y="37175"/>
                  <a:pt x="8025" y="37327"/>
                </a:cubicBezTo>
                <a:cubicBezTo>
                  <a:pt x="8420" y="37479"/>
                  <a:pt x="8815" y="37570"/>
                  <a:pt x="9180" y="37570"/>
                </a:cubicBezTo>
                <a:cubicBezTo>
                  <a:pt x="9575" y="37570"/>
                  <a:pt x="9909" y="37479"/>
                  <a:pt x="10244" y="37387"/>
                </a:cubicBezTo>
                <a:cubicBezTo>
                  <a:pt x="10882" y="37205"/>
                  <a:pt x="11399" y="36901"/>
                  <a:pt x="11855" y="36567"/>
                </a:cubicBezTo>
                <a:cubicBezTo>
                  <a:pt x="11976" y="36476"/>
                  <a:pt x="12067" y="36384"/>
                  <a:pt x="12189" y="36293"/>
                </a:cubicBezTo>
                <a:lnTo>
                  <a:pt x="12493" y="36050"/>
                </a:lnTo>
                <a:cubicBezTo>
                  <a:pt x="12736" y="35868"/>
                  <a:pt x="12979" y="35655"/>
                  <a:pt x="13131" y="35381"/>
                </a:cubicBezTo>
                <a:cubicBezTo>
                  <a:pt x="13314" y="35108"/>
                  <a:pt x="13466" y="34804"/>
                  <a:pt x="13557" y="34469"/>
                </a:cubicBezTo>
                <a:cubicBezTo>
                  <a:pt x="13648" y="34135"/>
                  <a:pt x="13709" y="33770"/>
                  <a:pt x="13678" y="33436"/>
                </a:cubicBezTo>
                <a:cubicBezTo>
                  <a:pt x="13678" y="33071"/>
                  <a:pt x="13587" y="32706"/>
                  <a:pt x="13435" y="32372"/>
                </a:cubicBezTo>
                <a:cubicBezTo>
                  <a:pt x="13253" y="32038"/>
                  <a:pt x="13010" y="31795"/>
                  <a:pt x="12736" y="31582"/>
                </a:cubicBezTo>
                <a:cubicBezTo>
                  <a:pt x="12219" y="31217"/>
                  <a:pt x="11581" y="31096"/>
                  <a:pt x="11034" y="31156"/>
                </a:cubicBezTo>
                <a:cubicBezTo>
                  <a:pt x="10487" y="31248"/>
                  <a:pt x="10000" y="31460"/>
                  <a:pt x="9605" y="31734"/>
                </a:cubicBezTo>
                <a:cubicBezTo>
                  <a:pt x="10092" y="31673"/>
                  <a:pt x="10578" y="31673"/>
                  <a:pt x="11003" y="31795"/>
                </a:cubicBezTo>
                <a:cubicBezTo>
                  <a:pt x="11399" y="31916"/>
                  <a:pt x="11733" y="32190"/>
                  <a:pt x="11885" y="32463"/>
                </a:cubicBezTo>
                <a:cubicBezTo>
                  <a:pt x="12067" y="32767"/>
                  <a:pt x="12007" y="33010"/>
                  <a:pt x="11915" y="33284"/>
                </a:cubicBezTo>
                <a:cubicBezTo>
                  <a:pt x="11855" y="33406"/>
                  <a:pt x="11794" y="33527"/>
                  <a:pt x="11703" y="33649"/>
                </a:cubicBezTo>
                <a:cubicBezTo>
                  <a:pt x="11611" y="33740"/>
                  <a:pt x="11490" y="33831"/>
                  <a:pt x="11338" y="33953"/>
                </a:cubicBezTo>
                <a:cubicBezTo>
                  <a:pt x="11216" y="34044"/>
                  <a:pt x="11095" y="34165"/>
                  <a:pt x="10973" y="34317"/>
                </a:cubicBezTo>
                <a:cubicBezTo>
                  <a:pt x="10912" y="34378"/>
                  <a:pt x="10821" y="34439"/>
                  <a:pt x="10760" y="34530"/>
                </a:cubicBezTo>
                <a:cubicBezTo>
                  <a:pt x="10669" y="34591"/>
                  <a:pt x="10578" y="34652"/>
                  <a:pt x="10517" y="34713"/>
                </a:cubicBezTo>
                <a:cubicBezTo>
                  <a:pt x="10183" y="34925"/>
                  <a:pt x="9848" y="35108"/>
                  <a:pt x="9544" y="35199"/>
                </a:cubicBezTo>
                <a:cubicBezTo>
                  <a:pt x="9423" y="35260"/>
                  <a:pt x="9271" y="35260"/>
                  <a:pt x="9180" y="35260"/>
                </a:cubicBezTo>
                <a:cubicBezTo>
                  <a:pt x="9089" y="35260"/>
                  <a:pt x="8997" y="35260"/>
                  <a:pt x="8937" y="35229"/>
                </a:cubicBezTo>
                <a:cubicBezTo>
                  <a:pt x="8845" y="35199"/>
                  <a:pt x="8785" y="35138"/>
                  <a:pt x="8663" y="35047"/>
                </a:cubicBezTo>
                <a:cubicBezTo>
                  <a:pt x="8572" y="34956"/>
                  <a:pt x="8450" y="34804"/>
                  <a:pt x="8329" y="34621"/>
                </a:cubicBezTo>
                <a:cubicBezTo>
                  <a:pt x="8085" y="34287"/>
                  <a:pt x="7782" y="33831"/>
                  <a:pt x="7265" y="33345"/>
                </a:cubicBezTo>
                <a:cubicBezTo>
                  <a:pt x="7022" y="33102"/>
                  <a:pt x="6657" y="32858"/>
                  <a:pt x="6323" y="32737"/>
                </a:cubicBezTo>
                <a:cubicBezTo>
                  <a:pt x="5958" y="32585"/>
                  <a:pt x="5623" y="32555"/>
                  <a:pt x="5319" y="32494"/>
                </a:cubicBezTo>
                <a:cubicBezTo>
                  <a:pt x="4742" y="32433"/>
                  <a:pt x="4316" y="32433"/>
                  <a:pt x="4073" y="32372"/>
                </a:cubicBezTo>
                <a:cubicBezTo>
                  <a:pt x="3952" y="32342"/>
                  <a:pt x="3891" y="32281"/>
                  <a:pt x="3830" y="32251"/>
                </a:cubicBezTo>
                <a:cubicBezTo>
                  <a:pt x="3769" y="32190"/>
                  <a:pt x="3739" y="32129"/>
                  <a:pt x="3678" y="32038"/>
                </a:cubicBezTo>
                <a:cubicBezTo>
                  <a:pt x="3587" y="31855"/>
                  <a:pt x="3526" y="31551"/>
                  <a:pt x="3557" y="31248"/>
                </a:cubicBezTo>
                <a:cubicBezTo>
                  <a:pt x="3557" y="31096"/>
                  <a:pt x="3587" y="30913"/>
                  <a:pt x="3617" y="30761"/>
                </a:cubicBezTo>
                <a:cubicBezTo>
                  <a:pt x="3678" y="30640"/>
                  <a:pt x="3739" y="30457"/>
                  <a:pt x="3800" y="30305"/>
                </a:cubicBezTo>
                <a:cubicBezTo>
                  <a:pt x="4134" y="29697"/>
                  <a:pt x="4712" y="29150"/>
                  <a:pt x="5350" y="28846"/>
                </a:cubicBezTo>
                <a:cubicBezTo>
                  <a:pt x="5684" y="28694"/>
                  <a:pt x="6019" y="28573"/>
                  <a:pt x="6383" y="28542"/>
                </a:cubicBezTo>
                <a:cubicBezTo>
                  <a:pt x="6475" y="28512"/>
                  <a:pt x="6566" y="28512"/>
                  <a:pt x="6657" y="28512"/>
                </a:cubicBezTo>
                <a:cubicBezTo>
                  <a:pt x="6718" y="28512"/>
                  <a:pt x="6809" y="28512"/>
                  <a:pt x="6900" y="28512"/>
                </a:cubicBezTo>
                <a:cubicBezTo>
                  <a:pt x="7082" y="28512"/>
                  <a:pt x="7295" y="28542"/>
                  <a:pt x="7508" y="28573"/>
                </a:cubicBezTo>
                <a:cubicBezTo>
                  <a:pt x="7964" y="28633"/>
                  <a:pt x="8511" y="28725"/>
                  <a:pt x="9149" y="28725"/>
                </a:cubicBezTo>
                <a:cubicBezTo>
                  <a:pt x="9484" y="28694"/>
                  <a:pt x="9848" y="28664"/>
                  <a:pt x="10213" y="28512"/>
                </a:cubicBezTo>
                <a:cubicBezTo>
                  <a:pt x="10578" y="28390"/>
                  <a:pt x="10943" y="28178"/>
                  <a:pt x="11216" y="27904"/>
                </a:cubicBezTo>
                <a:cubicBezTo>
                  <a:pt x="11490" y="27661"/>
                  <a:pt x="11672" y="27418"/>
                  <a:pt x="11824" y="27175"/>
                </a:cubicBezTo>
                <a:cubicBezTo>
                  <a:pt x="11976" y="26962"/>
                  <a:pt x="12128" y="26779"/>
                  <a:pt x="12219" y="26627"/>
                </a:cubicBezTo>
                <a:cubicBezTo>
                  <a:pt x="12341" y="26475"/>
                  <a:pt x="12432" y="26384"/>
                  <a:pt x="12523" y="26323"/>
                </a:cubicBezTo>
                <a:cubicBezTo>
                  <a:pt x="12584" y="26263"/>
                  <a:pt x="12675" y="26232"/>
                  <a:pt x="12797" y="26202"/>
                </a:cubicBezTo>
                <a:cubicBezTo>
                  <a:pt x="13040" y="26111"/>
                  <a:pt x="13374" y="26111"/>
                  <a:pt x="13678" y="26171"/>
                </a:cubicBezTo>
                <a:cubicBezTo>
                  <a:pt x="13982" y="26232"/>
                  <a:pt x="14347" y="26384"/>
                  <a:pt x="14681" y="26597"/>
                </a:cubicBezTo>
                <a:cubicBezTo>
                  <a:pt x="14925" y="26719"/>
                  <a:pt x="15168" y="26871"/>
                  <a:pt x="15411" y="27023"/>
                </a:cubicBezTo>
                <a:cubicBezTo>
                  <a:pt x="15259" y="27083"/>
                  <a:pt x="15107" y="27114"/>
                  <a:pt x="14985" y="27175"/>
                </a:cubicBezTo>
                <a:cubicBezTo>
                  <a:pt x="14408" y="27357"/>
                  <a:pt x="13921" y="27661"/>
                  <a:pt x="13526" y="28056"/>
                </a:cubicBezTo>
                <a:cubicBezTo>
                  <a:pt x="13131" y="28451"/>
                  <a:pt x="12827" y="28937"/>
                  <a:pt x="12675" y="29454"/>
                </a:cubicBezTo>
                <a:cubicBezTo>
                  <a:pt x="12949" y="28998"/>
                  <a:pt x="13344" y="28633"/>
                  <a:pt x="13769" y="28390"/>
                </a:cubicBezTo>
                <a:cubicBezTo>
                  <a:pt x="14195" y="28147"/>
                  <a:pt x="14681" y="27995"/>
                  <a:pt x="15137" y="27934"/>
                </a:cubicBezTo>
                <a:cubicBezTo>
                  <a:pt x="16110" y="27843"/>
                  <a:pt x="17052" y="28147"/>
                  <a:pt x="17873" y="28603"/>
                </a:cubicBezTo>
                <a:lnTo>
                  <a:pt x="17903" y="28573"/>
                </a:lnTo>
                <a:cubicBezTo>
                  <a:pt x="18055" y="28664"/>
                  <a:pt x="18238" y="28755"/>
                  <a:pt x="18420" y="28846"/>
                </a:cubicBezTo>
                <a:cubicBezTo>
                  <a:pt x="18390" y="29880"/>
                  <a:pt x="18542" y="30883"/>
                  <a:pt x="18815" y="31886"/>
                </a:cubicBezTo>
                <a:cubicBezTo>
                  <a:pt x="18633" y="32372"/>
                  <a:pt x="18481" y="32828"/>
                  <a:pt x="18390" y="33314"/>
                </a:cubicBezTo>
                <a:cubicBezTo>
                  <a:pt x="18086" y="34865"/>
                  <a:pt x="18329" y="36476"/>
                  <a:pt x="18298" y="38087"/>
                </a:cubicBezTo>
                <a:cubicBezTo>
                  <a:pt x="18238" y="41460"/>
                  <a:pt x="16870" y="44682"/>
                  <a:pt x="15046" y="47509"/>
                </a:cubicBezTo>
                <a:cubicBezTo>
                  <a:pt x="13192" y="50336"/>
                  <a:pt x="10882" y="52798"/>
                  <a:pt x="8633" y="55290"/>
                </a:cubicBezTo>
                <a:cubicBezTo>
                  <a:pt x="8025" y="55959"/>
                  <a:pt x="7447" y="56628"/>
                  <a:pt x="7113" y="57418"/>
                </a:cubicBezTo>
                <a:cubicBezTo>
                  <a:pt x="6778" y="58239"/>
                  <a:pt x="6414" y="59181"/>
                  <a:pt x="6930" y="59880"/>
                </a:cubicBezTo>
                <a:cubicBezTo>
                  <a:pt x="11125" y="59576"/>
                  <a:pt x="15259" y="60549"/>
                  <a:pt x="19362" y="61522"/>
                </a:cubicBezTo>
                <a:cubicBezTo>
                  <a:pt x="21095" y="61947"/>
                  <a:pt x="22858" y="62373"/>
                  <a:pt x="24621" y="62798"/>
                </a:cubicBezTo>
                <a:cubicBezTo>
                  <a:pt x="26688" y="63284"/>
                  <a:pt x="29119" y="63284"/>
                  <a:pt x="31217" y="63801"/>
                </a:cubicBezTo>
                <a:cubicBezTo>
                  <a:pt x="29849" y="62129"/>
                  <a:pt x="28451" y="60488"/>
                  <a:pt x="27083" y="58847"/>
                </a:cubicBezTo>
                <a:cubicBezTo>
                  <a:pt x="26049" y="57631"/>
                  <a:pt x="24985" y="56293"/>
                  <a:pt x="24925" y="54682"/>
                </a:cubicBezTo>
                <a:cubicBezTo>
                  <a:pt x="24803" y="52038"/>
                  <a:pt x="27478" y="49819"/>
                  <a:pt x="27204" y="47175"/>
                </a:cubicBezTo>
                <a:cubicBezTo>
                  <a:pt x="27113" y="46233"/>
                  <a:pt x="26627" y="45381"/>
                  <a:pt x="26293" y="44500"/>
                </a:cubicBezTo>
                <a:cubicBezTo>
                  <a:pt x="24955" y="41126"/>
                  <a:pt x="25472" y="37235"/>
                  <a:pt x="26900" y="33892"/>
                </a:cubicBezTo>
                <a:cubicBezTo>
                  <a:pt x="27052" y="33862"/>
                  <a:pt x="27174" y="33831"/>
                  <a:pt x="27296" y="33801"/>
                </a:cubicBezTo>
                <a:cubicBezTo>
                  <a:pt x="27569" y="33740"/>
                  <a:pt x="27843" y="33649"/>
                  <a:pt x="28086" y="33588"/>
                </a:cubicBezTo>
                <a:cubicBezTo>
                  <a:pt x="28572" y="33436"/>
                  <a:pt x="29089" y="33254"/>
                  <a:pt x="29545" y="33041"/>
                </a:cubicBezTo>
                <a:cubicBezTo>
                  <a:pt x="30031" y="32858"/>
                  <a:pt x="30487" y="32646"/>
                  <a:pt x="30913" y="32433"/>
                </a:cubicBezTo>
                <a:cubicBezTo>
                  <a:pt x="31369" y="32220"/>
                  <a:pt x="31764" y="32007"/>
                  <a:pt x="32159" y="31855"/>
                </a:cubicBezTo>
                <a:cubicBezTo>
                  <a:pt x="32524" y="31703"/>
                  <a:pt x="32919" y="31612"/>
                  <a:pt x="33223" y="31582"/>
                </a:cubicBezTo>
                <a:cubicBezTo>
                  <a:pt x="33527" y="31582"/>
                  <a:pt x="33861" y="31643"/>
                  <a:pt x="34074" y="31734"/>
                </a:cubicBezTo>
                <a:cubicBezTo>
                  <a:pt x="34195" y="31795"/>
                  <a:pt x="34287" y="31855"/>
                  <a:pt x="34347" y="31916"/>
                </a:cubicBezTo>
                <a:cubicBezTo>
                  <a:pt x="34408" y="31977"/>
                  <a:pt x="34499" y="32099"/>
                  <a:pt x="34591" y="32251"/>
                </a:cubicBezTo>
                <a:cubicBezTo>
                  <a:pt x="34682" y="32403"/>
                  <a:pt x="34773" y="32615"/>
                  <a:pt x="34894" y="32858"/>
                </a:cubicBezTo>
                <a:cubicBezTo>
                  <a:pt x="35016" y="33102"/>
                  <a:pt x="35198" y="33375"/>
                  <a:pt x="35411" y="33649"/>
                </a:cubicBezTo>
                <a:cubicBezTo>
                  <a:pt x="35654" y="33953"/>
                  <a:pt x="35989" y="34226"/>
                  <a:pt x="36323" y="34409"/>
                </a:cubicBezTo>
                <a:cubicBezTo>
                  <a:pt x="36657" y="34591"/>
                  <a:pt x="37022" y="34682"/>
                  <a:pt x="37326" y="34743"/>
                </a:cubicBezTo>
                <a:cubicBezTo>
                  <a:pt x="37964" y="34865"/>
                  <a:pt x="38512" y="34834"/>
                  <a:pt x="38968" y="34834"/>
                </a:cubicBezTo>
                <a:cubicBezTo>
                  <a:pt x="39211" y="34834"/>
                  <a:pt x="39423" y="34834"/>
                  <a:pt x="39606" y="34865"/>
                </a:cubicBezTo>
                <a:cubicBezTo>
                  <a:pt x="39697" y="34865"/>
                  <a:pt x="39758" y="34865"/>
                  <a:pt x="39849" y="34895"/>
                </a:cubicBezTo>
                <a:cubicBezTo>
                  <a:pt x="39940" y="34925"/>
                  <a:pt x="40031" y="34925"/>
                  <a:pt x="40123" y="34956"/>
                </a:cubicBezTo>
                <a:cubicBezTo>
                  <a:pt x="40457" y="35047"/>
                  <a:pt x="40791" y="35199"/>
                  <a:pt x="41095" y="35412"/>
                </a:cubicBezTo>
                <a:cubicBezTo>
                  <a:pt x="41673" y="35807"/>
                  <a:pt x="42159" y="36415"/>
                  <a:pt x="42402" y="37083"/>
                </a:cubicBezTo>
                <a:cubicBezTo>
                  <a:pt x="42463" y="37235"/>
                  <a:pt x="42493" y="37418"/>
                  <a:pt x="42524" y="37570"/>
                </a:cubicBezTo>
                <a:cubicBezTo>
                  <a:pt x="42554" y="37722"/>
                  <a:pt x="42554" y="37874"/>
                  <a:pt x="42524" y="38026"/>
                </a:cubicBezTo>
                <a:cubicBezTo>
                  <a:pt x="42524" y="38360"/>
                  <a:pt x="42402" y="38634"/>
                  <a:pt x="42281" y="38816"/>
                </a:cubicBezTo>
                <a:cubicBezTo>
                  <a:pt x="42220" y="38907"/>
                  <a:pt x="42159" y="38938"/>
                  <a:pt x="42098" y="38998"/>
                </a:cubicBezTo>
                <a:cubicBezTo>
                  <a:pt x="42037" y="39029"/>
                  <a:pt x="41977" y="39059"/>
                  <a:pt x="41855" y="39059"/>
                </a:cubicBezTo>
                <a:cubicBezTo>
                  <a:pt x="41642" y="39120"/>
                  <a:pt x="41338" y="39090"/>
                  <a:pt x="40913" y="39059"/>
                </a:cubicBezTo>
                <a:lnTo>
                  <a:pt x="40214" y="38816"/>
                </a:lnTo>
                <a:cubicBezTo>
                  <a:pt x="39819" y="38694"/>
                  <a:pt x="39454" y="38542"/>
                  <a:pt x="39028" y="38421"/>
                </a:cubicBezTo>
                <a:cubicBezTo>
                  <a:pt x="38603" y="38299"/>
                  <a:pt x="38147" y="38178"/>
                  <a:pt x="37691" y="38238"/>
                </a:cubicBezTo>
                <a:cubicBezTo>
                  <a:pt x="37235" y="38299"/>
                  <a:pt x="36809" y="38542"/>
                  <a:pt x="36597" y="38877"/>
                </a:cubicBezTo>
                <a:cubicBezTo>
                  <a:pt x="36901" y="38603"/>
                  <a:pt x="37326" y="38573"/>
                  <a:pt x="37691" y="38634"/>
                </a:cubicBezTo>
                <a:cubicBezTo>
                  <a:pt x="38056" y="38725"/>
                  <a:pt x="38360" y="38907"/>
                  <a:pt x="38664" y="39120"/>
                </a:cubicBezTo>
                <a:cubicBezTo>
                  <a:pt x="38755" y="39211"/>
                  <a:pt x="38876" y="39272"/>
                  <a:pt x="38968" y="39363"/>
                </a:cubicBezTo>
                <a:cubicBezTo>
                  <a:pt x="38816" y="39424"/>
                  <a:pt x="38664" y="39515"/>
                  <a:pt x="38542" y="39576"/>
                </a:cubicBezTo>
                <a:cubicBezTo>
                  <a:pt x="37964" y="39971"/>
                  <a:pt x="37630" y="40427"/>
                  <a:pt x="37326" y="40701"/>
                </a:cubicBezTo>
                <a:cubicBezTo>
                  <a:pt x="37174" y="40853"/>
                  <a:pt x="37053" y="41004"/>
                  <a:pt x="36931" y="41065"/>
                </a:cubicBezTo>
                <a:cubicBezTo>
                  <a:pt x="36809" y="41156"/>
                  <a:pt x="36718" y="41187"/>
                  <a:pt x="36657" y="41217"/>
                </a:cubicBezTo>
                <a:cubicBezTo>
                  <a:pt x="36566" y="41217"/>
                  <a:pt x="36505" y="41248"/>
                  <a:pt x="36384" y="41217"/>
                </a:cubicBezTo>
                <a:cubicBezTo>
                  <a:pt x="36293" y="41217"/>
                  <a:pt x="36171" y="41156"/>
                  <a:pt x="36019" y="41096"/>
                </a:cubicBezTo>
                <a:cubicBezTo>
                  <a:pt x="35746" y="40974"/>
                  <a:pt x="35442" y="40731"/>
                  <a:pt x="35168" y="40457"/>
                </a:cubicBezTo>
                <a:cubicBezTo>
                  <a:pt x="35107" y="40397"/>
                  <a:pt x="35016" y="40336"/>
                  <a:pt x="34955" y="40245"/>
                </a:cubicBezTo>
                <a:cubicBezTo>
                  <a:pt x="34864" y="40184"/>
                  <a:pt x="34803" y="40093"/>
                  <a:pt x="34743" y="40032"/>
                </a:cubicBezTo>
                <a:cubicBezTo>
                  <a:pt x="34651" y="39849"/>
                  <a:pt x="34560" y="39697"/>
                  <a:pt x="34439" y="39606"/>
                </a:cubicBezTo>
                <a:cubicBezTo>
                  <a:pt x="34317" y="39485"/>
                  <a:pt x="34226" y="39363"/>
                  <a:pt x="34135" y="39242"/>
                </a:cubicBezTo>
                <a:cubicBezTo>
                  <a:pt x="34074" y="39120"/>
                  <a:pt x="34013" y="38998"/>
                  <a:pt x="33983" y="38846"/>
                </a:cubicBezTo>
                <a:cubicBezTo>
                  <a:pt x="33891" y="38573"/>
                  <a:pt x="33922" y="38330"/>
                  <a:pt x="34104" y="38056"/>
                </a:cubicBezTo>
                <a:cubicBezTo>
                  <a:pt x="34317" y="37813"/>
                  <a:pt x="34682" y="37600"/>
                  <a:pt x="35107" y="37539"/>
                </a:cubicBezTo>
                <a:cubicBezTo>
                  <a:pt x="35533" y="37448"/>
                  <a:pt x="36019" y="37539"/>
                  <a:pt x="36505" y="37661"/>
                </a:cubicBezTo>
                <a:cubicBezTo>
                  <a:pt x="36110" y="37327"/>
                  <a:pt x="35685" y="37053"/>
                  <a:pt x="35138" y="36901"/>
                </a:cubicBezTo>
                <a:cubicBezTo>
                  <a:pt x="34621" y="36749"/>
                  <a:pt x="33983" y="36780"/>
                  <a:pt x="33405" y="37083"/>
                </a:cubicBezTo>
                <a:cubicBezTo>
                  <a:pt x="33101" y="37205"/>
                  <a:pt x="32828" y="37448"/>
                  <a:pt x="32615" y="37752"/>
                </a:cubicBezTo>
                <a:cubicBezTo>
                  <a:pt x="32402" y="38056"/>
                  <a:pt x="32280" y="38390"/>
                  <a:pt x="32189" y="38755"/>
                </a:cubicBezTo>
                <a:cubicBezTo>
                  <a:pt x="32128" y="39090"/>
                  <a:pt x="32128" y="39454"/>
                  <a:pt x="32189" y="39789"/>
                </a:cubicBezTo>
                <a:cubicBezTo>
                  <a:pt x="32250" y="40153"/>
                  <a:pt x="32341" y="40457"/>
                  <a:pt x="32463" y="40761"/>
                </a:cubicBezTo>
                <a:cubicBezTo>
                  <a:pt x="32524" y="40883"/>
                  <a:pt x="32584" y="41004"/>
                  <a:pt x="32676" y="41096"/>
                </a:cubicBezTo>
                <a:cubicBezTo>
                  <a:pt x="32432" y="41126"/>
                  <a:pt x="32189" y="41156"/>
                  <a:pt x="31946" y="41156"/>
                </a:cubicBezTo>
                <a:cubicBezTo>
                  <a:pt x="31460" y="41156"/>
                  <a:pt x="30943" y="41065"/>
                  <a:pt x="30487" y="40883"/>
                </a:cubicBezTo>
                <a:cubicBezTo>
                  <a:pt x="30001" y="40731"/>
                  <a:pt x="29545" y="40427"/>
                  <a:pt x="29210" y="40032"/>
                </a:cubicBezTo>
                <a:cubicBezTo>
                  <a:pt x="29454" y="40518"/>
                  <a:pt x="29849" y="40944"/>
                  <a:pt x="30305" y="41248"/>
                </a:cubicBezTo>
                <a:cubicBezTo>
                  <a:pt x="30761" y="41552"/>
                  <a:pt x="31277" y="41795"/>
                  <a:pt x="31855" y="41947"/>
                </a:cubicBezTo>
                <a:cubicBezTo>
                  <a:pt x="32432" y="42099"/>
                  <a:pt x="33040" y="42129"/>
                  <a:pt x="33648" y="42160"/>
                </a:cubicBezTo>
                <a:cubicBezTo>
                  <a:pt x="34043" y="42524"/>
                  <a:pt x="34499" y="42889"/>
                  <a:pt x="35046" y="43163"/>
                </a:cubicBezTo>
                <a:cubicBezTo>
                  <a:pt x="35350" y="43315"/>
                  <a:pt x="35685" y="43406"/>
                  <a:pt x="36080" y="43467"/>
                </a:cubicBezTo>
                <a:cubicBezTo>
                  <a:pt x="36445" y="43527"/>
                  <a:pt x="36870" y="43527"/>
                  <a:pt x="37235" y="43406"/>
                </a:cubicBezTo>
                <a:cubicBezTo>
                  <a:pt x="37630" y="43315"/>
                  <a:pt x="37995" y="43102"/>
                  <a:pt x="38268" y="42919"/>
                </a:cubicBezTo>
                <a:cubicBezTo>
                  <a:pt x="38542" y="42707"/>
                  <a:pt x="38755" y="42494"/>
                  <a:pt x="38968" y="42311"/>
                </a:cubicBezTo>
                <a:cubicBezTo>
                  <a:pt x="39332" y="41916"/>
                  <a:pt x="39606" y="41612"/>
                  <a:pt x="39849" y="41460"/>
                </a:cubicBezTo>
                <a:cubicBezTo>
                  <a:pt x="39940" y="41400"/>
                  <a:pt x="40031" y="41369"/>
                  <a:pt x="40123" y="41339"/>
                </a:cubicBezTo>
                <a:cubicBezTo>
                  <a:pt x="40214" y="41308"/>
                  <a:pt x="40366" y="41308"/>
                  <a:pt x="40548" y="41308"/>
                </a:cubicBezTo>
                <a:cubicBezTo>
                  <a:pt x="40943" y="41308"/>
                  <a:pt x="41460" y="41400"/>
                  <a:pt x="42189" y="41308"/>
                </a:cubicBezTo>
                <a:cubicBezTo>
                  <a:pt x="42524" y="41278"/>
                  <a:pt x="42949" y="41156"/>
                  <a:pt x="43284" y="40944"/>
                </a:cubicBezTo>
                <a:cubicBezTo>
                  <a:pt x="43648" y="40731"/>
                  <a:pt x="43952" y="40427"/>
                  <a:pt x="44165" y="40123"/>
                </a:cubicBezTo>
                <a:cubicBezTo>
                  <a:pt x="44591" y="39515"/>
                  <a:pt x="44773" y="38846"/>
                  <a:pt x="44834" y="38208"/>
                </a:cubicBezTo>
                <a:cubicBezTo>
                  <a:pt x="44864" y="37874"/>
                  <a:pt x="44834" y="37539"/>
                  <a:pt x="44803" y="37235"/>
                </a:cubicBezTo>
                <a:cubicBezTo>
                  <a:pt x="44743" y="36901"/>
                  <a:pt x="44682" y="36597"/>
                  <a:pt x="44560" y="36293"/>
                </a:cubicBezTo>
                <a:cubicBezTo>
                  <a:pt x="44408" y="35868"/>
                  <a:pt x="44226" y="35472"/>
                  <a:pt x="43952" y="35108"/>
                </a:cubicBezTo>
                <a:cubicBezTo>
                  <a:pt x="44348" y="35138"/>
                  <a:pt x="44712" y="35199"/>
                  <a:pt x="45047" y="35321"/>
                </a:cubicBezTo>
                <a:cubicBezTo>
                  <a:pt x="45746" y="35564"/>
                  <a:pt x="46384" y="36050"/>
                  <a:pt x="46931" y="36628"/>
                </a:cubicBezTo>
                <a:cubicBezTo>
                  <a:pt x="47509" y="37205"/>
                  <a:pt x="47995" y="37874"/>
                  <a:pt x="48451" y="38542"/>
                </a:cubicBezTo>
                <a:cubicBezTo>
                  <a:pt x="48086" y="37813"/>
                  <a:pt x="47721" y="37053"/>
                  <a:pt x="47235" y="36384"/>
                </a:cubicBezTo>
                <a:cubicBezTo>
                  <a:pt x="46779" y="35685"/>
                  <a:pt x="46171" y="35017"/>
                  <a:pt x="45381" y="34591"/>
                </a:cubicBezTo>
                <a:cubicBezTo>
                  <a:pt x="44986" y="34378"/>
                  <a:pt x="44530" y="34226"/>
                  <a:pt x="44104" y="34105"/>
                </a:cubicBezTo>
                <a:cubicBezTo>
                  <a:pt x="43679" y="34014"/>
                  <a:pt x="43253" y="33953"/>
                  <a:pt x="42858" y="33862"/>
                </a:cubicBezTo>
                <a:lnTo>
                  <a:pt x="42858" y="33862"/>
                </a:lnTo>
                <a:cubicBezTo>
                  <a:pt x="42706" y="33740"/>
                  <a:pt x="42524" y="33618"/>
                  <a:pt x="42372" y="33497"/>
                </a:cubicBezTo>
                <a:cubicBezTo>
                  <a:pt x="41855" y="33162"/>
                  <a:pt x="41308" y="32889"/>
                  <a:pt x="40730" y="32737"/>
                </a:cubicBezTo>
                <a:cubicBezTo>
                  <a:pt x="40578" y="32676"/>
                  <a:pt x="40427" y="32646"/>
                  <a:pt x="40275" y="32615"/>
                </a:cubicBezTo>
                <a:cubicBezTo>
                  <a:pt x="40123" y="32585"/>
                  <a:pt x="39971" y="32585"/>
                  <a:pt x="39819" y="32555"/>
                </a:cubicBezTo>
                <a:cubicBezTo>
                  <a:pt x="39515" y="32524"/>
                  <a:pt x="39241" y="32524"/>
                  <a:pt x="38998" y="32524"/>
                </a:cubicBezTo>
                <a:cubicBezTo>
                  <a:pt x="38481" y="32524"/>
                  <a:pt x="38056" y="32524"/>
                  <a:pt x="37752" y="32463"/>
                </a:cubicBezTo>
                <a:cubicBezTo>
                  <a:pt x="37600" y="32433"/>
                  <a:pt x="37478" y="32403"/>
                  <a:pt x="37387" y="32372"/>
                </a:cubicBezTo>
                <a:lnTo>
                  <a:pt x="37326" y="32342"/>
                </a:lnTo>
                <a:cubicBezTo>
                  <a:pt x="37326" y="32311"/>
                  <a:pt x="37296" y="32311"/>
                  <a:pt x="37296" y="32281"/>
                </a:cubicBezTo>
                <a:cubicBezTo>
                  <a:pt x="37265" y="32251"/>
                  <a:pt x="37235" y="32220"/>
                  <a:pt x="37174" y="32190"/>
                </a:cubicBezTo>
                <a:cubicBezTo>
                  <a:pt x="37022" y="32007"/>
                  <a:pt x="36870" y="31612"/>
                  <a:pt x="36566" y="31096"/>
                </a:cubicBezTo>
                <a:cubicBezTo>
                  <a:pt x="36445" y="30852"/>
                  <a:pt x="36232" y="30548"/>
                  <a:pt x="35958" y="30275"/>
                </a:cubicBezTo>
                <a:cubicBezTo>
                  <a:pt x="35685" y="30001"/>
                  <a:pt x="35381" y="29789"/>
                  <a:pt x="35046" y="29637"/>
                </a:cubicBezTo>
                <a:cubicBezTo>
                  <a:pt x="34378" y="29333"/>
                  <a:pt x="33709" y="29241"/>
                  <a:pt x="33071" y="29272"/>
                </a:cubicBezTo>
                <a:cubicBezTo>
                  <a:pt x="32432" y="29333"/>
                  <a:pt x="31855" y="29485"/>
                  <a:pt x="31338" y="29697"/>
                </a:cubicBezTo>
                <a:cubicBezTo>
                  <a:pt x="30821" y="29910"/>
                  <a:pt x="30366" y="30123"/>
                  <a:pt x="29940" y="30336"/>
                </a:cubicBezTo>
                <a:cubicBezTo>
                  <a:pt x="29514" y="30548"/>
                  <a:pt x="29089" y="30731"/>
                  <a:pt x="28663" y="30913"/>
                </a:cubicBezTo>
                <a:cubicBezTo>
                  <a:pt x="28572" y="30944"/>
                  <a:pt x="28481" y="30974"/>
                  <a:pt x="28390" y="31004"/>
                </a:cubicBezTo>
                <a:cubicBezTo>
                  <a:pt x="28998" y="30032"/>
                  <a:pt x="29636" y="29089"/>
                  <a:pt x="30335" y="28147"/>
                </a:cubicBezTo>
                <a:cubicBezTo>
                  <a:pt x="30396" y="28147"/>
                  <a:pt x="30426" y="28147"/>
                  <a:pt x="30487" y="28117"/>
                </a:cubicBezTo>
                <a:cubicBezTo>
                  <a:pt x="31034" y="27995"/>
                  <a:pt x="31642" y="27843"/>
                  <a:pt x="32280" y="27570"/>
                </a:cubicBezTo>
                <a:cubicBezTo>
                  <a:pt x="32949" y="27266"/>
                  <a:pt x="33527" y="26840"/>
                  <a:pt x="34013" y="26323"/>
                </a:cubicBezTo>
                <a:cubicBezTo>
                  <a:pt x="34043" y="26293"/>
                  <a:pt x="34074" y="26263"/>
                  <a:pt x="34104" y="26202"/>
                </a:cubicBezTo>
                <a:lnTo>
                  <a:pt x="34378" y="26567"/>
                </a:lnTo>
                <a:lnTo>
                  <a:pt x="35046" y="27448"/>
                </a:lnTo>
                <a:cubicBezTo>
                  <a:pt x="35259" y="27752"/>
                  <a:pt x="35502" y="28117"/>
                  <a:pt x="35806" y="28421"/>
                </a:cubicBezTo>
                <a:cubicBezTo>
                  <a:pt x="36110" y="28725"/>
                  <a:pt x="36536" y="29029"/>
                  <a:pt x="36992" y="29150"/>
                </a:cubicBezTo>
                <a:cubicBezTo>
                  <a:pt x="37417" y="29272"/>
                  <a:pt x="37873" y="29241"/>
                  <a:pt x="38268" y="29150"/>
                </a:cubicBezTo>
                <a:cubicBezTo>
                  <a:pt x="39089" y="28998"/>
                  <a:pt x="39697" y="28542"/>
                  <a:pt x="40335" y="28117"/>
                </a:cubicBezTo>
                <a:cubicBezTo>
                  <a:pt x="39636" y="28390"/>
                  <a:pt x="38907" y="28633"/>
                  <a:pt x="38208" y="28603"/>
                </a:cubicBezTo>
                <a:cubicBezTo>
                  <a:pt x="37873" y="28573"/>
                  <a:pt x="37539" y="28482"/>
                  <a:pt x="37296" y="28330"/>
                </a:cubicBezTo>
                <a:cubicBezTo>
                  <a:pt x="37053" y="28178"/>
                  <a:pt x="36870" y="27965"/>
                  <a:pt x="36688" y="27691"/>
                </a:cubicBezTo>
                <a:cubicBezTo>
                  <a:pt x="36536" y="27448"/>
                  <a:pt x="36414" y="27114"/>
                  <a:pt x="36293" y="26779"/>
                </a:cubicBezTo>
                <a:lnTo>
                  <a:pt x="35867" y="25716"/>
                </a:lnTo>
                <a:lnTo>
                  <a:pt x="35320" y="24348"/>
                </a:lnTo>
                <a:cubicBezTo>
                  <a:pt x="35533" y="23922"/>
                  <a:pt x="35715" y="23497"/>
                  <a:pt x="35898" y="23041"/>
                </a:cubicBezTo>
                <a:cubicBezTo>
                  <a:pt x="35989" y="22767"/>
                  <a:pt x="36110" y="22494"/>
                  <a:pt x="36202" y="22220"/>
                </a:cubicBezTo>
                <a:cubicBezTo>
                  <a:pt x="36232" y="22098"/>
                  <a:pt x="36293" y="21946"/>
                  <a:pt x="36323" y="21825"/>
                </a:cubicBezTo>
                <a:lnTo>
                  <a:pt x="36445" y="21491"/>
                </a:lnTo>
                <a:cubicBezTo>
                  <a:pt x="36627" y="21065"/>
                  <a:pt x="36870" y="20639"/>
                  <a:pt x="37144" y="20244"/>
                </a:cubicBezTo>
                <a:cubicBezTo>
                  <a:pt x="37357" y="19910"/>
                  <a:pt x="37630" y="19576"/>
                  <a:pt x="37904" y="19272"/>
                </a:cubicBezTo>
                <a:cubicBezTo>
                  <a:pt x="38360" y="19332"/>
                  <a:pt x="38785" y="19393"/>
                  <a:pt x="39059" y="19606"/>
                </a:cubicBezTo>
                <a:cubicBezTo>
                  <a:pt x="39271" y="19728"/>
                  <a:pt x="39423" y="19910"/>
                  <a:pt x="39545" y="20214"/>
                </a:cubicBezTo>
                <a:cubicBezTo>
                  <a:pt x="39667" y="20518"/>
                  <a:pt x="39727" y="20883"/>
                  <a:pt x="39849" y="21278"/>
                </a:cubicBezTo>
                <a:cubicBezTo>
                  <a:pt x="39971" y="21673"/>
                  <a:pt x="40183" y="22068"/>
                  <a:pt x="40457" y="22372"/>
                </a:cubicBezTo>
                <a:cubicBezTo>
                  <a:pt x="40730" y="22676"/>
                  <a:pt x="41065" y="22950"/>
                  <a:pt x="41430" y="23132"/>
                </a:cubicBezTo>
                <a:cubicBezTo>
                  <a:pt x="42129" y="23497"/>
                  <a:pt x="42949" y="23618"/>
                  <a:pt x="43679" y="23375"/>
                </a:cubicBezTo>
                <a:cubicBezTo>
                  <a:pt x="42919" y="23466"/>
                  <a:pt x="42189" y="23223"/>
                  <a:pt x="41642" y="22798"/>
                </a:cubicBezTo>
                <a:cubicBezTo>
                  <a:pt x="41065" y="22342"/>
                  <a:pt x="40700" y="21734"/>
                  <a:pt x="40639" y="21095"/>
                </a:cubicBezTo>
                <a:cubicBezTo>
                  <a:pt x="40578" y="20761"/>
                  <a:pt x="40578" y="20366"/>
                  <a:pt x="40518" y="19940"/>
                </a:cubicBezTo>
                <a:cubicBezTo>
                  <a:pt x="40457" y="19728"/>
                  <a:pt x="40396" y="19515"/>
                  <a:pt x="40305" y="19272"/>
                </a:cubicBezTo>
                <a:cubicBezTo>
                  <a:pt x="40183" y="19059"/>
                  <a:pt x="40031" y="18846"/>
                  <a:pt x="39849" y="18664"/>
                </a:cubicBezTo>
                <a:cubicBezTo>
                  <a:pt x="39636" y="18481"/>
                  <a:pt x="39393" y="18329"/>
                  <a:pt x="39180" y="18208"/>
                </a:cubicBezTo>
                <a:cubicBezTo>
                  <a:pt x="39180" y="18177"/>
                  <a:pt x="39180" y="18177"/>
                  <a:pt x="39211" y="18177"/>
                </a:cubicBezTo>
                <a:cubicBezTo>
                  <a:pt x="39606" y="17904"/>
                  <a:pt x="40031" y="17630"/>
                  <a:pt x="40487" y="17448"/>
                </a:cubicBezTo>
                <a:cubicBezTo>
                  <a:pt x="40578" y="17387"/>
                  <a:pt x="40700" y="17357"/>
                  <a:pt x="40822" y="17296"/>
                </a:cubicBezTo>
                <a:cubicBezTo>
                  <a:pt x="40943" y="17266"/>
                  <a:pt x="41034" y="17205"/>
                  <a:pt x="41156" y="17174"/>
                </a:cubicBezTo>
                <a:cubicBezTo>
                  <a:pt x="41399" y="17114"/>
                  <a:pt x="41612" y="17022"/>
                  <a:pt x="41825" y="16992"/>
                </a:cubicBezTo>
                <a:cubicBezTo>
                  <a:pt x="42250" y="16901"/>
                  <a:pt x="42645" y="16901"/>
                  <a:pt x="42919" y="16992"/>
                </a:cubicBezTo>
                <a:cubicBezTo>
                  <a:pt x="43132" y="17053"/>
                  <a:pt x="43436" y="17296"/>
                  <a:pt x="43709" y="17630"/>
                </a:cubicBezTo>
                <a:cubicBezTo>
                  <a:pt x="43983" y="17965"/>
                  <a:pt x="44256" y="18390"/>
                  <a:pt x="44500" y="18846"/>
                </a:cubicBezTo>
                <a:cubicBezTo>
                  <a:pt x="44712" y="19272"/>
                  <a:pt x="44955" y="19758"/>
                  <a:pt x="45168" y="20275"/>
                </a:cubicBezTo>
                <a:cubicBezTo>
                  <a:pt x="45381" y="20761"/>
                  <a:pt x="45563" y="21278"/>
                  <a:pt x="45898" y="21886"/>
                </a:cubicBezTo>
                <a:cubicBezTo>
                  <a:pt x="46050" y="22220"/>
                  <a:pt x="46293" y="22554"/>
                  <a:pt x="46566" y="22828"/>
                </a:cubicBezTo>
                <a:cubicBezTo>
                  <a:pt x="46870" y="23132"/>
                  <a:pt x="47174" y="23345"/>
                  <a:pt x="47478" y="23527"/>
                </a:cubicBezTo>
                <a:cubicBezTo>
                  <a:pt x="48086" y="23861"/>
                  <a:pt x="48633" y="24044"/>
                  <a:pt x="49059" y="24257"/>
                </a:cubicBezTo>
                <a:cubicBezTo>
                  <a:pt x="48846" y="24986"/>
                  <a:pt x="48725" y="25746"/>
                  <a:pt x="48694" y="26475"/>
                </a:cubicBezTo>
                <a:cubicBezTo>
                  <a:pt x="49150" y="25989"/>
                  <a:pt x="49606" y="25564"/>
                  <a:pt x="50123" y="25229"/>
                </a:cubicBezTo>
                <a:cubicBezTo>
                  <a:pt x="50214" y="25442"/>
                  <a:pt x="50305" y="25685"/>
                  <a:pt x="50336" y="25928"/>
                </a:cubicBezTo>
                <a:cubicBezTo>
                  <a:pt x="50366" y="26293"/>
                  <a:pt x="50305" y="26597"/>
                  <a:pt x="50153" y="26931"/>
                </a:cubicBezTo>
                <a:cubicBezTo>
                  <a:pt x="49971" y="27266"/>
                  <a:pt x="49728" y="27539"/>
                  <a:pt x="49424" y="27722"/>
                </a:cubicBezTo>
                <a:cubicBezTo>
                  <a:pt x="49272" y="27813"/>
                  <a:pt x="49180" y="27874"/>
                  <a:pt x="48846" y="27995"/>
                </a:cubicBezTo>
                <a:cubicBezTo>
                  <a:pt x="48573" y="28117"/>
                  <a:pt x="48299" y="28208"/>
                  <a:pt x="48086" y="28360"/>
                </a:cubicBezTo>
                <a:cubicBezTo>
                  <a:pt x="47630" y="28633"/>
                  <a:pt x="47235" y="28877"/>
                  <a:pt x="46840" y="29029"/>
                </a:cubicBezTo>
                <a:cubicBezTo>
                  <a:pt x="46658" y="29089"/>
                  <a:pt x="46445" y="29120"/>
                  <a:pt x="46232" y="29150"/>
                </a:cubicBezTo>
                <a:cubicBezTo>
                  <a:pt x="46202" y="29150"/>
                  <a:pt x="46141" y="29150"/>
                  <a:pt x="46080" y="29150"/>
                </a:cubicBezTo>
                <a:lnTo>
                  <a:pt x="45898" y="29120"/>
                </a:lnTo>
                <a:cubicBezTo>
                  <a:pt x="45776" y="29120"/>
                  <a:pt x="45655" y="29089"/>
                  <a:pt x="45533" y="29059"/>
                </a:cubicBezTo>
                <a:cubicBezTo>
                  <a:pt x="45047" y="28998"/>
                  <a:pt x="44560" y="28785"/>
                  <a:pt x="44104" y="28512"/>
                </a:cubicBezTo>
                <a:cubicBezTo>
                  <a:pt x="43648" y="28238"/>
                  <a:pt x="43223" y="27874"/>
                  <a:pt x="42858" y="27448"/>
                </a:cubicBezTo>
                <a:cubicBezTo>
                  <a:pt x="43041" y="27995"/>
                  <a:pt x="43314" y="28512"/>
                  <a:pt x="43679" y="28998"/>
                </a:cubicBezTo>
                <a:cubicBezTo>
                  <a:pt x="44074" y="29454"/>
                  <a:pt x="44530" y="29880"/>
                  <a:pt x="45077" y="30214"/>
                </a:cubicBezTo>
                <a:cubicBezTo>
                  <a:pt x="45229" y="30305"/>
                  <a:pt x="45381" y="30366"/>
                  <a:pt x="45503" y="30427"/>
                </a:cubicBezTo>
                <a:lnTo>
                  <a:pt x="45746" y="30518"/>
                </a:lnTo>
                <a:cubicBezTo>
                  <a:pt x="45807" y="30548"/>
                  <a:pt x="45898" y="30579"/>
                  <a:pt x="45989" y="30609"/>
                </a:cubicBezTo>
                <a:cubicBezTo>
                  <a:pt x="46323" y="30731"/>
                  <a:pt x="46688" y="30761"/>
                  <a:pt x="47053" y="30761"/>
                </a:cubicBezTo>
                <a:cubicBezTo>
                  <a:pt x="47782" y="30761"/>
                  <a:pt x="48451" y="30609"/>
                  <a:pt x="48998" y="30427"/>
                </a:cubicBezTo>
                <a:cubicBezTo>
                  <a:pt x="49302" y="30366"/>
                  <a:pt x="49545" y="30214"/>
                  <a:pt x="49788" y="30092"/>
                </a:cubicBezTo>
                <a:cubicBezTo>
                  <a:pt x="49910" y="30032"/>
                  <a:pt x="49971" y="30001"/>
                  <a:pt x="50184" y="29910"/>
                </a:cubicBezTo>
                <a:cubicBezTo>
                  <a:pt x="50366" y="29849"/>
                  <a:pt x="50518" y="29728"/>
                  <a:pt x="50700" y="29637"/>
                </a:cubicBezTo>
                <a:cubicBezTo>
                  <a:pt x="51339" y="29211"/>
                  <a:pt x="51855" y="28633"/>
                  <a:pt x="52190" y="27934"/>
                </a:cubicBezTo>
                <a:cubicBezTo>
                  <a:pt x="52524" y="27266"/>
                  <a:pt x="52676" y="26445"/>
                  <a:pt x="52615" y="25685"/>
                </a:cubicBezTo>
                <a:cubicBezTo>
                  <a:pt x="52524" y="24925"/>
                  <a:pt x="52250" y="24226"/>
                  <a:pt x="51795" y="23588"/>
                </a:cubicBezTo>
                <a:cubicBezTo>
                  <a:pt x="51582" y="23284"/>
                  <a:pt x="51308" y="22980"/>
                  <a:pt x="51004" y="22767"/>
                </a:cubicBezTo>
                <a:cubicBezTo>
                  <a:pt x="50700" y="22524"/>
                  <a:pt x="50366" y="22342"/>
                  <a:pt x="50062" y="22190"/>
                </a:cubicBezTo>
                <a:cubicBezTo>
                  <a:pt x="49484" y="21916"/>
                  <a:pt x="48968" y="21734"/>
                  <a:pt x="48633" y="21521"/>
                </a:cubicBezTo>
                <a:cubicBezTo>
                  <a:pt x="48451" y="21430"/>
                  <a:pt x="48299" y="21339"/>
                  <a:pt x="48208" y="21217"/>
                </a:cubicBezTo>
                <a:cubicBezTo>
                  <a:pt x="48086" y="21095"/>
                  <a:pt x="47995" y="20974"/>
                  <a:pt x="47904" y="20791"/>
                </a:cubicBezTo>
                <a:cubicBezTo>
                  <a:pt x="47691" y="20427"/>
                  <a:pt x="47478" y="19880"/>
                  <a:pt x="47266" y="19363"/>
                </a:cubicBezTo>
                <a:cubicBezTo>
                  <a:pt x="47205" y="19211"/>
                  <a:pt x="47144" y="19089"/>
                  <a:pt x="47083" y="18937"/>
                </a:cubicBezTo>
                <a:cubicBezTo>
                  <a:pt x="47539" y="18877"/>
                  <a:pt x="47843" y="18725"/>
                  <a:pt x="48086" y="18633"/>
                </a:cubicBezTo>
                <a:cubicBezTo>
                  <a:pt x="48238" y="18573"/>
                  <a:pt x="48360" y="18542"/>
                  <a:pt x="48512" y="18512"/>
                </a:cubicBezTo>
                <a:cubicBezTo>
                  <a:pt x="48633" y="18481"/>
                  <a:pt x="48785" y="18481"/>
                  <a:pt x="48937" y="18481"/>
                </a:cubicBezTo>
                <a:cubicBezTo>
                  <a:pt x="49241" y="18481"/>
                  <a:pt x="49576" y="18542"/>
                  <a:pt x="49880" y="18664"/>
                </a:cubicBezTo>
                <a:cubicBezTo>
                  <a:pt x="50487" y="18907"/>
                  <a:pt x="51095" y="19332"/>
                  <a:pt x="51673" y="19728"/>
                </a:cubicBezTo>
                <a:cubicBezTo>
                  <a:pt x="51217" y="19180"/>
                  <a:pt x="50761" y="18633"/>
                  <a:pt x="50153" y="18177"/>
                </a:cubicBezTo>
                <a:cubicBezTo>
                  <a:pt x="49849" y="17934"/>
                  <a:pt x="49484" y="17752"/>
                  <a:pt x="49120" y="17630"/>
                </a:cubicBezTo>
                <a:cubicBezTo>
                  <a:pt x="48907" y="17570"/>
                  <a:pt x="48694" y="17539"/>
                  <a:pt x="48481" y="17509"/>
                </a:cubicBezTo>
                <a:cubicBezTo>
                  <a:pt x="48269" y="17478"/>
                  <a:pt x="48056" y="17478"/>
                  <a:pt x="47843" y="17509"/>
                </a:cubicBezTo>
                <a:cubicBezTo>
                  <a:pt x="47448" y="17539"/>
                  <a:pt x="47114" y="17600"/>
                  <a:pt x="46962" y="17539"/>
                </a:cubicBezTo>
                <a:cubicBezTo>
                  <a:pt x="46870" y="17509"/>
                  <a:pt x="46840" y="17478"/>
                  <a:pt x="46779" y="17418"/>
                </a:cubicBezTo>
                <a:cubicBezTo>
                  <a:pt x="46718" y="17357"/>
                  <a:pt x="46658" y="17296"/>
                  <a:pt x="46566" y="17174"/>
                </a:cubicBezTo>
                <a:lnTo>
                  <a:pt x="46293" y="16810"/>
                </a:lnTo>
                <a:cubicBezTo>
                  <a:pt x="46232" y="16718"/>
                  <a:pt x="46171" y="16658"/>
                  <a:pt x="46080" y="16566"/>
                </a:cubicBezTo>
                <a:cubicBezTo>
                  <a:pt x="46019" y="16475"/>
                  <a:pt x="45928" y="16384"/>
                  <a:pt x="45837" y="16293"/>
                </a:cubicBezTo>
                <a:cubicBezTo>
                  <a:pt x="45655" y="16141"/>
                  <a:pt x="45442" y="15959"/>
                  <a:pt x="45168" y="15807"/>
                </a:cubicBezTo>
                <a:cubicBezTo>
                  <a:pt x="45138" y="15807"/>
                  <a:pt x="45138" y="15776"/>
                  <a:pt x="45107" y="15776"/>
                </a:cubicBezTo>
                <a:cubicBezTo>
                  <a:pt x="44986" y="15655"/>
                  <a:pt x="44834" y="15533"/>
                  <a:pt x="44682" y="15411"/>
                </a:cubicBezTo>
                <a:cubicBezTo>
                  <a:pt x="44621" y="15351"/>
                  <a:pt x="44530" y="15290"/>
                  <a:pt x="44439" y="15229"/>
                </a:cubicBezTo>
                <a:cubicBezTo>
                  <a:pt x="44378" y="15168"/>
                  <a:pt x="44287" y="15107"/>
                  <a:pt x="44196" y="15077"/>
                </a:cubicBezTo>
                <a:cubicBezTo>
                  <a:pt x="44013" y="14955"/>
                  <a:pt x="43800" y="14864"/>
                  <a:pt x="43618" y="14804"/>
                </a:cubicBezTo>
                <a:cubicBezTo>
                  <a:pt x="43466" y="14773"/>
                  <a:pt x="43344" y="14743"/>
                  <a:pt x="43223" y="14712"/>
                </a:cubicBezTo>
                <a:lnTo>
                  <a:pt x="43831" y="14044"/>
                </a:lnTo>
                <a:cubicBezTo>
                  <a:pt x="44074" y="13740"/>
                  <a:pt x="44378" y="13466"/>
                  <a:pt x="44652" y="13223"/>
                </a:cubicBezTo>
                <a:cubicBezTo>
                  <a:pt x="44955" y="13010"/>
                  <a:pt x="45290" y="12828"/>
                  <a:pt x="45655" y="12737"/>
                </a:cubicBezTo>
                <a:cubicBezTo>
                  <a:pt x="45989" y="12645"/>
                  <a:pt x="46384" y="12615"/>
                  <a:pt x="46779" y="12645"/>
                </a:cubicBezTo>
                <a:cubicBezTo>
                  <a:pt x="47569" y="12767"/>
                  <a:pt x="48360" y="13071"/>
                  <a:pt x="49120" y="13405"/>
                </a:cubicBezTo>
                <a:cubicBezTo>
                  <a:pt x="48421" y="12949"/>
                  <a:pt x="47691" y="12524"/>
                  <a:pt x="46870" y="12281"/>
                </a:cubicBezTo>
                <a:cubicBezTo>
                  <a:pt x="46445" y="12159"/>
                  <a:pt x="45989" y="12098"/>
                  <a:pt x="45533" y="12129"/>
                </a:cubicBezTo>
                <a:cubicBezTo>
                  <a:pt x="45077" y="12189"/>
                  <a:pt x="44621" y="12341"/>
                  <a:pt x="44226" y="12554"/>
                </a:cubicBezTo>
                <a:cubicBezTo>
                  <a:pt x="43831" y="12767"/>
                  <a:pt x="43466" y="13041"/>
                  <a:pt x="43132" y="13314"/>
                </a:cubicBezTo>
                <a:lnTo>
                  <a:pt x="42159" y="14104"/>
                </a:lnTo>
                <a:lnTo>
                  <a:pt x="41338" y="14743"/>
                </a:lnTo>
                <a:cubicBezTo>
                  <a:pt x="41004" y="14834"/>
                  <a:pt x="40700" y="14925"/>
                  <a:pt x="40427" y="15016"/>
                </a:cubicBezTo>
                <a:cubicBezTo>
                  <a:pt x="40275" y="15047"/>
                  <a:pt x="40123" y="15107"/>
                  <a:pt x="39971" y="15168"/>
                </a:cubicBezTo>
                <a:cubicBezTo>
                  <a:pt x="39819" y="15229"/>
                  <a:pt x="39667" y="15290"/>
                  <a:pt x="39545" y="15351"/>
                </a:cubicBezTo>
                <a:cubicBezTo>
                  <a:pt x="38968" y="15624"/>
                  <a:pt x="38420" y="15928"/>
                  <a:pt x="37904" y="16293"/>
                </a:cubicBezTo>
                <a:cubicBezTo>
                  <a:pt x="36870" y="17022"/>
                  <a:pt x="35958" y="17904"/>
                  <a:pt x="35259" y="18937"/>
                </a:cubicBezTo>
                <a:cubicBezTo>
                  <a:pt x="34894" y="19484"/>
                  <a:pt x="34591" y="20032"/>
                  <a:pt x="34347" y="20639"/>
                </a:cubicBezTo>
                <a:lnTo>
                  <a:pt x="34165" y="21095"/>
                </a:lnTo>
                <a:cubicBezTo>
                  <a:pt x="34104" y="21247"/>
                  <a:pt x="34074" y="21339"/>
                  <a:pt x="34013" y="21491"/>
                </a:cubicBezTo>
                <a:cubicBezTo>
                  <a:pt x="33952" y="21734"/>
                  <a:pt x="33861" y="22007"/>
                  <a:pt x="33739" y="22250"/>
                </a:cubicBezTo>
                <a:cubicBezTo>
                  <a:pt x="33375" y="23223"/>
                  <a:pt x="32919" y="24135"/>
                  <a:pt x="32341" y="24743"/>
                </a:cubicBezTo>
                <a:cubicBezTo>
                  <a:pt x="32189" y="24895"/>
                  <a:pt x="32037" y="25047"/>
                  <a:pt x="31885" y="25138"/>
                </a:cubicBezTo>
                <a:cubicBezTo>
                  <a:pt x="31673" y="25260"/>
                  <a:pt x="31460" y="25381"/>
                  <a:pt x="31217" y="25533"/>
                </a:cubicBezTo>
                <a:cubicBezTo>
                  <a:pt x="30882" y="25655"/>
                  <a:pt x="30426" y="25776"/>
                  <a:pt x="29940" y="25898"/>
                </a:cubicBezTo>
                <a:cubicBezTo>
                  <a:pt x="29393" y="26050"/>
                  <a:pt x="28755" y="26202"/>
                  <a:pt x="28086" y="26536"/>
                </a:cubicBezTo>
                <a:cubicBezTo>
                  <a:pt x="27964" y="26597"/>
                  <a:pt x="27843" y="26688"/>
                  <a:pt x="27721" y="26749"/>
                </a:cubicBezTo>
                <a:cubicBezTo>
                  <a:pt x="27660" y="26506"/>
                  <a:pt x="27600" y="26232"/>
                  <a:pt x="27508" y="25989"/>
                </a:cubicBezTo>
                <a:cubicBezTo>
                  <a:pt x="27448" y="25867"/>
                  <a:pt x="27387" y="25746"/>
                  <a:pt x="27356" y="25624"/>
                </a:cubicBezTo>
                <a:cubicBezTo>
                  <a:pt x="27508" y="25564"/>
                  <a:pt x="27660" y="25503"/>
                  <a:pt x="27843" y="25412"/>
                </a:cubicBezTo>
                <a:cubicBezTo>
                  <a:pt x="28116" y="25290"/>
                  <a:pt x="28420" y="25138"/>
                  <a:pt x="28724" y="24986"/>
                </a:cubicBezTo>
                <a:cubicBezTo>
                  <a:pt x="28998" y="24834"/>
                  <a:pt x="29302" y="24652"/>
                  <a:pt x="29575" y="24500"/>
                </a:cubicBezTo>
                <a:cubicBezTo>
                  <a:pt x="30122" y="24135"/>
                  <a:pt x="30639" y="23740"/>
                  <a:pt x="31125" y="23284"/>
                </a:cubicBezTo>
                <a:cubicBezTo>
                  <a:pt x="31612" y="22858"/>
                  <a:pt x="32068" y="22372"/>
                  <a:pt x="32493" y="21886"/>
                </a:cubicBezTo>
                <a:cubicBezTo>
                  <a:pt x="32706" y="21612"/>
                  <a:pt x="32888" y="21369"/>
                  <a:pt x="33101" y="21065"/>
                </a:cubicBezTo>
                <a:cubicBezTo>
                  <a:pt x="33284" y="20791"/>
                  <a:pt x="33466" y="20487"/>
                  <a:pt x="33618" y="20184"/>
                </a:cubicBezTo>
                <a:cubicBezTo>
                  <a:pt x="33922" y="19545"/>
                  <a:pt x="34195" y="18846"/>
                  <a:pt x="34256" y="18056"/>
                </a:cubicBezTo>
                <a:cubicBezTo>
                  <a:pt x="34287" y="17661"/>
                  <a:pt x="34256" y="17235"/>
                  <a:pt x="34165" y="16810"/>
                </a:cubicBezTo>
                <a:cubicBezTo>
                  <a:pt x="34104" y="16627"/>
                  <a:pt x="34043" y="16414"/>
                  <a:pt x="33952" y="16202"/>
                </a:cubicBezTo>
                <a:cubicBezTo>
                  <a:pt x="33891" y="16019"/>
                  <a:pt x="33770" y="15807"/>
                  <a:pt x="33679" y="15655"/>
                </a:cubicBezTo>
                <a:cubicBezTo>
                  <a:pt x="33466" y="15320"/>
                  <a:pt x="33284" y="15077"/>
                  <a:pt x="33162" y="14895"/>
                </a:cubicBezTo>
                <a:cubicBezTo>
                  <a:pt x="33132" y="14834"/>
                  <a:pt x="33101" y="14804"/>
                  <a:pt x="33071" y="14743"/>
                </a:cubicBezTo>
                <a:cubicBezTo>
                  <a:pt x="33040" y="14712"/>
                  <a:pt x="33040" y="14682"/>
                  <a:pt x="33010" y="14652"/>
                </a:cubicBezTo>
                <a:cubicBezTo>
                  <a:pt x="32980" y="14591"/>
                  <a:pt x="32949" y="14500"/>
                  <a:pt x="32949" y="14469"/>
                </a:cubicBezTo>
                <a:cubicBezTo>
                  <a:pt x="32949" y="14439"/>
                  <a:pt x="32949" y="14439"/>
                  <a:pt x="32949" y="14408"/>
                </a:cubicBezTo>
                <a:cubicBezTo>
                  <a:pt x="32949" y="14408"/>
                  <a:pt x="32980" y="14378"/>
                  <a:pt x="33040" y="14378"/>
                </a:cubicBezTo>
                <a:cubicBezTo>
                  <a:pt x="33162" y="14317"/>
                  <a:pt x="33405" y="14256"/>
                  <a:pt x="33648" y="14226"/>
                </a:cubicBezTo>
                <a:cubicBezTo>
                  <a:pt x="33922" y="14165"/>
                  <a:pt x="34256" y="14135"/>
                  <a:pt x="34651" y="14044"/>
                </a:cubicBezTo>
                <a:cubicBezTo>
                  <a:pt x="35381" y="13831"/>
                  <a:pt x="36050" y="13496"/>
                  <a:pt x="36657" y="13041"/>
                </a:cubicBezTo>
                <a:cubicBezTo>
                  <a:pt x="37812" y="12129"/>
                  <a:pt x="38664" y="10822"/>
                  <a:pt x="38816" y="9241"/>
                </a:cubicBezTo>
                <a:cubicBezTo>
                  <a:pt x="38876" y="8846"/>
                  <a:pt x="38846" y="8390"/>
                  <a:pt x="38724" y="7934"/>
                </a:cubicBezTo>
                <a:cubicBezTo>
                  <a:pt x="38664" y="7691"/>
                  <a:pt x="38572" y="7448"/>
                  <a:pt x="38390" y="7205"/>
                </a:cubicBezTo>
                <a:cubicBezTo>
                  <a:pt x="38238" y="6961"/>
                  <a:pt x="38056" y="6749"/>
                  <a:pt x="37812" y="6566"/>
                </a:cubicBezTo>
                <a:cubicBezTo>
                  <a:pt x="37569" y="6414"/>
                  <a:pt x="37296" y="6293"/>
                  <a:pt x="37083" y="6232"/>
                </a:cubicBezTo>
                <a:cubicBezTo>
                  <a:pt x="36840" y="6141"/>
                  <a:pt x="36627" y="6110"/>
                  <a:pt x="36445" y="6080"/>
                </a:cubicBezTo>
                <a:cubicBezTo>
                  <a:pt x="36384" y="5989"/>
                  <a:pt x="36353" y="5867"/>
                  <a:pt x="36323" y="5746"/>
                </a:cubicBezTo>
                <a:cubicBezTo>
                  <a:pt x="36262" y="5442"/>
                  <a:pt x="36232" y="5077"/>
                  <a:pt x="36171" y="4682"/>
                </a:cubicBezTo>
                <a:cubicBezTo>
                  <a:pt x="36110" y="4287"/>
                  <a:pt x="36019" y="3891"/>
                  <a:pt x="35867" y="3527"/>
                </a:cubicBezTo>
                <a:cubicBezTo>
                  <a:pt x="35594" y="2767"/>
                  <a:pt x="35229" y="2068"/>
                  <a:pt x="34743" y="1490"/>
                </a:cubicBezTo>
                <a:cubicBezTo>
                  <a:pt x="34256" y="882"/>
                  <a:pt x="33648" y="366"/>
                  <a:pt x="33010" y="1"/>
                </a:cubicBezTo>
                <a:cubicBezTo>
                  <a:pt x="33587" y="487"/>
                  <a:pt x="34043" y="1065"/>
                  <a:pt x="34408" y="1703"/>
                </a:cubicBezTo>
                <a:cubicBezTo>
                  <a:pt x="34743" y="2341"/>
                  <a:pt x="34986" y="3010"/>
                  <a:pt x="35107" y="3709"/>
                </a:cubicBezTo>
                <a:cubicBezTo>
                  <a:pt x="35138" y="4043"/>
                  <a:pt x="35168" y="4408"/>
                  <a:pt x="35168" y="4743"/>
                </a:cubicBezTo>
                <a:cubicBezTo>
                  <a:pt x="35168" y="5077"/>
                  <a:pt x="35138" y="5411"/>
                  <a:pt x="35138" y="5806"/>
                </a:cubicBezTo>
                <a:cubicBezTo>
                  <a:pt x="35046" y="5715"/>
                  <a:pt x="34955" y="5624"/>
                  <a:pt x="34864" y="5502"/>
                </a:cubicBezTo>
                <a:cubicBezTo>
                  <a:pt x="34560" y="5138"/>
                  <a:pt x="34287" y="4621"/>
                  <a:pt x="33861" y="4043"/>
                </a:cubicBezTo>
                <a:cubicBezTo>
                  <a:pt x="33435" y="3436"/>
                  <a:pt x="32919" y="2949"/>
                  <a:pt x="32311" y="2524"/>
                </a:cubicBezTo>
                <a:cubicBezTo>
                  <a:pt x="31703" y="2129"/>
                  <a:pt x="31004" y="1794"/>
                  <a:pt x="30274" y="1642"/>
                </a:cubicBezTo>
                <a:cubicBezTo>
                  <a:pt x="28998" y="1399"/>
                  <a:pt x="27660" y="1612"/>
                  <a:pt x="26566" y="2341"/>
                </a:cubicBezTo>
                <a:cubicBezTo>
                  <a:pt x="26444" y="2311"/>
                  <a:pt x="26353" y="2250"/>
                  <a:pt x="26232" y="2220"/>
                </a:cubicBezTo>
                <a:cubicBezTo>
                  <a:pt x="25989" y="2098"/>
                  <a:pt x="25715" y="1946"/>
                  <a:pt x="25381" y="1885"/>
                </a:cubicBezTo>
                <a:cubicBezTo>
                  <a:pt x="25046" y="1794"/>
                  <a:pt x="24682" y="1794"/>
                  <a:pt x="24378" y="1885"/>
                </a:cubicBezTo>
                <a:cubicBezTo>
                  <a:pt x="24074" y="1977"/>
                  <a:pt x="23800" y="2129"/>
                  <a:pt x="23557" y="2281"/>
                </a:cubicBezTo>
                <a:cubicBezTo>
                  <a:pt x="23071" y="2645"/>
                  <a:pt x="22767" y="3101"/>
                  <a:pt x="22432" y="3557"/>
                </a:cubicBezTo>
                <a:cubicBezTo>
                  <a:pt x="22858" y="3192"/>
                  <a:pt x="23283" y="2828"/>
                  <a:pt x="23770" y="2645"/>
                </a:cubicBezTo>
                <a:cubicBezTo>
                  <a:pt x="24226" y="2433"/>
                  <a:pt x="24773" y="2402"/>
                  <a:pt x="25107" y="2615"/>
                </a:cubicBezTo>
                <a:cubicBezTo>
                  <a:pt x="25289" y="2706"/>
                  <a:pt x="25472" y="2888"/>
                  <a:pt x="25685" y="3040"/>
                </a:cubicBezTo>
                <a:cubicBezTo>
                  <a:pt x="25502" y="3253"/>
                  <a:pt x="25320" y="3496"/>
                  <a:pt x="25137" y="3740"/>
                </a:cubicBezTo>
                <a:cubicBezTo>
                  <a:pt x="24925" y="4104"/>
                  <a:pt x="24773" y="4469"/>
                  <a:pt x="24682" y="4864"/>
                </a:cubicBezTo>
                <a:cubicBezTo>
                  <a:pt x="24590" y="5259"/>
                  <a:pt x="24530" y="5654"/>
                  <a:pt x="24530" y="6050"/>
                </a:cubicBezTo>
                <a:cubicBezTo>
                  <a:pt x="24530" y="6475"/>
                  <a:pt x="24560" y="6870"/>
                  <a:pt x="24742" y="7265"/>
                </a:cubicBezTo>
                <a:cubicBezTo>
                  <a:pt x="24925" y="7661"/>
                  <a:pt x="25137" y="8025"/>
                  <a:pt x="25441" y="8329"/>
                </a:cubicBezTo>
                <a:cubicBezTo>
                  <a:pt x="25715" y="8633"/>
                  <a:pt x="26080" y="8907"/>
                  <a:pt x="26566" y="9089"/>
                </a:cubicBezTo>
                <a:cubicBezTo>
                  <a:pt x="26779" y="9150"/>
                  <a:pt x="27052" y="9211"/>
                  <a:pt x="27326" y="9180"/>
                </a:cubicBezTo>
                <a:cubicBezTo>
                  <a:pt x="27569" y="9180"/>
                  <a:pt x="27812" y="9120"/>
                  <a:pt x="28025" y="9028"/>
                </a:cubicBezTo>
                <a:cubicBezTo>
                  <a:pt x="28420" y="8846"/>
                  <a:pt x="28724" y="8603"/>
                  <a:pt x="28967" y="8329"/>
                </a:cubicBezTo>
                <a:cubicBezTo>
                  <a:pt x="29423" y="7813"/>
                  <a:pt x="29666" y="7296"/>
                  <a:pt x="30031" y="6931"/>
                </a:cubicBezTo>
                <a:cubicBezTo>
                  <a:pt x="30214" y="6749"/>
                  <a:pt x="30457" y="6627"/>
                  <a:pt x="30730" y="6597"/>
                </a:cubicBezTo>
                <a:cubicBezTo>
                  <a:pt x="30973" y="6536"/>
                  <a:pt x="31277" y="6566"/>
                  <a:pt x="31521" y="6779"/>
                </a:cubicBezTo>
                <a:cubicBezTo>
                  <a:pt x="31429" y="6657"/>
                  <a:pt x="31338" y="6536"/>
                  <a:pt x="31186" y="6445"/>
                </a:cubicBezTo>
                <a:cubicBezTo>
                  <a:pt x="31065" y="6354"/>
                  <a:pt x="30882" y="6293"/>
                  <a:pt x="30730" y="6262"/>
                </a:cubicBezTo>
                <a:cubicBezTo>
                  <a:pt x="30396" y="6202"/>
                  <a:pt x="30031" y="6262"/>
                  <a:pt x="29697" y="6384"/>
                </a:cubicBezTo>
                <a:cubicBezTo>
                  <a:pt x="29059" y="6657"/>
                  <a:pt x="28603" y="7174"/>
                  <a:pt x="28147" y="7387"/>
                </a:cubicBezTo>
                <a:cubicBezTo>
                  <a:pt x="27934" y="7509"/>
                  <a:pt x="27721" y="7600"/>
                  <a:pt x="27569" y="7600"/>
                </a:cubicBezTo>
                <a:cubicBezTo>
                  <a:pt x="27478" y="7600"/>
                  <a:pt x="27417" y="7569"/>
                  <a:pt x="27387" y="7569"/>
                </a:cubicBezTo>
                <a:cubicBezTo>
                  <a:pt x="27326" y="7539"/>
                  <a:pt x="27296" y="7509"/>
                  <a:pt x="27265" y="7478"/>
                </a:cubicBezTo>
                <a:cubicBezTo>
                  <a:pt x="27204" y="7387"/>
                  <a:pt x="27113" y="7265"/>
                  <a:pt x="27052" y="7083"/>
                </a:cubicBezTo>
                <a:cubicBezTo>
                  <a:pt x="26961" y="6931"/>
                  <a:pt x="26931" y="6749"/>
                  <a:pt x="26900" y="6566"/>
                </a:cubicBezTo>
                <a:cubicBezTo>
                  <a:pt x="26900" y="6384"/>
                  <a:pt x="26840" y="6202"/>
                  <a:pt x="26809" y="6019"/>
                </a:cubicBezTo>
                <a:cubicBezTo>
                  <a:pt x="26809" y="5837"/>
                  <a:pt x="26840" y="5624"/>
                  <a:pt x="26870" y="5442"/>
                </a:cubicBezTo>
                <a:cubicBezTo>
                  <a:pt x="26992" y="5077"/>
                  <a:pt x="27174" y="4773"/>
                  <a:pt x="27448" y="4499"/>
                </a:cubicBezTo>
                <a:cubicBezTo>
                  <a:pt x="27751" y="4226"/>
                  <a:pt x="28116" y="4043"/>
                  <a:pt x="28542" y="3922"/>
                </a:cubicBezTo>
                <a:cubicBezTo>
                  <a:pt x="28967" y="3831"/>
                  <a:pt x="29393" y="3800"/>
                  <a:pt x="29788" y="3891"/>
                </a:cubicBezTo>
                <a:cubicBezTo>
                  <a:pt x="30639" y="4074"/>
                  <a:pt x="31460" y="4621"/>
                  <a:pt x="32007" y="5381"/>
                </a:cubicBezTo>
                <a:cubicBezTo>
                  <a:pt x="32311" y="5776"/>
                  <a:pt x="32584" y="6323"/>
                  <a:pt x="33040" y="6901"/>
                </a:cubicBezTo>
                <a:cubicBezTo>
                  <a:pt x="33253" y="7174"/>
                  <a:pt x="33527" y="7509"/>
                  <a:pt x="33922" y="7752"/>
                </a:cubicBezTo>
                <a:cubicBezTo>
                  <a:pt x="34104" y="7873"/>
                  <a:pt x="34317" y="7995"/>
                  <a:pt x="34560" y="8086"/>
                </a:cubicBezTo>
                <a:cubicBezTo>
                  <a:pt x="34773" y="8177"/>
                  <a:pt x="35016" y="8238"/>
                  <a:pt x="35198" y="8268"/>
                </a:cubicBezTo>
                <a:cubicBezTo>
                  <a:pt x="35624" y="8329"/>
                  <a:pt x="35928" y="8329"/>
                  <a:pt x="36141" y="8360"/>
                </a:cubicBezTo>
                <a:cubicBezTo>
                  <a:pt x="36353" y="8390"/>
                  <a:pt x="36475" y="8451"/>
                  <a:pt x="36445" y="8451"/>
                </a:cubicBezTo>
                <a:lnTo>
                  <a:pt x="36475" y="8451"/>
                </a:lnTo>
                <a:cubicBezTo>
                  <a:pt x="36475" y="8481"/>
                  <a:pt x="36505" y="8512"/>
                  <a:pt x="36505" y="8542"/>
                </a:cubicBezTo>
                <a:cubicBezTo>
                  <a:pt x="36536" y="8664"/>
                  <a:pt x="36566" y="8816"/>
                  <a:pt x="36536" y="9028"/>
                </a:cubicBezTo>
                <a:cubicBezTo>
                  <a:pt x="36536" y="9089"/>
                  <a:pt x="36505" y="9211"/>
                  <a:pt x="36475" y="9302"/>
                </a:cubicBezTo>
                <a:cubicBezTo>
                  <a:pt x="36445" y="9423"/>
                  <a:pt x="36414" y="9515"/>
                  <a:pt x="36384" y="9636"/>
                </a:cubicBezTo>
                <a:cubicBezTo>
                  <a:pt x="36323" y="9819"/>
                  <a:pt x="36232" y="10031"/>
                  <a:pt x="36110" y="10214"/>
                </a:cubicBezTo>
                <a:cubicBezTo>
                  <a:pt x="35898" y="10609"/>
                  <a:pt x="35594" y="10943"/>
                  <a:pt x="35229" y="11247"/>
                </a:cubicBezTo>
                <a:cubicBezTo>
                  <a:pt x="34864" y="11490"/>
                  <a:pt x="34469" y="11703"/>
                  <a:pt x="34043" y="11825"/>
                </a:cubicBezTo>
                <a:cubicBezTo>
                  <a:pt x="33861" y="11855"/>
                  <a:pt x="33587" y="11916"/>
                  <a:pt x="33253" y="11946"/>
                </a:cubicBezTo>
                <a:cubicBezTo>
                  <a:pt x="32949" y="12007"/>
                  <a:pt x="32584" y="12068"/>
                  <a:pt x="32159" y="12220"/>
                </a:cubicBezTo>
                <a:cubicBezTo>
                  <a:pt x="31946" y="12311"/>
                  <a:pt x="31733" y="12433"/>
                  <a:pt x="31490" y="12615"/>
                </a:cubicBezTo>
                <a:cubicBezTo>
                  <a:pt x="31277" y="12767"/>
                  <a:pt x="31065" y="13010"/>
                  <a:pt x="30913" y="13284"/>
                </a:cubicBezTo>
                <a:cubicBezTo>
                  <a:pt x="30761" y="13557"/>
                  <a:pt x="30669" y="13861"/>
                  <a:pt x="30639" y="14165"/>
                </a:cubicBezTo>
                <a:cubicBezTo>
                  <a:pt x="30609" y="14469"/>
                  <a:pt x="30639" y="14712"/>
                  <a:pt x="30700" y="14955"/>
                </a:cubicBezTo>
                <a:cubicBezTo>
                  <a:pt x="30761" y="15199"/>
                  <a:pt x="30821" y="15411"/>
                  <a:pt x="30943" y="15624"/>
                </a:cubicBezTo>
                <a:cubicBezTo>
                  <a:pt x="30973" y="15715"/>
                  <a:pt x="31034" y="15807"/>
                  <a:pt x="31095" y="15898"/>
                </a:cubicBezTo>
                <a:cubicBezTo>
                  <a:pt x="31125" y="15989"/>
                  <a:pt x="31186" y="16080"/>
                  <a:pt x="31247" y="16141"/>
                </a:cubicBezTo>
                <a:cubicBezTo>
                  <a:pt x="31429" y="16445"/>
                  <a:pt x="31612" y="16688"/>
                  <a:pt x="31733" y="16840"/>
                </a:cubicBezTo>
                <a:cubicBezTo>
                  <a:pt x="31764" y="16931"/>
                  <a:pt x="31825" y="17022"/>
                  <a:pt x="31855" y="17083"/>
                </a:cubicBezTo>
                <a:cubicBezTo>
                  <a:pt x="31885" y="17174"/>
                  <a:pt x="31885" y="17235"/>
                  <a:pt x="31916" y="17326"/>
                </a:cubicBezTo>
                <a:cubicBezTo>
                  <a:pt x="31946" y="17478"/>
                  <a:pt x="31977" y="17661"/>
                  <a:pt x="31946" y="17873"/>
                </a:cubicBezTo>
                <a:cubicBezTo>
                  <a:pt x="31946" y="17965"/>
                  <a:pt x="31946" y="18025"/>
                  <a:pt x="31916" y="18117"/>
                </a:cubicBezTo>
                <a:cubicBezTo>
                  <a:pt x="31855" y="18025"/>
                  <a:pt x="31794" y="17904"/>
                  <a:pt x="31703" y="17813"/>
                </a:cubicBezTo>
                <a:cubicBezTo>
                  <a:pt x="31551" y="17570"/>
                  <a:pt x="31369" y="17357"/>
                  <a:pt x="31186" y="17174"/>
                </a:cubicBezTo>
                <a:cubicBezTo>
                  <a:pt x="30821" y="16810"/>
                  <a:pt x="30426" y="16536"/>
                  <a:pt x="30092" y="16232"/>
                </a:cubicBezTo>
                <a:cubicBezTo>
                  <a:pt x="29727" y="15928"/>
                  <a:pt x="29423" y="15594"/>
                  <a:pt x="29180" y="15229"/>
                </a:cubicBezTo>
                <a:cubicBezTo>
                  <a:pt x="28937" y="14834"/>
                  <a:pt x="28724" y="14439"/>
                  <a:pt x="28603" y="13983"/>
                </a:cubicBezTo>
                <a:cubicBezTo>
                  <a:pt x="28329" y="13101"/>
                  <a:pt x="28268" y="12129"/>
                  <a:pt x="28542" y="11186"/>
                </a:cubicBezTo>
                <a:cubicBezTo>
                  <a:pt x="28147" y="12068"/>
                  <a:pt x="28055" y="13101"/>
                  <a:pt x="28207" y="14074"/>
                </a:cubicBezTo>
                <a:cubicBezTo>
                  <a:pt x="28268" y="14560"/>
                  <a:pt x="28420" y="15047"/>
                  <a:pt x="28663" y="15503"/>
                </a:cubicBezTo>
                <a:cubicBezTo>
                  <a:pt x="28876" y="15959"/>
                  <a:pt x="29180" y="16414"/>
                  <a:pt x="29514" y="16779"/>
                </a:cubicBezTo>
                <a:cubicBezTo>
                  <a:pt x="29849" y="17174"/>
                  <a:pt x="30183" y="17509"/>
                  <a:pt x="30457" y="17843"/>
                </a:cubicBezTo>
                <a:cubicBezTo>
                  <a:pt x="30730" y="18208"/>
                  <a:pt x="30882" y="18542"/>
                  <a:pt x="31004" y="18937"/>
                </a:cubicBezTo>
                <a:cubicBezTo>
                  <a:pt x="31065" y="19272"/>
                  <a:pt x="31095" y="19636"/>
                  <a:pt x="31065" y="19971"/>
                </a:cubicBezTo>
                <a:cubicBezTo>
                  <a:pt x="30943" y="20123"/>
                  <a:pt x="30821" y="20275"/>
                  <a:pt x="30700" y="20427"/>
                </a:cubicBezTo>
                <a:cubicBezTo>
                  <a:pt x="30366" y="20822"/>
                  <a:pt x="30001" y="21217"/>
                  <a:pt x="29606" y="21582"/>
                </a:cubicBezTo>
                <a:cubicBezTo>
                  <a:pt x="29180" y="21916"/>
                  <a:pt x="28755" y="22250"/>
                  <a:pt x="28329" y="22554"/>
                </a:cubicBezTo>
                <a:cubicBezTo>
                  <a:pt x="28086" y="22676"/>
                  <a:pt x="27873" y="22828"/>
                  <a:pt x="27630" y="22950"/>
                </a:cubicBezTo>
                <a:cubicBezTo>
                  <a:pt x="27387" y="23071"/>
                  <a:pt x="27144" y="23193"/>
                  <a:pt x="26900" y="23314"/>
                </a:cubicBezTo>
                <a:cubicBezTo>
                  <a:pt x="26657" y="23405"/>
                  <a:pt x="26444" y="23527"/>
                  <a:pt x="26201" y="23618"/>
                </a:cubicBezTo>
                <a:cubicBezTo>
                  <a:pt x="25837" y="23041"/>
                  <a:pt x="25441" y="22463"/>
                  <a:pt x="25137" y="21855"/>
                </a:cubicBezTo>
                <a:cubicBezTo>
                  <a:pt x="24925" y="21430"/>
                  <a:pt x="24712" y="20974"/>
                  <a:pt x="24590" y="20487"/>
                </a:cubicBezTo>
                <a:cubicBezTo>
                  <a:pt x="24682" y="20396"/>
                  <a:pt x="24803" y="20275"/>
                  <a:pt x="24894" y="20153"/>
                </a:cubicBezTo>
                <a:cubicBezTo>
                  <a:pt x="25107" y="19910"/>
                  <a:pt x="25350" y="19576"/>
                  <a:pt x="25502" y="19180"/>
                </a:cubicBezTo>
                <a:cubicBezTo>
                  <a:pt x="25654" y="18785"/>
                  <a:pt x="25715" y="18329"/>
                  <a:pt x="25654" y="17904"/>
                </a:cubicBezTo>
                <a:cubicBezTo>
                  <a:pt x="25624" y="17509"/>
                  <a:pt x="25502" y="17144"/>
                  <a:pt x="25381" y="16810"/>
                </a:cubicBezTo>
                <a:cubicBezTo>
                  <a:pt x="25107" y="16232"/>
                  <a:pt x="24742" y="15776"/>
                  <a:pt x="24378" y="15351"/>
                </a:cubicBezTo>
                <a:cubicBezTo>
                  <a:pt x="24864" y="14682"/>
                  <a:pt x="25198" y="13892"/>
                  <a:pt x="25320" y="13132"/>
                </a:cubicBezTo>
                <a:cubicBezTo>
                  <a:pt x="25533" y="12038"/>
                  <a:pt x="25350" y="10913"/>
                  <a:pt x="24834" y="10001"/>
                </a:cubicBezTo>
                <a:cubicBezTo>
                  <a:pt x="25107" y="11004"/>
                  <a:pt x="24955" y="12038"/>
                  <a:pt x="24560" y="12889"/>
                </a:cubicBezTo>
                <a:cubicBezTo>
                  <a:pt x="24286" y="13466"/>
                  <a:pt x="23922" y="13983"/>
                  <a:pt x="23466" y="14348"/>
                </a:cubicBezTo>
                <a:cubicBezTo>
                  <a:pt x="23435" y="14317"/>
                  <a:pt x="23375" y="14256"/>
                  <a:pt x="23344" y="14226"/>
                </a:cubicBezTo>
                <a:cubicBezTo>
                  <a:pt x="23131" y="13892"/>
                  <a:pt x="23010" y="13648"/>
                  <a:pt x="22979" y="13436"/>
                </a:cubicBezTo>
                <a:cubicBezTo>
                  <a:pt x="22949" y="13223"/>
                  <a:pt x="23040" y="12858"/>
                  <a:pt x="23192" y="12341"/>
                </a:cubicBezTo>
                <a:cubicBezTo>
                  <a:pt x="23283" y="12098"/>
                  <a:pt x="23375" y="11794"/>
                  <a:pt x="23405" y="11460"/>
                </a:cubicBezTo>
                <a:cubicBezTo>
                  <a:pt x="23466" y="11126"/>
                  <a:pt x="23466" y="10761"/>
                  <a:pt x="23435" y="10457"/>
                </a:cubicBezTo>
                <a:cubicBezTo>
                  <a:pt x="23375" y="9788"/>
                  <a:pt x="23192" y="9150"/>
                  <a:pt x="22919" y="8572"/>
                </a:cubicBezTo>
                <a:cubicBezTo>
                  <a:pt x="22615" y="7995"/>
                  <a:pt x="22219" y="7448"/>
                  <a:pt x="21733" y="7022"/>
                </a:cubicBezTo>
                <a:cubicBezTo>
                  <a:pt x="21277" y="6597"/>
                  <a:pt x="20730" y="6232"/>
                  <a:pt x="20183" y="5989"/>
                </a:cubicBezTo>
                <a:cubicBezTo>
                  <a:pt x="19605" y="5746"/>
                  <a:pt x="18998" y="5563"/>
                  <a:pt x="18390" y="5502"/>
                </a:cubicBezTo>
                <a:cubicBezTo>
                  <a:pt x="17843" y="5411"/>
                  <a:pt x="17265" y="5411"/>
                  <a:pt x="16748" y="5442"/>
                </a:cubicBezTo>
                <a:cubicBezTo>
                  <a:pt x="16353" y="5229"/>
                  <a:pt x="15928" y="5047"/>
                  <a:pt x="15502" y="4864"/>
                </a:cubicBezTo>
                <a:cubicBezTo>
                  <a:pt x="14681" y="4560"/>
                  <a:pt x="13830" y="4378"/>
                  <a:pt x="12979" y="4317"/>
                </a:cubicBezTo>
                <a:cubicBezTo>
                  <a:pt x="12554" y="4287"/>
                  <a:pt x="12128" y="4317"/>
                  <a:pt x="11703" y="4347"/>
                </a:cubicBezTo>
                <a:cubicBezTo>
                  <a:pt x="11277" y="4378"/>
                  <a:pt x="10851" y="4469"/>
                  <a:pt x="10456" y="4560"/>
                </a:cubicBezTo>
                <a:cubicBezTo>
                  <a:pt x="10031" y="4682"/>
                  <a:pt x="9666" y="4834"/>
                  <a:pt x="9271" y="4986"/>
                </a:cubicBezTo>
                <a:cubicBezTo>
                  <a:pt x="8906" y="5168"/>
                  <a:pt x="8541" y="5381"/>
                  <a:pt x="8237" y="5654"/>
                </a:cubicBezTo>
                <a:cubicBezTo>
                  <a:pt x="8602" y="5442"/>
                  <a:pt x="8967" y="5290"/>
                  <a:pt x="9362" y="5199"/>
                </a:cubicBezTo>
                <a:cubicBezTo>
                  <a:pt x="9727" y="5077"/>
                  <a:pt x="10122" y="5016"/>
                  <a:pt x="10517" y="4955"/>
                </a:cubicBezTo>
                <a:cubicBezTo>
                  <a:pt x="10912" y="4925"/>
                  <a:pt x="11307" y="4925"/>
                  <a:pt x="11703" y="4955"/>
                </a:cubicBezTo>
                <a:cubicBezTo>
                  <a:pt x="12098" y="4986"/>
                  <a:pt x="12493" y="5016"/>
                  <a:pt x="12858" y="5107"/>
                </a:cubicBezTo>
                <a:cubicBezTo>
                  <a:pt x="13496" y="5259"/>
                  <a:pt x="14073" y="5502"/>
                  <a:pt x="14651" y="5776"/>
                </a:cubicBezTo>
                <a:cubicBezTo>
                  <a:pt x="14256" y="5867"/>
                  <a:pt x="13861" y="5928"/>
                  <a:pt x="13435" y="6050"/>
                </a:cubicBezTo>
                <a:cubicBezTo>
                  <a:pt x="12888" y="6171"/>
                  <a:pt x="12310" y="6354"/>
                  <a:pt x="11703" y="6749"/>
                </a:cubicBezTo>
                <a:cubicBezTo>
                  <a:pt x="11399" y="6931"/>
                  <a:pt x="11125" y="7174"/>
                  <a:pt x="10882" y="7448"/>
                </a:cubicBezTo>
                <a:cubicBezTo>
                  <a:pt x="10639" y="7721"/>
                  <a:pt x="10426" y="8056"/>
                  <a:pt x="10274" y="8360"/>
                </a:cubicBezTo>
                <a:cubicBezTo>
                  <a:pt x="10000" y="9028"/>
                  <a:pt x="9879" y="9697"/>
                  <a:pt x="9909" y="10366"/>
                </a:cubicBezTo>
                <a:cubicBezTo>
                  <a:pt x="9909" y="10700"/>
                  <a:pt x="9970" y="11004"/>
                  <a:pt x="10031" y="11338"/>
                </a:cubicBezTo>
                <a:cubicBezTo>
                  <a:pt x="10122" y="11673"/>
                  <a:pt x="10244" y="11946"/>
                  <a:pt x="10335" y="12250"/>
                </a:cubicBezTo>
                <a:cubicBezTo>
                  <a:pt x="10365" y="12311"/>
                  <a:pt x="10426" y="12402"/>
                  <a:pt x="10456" y="12493"/>
                </a:cubicBezTo>
                <a:cubicBezTo>
                  <a:pt x="10517" y="12585"/>
                  <a:pt x="10548" y="12676"/>
                  <a:pt x="10608" y="12767"/>
                </a:cubicBezTo>
                <a:cubicBezTo>
                  <a:pt x="10669" y="12828"/>
                  <a:pt x="10730" y="12919"/>
                  <a:pt x="10791" y="13010"/>
                </a:cubicBezTo>
                <a:lnTo>
                  <a:pt x="10973" y="13223"/>
                </a:lnTo>
                <a:cubicBezTo>
                  <a:pt x="11247" y="13496"/>
                  <a:pt x="11551" y="13740"/>
                  <a:pt x="11855" y="13892"/>
                </a:cubicBezTo>
                <a:cubicBezTo>
                  <a:pt x="12493" y="14226"/>
                  <a:pt x="13101" y="14378"/>
                  <a:pt x="13678" y="14469"/>
                </a:cubicBezTo>
                <a:cubicBezTo>
                  <a:pt x="13982" y="14530"/>
                  <a:pt x="14256" y="14560"/>
                  <a:pt x="14560" y="14560"/>
                </a:cubicBezTo>
                <a:lnTo>
                  <a:pt x="15289" y="14621"/>
                </a:lnTo>
                <a:lnTo>
                  <a:pt x="16110" y="14652"/>
                </a:lnTo>
                <a:cubicBezTo>
                  <a:pt x="16384" y="14682"/>
                  <a:pt x="16687" y="14712"/>
                  <a:pt x="16991" y="14621"/>
                </a:cubicBezTo>
                <a:cubicBezTo>
                  <a:pt x="17295" y="14560"/>
                  <a:pt x="17630" y="14469"/>
                  <a:pt x="17934" y="14317"/>
                </a:cubicBezTo>
                <a:lnTo>
                  <a:pt x="18055" y="14256"/>
                </a:lnTo>
                <a:cubicBezTo>
                  <a:pt x="18116" y="14256"/>
                  <a:pt x="18177" y="14226"/>
                  <a:pt x="18207" y="14196"/>
                </a:cubicBezTo>
                <a:cubicBezTo>
                  <a:pt x="18298" y="14135"/>
                  <a:pt x="18390" y="14104"/>
                  <a:pt x="18481" y="14044"/>
                </a:cubicBezTo>
                <a:cubicBezTo>
                  <a:pt x="18633" y="13922"/>
                  <a:pt x="18785" y="13770"/>
                  <a:pt x="18937" y="13588"/>
                </a:cubicBezTo>
                <a:cubicBezTo>
                  <a:pt x="19058" y="13436"/>
                  <a:pt x="19180" y="13253"/>
                  <a:pt x="19271" y="13010"/>
                </a:cubicBezTo>
                <a:cubicBezTo>
                  <a:pt x="19332" y="12797"/>
                  <a:pt x="19393" y="12554"/>
                  <a:pt x="19362" y="12341"/>
                </a:cubicBezTo>
                <a:cubicBezTo>
                  <a:pt x="19362" y="11886"/>
                  <a:pt x="19180" y="11582"/>
                  <a:pt x="19028" y="11308"/>
                </a:cubicBezTo>
                <a:cubicBezTo>
                  <a:pt x="18694" y="10822"/>
                  <a:pt x="18298" y="10396"/>
                  <a:pt x="17843" y="10062"/>
                </a:cubicBezTo>
                <a:cubicBezTo>
                  <a:pt x="17599" y="9910"/>
                  <a:pt x="17295" y="9788"/>
                  <a:pt x="16991" y="9758"/>
                </a:cubicBezTo>
                <a:cubicBezTo>
                  <a:pt x="16839" y="9758"/>
                  <a:pt x="16687" y="9788"/>
                  <a:pt x="16566" y="9849"/>
                </a:cubicBezTo>
                <a:cubicBezTo>
                  <a:pt x="16444" y="9910"/>
                  <a:pt x="16323" y="10031"/>
                  <a:pt x="16262" y="10123"/>
                </a:cubicBezTo>
                <a:cubicBezTo>
                  <a:pt x="16475" y="10001"/>
                  <a:pt x="16748" y="10001"/>
                  <a:pt x="16931" y="10092"/>
                </a:cubicBezTo>
                <a:cubicBezTo>
                  <a:pt x="17113" y="10183"/>
                  <a:pt x="17265" y="10366"/>
                  <a:pt x="17387" y="10548"/>
                </a:cubicBezTo>
                <a:cubicBezTo>
                  <a:pt x="17630" y="10913"/>
                  <a:pt x="17812" y="11369"/>
                  <a:pt x="17873" y="11794"/>
                </a:cubicBezTo>
                <a:cubicBezTo>
                  <a:pt x="17934" y="12038"/>
                  <a:pt x="17903" y="12220"/>
                  <a:pt x="17873" y="12250"/>
                </a:cubicBezTo>
                <a:cubicBezTo>
                  <a:pt x="17812" y="12311"/>
                  <a:pt x="17751" y="12311"/>
                  <a:pt x="17691" y="12341"/>
                </a:cubicBezTo>
                <a:cubicBezTo>
                  <a:pt x="17630" y="12372"/>
                  <a:pt x="17569" y="12372"/>
                  <a:pt x="17539" y="12372"/>
                </a:cubicBezTo>
                <a:cubicBezTo>
                  <a:pt x="17508" y="12372"/>
                  <a:pt x="17478" y="12372"/>
                  <a:pt x="17447" y="12372"/>
                </a:cubicBezTo>
                <a:cubicBezTo>
                  <a:pt x="17447" y="12372"/>
                  <a:pt x="17417" y="12372"/>
                  <a:pt x="17417" y="12372"/>
                </a:cubicBezTo>
                <a:lnTo>
                  <a:pt x="17356" y="12372"/>
                </a:lnTo>
                <a:cubicBezTo>
                  <a:pt x="17174" y="12372"/>
                  <a:pt x="16991" y="12372"/>
                  <a:pt x="16809" y="12341"/>
                </a:cubicBezTo>
                <a:cubicBezTo>
                  <a:pt x="16596" y="12311"/>
                  <a:pt x="16384" y="12341"/>
                  <a:pt x="16171" y="12372"/>
                </a:cubicBezTo>
                <a:cubicBezTo>
                  <a:pt x="15928" y="12372"/>
                  <a:pt x="15715" y="12341"/>
                  <a:pt x="15441" y="12341"/>
                </a:cubicBezTo>
                <a:lnTo>
                  <a:pt x="14681" y="12281"/>
                </a:lnTo>
                <a:cubicBezTo>
                  <a:pt x="14469" y="12281"/>
                  <a:pt x="14225" y="12250"/>
                  <a:pt x="14013" y="12220"/>
                </a:cubicBezTo>
                <a:cubicBezTo>
                  <a:pt x="13617" y="12159"/>
                  <a:pt x="13222" y="12038"/>
                  <a:pt x="12949" y="11886"/>
                </a:cubicBezTo>
                <a:cubicBezTo>
                  <a:pt x="12827" y="11825"/>
                  <a:pt x="12706" y="11734"/>
                  <a:pt x="12645" y="11642"/>
                </a:cubicBezTo>
                <a:cubicBezTo>
                  <a:pt x="12614" y="11642"/>
                  <a:pt x="12614" y="11612"/>
                  <a:pt x="12584" y="11582"/>
                </a:cubicBezTo>
                <a:lnTo>
                  <a:pt x="12523" y="11521"/>
                </a:lnTo>
                <a:cubicBezTo>
                  <a:pt x="12523" y="11490"/>
                  <a:pt x="12523" y="11460"/>
                  <a:pt x="12493" y="11460"/>
                </a:cubicBezTo>
                <a:cubicBezTo>
                  <a:pt x="12493" y="11430"/>
                  <a:pt x="12462" y="11399"/>
                  <a:pt x="12462" y="11338"/>
                </a:cubicBezTo>
                <a:cubicBezTo>
                  <a:pt x="12371" y="11156"/>
                  <a:pt x="12310" y="10974"/>
                  <a:pt x="12280" y="10822"/>
                </a:cubicBezTo>
                <a:cubicBezTo>
                  <a:pt x="12219" y="10639"/>
                  <a:pt x="12189" y="10457"/>
                  <a:pt x="12189" y="10305"/>
                </a:cubicBezTo>
                <a:cubicBezTo>
                  <a:pt x="12189" y="9940"/>
                  <a:pt x="12250" y="9575"/>
                  <a:pt x="12371" y="9302"/>
                </a:cubicBezTo>
                <a:cubicBezTo>
                  <a:pt x="12493" y="9028"/>
                  <a:pt x="12675" y="8846"/>
                  <a:pt x="12949" y="8664"/>
                </a:cubicBezTo>
                <a:cubicBezTo>
                  <a:pt x="13192" y="8512"/>
                  <a:pt x="13587" y="8360"/>
                  <a:pt x="14013" y="8268"/>
                </a:cubicBezTo>
                <a:cubicBezTo>
                  <a:pt x="14438" y="8147"/>
                  <a:pt x="14985" y="8056"/>
                  <a:pt x="15441" y="7934"/>
                </a:cubicBezTo>
                <a:cubicBezTo>
                  <a:pt x="15928" y="7843"/>
                  <a:pt x="16384" y="7782"/>
                  <a:pt x="16839" y="7752"/>
                </a:cubicBezTo>
                <a:cubicBezTo>
                  <a:pt x="17721" y="7661"/>
                  <a:pt x="18511" y="7752"/>
                  <a:pt x="19241" y="8086"/>
                </a:cubicBezTo>
                <a:cubicBezTo>
                  <a:pt x="20700" y="8724"/>
                  <a:pt x="21551" y="10244"/>
                  <a:pt x="21004" y="11734"/>
                </a:cubicBezTo>
                <a:cubicBezTo>
                  <a:pt x="20943" y="11946"/>
                  <a:pt x="20852" y="12220"/>
                  <a:pt x="20791" y="12554"/>
                </a:cubicBezTo>
                <a:cubicBezTo>
                  <a:pt x="20730" y="12858"/>
                  <a:pt x="20669" y="13223"/>
                  <a:pt x="20730" y="13648"/>
                </a:cubicBezTo>
                <a:cubicBezTo>
                  <a:pt x="20760" y="14044"/>
                  <a:pt x="20882" y="14408"/>
                  <a:pt x="21034" y="14743"/>
                </a:cubicBezTo>
                <a:cubicBezTo>
                  <a:pt x="21186" y="15077"/>
                  <a:pt x="21368" y="15351"/>
                  <a:pt x="21551" y="15594"/>
                </a:cubicBezTo>
                <a:cubicBezTo>
                  <a:pt x="21916" y="16111"/>
                  <a:pt x="22311" y="16475"/>
                  <a:pt x="22645" y="16840"/>
                </a:cubicBezTo>
                <a:cubicBezTo>
                  <a:pt x="22919" y="17144"/>
                  <a:pt x="23162" y="17478"/>
                  <a:pt x="23314" y="17782"/>
                </a:cubicBezTo>
                <a:cubicBezTo>
                  <a:pt x="23375" y="17904"/>
                  <a:pt x="23405" y="18025"/>
                  <a:pt x="23405" y="18147"/>
                </a:cubicBezTo>
                <a:cubicBezTo>
                  <a:pt x="23405" y="18238"/>
                  <a:pt x="23405" y="18299"/>
                  <a:pt x="23375" y="18360"/>
                </a:cubicBezTo>
                <a:cubicBezTo>
                  <a:pt x="23344" y="18512"/>
                  <a:pt x="23101" y="18785"/>
                  <a:pt x="22736" y="19150"/>
                </a:cubicBezTo>
                <a:cubicBezTo>
                  <a:pt x="22554" y="19302"/>
                  <a:pt x="22311" y="19515"/>
                  <a:pt x="22128" y="19758"/>
                </a:cubicBezTo>
                <a:cubicBezTo>
                  <a:pt x="21916" y="20001"/>
                  <a:pt x="21733" y="20244"/>
                  <a:pt x="21551" y="20518"/>
                </a:cubicBezTo>
                <a:cubicBezTo>
                  <a:pt x="21399" y="20761"/>
                  <a:pt x="21247" y="21035"/>
                  <a:pt x="21125" y="21308"/>
                </a:cubicBezTo>
                <a:cubicBezTo>
                  <a:pt x="21034" y="21430"/>
                  <a:pt x="20973" y="21582"/>
                  <a:pt x="20912" y="21734"/>
                </a:cubicBezTo>
                <a:cubicBezTo>
                  <a:pt x="20457" y="20943"/>
                  <a:pt x="19818" y="20153"/>
                  <a:pt x="18937" y="19667"/>
                </a:cubicBezTo>
                <a:cubicBezTo>
                  <a:pt x="18633" y="19484"/>
                  <a:pt x="18298" y="19363"/>
                  <a:pt x="17964" y="19272"/>
                </a:cubicBezTo>
                <a:lnTo>
                  <a:pt x="17843" y="19241"/>
                </a:lnTo>
                <a:cubicBezTo>
                  <a:pt x="17083" y="17965"/>
                  <a:pt x="15836" y="17083"/>
                  <a:pt x="14529" y="16749"/>
                </a:cubicBezTo>
                <a:cubicBezTo>
                  <a:pt x="15472" y="17357"/>
                  <a:pt x="16140" y="18238"/>
                  <a:pt x="16505" y="19180"/>
                </a:cubicBezTo>
                <a:cubicBezTo>
                  <a:pt x="16049" y="19211"/>
                  <a:pt x="15684" y="19272"/>
                  <a:pt x="15320" y="19302"/>
                </a:cubicBezTo>
                <a:cubicBezTo>
                  <a:pt x="14864" y="19363"/>
                  <a:pt x="14499" y="19393"/>
                  <a:pt x="14195" y="19332"/>
                </a:cubicBezTo>
                <a:cubicBezTo>
                  <a:pt x="14043" y="19302"/>
                  <a:pt x="13952" y="19272"/>
                  <a:pt x="13800" y="19211"/>
                </a:cubicBezTo>
                <a:cubicBezTo>
                  <a:pt x="13678" y="19150"/>
                  <a:pt x="13526" y="19059"/>
                  <a:pt x="13344" y="18937"/>
                </a:cubicBezTo>
                <a:cubicBezTo>
                  <a:pt x="13040" y="18694"/>
                  <a:pt x="12675" y="18360"/>
                  <a:pt x="12219" y="17995"/>
                </a:cubicBezTo>
                <a:cubicBezTo>
                  <a:pt x="12007" y="17813"/>
                  <a:pt x="11763" y="17661"/>
                  <a:pt x="11459" y="17478"/>
                </a:cubicBezTo>
                <a:cubicBezTo>
                  <a:pt x="11186" y="17326"/>
                  <a:pt x="10851" y="17174"/>
                  <a:pt x="10487" y="17083"/>
                </a:cubicBezTo>
                <a:cubicBezTo>
                  <a:pt x="9818" y="16931"/>
                  <a:pt x="9149" y="16992"/>
                  <a:pt x="8541" y="17205"/>
                </a:cubicBezTo>
                <a:cubicBezTo>
                  <a:pt x="7660" y="16901"/>
                  <a:pt x="6718" y="16901"/>
                  <a:pt x="5867" y="17144"/>
                </a:cubicBezTo>
                <a:cubicBezTo>
                  <a:pt x="4712" y="17478"/>
                  <a:pt x="3800" y="18269"/>
                  <a:pt x="3313" y="19211"/>
                </a:cubicBezTo>
                <a:cubicBezTo>
                  <a:pt x="4043" y="18421"/>
                  <a:pt x="5046" y="17965"/>
                  <a:pt x="5988" y="17934"/>
                </a:cubicBezTo>
                <a:cubicBezTo>
                  <a:pt x="6383" y="17904"/>
                  <a:pt x="6778" y="17965"/>
                  <a:pt x="7143" y="18086"/>
                </a:cubicBezTo>
                <a:cubicBezTo>
                  <a:pt x="7082" y="18117"/>
                  <a:pt x="7052" y="18177"/>
                  <a:pt x="7022" y="18208"/>
                </a:cubicBezTo>
                <a:cubicBezTo>
                  <a:pt x="6870" y="18329"/>
                  <a:pt x="6748" y="18481"/>
                  <a:pt x="6687" y="18664"/>
                </a:cubicBezTo>
                <a:cubicBezTo>
                  <a:pt x="6657" y="18755"/>
                  <a:pt x="6626" y="18846"/>
                  <a:pt x="6596" y="18937"/>
                </a:cubicBezTo>
                <a:lnTo>
                  <a:pt x="6566" y="19059"/>
                </a:lnTo>
                <a:lnTo>
                  <a:pt x="6566" y="19150"/>
                </a:lnTo>
                <a:lnTo>
                  <a:pt x="6535" y="19180"/>
                </a:lnTo>
                <a:lnTo>
                  <a:pt x="6505" y="19576"/>
                </a:lnTo>
                <a:cubicBezTo>
                  <a:pt x="6505" y="19819"/>
                  <a:pt x="6475" y="20123"/>
                  <a:pt x="6475" y="20427"/>
                </a:cubicBezTo>
                <a:cubicBezTo>
                  <a:pt x="6475" y="20731"/>
                  <a:pt x="6505" y="21065"/>
                  <a:pt x="6596" y="21339"/>
                </a:cubicBezTo>
                <a:cubicBezTo>
                  <a:pt x="6687" y="21612"/>
                  <a:pt x="6809" y="21855"/>
                  <a:pt x="6991" y="22068"/>
                </a:cubicBezTo>
                <a:cubicBezTo>
                  <a:pt x="7052" y="21825"/>
                  <a:pt x="7113" y="21551"/>
                  <a:pt x="7234" y="21339"/>
                </a:cubicBezTo>
                <a:cubicBezTo>
                  <a:pt x="7326" y="21156"/>
                  <a:pt x="7478" y="20974"/>
                  <a:pt x="7630" y="20822"/>
                </a:cubicBezTo>
                <a:lnTo>
                  <a:pt x="8146" y="20305"/>
                </a:lnTo>
                <a:cubicBezTo>
                  <a:pt x="8237" y="20214"/>
                  <a:pt x="8329" y="20092"/>
                  <a:pt x="8420" y="20001"/>
                </a:cubicBezTo>
                <a:lnTo>
                  <a:pt x="8450" y="19971"/>
                </a:lnTo>
                <a:lnTo>
                  <a:pt x="8481" y="19940"/>
                </a:lnTo>
                <a:lnTo>
                  <a:pt x="8511" y="19910"/>
                </a:lnTo>
                <a:cubicBezTo>
                  <a:pt x="8541" y="19910"/>
                  <a:pt x="8602" y="19880"/>
                  <a:pt x="8633" y="19880"/>
                </a:cubicBezTo>
                <a:cubicBezTo>
                  <a:pt x="8845" y="19454"/>
                  <a:pt x="9544" y="19180"/>
                  <a:pt x="9970" y="19302"/>
                </a:cubicBezTo>
                <a:cubicBezTo>
                  <a:pt x="10092" y="19332"/>
                  <a:pt x="10213" y="19393"/>
                  <a:pt x="10365" y="19484"/>
                </a:cubicBezTo>
                <a:cubicBezTo>
                  <a:pt x="10517" y="19545"/>
                  <a:pt x="10669" y="19667"/>
                  <a:pt x="10821" y="19788"/>
                </a:cubicBezTo>
                <a:cubicBezTo>
                  <a:pt x="11155" y="20062"/>
                  <a:pt x="11520" y="20396"/>
                  <a:pt x="12007" y="20761"/>
                </a:cubicBezTo>
                <a:cubicBezTo>
                  <a:pt x="12219" y="20943"/>
                  <a:pt x="12493" y="21095"/>
                  <a:pt x="12797" y="21247"/>
                </a:cubicBezTo>
                <a:cubicBezTo>
                  <a:pt x="13101" y="21399"/>
                  <a:pt x="13466" y="21521"/>
                  <a:pt x="13800" y="21582"/>
                </a:cubicBezTo>
                <a:cubicBezTo>
                  <a:pt x="14499" y="21703"/>
                  <a:pt x="15107" y="21643"/>
                  <a:pt x="15624" y="21582"/>
                </a:cubicBezTo>
                <a:cubicBezTo>
                  <a:pt x="16140" y="21491"/>
                  <a:pt x="16596" y="21430"/>
                  <a:pt x="16961" y="21430"/>
                </a:cubicBezTo>
                <a:cubicBezTo>
                  <a:pt x="17326" y="21430"/>
                  <a:pt x="17539" y="21491"/>
                  <a:pt x="17812" y="21643"/>
                </a:cubicBezTo>
                <a:cubicBezTo>
                  <a:pt x="18086" y="21794"/>
                  <a:pt x="18359" y="22038"/>
                  <a:pt x="18602" y="22311"/>
                </a:cubicBezTo>
                <a:cubicBezTo>
                  <a:pt x="18815" y="22615"/>
                  <a:pt x="19028" y="22950"/>
                  <a:pt x="19180" y="23345"/>
                </a:cubicBezTo>
                <a:cubicBezTo>
                  <a:pt x="19362" y="23740"/>
                  <a:pt x="19484" y="24165"/>
                  <a:pt x="19636" y="24621"/>
                </a:cubicBezTo>
                <a:lnTo>
                  <a:pt x="19636" y="24652"/>
                </a:lnTo>
                <a:cubicBezTo>
                  <a:pt x="19301" y="25229"/>
                  <a:pt x="19028" y="25807"/>
                  <a:pt x="18815" y="26445"/>
                </a:cubicBezTo>
                <a:cubicBezTo>
                  <a:pt x="18633" y="26323"/>
                  <a:pt x="18450" y="26232"/>
                  <a:pt x="18268" y="26111"/>
                </a:cubicBezTo>
                <a:cubicBezTo>
                  <a:pt x="17873" y="25898"/>
                  <a:pt x="17508" y="25624"/>
                  <a:pt x="17113" y="25381"/>
                </a:cubicBezTo>
                <a:cubicBezTo>
                  <a:pt x="16718" y="25108"/>
                  <a:pt x="16292" y="24804"/>
                  <a:pt x="15806" y="24530"/>
                </a:cubicBezTo>
                <a:cubicBezTo>
                  <a:pt x="15320" y="24287"/>
                  <a:pt x="14803" y="24013"/>
                  <a:pt x="14134" y="23892"/>
                </a:cubicBezTo>
                <a:cubicBezTo>
                  <a:pt x="13526" y="23770"/>
                  <a:pt x="12827" y="23740"/>
                  <a:pt x="12159" y="23953"/>
                </a:cubicBezTo>
                <a:cubicBezTo>
                  <a:pt x="11794" y="24044"/>
                  <a:pt x="11459" y="24226"/>
                  <a:pt x="11155" y="24439"/>
                </a:cubicBezTo>
                <a:cubicBezTo>
                  <a:pt x="10851" y="24682"/>
                  <a:pt x="10608" y="24956"/>
                  <a:pt x="10426" y="25168"/>
                </a:cubicBezTo>
                <a:cubicBezTo>
                  <a:pt x="10061" y="25655"/>
                  <a:pt x="9848" y="26019"/>
                  <a:pt x="9666" y="26171"/>
                </a:cubicBezTo>
                <a:cubicBezTo>
                  <a:pt x="9636" y="26202"/>
                  <a:pt x="9605" y="26232"/>
                  <a:pt x="9544" y="26263"/>
                </a:cubicBezTo>
                <a:cubicBezTo>
                  <a:pt x="9544" y="26263"/>
                  <a:pt x="9514" y="26293"/>
                  <a:pt x="9484" y="26293"/>
                </a:cubicBezTo>
                <a:cubicBezTo>
                  <a:pt x="9484" y="26293"/>
                  <a:pt x="9453" y="26323"/>
                  <a:pt x="9423" y="26323"/>
                </a:cubicBezTo>
                <a:cubicBezTo>
                  <a:pt x="9362" y="26354"/>
                  <a:pt x="9241" y="26384"/>
                  <a:pt x="9058" y="26384"/>
                </a:cubicBezTo>
                <a:cubicBezTo>
                  <a:pt x="8754" y="26384"/>
                  <a:pt x="8329" y="26323"/>
                  <a:pt x="7842" y="26263"/>
                </a:cubicBezTo>
                <a:cubicBezTo>
                  <a:pt x="7751" y="26232"/>
                  <a:pt x="7660" y="26232"/>
                  <a:pt x="7569" y="26232"/>
                </a:cubicBezTo>
                <a:cubicBezTo>
                  <a:pt x="7082" y="25898"/>
                  <a:pt x="6535" y="25716"/>
                  <a:pt x="6019" y="25624"/>
                </a:cubicBezTo>
                <a:cubicBezTo>
                  <a:pt x="5289" y="25472"/>
                  <a:pt x="4560" y="25503"/>
                  <a:pt x="3891" y="25594"/>
                </a:cubicBezTo>
                <a:cubicBezTo>
                  <a:pt x="2523" y="25776"/>
                  <a:pt x="1307" y="26263"/>
                  <a:pt x="0" y="26536"/>
                </a:cubicBezTo>
                <a:cubicBezTo>
                  <a:pt x="1338" y="26536"/>
                  <a:pt x="2645" y="26323"/>
                  <a:pt x="3921" y="26384"/>
                </a:cubicBezTo>
                <a:cubicBezTo>
                  <a:pt x="4256" y="26415"/>
                  <a:pt x="4560" y="26445"/>
                  <a:pt x="4864" y="26536"/>
                </a:cubicBezTo>
                <a:cubicBezTo>
                  <a:pt x="4681" y="26597"/>
                  <a:pt x="4529" y="26658"/>
                  <a:pt x="4347" y="26749"/>
                </a:cubicBezTo>
                <a:cubicBezTo>
                  <a:pt x="3283" y="27266"/>
                  <a:pt x="2371" y="28117"/>
                  <a:pt x="1794" y="29211"/>
                </a:cubicBezTo>
                <a:cubicBezTo>
                  <a:pt x="1642" y="29515"/>
                  <a:pt x="1520" y="29819"/>
                  <a:pt x="1429" y="30123"/>
                </a:cubicBezTo>
                <a:close/>
                <a:moveTo>
                  <a:pt x="32949" y="14408"/>
                </a:moveTo>
                <a:cubicBezTo>
                  <a:pt x="32949" y="14408"/>
                  <a:pt x="32949" y="14408"/>
                  <a:pt x="32949" y="14408"/>
                </a:cubicBezTo>
                <a:cubicBezTo>
                  <a:pt x="32949" y="14408"/>
                  <a:pt x="32949" y="14408"/>
                  <a:pt x="32949" y="14408"/>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2286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lt2"/>
        </a:solidFill>
        <a:effectLst/>
      </p:bgPr>
    </p:bg>
    <p:spTree>
      <p:nvGrpSpPr>
        <p:cNvPr id="1" name="Shape 1214"/>
        <p:cNvGrpSpPr/>
        <p:nvPr/>
      </p:nvGrpSpPr>
      <p:grpSpPr>
        <a:xfrm>
          <a:off x="0" y="0"/>
          <a:ext cx="0" cy="0"/>
          <a:chOff x="0" y="0"/>
          <a:chExt cx="0" cy="0"/>
        </a:xfrm>
      </p:grpSpPr>
      <p:sp>
        <p:nvSpPr>
          <p:cNvPr id="1215" name="Google Shape;1215;p29"/>
          <p:cNvSpPr/>
          <p:nvPr/>
        </p:nvSpPr>
        <p:spPr>
          <a:xfrm flipH="1">
            <a:off x="-242918" y="5171472"/>
            <a:ext cx="19703964" cy="3045780"/>
          </a:xfrm>
          <a:custGeom>
            <a:avLst/>
            <a:gdLst/>
            <a:ahLst/>
            <a:cxnLst/>
            <a:rect l="l" t="t" r="r" b="b"/>
            <a:pathLst>
              <a:path w="150114" h="11404" extrusionOk="0">
                <a:moveTo>
                  <a:pt x="74035" y="1"/>
                </a:moveTo>
                <a:cubicBezTo>
                  <a:pt x="68711" y="1"/>
                  <a:pt x="63555" y="129"/>
                  <a:pt x="58514" y="446"/>
                </a:cubicBezTo>
                <a:cubicBezTo>
                  <a:pt x="36595" y="1822"/>
                  <a:pt x="17237" y="2564"/>
                  <a:pt x="1" y="2790"/>
                </a:cubicBezTo>
                <a:lnTo>
                  <a:pt x="1" y="5425"/>
                </a:lnTo>
                <a:cubicBezTo>
                  <a:pt x="3513" y="5425"/>
                  <a:pt x="7125" y="5413"/>
                  <a:pt x="10829" y="5387"/>
                </a:cubicBezTo>
                <a:cubicBezTo>
                  <a:pt x="12631" y="5374"/>
                  <a:pt x="14324" y="5368"/>
                  <a:pt x="15911" y="5368"/>
                </a:cubicBezTo>
                <a:cubicBezTo>
                  <a:pt x="56950" y="5368"/>
                  <a:pt x="27173" y="9379"/>
                  <a:pt x="1" y="9441"/>
                </a:cubicBezTo>
                <a:lnTo>
                  <a:pt x="1" y="11048"/>
                </a:lnTo>
                <a:cubicBezTo>
                  <a:pt x="6892" y="11294"/>
                  <a:pt x="12788" y="11403"/>
                  <a:pt x="17879" y="11403"/>
                </a:cubicBezTo>
                <a:cubicBezTo>
                  <a:pt x="54258" y="11403"/>
                  <a:pt x="49486" y="5812"/>
                  <a:pt x="72367" y="4566"/>
                </a:cubicBezTo>
                <a:cubicBezTo>
                  <a:pt x="76933" y="4317"/>
                  <a:pt x="81504" y="4214"/>
                  <a:pt x="86134" y="4214"/>
                </a:cubicBezTo>
                <a:cubicBezTo>
                  <a:pt x="105223" y="4214"/>
                  <a:pt x="125313" y="5975"/>
                  <a:pt x="150113" y="6611"/>
                </a:cubicBezTo>
                <a:lnTo>
                  <a:pt x="150113" y="2191"/>
                </a:lnTo>
                <a:cubicBezTo>
                  <a:pt x="148999" y="2205"/>
                  <a:pt x="147861" y="2212"/>
                  <a:pt x="146701" y="2212"/>
                </a:cubicBezTo>
                <a:cubicBezTo>
                  <a:pt x="145240" y="2212"/>
                  <a:pt x="143742" y="2200"/>
                  <a:pt x="142207" y="2173"/>
                </a:cubicBezTo>
                <a:cubicBezTo>
                  <a:pt x="115403" y="1727"/>
                  <a:pt x="93581" y="1"/>
                  <a:pt x="74035" y="1"/>
                </a:cubicBezTo>
                <a:close/>
              </a:path>
            </a:pathLst>
          </a:custGeom>
          <a:solidFill>
            <a:srgbClr val="0E0535">
              <a:alpha val="396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9"/>
          <p:cNvSpPr/>
          <p:nvPr/>
        </p:nvSpPr>
        <p:spPr>
          <a:xfrm>
            <a:off x="14333888" y="7466529"/>
            <a:ext cx="221224" cy="70154"/>
          </a:xfrm>
          <a:custGeom>
            <a:avLst/>
            <a:gdLst/>
            <a:ahLst/>
            <a:cxnLst/>
            <a:rect l="l" t="t" r="r" b="b"/>
            <a:pathLst>
              <a:path w="4317" h="1369" extrusionOk="0">
                <a:moveTo>
                  <a:pt x="2310" y="1"/>
                </a:moveTo>
                <a:lnTo>
                  <a:pt x="0" y="1186"/>
                </a:lnTo>
                <a:lnTo>
                  <a:pt x="2006" y="1368"/>
                </a:lnTo>
                <a:lnTo>
                  <a:pt x="4316" y="183"/>
                </a:lnTo>
                <a:lnTo>
                  <a:pt x="2310" y="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9"/>
          <p:cNvSpPr/>
          <p:nvPr/>
        </p:nvSpPr>
        <p:spPr>
          <a:xfrm>
            <a:off x="13782492" y="7417511"/>
            <a:ext cx="232140" cy="70154"/>
          </a:xfrm>
          <a:custGeom>
            <a:avLst/>
            <a:gdLst/>
            <a:ahLst/>
            <a:cxnLst/>
            <a:rect l="l" t="t" r="r" b="b"/>
            <a:pathLst>
              <a:path w="4530" h="1369" extrusionOk="0">
                <a:moveTo>
                  <a:pt x="2310" y="0"/>
                </a:moveTo>
                <a:lnTo>
                  <a:pt x="0" y="1186"/>
                </a:lnTo>
                <a:lnTo>
                  <a:pt x="2219" y="1368"/>
                </a:lnTo>
                <a:lnTo>
                  <a:pt x="4529" y="213"/>
                </a:lnTo>
                <a:lnTo>
                  <a:pt x="2310"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9"/>
          <p:cNvSpPr/>
          <p:nvPr/>
        </p:nvSpPr>
        <p:spPr>
          <a:xfrm flipH="1">
            <a:off x="-242918" y="492249"/>
            <a:ext cx="19703964" cy="4125050"/>
          </a:xfrm>
          <a:custGeom>
            <a:avLst/>
            <a:gdLst/>
            <a:ahLst/>
            <a:cxnLst/>
            <a:rect l="l" t="t" r="r" b="b"/>
            <a:pathLst>
              <a:path w="150114" h="15445" extrusionOk="0">
                <a:moveTo>
                  <a:pt x="150113" y="1"/>
                </a:moveTo>
                <a:cubicBezTo>
                  <a:pt x="138714" y="3961"/>
                  <a:pt x="124174" y="6907"/>
                  <a:pt x="103131" y="6907"/>
                </a:cubicBezTo>
                <a:cubicBezTo>
                  <a:pt x="92660" y="6907"/>
                  <a:pt x="80580" y="6178"/>
                  <a:pt x="66476" y="4481"/>
                </a:cubicBezTo>
                <a:cubicBezTo>
                  <a:pt x="63847" y="4166"/>
                  <a:pt x="61158" y="4039"/>
                  <a:pt x="58381" y="4039"/>
                </a:cubicBezTo>
                <a:cubicBezTo>
                  <a:pt x="48157" y="4039"/>
                  <a:pt x="36742" y="5767"/>
                  <a:pt x="22719" y="6214"/>
                </a:cubicBezTo>
                <a:cubicBezTo>
                  <a:pt x="21930" y="6239"/>
                  <a:pt x="21159" y="6251"/>
                  <a:pt x="20407" y="6251"/>
                </a:cubicBezTo>
                <a:cubicBezTo>
                  <a:pt x="10699" y="6251"/>
                  <a:pt x="4074" y="4227"/>
                  <a:pt x="1" y="2224"/>
                </a:cubicBezTo>
                <a:lnTo>
                  <a:pt x="1" y="10790"/>
                </a:lnTo>
                <a:cubicBezTo>
                  <a:pt x="2214" y="10850"/>
                  <a:pt x="4841" y="10887"/>
                  <a:pt x="7962" y="10887"/>
                </a:cubicBezTo>
                <a:cubicBezTo>
                  <a:pt x="8900" y="10887"/>
                  <a:pt x="9882" y="10884"/>
                  <a:pt x="10911" y="10877"/>
                </a:cubicBezTo>
                <a:cubicBezTo>
                  <a:pt x="27536" y="10750"/>
                  <a:pt x="40157" y="8254"/>
                  <a:pt x="52036" y="8254"/>
                </a:cubicBezTo>
                <a:cubicBezTo>
                  <a:pt x="54457" y="8254"/>
                  <a:pt x="56848" y="8358"/>
                  <a:pt x="59235" y="8606"/>
                </a:cubicBezTo>
                <a:cubicBezTo>
                  <a:pt x="71200" y="9851"/>
                  <a:pt x="68701" y="15445"/>
                  <a:pt x="87727" y="15445"/>
                </a:cubicBezTo>
                <a:cubicBezTo>
                  <a:pt x="91123" y="15445"/>
                  <a:pt x="95204" y="15266"/>
                  <a:pt x="100175" y="14854"/>
                </a:cubicBezTo>
                <a:cubicBezTo>
                  <a:pt x="116707" y="13476"/>
                  <a:pt x="130701" y="13134"/>
                  <a:pt x="140520" y="13134"/>
                </a:cubicBezTo>
                <a:cubicBezTo>
                  <a:pt x="144405" y="13134"/>
                  <a:pt x="147637" y="13187"/>
                  <a:pt x="150113" y="13251"/>
                </a:cubicBezTo>
                <a:lnTo>
                  <a:pt x="150113" y="8484"/>
                </a:lnTo>
                <a:cubicBezTo>
                  <a:pt x="149584" y="8480"/>
                  <a:pt x="148976" y="8477"/>
                  <a:pt x="148305" y="8477"/>
                </a:cubicBezTo>
                <a:cubicBezTo>
                  <a:pt x="143756" y="8477"/>
                  <a:pt x="136267" y="8617"/>
                  <a:pt x="130199" y="9426"/>
                </a:cubicBezTo>
                <a:cubicBezTo>
                  <a:pt x="120787" y="10677"/>
                  <a:pt x="118191" y="11884"/>
                  <a:pt x="102774" y="13265"/>
                </a:cubicBezTo>
                <a:cubicBezTo>
                  <a:pt x="101076" y="13417"/>
                  <a:pt x="99266" y="13484"/>
                  <a:pt x="97427" y="13484"/>
                </a:cubicBezTo>
                <a:cubicBezTo>
                  <a:pt x="83129" y="13484"/>
                  <a:pt x="67113" y="9408"/>
                  <a:pt x="88761" y="9408"/>
                </a:cubicBezTo>
                <a:cubicBezTo>
                  <a:pt x="89588" y="9408"/>
                  <a:pt x="90470" y="9414"/>
                  <a:pt x="91409" y="9426"/>
                </a:cubicBezTo>
                <a:cubicBezTo>
                  <a:pt x="93608" y="9455"/>
                  <a:pt x="95741" y="9469"/>
                  <a:pt x="97809" y="9469"/>
                </a:cubicBezTo>
                <a:cubicBezTo>
                  <a:pt x="124707" y="9469"/>
                  <a:pt x="140660" y="7123"/>
                  <a:pt x="150113" y="4269"/>
                </a:cubicBezTo>
                <a:lnTo>
                  <a:pt x="150113" y="1"/>
                </a:lnTo>
                <a:close/>
              </a:path>
            </a:pathLst>
          </a:custGeom>
          <a:solidFill>
            <a:srgbClr val="0E0535">
              <a:alpha val="396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9"/>
          <p:cNvSpPr/>
          <p:nvPr/>
        </p:nvSpPr>
        <p:spPr>
          <a:xfrm flipH="1">
            <a:off x="14224446" y="2940068"/>
            <a:ext cx="6235252" cy="1971076"/>
          </a:xfrm>
          <a:custGeom>
            <a:avLst/>
            <a:gdLst/>
            <a:ahLst/>
            <a:cxnLst/>
            <a:rect l="l" t="t" r="r" b="b"/>
            <a:pathLst>
              <a:path w="104592" h="35624" extrusionOk="0">
                <a:moveTo>
                  <a:pt x="13162" y="30274"/>
                </a:moveTo>
                <a:cubicBezTo>
                  <a:pt x="13162" y="30274"/>
                  <a:pt x="99546" y="35624"/>
                  <a:pt x="102069" y="28724"/>
                </a:cubicBezTo>
                <a:cubicBezTo>
                  <a:pt x="104592" y="21885"/>
                  <a:pt x="90428" y="20851"/>
                  <a:pt x="85595" y="23891"/>
                </a:cubicBezTo>
                <a:cubicBezTo>
                  <a:pt x="85595" y="23891"/>
                  <a:pt x="87631" y="13982"/>
                  <a:pt x="78512" y="13739"/>
                </a:cubicBezTo>
                <a:cubicBezTo>
                  <a:pt x="69394" y="13465"/>
                  <a:pt x="65594" y="21885"/>
                  <a:pt x="60275" y="17295"/>
                </a:cubicBezTo>
                <a:cubicBezTo>
                  <a:pt x="54956" y="12705"/>
                  <a:pt x="56992" y="0"/>
                  <a:pt x="44834" y="760"/>
                </a:cubicBezTo>
                <a:cubicBezTo>
                  <a:pt x="32676" y="1520"/>
                  <a:pt x="33436" y="20092"/>
                  <a:pt x="30882" y="20335"/>
                </a:cubicBezTo>
                <a:cubicBezTo>
                  <a:pt x="28360" y="20608"/>
                  <a:pt x="28876" y="14499"/>
                  <a:pt x="23040" y="16262"/>
                </a:cubicBezTo>
                <a:cubicBezTo>
                  <a:pt x="17204" y="18055"/>
                  <a:pt x="20761" y="23405"/>
                  <a:pt x="20761" y="23405"/>
                </a:cubicBezTo>
                <a:cubicBezTo>
                  <a:pt x="20761" y="23405"/>
                  <a:pt x="0" y="21338"/>
                  <a:pt x="2523" y="26687"/>
                </a:cubicBezTo>
                <a:cubicBezTo>
                  <a:pt x="4803" y="31551"/>
                  <a:pt x="13162" y="30274"/>
                  <a:pt x="13162" y="3027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9"/>
          <p:cNvSpPr/>
          <p:nvPr/>
        </p:nvSpPr>
        <p:spPr>
          <a:xfrm flipH="1">
            <a:off x="-811783" y="2866065"/>
            <a:ext cx="5341922" cy="1686846"/>
          </a:xfrm>
          <a:custGeom>
            <a:avLst/>
            <a:gdLst/>
            <a:ahLst/>
            <a:cxnLst/>
            <a:rect l="l" t="t" r="r" b="b"/>
            <a:pathLst>
              <a:path w="89607" h="30487" extrusionOk="0">
                <a:moveTo>
                  <a:pt x="11277" y="25927"/>
                </a:moveTo>
                <a:cubicBezTo>
                  <a:pt x="11277" y="25927"/>
                  <a:pt x="85260" y="30487"/>
                  <a:pt x="87418" y="24620"/>
                </a:cubicBezTo>
                <a:cubicBezTo>
                  <a:pt x="89607" y="18724"/>
                  <a:pt x="77449" y="17873"/>
                  <a:pt x="73315" y="20487"/>
                </a:cubicBezTo>
                <a:cubicBezTo>
                  <a:pt x="73315" y="20487"/>
                  <a:pt x="75078" y="11976"/>
                  <a:pt x="67266" y="11763"/>
                </a:cubicBezTo>
                <a:cubicBezTo>
                  <a:pt x="59454" y="11550"/>
                  <a:pt x="56202" y="18724"/>
                  <a:pt x="51643" y="14803"/>
                </a:cubicBezTo>
                <a:cubicBezTo>
                  <a:pt x="47083" y="10882"/>
                  <a:pt x="48816" y="0"/>
                  <a:pt x="38390" y="669"/>
                </a:cubicBezTo>
                <a:cubicBezTo>
                  <a:pt x="27995" y="1307"/>
                  <a:pt x="28633" y="17204"/>
                  <a:pt x="26475" y="17417"/>
                </a:cubicBezTo>
                <a:cubicBezTo>
                  <a:pt x="24287" y="17660"/>
                  <a:pt x="24743" y="12432"/>
                  <a:pt x="19727" y="13952"/>
                </a:cubicBezTo>
                <a:cubicBezTo>
                  <a:pt x="14742" y="15471"/>
                  <a:pt x="17782" y="20031"/>
                  <a:pt x="17782" y="20031"/>
                </a:cubicBezTo>
                <a:cubicBezTo>
                  <a:pt x="17782" y="20031"/>
                  <a:pt x="0" y="18268"/>
                  <a:pt x="2159" y="22888"/>
                </a:cubicBezTo>
                <a:cubicBezTo>
                  <a:pt x="4134" y="27022"/>
                  <a:pt x="11277" y="25927"/>
                  <a:pt x="11277" y="25927"/>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9"/>
          <p:cNvSpPr/>
          <p:nvPr/>
        </p:nvSpPr>
        <p:spPr>
          <a:xfrm flipH="1">
            <a:off x="9496354" y="56250"/>
            <a:ext cx="6472640" cy="2045108"/>
          </a:xfrm>
          <a:custGeom>
            <a:avLst/>
            <a:gdLst/>
            <a:ahLst/>
            <a:cxnLst/>
            <a:rect l="l" t="t" r="r" b="b"/>
            <a:pathLst>
              <a:path w="108574" h="36962" extrusionOk="0">
                <a:moveTo>
                  <a:pt x="13678" y="31429"/>
                </a:moveTo>
                <a:cubicBezTo>
                  <a:pt x="13678" y="31429"/>
                  <a:pt x="103315" y="36961"/>
                  <a:pt x="105960" y="29849"/>
                </a:cubicBezTo>
                <a:cubicBezTo>
                  <a:pt x="108574" y="22706"/>
                  <a:pt x="93862" y="21642"/>
                  <a:pt x="88847" y="24834"/>
                </a:cubicBezTo>
                <a:cubicBezTo>
                  <a:pt x="88847" y="24834"/>
                  <a:pt x="90944" y="14529"/>
                  <a:pt x="81491" y="14256"/>
                </a:cubicBezTo>
                <a:cubicBezTo>
                  <a:pt x="72038" y="14013"/>
                  <a:pt x="68087" y="22706"/>
                  <a:pt x="62555" y="17964"/>
                </a:cubicBezTo>
                <a:cubicBezTo>
                  <a:pt x="57053" y="13222"/>
                  <a:pt x="59150" y="0"/>
                  <a:pt x="46536" y="791"/>
                </a:cubicBezTo>
                <a:cubicBezTo>
                  <a:pt x="33922" y="1581"/>
                  <a:pt x="34682" y="20852"/>
                  <a:pt x="32068" y="21125"/>
                </a:cubicBezTo>
                <a:cubicBezTo>
                  <a:pt x="29454" y="21399"/>
                  <a:pt x="29970" y="15077"/>
                  <a:pt x="23922" y="16900"/>
                </a:cubicBezTo>
                <a:cubicBezTo>
                  <a:pt x="17873" y="18754"/>
                  <a:pt x="21551" y="24286"/>
                  <a:pt x="21551" y="24286"/>
                </a:cubicBezTo>
                <a:cubicBezTo>
                  <a:pt x="21551" y="24286"/>
                  <a:pt x="0" y="22159"/>
                  <a:pt x="2614" y="27721"/>
                </a:cubicBezTo>
                <a:cubicBezTo>
                  <a:pt x="4985" y="32736"/>
                  <a:pt x="13678" y="31429"/>
                  <a:pt x="13678" y="31429"/>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9"/>
          <p:cNvSpPr/>
          <p:nvPr/>
        </p:nvSpPr>
        <p:spPr>
          <a:xfrm flipH="1">
            <a:off x="5306691" y="17"/>
            <a:ext cx="3111306" cy="983878"/>
          </a:xfrm>
          <a:custGeom>
            <a:avLst/>
            <a:gdLst/>
            <a:ahLst/>
            <a:cxnLst/>
            <a:rect l="l" t="t" r="r" b="b"/>
            <a:pathLst>
              <a:path w="52190" h="17782" extrusionOk="0">
                <a:moveTo>
                  <a:pt x="6566" y="15107"/>
                </a:moveTo>
                <a:cubicBezTo>
                  <a:pt x="6566" y="15107"/>
                  <a:pt x="49667" y="17782"/>
                  <a:pt x="50943" y="14347"/>
                </a:cubicBezTo>
                <a:cubicBezTo>
                  <a:pt x="52190" y="10912"/>
                  <a:pt x="45107" y="10426"/>
                  <a:pt x="42706" y="11946"/>
                </a:cubicBezTo>
                <a:cubicBezTo>
                  <a:pt x="42706" y="11946"/>
                  <a:pt x="43740" y="6991"/>
                  <a:pt x="39180" y="6870"/>
                </a:cubicBezTo>
                <a:cubicBezTo>
                  <a:pt x="34621" y="6748"/>
                  <a:pt x="32736" y="10912"/>
                  <a:pt x="30062" y="8633"/>
                </a:cubicBezTo>
                <a:cubicBezTo>
                  <a:pt x="27417" y="6353"/>
                  <a:pt x="28420" y="0"/>
                  <a:pt x="22371" y="395"/>
                </a:cubicBezTo>
                <a:cubicBezTo>
                  <a:pt x="16292" y="760"/>
                  <a:pt x="16687" y="10031"/>
                  <a:pt x="15411" y="10152"/>
                </a:cubicBezTo>
                <a:cubicBezTo>
                  <a:pt x="14165" y="10274"/>
                  <a:pt x="14408" y="7234"/>
                  <a:pt x="11490" y="8146"/>
                </a:cubicBezTo>
                <a:cubicBezTo>
                  <a:pt x="8602" y="9028"/>
                  <a:pt x="10365" y="11672"/>
                  <a:pt x="10365" y="11672"/>
                </a:cubicBezTo>
                <a:cubicBezTo>
                  <a:pt x="10365" y="11672"/>
                  <a:pt x="0" y="10669"/>
                  <a:pt x="1246" y="13344"/>
                </a:cubicBezTo>
                <a:cubicBezTo>
                  <a:pt x="2401" y="15745"/>
                  <a:pt x="6566" y="15107"/>
                  <a:pt x="6566" y="15107"/>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9"/>
          <p:cNvSpPr/>
          <p:nvPr/>
        </p:nvSpPr>
        <p:spPr>
          <a:xfrm flipH="1">
            <a:off x="15834735" y="6530573"/>
            <a:ext cx="3522650" cy="1113406"/>
          </a:xfrm>
          <a:custGeom>
            <a:avLst/>
            <a:gdLst/>
            <a:ahLst/>
            <a:cxnLst/>
            <a:rect l="l" t="t" r="r" b="b"/>
            <a:pathLst>
              <a:path w="59090" h="20123" extrusionOk="0">
                <a:moveTo>
                  <a:pt x="7448" y="17114"/>
                </a:moveTo>
                <a:cubicBezTo>
                  <a:pt x="7448" y="17114"/>
                  <a:pt x="56233" y="20123"/>
                  <a:pt x="57661" y="16232"/>
                </a:cubicBezTo>
                <a:cubicBezTo>
                  <a:pt x="59090" y="12372"/>
                  <a:pt x="51065" y="11794"/>
                  <a:pt x="48360" y="13527"/>
                </a:cubicBezTo>
                <a:cubicBezTo>
                  <a:pt x="48360" y="13527"/>
                  <a:pt x="49485" y="7904"/>
                  <a:pt x="44348" y="7782"/>
                </a:cubicBezTo>
                <a:cubicBezTo>
                  <a:pt x="39211" y="7630"/>
                  <a:pt x="37053" y="12372"/>
                  <a:pt x="34044" y="9788"/>
                </a:cubicBezTo>
                <a:cubicBezTo>
                  <a:pt x="31035" y="7205"/>
                  <a:pt x="32190" y="1"/>
                  <a:pt x="25320" y="457"/>
                </a:cubicBezTo>
                <a:cubicBezTo>
                  <a:pt x="18451" y="882"/>
                  <a:pt x="18876" y="11369"/>
                  <a:pt x="17448" y="11490"/>
                </a:cubicBezTo>
                <a:cubicBezTo>
                  <a:pt x="16019" y="11642"/>
                  <a:pt x="16293" y="8208"/>
                  <a:pt x="13010" y="9211"/>
                </a:cubicBezTo>
                <a:cubicBezTo>
                  <a:pt x="9727" y="10214"/>
                  <a:pt x="11733" y="13223"/>
                  <a:pt x="11733" y="13223"/>
                </a:cubicBezTo>
                <a:cubicBezTo>
                  <a:pt x="11733" y="13223"/>
                  <a:pt x="1" y="12068"/>
                  <a:pt x="1429" y="15108"/>
                </a:cubicBezTo>
                <a:cubicBezTo>
                  <a:pt x="2706" y="17843"/>
                  <a:pt x="7448" y="17114"/>
                  <a:pt x="7448" y="1711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24" name="Google Shape;1224;p29"/>
          <p:cNvGrpSpPr/>
          <p:nvPr/>
        </p:nvGrpSpPr>
        <p:grpSpPr>
          <a:xfrm>
            <a:off x="12241951" y="-1497915"/>
            <a:ext cx="8365566" cy="8374830"/>
            <a:chOff x="5061078" y="1036666"/>
            <a:chExt cx="2682131" cy="2685101"/>
          </a:xfrm>
        </p:grpSpPr>
        <p:sp>
          <p:nvSpPr>
            <p:cNvPr id="1225" name="Google Shape;1225;p29"/>
            <p:cNvSpPr/>
            <p:nvPr/>
          </p:nvSpPr>
          <p:spPr>
            <a:xfrm>
              <a:off x="5061078" y="1036666"/>
              <a:ext cx="2682131" cy="2685101"/>
            </a:xfrm>
            <a:custGeom>
              <a:avLst/>
              <a:gdLst/>
              <a:ahLst/>
              <a:cxnLst/>
              <a:rect l="l" t="t" r="r" b="b"/>
              <a:pathLst>
                <a:path w="27995" h="28026" extrusionOk="0">
                  <a:moveTo>
                    <a:pt x="14013" y="1"/>
                  </a:moveTo>
                  <a:cubicBezTo>
                    <a:pt x="6262" y="1"/>
                    <a:pt x="0" y="6293"/>
                    <a:pt x="0" y="14013"/>
                  </a:cubicBezTo>
                  <a:cubicBezTo>
                    <a:pt x="0" y="21764"/>
                    <a:pt x="6262" y="28025"/>
                    <a:pt x="14013" y="28025"/>
                  </a:cubicBezTo>
                  <a:cubicBezTo>
                    <a:pt x="21733" y="28025"/>
                    <a:pt x="27995" y="21764"/>
                    <a:pt x="27995" y="14013"/>
                  </a:cubicBezTo>
                  <a:cubicBezTo>
                    <a:pt x="27995" y="6293"/>
                    <a:pt x="21733" y="1"/>
                    <a:pt x="14013" y="1"/>
                  </a:cubicBezTo>
                  <a:close/>
                </a:path>
              </a:pathLst>
            </a:custGeom>
            <a:solidFill>
              <a:schemeClr val="dk2"/>
            </a:solidFill>
            <a:ln>
              <a:noFill/>
            </a:ln>
            <a:effectLst>
              <a:outerShdw blurRad="285750" algn="bl" rotWithShape="0">
                <a:schemeClr val="dk2">
                  <a:alpha val="75000"/>
                </a:schemeClr>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26" name="Google Shape;1226;p29"/>
            <p:cNvGrpSpPr/>
            <p:nvPr/>
          </p:nvGrpSpPr>
          <p:grpSpPr>
            <a:xfrm>
              <a:off x="5131656" y="1084948"/>
              <a:ext cx="2570896" cy="2488792"/>
              <a:chOff x="2809484" y="1797487"/>
              <a:chExt cx="2104877" cy="2037655"/>
            </a:xfrm>
          </p:grpSpPr>
          <p:sp>
            <p:nvSpPr>
              <p:cNvPr id="1227" name="Google Shape;1227;p29"/>
              <p:cNvSpPr/>
              <p:nvPr/>
            </p:nvSpPr>
            <p:spPr>
              <a:xfrm>
                <a:off x="2838960" y="1891137"/>
                <a:ext cx="587425" cy="631525"/>
              </a:xfrm>
              <a:custGeom>
                <a:avLst/>
                <a:gdLst/>
                <a:ahLst/>
                <a:cxnLst/>
                <a:rect l="l" t="t" r="r" b="b"/>
                <a:pathLst>
                  <a:path w="23497" h="25261" extrusionOk="0">
                    <a:moveTo>
                      <a:pt x="18876" y="0"/>
                    </a:moveTo>
                    <a:cubicBezTo>
                      <a:pt x="10517" y="4955"/>
                      <a:pt x="3860" y="12462"/>
                      <a:pt x="0" y="21490"/>
                    </a:cubicBezTo>
                    <a:cubicBezTo>
                      <a:pt x="973" y="22432"/>
                      <a:pt x="2098" y="23222"/>
                      <a:pt x="3344" y="23830"/>
                    </a:cubicBezTo>
                    <a:cubicBezTo>
                      <a:pt x="5241" y="24786"/>
                      <a:pt x="7366" y="25261"/>
                      <a:pt x="9492" y="25261"/>
                    </a:cubicBezTo>
                    <a:cubicBezTo>
                      <a:pt x="11965" y="25261"/>
                      <a:pt x="14441" y="24619"/>
                      <a:pt x="16566" y="23344"/>
                    </a:cubicBezTo>
                    <a:cubicBezTo>
                      <a:pt x="20517" y="21004"/>
                      <a:pt x="23162" y="16566"/>
                      <a:pt x="23344" y="11976"/>
                    </a:cubicBezTo>
                    <a:cubicBezTo>
                      <a:pt x="23496" y="7873"/>
                      <a:pt x="21824" y="3860"/>
                      <a:pt x="19332" y="608"/>
                    </a:cubicBezTo>
                    <a:cubicBezTo>
                      <a:pt x="19180" y="395"/>
                      <a:pt x="19028" y="213"/>
                      <a:pt x="18876" y="0"/>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9"/>
              <p:cNvSpPr/>
              <p:nvPr/>
            </p:nvSpPr>
            <p:spPr>
              <a:xfrm>
                <a:off x="4209936" y="3050142"/>
                <a:ext cx="704425" cy="785000"/>
              </a:xfrm>
              <a:custGeom>
                <a:avLst/>
                <a:gdLst/>
                <a:ahLst/>
                <a:cxnLst/>
                <a:rect l="l" t="t" r="r" b="b"/>
                <a:pathLst>
                  <a:path w="28177" h="31400" extrusionOk="0">
                    <a:moveTo>
                      <a:pt x="17698" y="0"/>
                    </a:moveTo>
                    <a:cubicBezTo>
                      <a:pt x="15481" y="0"/>
                      <a:pt x="13268" y="408"/>
                      <a:pt x="11216" y="1247"/>
                    </a:cubicBezTo>
                    <a:cubicBezTo>
                      <a:pt x="4985" y="3831"/>
                      <a:pt x="547" y="10244"/>
                      <a:pt x="183" y="16992"/>
                    </a:cubicBezTo>
                    <a:cubicBezTo>
                      <a:pt x="0" y="20670"/>
                      <a:pt x="1003" y="24348"/>
                      <a:pt x="2888" y="27509"/>
                    </a:cubicBezTo>
                    <a:cubicBezTo>
                      <a:pt x="3648" y="28785"/>
                      <a:pt x="4681" y="30153"/>
                      <a:pt x="5927" y="31399"/>
                    </a:cubicBezTo>
                    <a:cubicBezTo>
                      <a:pt x="16687" y="25503"/>
                      <a:pt x="24833" y="15411"/>
                      <a:pt x="28177" y="3344"/>
                    </a:cubicBezTo>
                    <a:cubicBezTo>
                      <a:pt x="25166" y="1153"/>
                      <a:pt x="21425" y="0"/>
                      <a:pt x="17698" y="0"/>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9"/>
              <p:cNvSpPr/>
              <p:nvPr/>
            </p:nvSpPr>
            <p:spPr>
              <a:xfrm>
                <a:off x="2809484" y="3174005"/>
                <a:ext cx="434675" cy="484800"/>
              </a:xfrm>
              <a:custGeom>
                <a:avLst/>
                <a:gdLst/>
                <a:ahLst/>
                <a:cxnLst/>
                <a:rect l="l" t="t" r="r" b="b"/>
                <a:pathLst>
                  <a:path w="17387" h="19392" extrusionOk="0">
                    <a:moveTo>
                      <a:pt x="5790" y="1"/>
                    </a:moveTo>
                    <a:cubicBezTo>
                      <a:pt x="4401" y="1"/>
                      <a:pt x="3016" y="258"/>
                      <a:pt x="1733" y="789"/>
                    </a:cubicBezTo>
                    <a:cubicBezTo>
                      <a:pt x="1125" y="1032"/>
                      <a:pt x="547" y="1336"/>
                      <a:pt x="0" y="1670"/>
                    </a:cubicBezTo>
                    <a:cubicBezTo>
                      <a:pt x="2432" y="8449"/>
                      <a:pt x="6383" y="14497"/>
                      <a:pt x="11460" y="19391"/>
                    </a:cubicBezTo>
                    <a:cubicBezTo>
                      <a:pt x="13192" y="18206"/>
                      <a:pt x="14681" y="16747"/>
                      <a:pt x="15624" y="14741"/>
                    </a:cubicBezTo>
                    <a:cubicBezTo>
                      <a:pt x="17387" y="10911"/>
                      <a:pt x="16475" y="6017"/>
                      <a:pt x="13466" y="3038"/>
                    </a:cubicBezTo>
                    <a:cubicBezTo>
                      <a:pt x="11449" y="1062"/>
                      <a:pt x="8613" y="1"/>
                      <a:pt x="5790"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9"/>
              <p:cNvSpPr/>
              <p:nvPr/>
            </p:nvSpPr>
            <p:spPr>
              <a:xfrm>
                <a:off x="4112050" y="2556450"/>
                <a:ext cx="443800" cy="401500"/>
              </a:xfrm>
              <a:custGeom>
                <a:avLst/>
                <a:gdLst/>
                <a:ahLst/>
                <a:cxnLst/>
                <a:rect l="l" t="t" r="r" b="b"/>
                <a:pathLst>
                  <a:path w="17752" h="16060" extrusionOk="0">
                    <a:moveTo>
                      <a:pt x="7830" y="1"/>
                    </a:moveTo>
                    <a:cubicBezTo>
                      <a:pt x="6397" y="1"/>
                      <a:pt x="5013" y="341"/>
                      <a:pt x="3891" y="1099"/>
                    </a:cubicBezTo>
                    <a:cubicBezTo>
                      <a:pt x="304" y="3531"/>
                      <a:pt x="0" y="10005"/>
                      <a:pt x="2554" y="13166"/>
                    </a:cubicBezTo>
                    <a:cubicBezTo>
                      <a:pt x="4075" y="15050"/>
                      <a:pt x="6503" y="16059"/>
                      <a:pt x="8912" y="16059"/>
                    </a:cubicBezTo>
                    <a:cubicBezTo>
                      <a:pt x="10545" y="16059"/>
                      <a:pt x="12170" y="15595"/>
                      <a:pt x="13496" y="14625"/>
                    </a:cubicBezTo>
                    <a:cubicBezTo>
                      <a:pt x="16809" y="12224"/>
                      <a:pt x="17751" y="7148"/>
                      <a:pt x="15502" y="3744"/>
                    </a:cubicBezTo>
                    <a:cubicBezTo>
                      <a:pt x="14023" y="1483"/>
                      <a:pt x="10820" y="1"/>
                      <a:pt x="7830"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9"/>
              <p:cNvSpPr/>
              <p:nvPr/>
            </p:nvSpPr>
            <p:spPr>
              <a:xfrm>
                <a:off x="4112035" y="1797487"/>
                <a:ext cx="503825" cy="392200"/>
              </a:xfrm>
              <a:custGeom>
                <a:avLst/>
                <a:gdLst/>
                <a:ahLst/>
                <a:cxnLst/>
                <a:rect l="l" t="t" r="r" b="b"/>
                <a:pathLst>
                  <a:path w="20153" h="15688" extrusionOk="0">
                    <a:moveTo>
                      <a:pt x="1064" y="0"/>
                    </a:moveTo>
                    <a:cubicBezTo>
                      <a:pt x="699" y="912"/>
                      <a:pt x="487" y="1794"/>
                      <a:pt x="395" y="2645"/>
                    </a:cubicBezTo>
                    <a:cubicBezTo>
                      <a:pt x="0" y="6171"/>
                      <a:pt x="1429" y="9757"/>
                      <a:pt x="3952" y="12250"/>
                    </a:cubicBezTo>
                    <a:cubicBezTo>
                      <a:pt x="6082" y="14380"/>
                      <a:pt x="9080" y="15688"/>
                      <a:pt x="12030" y="15688"/>
                    </a:cubicBezTo>
                    <a:cubicBezTo>
                      <a:pt x="13248" y="15688"/>
                      <a:pt x="14457" y="15465"/>
                      <a:pt x="15593" y="14985"/>
                    </a:cubicBezTo>
                    <a:cubicBezTo>
                      <a:pt x="17539" y="14134"/>
                      <a:pt x="19150" y="12615"/>
                      <a:pt x="20153" y="10760"/>
                    </a:cubicBezTo>
                    <a:cubicBezTo>
                      <a:pt x="14833" y="5775"/>
                      <a:pt x="8298" y="2006"/>
                      <a:pt x="1064" y="0"/>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9"/>
              <p:cNvSpPr/>
              <p:nvPr/>
            </p:nvSpPr>
            <p:spPr>
              <a:xfrm>
                <a:off x="2952900" y="2802725"/>
                <a:ext cx="194100" cy="165250"/>
              </a:xfrm>
              <a:custGeom>
                <a:avLst/>
                <a:gdLst/>
                <a:ahLst/>
                <a:cxnLst/>
                <a:rect l="l" t="t" r="r" b="b"/>
                <a:pathLst>
                  <a:path w="7764" h="6610" extrusionOk="0">
                    <a:moveTo>
                      <a:pt x="4209" y="1"/>
                    </a:moveTo>
                    <a:cubicBezTo>
                      <a:pt x="1957" y="1"/>
                      <a:pt x="1" y="2207"/>
                      <a:pt x="1107" y="4592"/>
                    </a:cubicBezTo>
                    <a:cubicBezTo>
                      <a:pt x="1648" y="5787"/>
                      <a:pt x="2935" y="6609"/>
                      <a:pt x="4269" y="6609"/>
                    </a:cubicBezTo>
                    <a:cubicBezTo>
                      <a:pt x="4360" y="6609"/>
                      <a:pt x="4451" y="6606"/>
                      <a:pt x="4542" y="6598"/>
                    </a:cubicBezTo>
                    <a:cubicBezTo>
                      <a:pt x="5940" y="6446"/>
                      <a:pt x="7186" y="5352"/>
                      <a:pt x="7490" y="3953"/>
                    </a:cubicBezTo>
                    <a:cubicBezTo>
                      <a:pt x="7764" y="2586"/>
                      <a:pt x="7065" y="1035"/>
                      <a:pt x="5818" y="397"/>
                    </a:cubicBezTo>
                    <a:cubicBezTo>
                      <a:pt x="5290" y="124"/>
                      <a:pt x="4741" y="1"/>
                      <a:pt x="4209"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9"/>
              <p:cNvSpPr/>
              <p:nvPr/>
            </p:nvSpPr>
            <p:spPr>
              <a:xfrm>
                <a:off x="3291925" y="3475250"/>
                <a:ext cx="323175" cy="273425"/>
              </a:xfrm>
              <a:custGeom>
                <a:avLst/>
                <a:gdLst/>
                <a:ahLst/>
                <a:cxnLst/>
                <a:rect l="l" t="t" r="r" b="b"/>
                <a:pathLst>
                  <a:path w="12927" h="10937" extrusionOk="0">
                    <a:moveTo>
                      <a:pt x="7101" y="1"/>
                    </a:moveTo>
                    <a:cubicBezTo>
                      <a:pt x="3282" y="1"/>
                      <a:pt x="1" y="4003"/>
                      <a:pt x="2106" y="7965"/>
                    </a:cubicBezTo>
                    <a:cubicBezTo>
                      <a:pt x="3054" y="9753"/>
                      <a:pt x="5064" y="10937"/>
                      <a:pt x="7104" y="10937"/>
                    </a:cubicBezTo>
                    <a:cubicBezTo>
                      <a:pt x="7353" y="10937"/>
                      <a:pt x="7602" y="10919"/>
                      <a:pt x="7850" y="10883"/>
                    </a:cubicBezTo>
                    <a:cubicBezTo>
                      <a:pt x="10130" y="10579"/>
                      <a:pt x="12075" y="8694"/>
                      <a:pt x="12501" y="6445"/>
                    </a:cubicBezTo>
                    <a:cubicBezTo>
                      <a:pt x="12927" y="4196"/>
                      <a:pt x="11771" y="1734"/>
                      <a:pt x="9735" y="670"/>
                    </a:cubicBezTo>
                    <a:cubicBezTo>
                      <a:pt x="8867" y="208"/>
                      <a:pt x="7970" y="1"/>
                      <a:pt x="7101"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234" name="Google Shape;1234;p29"/>
          <p:cNvSpPr/>
          <p:nvPr/>
        </p:nvSpPr>
        <p:spPr>
          <a:xfrm>
            <a:off x="-1328339" y="8339101"/>
            <a:ext cx="14653090" cy="2619798"/>
          </a:xfrm>
          <a:custGeom>
            <a:avLst/>
            <a:gdLst/>
            <a:ahLst/>
            <a:cxnLst/>
            <a:rect l="l" t="t" r="r" b="b"/>
            <a:pathLst>
              <a:path w="98300" h="51123" extrusionOk="0">
                <a:moveTo>
                  <a:pt x="19062" y="1"/>
                </a:moveTo>
                <a:cubicBezTo>
                  <a:pt x="9868" y="1"/>
                  <a:pt x="0" y="2489"/>
                  <a:pt x="0" y="2489"/>
                </a:cubicBezTo>
                <a:lnTo>
                  <a:pt x="3161" y="51122"/>
                </a:lnTo>
                <a:lnTo>
                  <a:pt x="98300" y="51122"/>
                </a:lnTo>
                <a:cubicBezTo>
                  <a:pt x="98300" y="51122"/>
                  <a:pt x="37417" y="3675"/>
                  <a:pt x="27265" y="909"/>
                </a:cubicBezTo>
                <a:cubicBezTo>
                  <a:pt x="24822" y="251"/>
                  <a:pt x="21976" y="1"/>
                  <a:pt x="19062"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9"/>
          <p:cNvSpPr/>
          <p:nvPr/>
        </p:nvSpPr>
        <p:spPr>
          <a:xfrm>
            <a:off x="6291856" y="9067384"/>
            <a:ext cx="4808420" cy="914876"/>
          </a:xfrm>
          <a:custGeom>
            <a:avLst/>
            <a:gdLst/>
            <a:ahLst/>
            <a:cxnLst/>
            <a:rect l="l" t="t" r="r" b="b"/>
            <a:pathLst>
              <a:path w="93832" h="17853" extrusionOk="0">
                <a:moveTo>
                  <a:pt x="40387" y="1"/>
                </a:moveTo>
                <a:cubicBezTo>
                  <a:pt x="39225" y="1"/>
                  <a:pt x="38167" y="91"/>
                  <a:pt x="37235" y="284"/>
                </a:cubicBezTo>
                <a:cubicBezTo>
                  <a:pt x="23162" y="3202"/>
                  <a:pt x="1034" y="17244"/>
                  <a:pt x="1034" y="17244"/>
                </a:cubicBezTo>
                <a:lnTo>
                  <a:pt x="61" y="17822"/>
                </a:lnTo>
                <a:cubicBezTo>
                  <a:pt x="31" y="17852"/>
                  <a:pt x="0" y="17852"/>
                  <a:pt x="0" y="17852"/>
                </a:cubicBezTo>
                <a:lnTo>
                  <a:pt x="93832" y="17852"/>
                </a:lnTo>
                <a:cubicBezTo>
                  <a:pt x="93264" y="17569"/>
                  <a:pt x="56620" y="1"/>
                  <a:pt x="4038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9"/>
          <p:cNvSpPr/>
          <p:nvPr/>
        </p:nvSpPr>
        <p:spPr>
          <a:xfrm>
            <a:off x="6294933" y="9067384"/>
            <a:ext cx="4805346" cy="914876"/>
          </a:xfrm>
          <a:custGeom>
            <a:avLst/>
            <a:gdLst/>
            <a:ahLst/>
            <a:cxnLst/>
            <a:rect l="l" t="t" r="r" b="b"/>
            <a:pathLst>
              <a:path w="93772" h="17853" extrusionOk="0">
                <a:moveTo>
                  <a:pt x="40327" y="1"/>
                </a:moveTo>
                <a:cubicBezTo>
                  <a:pt x="39165" y="1"/>
                  <a:pt x="38107" y="91"/>
                  <a:pt x="37175" y="284"/>
                </a:cubicBezTo>
                <a:cubicBezTo>
                  <a:pt x="23102" y="3202"/>
                  <a:pt x="974" y="17244"/>
                  <a:pt x="974" y="17244"/>
                </a:cubicBezTo>
                <a:lnTo>
                  <a:pt x="1" y="17822"/>
                </a:lnTo>
                <a:cubicBezTo>
                  <a:pt x="1302" y="17096"/>
                  <a:pt x="28913" y="1559"/>
                  <a:pt x="39994" y="1559"/>
                </a:cubicBezTo>
                <a:cubicBezTo>
                  <a:pt x="40048" y="1559"/>
                  <a:pt x="40101" y="1560"/>
                  <a:pt x="40154" y="1560"/>
                </a:cubicBezTo>
                <a:cubicBezTo>
                  <a:pt x="51309" y="1743"/>
                  <a:pt x="93103" y="17609"/>
                  <a:pt x="93772" y="17852"/>
                </a:cubicBezTo>
                <a:cubicBezTo>
                  <a:pt x="93204" y="17569"/>
                  <a:pt x="56560" y="1"/>
                  <a:pt x="40327" y="1"/>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9"/>
          <p:cNvSpPr/>
          <p:nvPr/>
        </p:nvSpPr>
        <p:spPr>
          <a:xfrm>
            <a:off x="8259102" y="9135419"/>
            <a:ext cx="417544" cy="229014"/>
          </a:xfrm>
          <a:custGeom>
            <a:avLst/>
            <a:gdLst/>
            <a:ahLst/>
            <a:cxnLst/>
            <a:rect l="l" t="t" r="r" b="b"/>
            <a:pathLst>
              <a:path w="8148" h="4469" extrusionOk="0">
                <a:moveTo>
                  <a:pt x="3132" y="0"/>
                </a:moveTo>
                <a:lnTo>
                  <a:pt x="1" y="517"/>
                </a:lnTo>
                <a:lnTo>
                  <a:pt x="3436" y="4134"/>
                </a:lnTo>
                <a:lnTo>
                  <a:pt x="6810" y="4468"/>
                </a:lnTo>
                <a:lnTo>
                  <a:pt x="8147" y="3344"/>
                </a:lnTo>
                <a:lnTo>
                  <a:pt x="3132" y="0"/>
                </a:ln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9"/>
          <p:cNvSpPr/>
          <p:nvPr/>
        </p:nvSpPr>
        <p:spPr>
          <a:xfrm>
            <a:off x="8265355" y="8724176"/>
            <a:ext cx="230602" cy="450188"/>
          </a:xfrm>
          <a:custGeom>
            <a:avLst/>
            <a:gdLst/>
            <a:ahLst/>
            <a:cxnLst/>
            <a:rect l="l" t="t" r="r" b="b"/>
            <a:pathLst>
              <a:path w="4500" h="8785" extrusionOk="0">
                <a:moveTo>
                  <a:pt x="2378" y="1"/>
                </a:moveTo>
                <a:cubicBezTo>
                  <a:pt x="2102" y="1"/>
                  <a:pt x="1824" y="61"/>
                  <a:pt x="1581" y="183"/>
                </a:cubicBezTo>
                <a:lnTo>
                  <a:pt x="760" y="609"/>
                </a:lnTo>
                <a:lnTo>
                  <a:pt x="791" y="1429"/>
                </a:lnTo>
                <a:lnTo>
                  <a:pt x="760" y="2493"/>
                </a:lnTo>
                <a:lnTo>
                  <a:pt x="1" y="2402"/>
                </a:lnTo>
                <a:lnTo>
                  <a:pt x="1" y="3982"/>
                </a:lnTo>
                <a:lnTo>
                  <a:pt x="760" y="4043"/>
                </a:lnTo>
                <a:lnTo>
                  <a:pt x="669" y="8116"/>
                </a:lnTo>
                <a:lnTo>
                  <a:pt x="2493" y="8299"/>
                </a:lnTo>
                <a:lnTo>
                  <a:pt x="2463" y="8785"/>
                </a:lnTo>
                <a:lnTo>
                  <a:pt x="3253" y="8359"/>
                </a:lnTo>
                <a:lnTo>
                  <a:pt x="3618" y="4803"/>
                </a:lnTo>
                <a:lnTo>
                  <a:pt x="4347" y="4408"/>
                </a:lnTo>
                <a:lnTo>
                  <a:pt x="4499" y="2827"/>
                </a:lnTo>
                <a:lnTo>
                  <a:pt x="3800" y="2767"/>
                </a:lnTo>
                <a:lnTo>
                  <a:pt x="3891" y="1642"/>
                </a:lnTo>
                <a:cubicBezTo>
                  <a:pt x="4028" y="548"/>
                  <a:pt x="3207" y="1"/>
                  <a:pt x="2378"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9"/>
          <p:cNvSpPr/>
          <p:nvPr/>
        </p:nvSpPr>
        <p:spPr>
          <a:xfrm>
            <a:off x="8223281" y="8845666"/>
            <a:ext cx="82606" cy="25008"/>
          </a:xfrm>
          <a:custGeom>
            <a:avLst/>
            <a:gdLst/>
            <a:ahLst/>
            <a:cxnLst/>
            <a:rect l="l" t="t" r="r" b="b"/>
            <a:pathLst>
              <a:path w="1612" h="488" extrusionOk="0">
                <a:moveTo>
                  <a:pt x="822" y="1"/>
                </a:moveTo>
                <a:lnTo>
                  <a:pt x="1" y="426"/>
                </a:lnTo>
                <a:lnTo>
                  <a:pt x="791" y="487"/>
                </a:lnTo>
                <a:lnTo>
                  <a:pt x="1612" y="92"/>
                </a:lnTo>
                <a:lnTo>
                  <a:pt x="822"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9"/>
          <p:cNvSpPr/>
          <p:nvPr/>
        </p:nvSpPr>
        <p:spPr>
          <a:xfrm>
            <a:off x="8418012" y="8864370"/>
            <a:ext cx="77944" cy="24956"/>
          </a:xfrm>
          <a:custGeom>
            <a:avLst/>
            <a:gdLst/>
            <a:ahLst/>
            <a:cxnLst/>
            <a:rect l="l" t="t" r="r" b="b"/>
            <a:pathLst>
              <a:path w="1521" h="487" extrusionOk="0">
                <a:moveTo>
                  <a:pt x="821" y="1"/>
                </a:moveTo>
                <a:lnTo>
                  <a:pt x="0" y="426"/>
                </a:lnTo>
                <a:lnTo>
                  <a:pt x="730" y="487"/>
                </a:lnTo>
                <a:lnTo>
                  <a:pt x="1520" y="61"/>
                </a:lnTo>
                <a:lnTo>
                  <a:pt x="821" y="1"/>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9"/>
          <p:cNvSpPr/>
          <p:nvPr/>
        </p:nvSpPr>
        <p:spPr>
          <a:xfrm>
            <a:off x="8223280" y="8745700"/>
            <a:ext cx="232140" cy="428664"/>
          </a:xfrm>
          <a:custGeom>
            <a:avLst/>
            <a:gdLst/>
            <a:ahLst/>
            <a:cxnLst/>
            <a:rect l="l" t="t" r="r" b="b"/>
            <a:pathLst>
              <a:path w="4530" h="8365" extrusionOk="0">
                <a:moveTo>
                  <a:pt x="2406" y="1"/>
                </a:moveTo>
                <a:cubicBezTo>
                  <a:pt x="1633" y="1"/>
                  <a:pt x="851" y="480"/>
                  <a:pt x="822" y="1435"/>
                </a:cubicBezTo>
                <a:lnTo>
                  <a:pt x="791" y="2468"/>
                </a:lnTo>
                <a:lnTo>
                  <a:pt x="1" y="2407"/>
                </a:lnTo>
                <a:lnTo>
                  <a:pt x="1" y="3958"/>
                </a:lnTo>
                <a:lnTo>
                  <a:pt x="761" y="4049"/>
                </a:lnTo>
                <a:lnTo>
                  <a:pt x="700" y="8122"/>
                </a:lnTo>
                <a:lnTo>
                  <a:pt x="3284" y="8365"/>
                </a:lnTo>
                <a:lnTo>
                  <a:pt x="3648" y="4353"/>
                </a:lnTo>
                <a:lnTo>
                  <a:pt x="4347" y="4413"/>
                </a:lnTo>
                <a:lnTo>
                  <a:pt x="4530" y="2833"/>
                </a:lnTo>
                <a:lnTo>
                  <a:pt x="3800" y="2772"/>
                </a:lnTo>
                <a:lnTo>
                  <a:pt x="3922" y="1647"/>
                </a:lnTo>
                <a:cubicBezTo>
                  <a:pt x="4048" y="548"/>
                  <a:pt x="3232" y="1"/>
                  <a:pt x="2406"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9"/>
          <p:cNvSpPr/>
          <p:nvPr/>
        </p:nvSpPr>
        <p:spPr>
          <a:xfrm>
            <a:off x="15145405" y="4324938"/>
            <a:ext cx="3725922" cy="5179128"/>
          </a:xfrm>
          <a:custGeom>
            <a:avLst/>
            <a:gdLst/>
            <a:ahLst/>
            <a:cxnLst/>
            <a:rect l="l" t="t" r="r" b="b"/>
            <a:pathLst>
              <a:path w="72708" h="101066" extrusionOk="0">
                <a:moveTo>
                  <a:pt x="49454" y="1"/>
                </a:moveTo>
                <a:lnTo>
                  <a:pt x="49029" y="4195"/>
                </a:lnTo>
                <a:cubicBezTo>
                  <a:pt x="49029" y="4195"/>
                  <a:pt x="45959" y="11369"/>
                  <a:pt x="45959" y="11460"/>
                </a:cubicBezTo>
                <a:cubicBezTo>
                  <a:pt x="45959" y="11551"/>
                  <a:pt x="47205" y="14043"/>
                  <a:pt x="47236" y="14287"/>
                </a:cubicBezTo>
                <a:cubicBezTo>
                  <a:pt x="47236" y="14469"/>
                  <a:pt x="47053" y="15746"/>
                  <a:pt x="46932" y="16475"/>
                </a:cubicBezTo>
                <a:cubicBezTo>
                  <a:pt x="46232" y="15989"/>
                  <a:pt x="45260" y="15411"/>
                  <a:pt x="44925" y="15198"/>
                </a:cubicBezTo>
                <a:cubicBezTo>
                  <a:pt x="44409" y="14834"/>
                  <a:pt x="43467" y="11704"/>
                  <a:pt x="43466" y="11703"/>
                </a:cubicBezTo>
                <a:lnTo>
                  <a:pt x="43466" y="11703"/>
                </a:lnTo>
                <a:cubicBezTo>
                  <a:pt x="43467" y="11704"/>
                  <a:pt x="44287" y="15563"/>
                  <a:pt x="44682" y="15806"/>
                </a:cubicBezTo>
                <a:cubicBezTo>
                  <a:pt x="45108" y="16050"/>
                  <a:pt x="46871" y="17296"/>
                  <a:pt x="46932" y="17660"/>
                </a:cubicBezTo>
                <a:cubicBezTo>
                  <a:pt x="46962" y="18025"/>
                  <a:pt x="47084" y="23466"/>
                  <a:pt x="46719" y="24317"/>
                </a:cubicBezTo>
                <a:cubicBezTo>
                  <a:pt x="46324" y="25168"/>
                  <a:pt x="42281" y="29788"/>
                  <a:pt x="41187" y="31095"/>
                </a:cubicBezTo>
                <a:cubicBezTo>
                  <a:pt x="40427" y="32068"/>
                  <a:pt x="36232" y="37539"/>
                  <a:pt x="33922" y="40579"/>
                </a:cubicBezTo>
                <a:cubicBezTo>
                  <a:pt x="33801" y="38238"/>
                  <a:pt x="33649" y="36080"/>
                  <a:pt x="33527" y="34287"/>
                </a:cubicBezTo>
                <a:cubicBezTo>
                  <a:pt x="35138" y="32706"/>
                  <a:pt x="38512" y="29454"/>
                  <a:pt x="38968" y="28876"/>
                </a:cubicBezTo>
                <a:cubicBezTo>
                  <a:pt x="39576" y="28117"/>
                  <a:pt x="41248" y="18572"/>
                  <a:pt x="41308" y="17995"/>
                </a:cubicBezTo>
                <a:cubicBezTo>
                  <a:pt x="41339" y="17417"/>
                  <a:pt x="40579" y="16293"/>
                  <a:pt x="40396" y="15563"/>
                </a:cubicBezTo>
                <a:cubicBezTo>
                  <a:pt x="40214" y="14864"/>
                  <a:pt x="40579" y="10367"/>
                  <a:pt x="40579" y="10366"/>
                </a:cubicBezTo>
                <a:lnTo>
                  <a:pt x="40579" y="10366"/>
                </a:lnTo>
                <a:cubicBezTo>
                  <a:pt x="40579" y="10367"/>
                  <a:pt x="39576" y="15138"/>
                  <a:pt x="39667" y="15350"/>
                </a:cubicBezTo>
                <a:cubicBezTo>
                  <a:pt x="39758" y="15533"/>
                  <a:pt x="40488" y="17569"/>
                  <a:pt x="40579" y="17964"/>
                </a:cubicBezTo>
                <a:cubicBezTo>
                  <a:pt x="40670" y="18329"/>
                  <a:pt x="38451" y="26840"/>
                  <a:pt x="37934" y="27691"/>
                </a:cubicBezTo>
                <a:cubicBezTo>
                  <a:pt x="37539" y="28299"/>
                  <a:pt x="34895" y="30791"/>
                  <a:pt x="33345" y="32190"/>
                </a:cubicBezTo>
                <a:cubicBezTo>
                  <a:pt x="33253" y="31035"/>
                  <a:pt x="33162" y="30214"/>
                  <a:pt x="33071" y="29879"/>
                </a:cubicBezTo>
                <a:cubicBezTo>
                  <a:pt x="32980" y="29515"/>
                  <a:pt x="32828" y="29089"/>
                  <a:pt x="32615" y="28633"/>
                </a:cubicBezTo>
                <a:cubicBezTo>
                  <a:pt x="33649" y="26019"/>
                  <a:pt x="36171" y="19667"/>
                  <a:pt x="36263" y="19089"/>
                </a:cubicBezTo>
                <a:cubicBezTo>
                  <a:pt x="36354" y="18360"/>
                  <a:pt x="35928" y="11857"/>
                  <a:pt x="35928" y="11855"/>
                </a:cubicBezTo>
                <a:lnTo>
                  <a:pt x="35928" y="11855"/>
                </a:lnTo>
                <a:cubicBezTo>
                  <a:pt x="35928" y="11857"/>
                  <a:pt x="35959" y="16749"/>
                  <a:pt x="35594" y="18907"/>
                </a:cubicBezTo>
                <a:cubicBezTo>
                  <a:pt x="35290" y="20487"/>
                  <a:pt x="32919" y="24864"/>
                  <a:pt x="31764" y="26931"/>
                </a:cubicBezTo>
                <a:cubicBezTo>
                  <a:pt x="30791" y="25107"/>
                  <a:pt x="29515" y="23040"/>
                  <a:pt x="28877" y="21399"/>
                </a:cubicBezTo>
                <a:cubicBezTo>
                  <a:pt x="27874" y="18725"/>
                  <a:pt x="27235" y="10367"/>
                  <a:pt x="27235" y="10366"/>
                </a:cubicBezTo>
                <a:lnTo>
                  <a:pt x="27235" y="10366"/>
                </a:lnTo>
                <a:cubicBezTo>
                  <a:pt x="27235" y="10367"/>
                  <a:pt x="27114" y="16293"/>
                  <a:pt x="27357" y="19879"/>
                </a:cubicBezTo>
                <a:cubicBezTo>
                  <a:pt x="26141" y="18664"/>
                  <a:pt x="22706" y="15229"/>
                  <a:pt x="20761" y="13223"/>
                </a:cubicBezTo>
                <a:lnTo>
                  <a:pt x="21582" y="9362"/>
                </a:lnTo>
                <a:lnTo>
                  <a:pt x="21126" y="3891"/>
                </a:lnTo>
                <a:cubicBezTo>
                  <a:pt x="21126" y="3891"/>
                  <a:pt x="20913" y="8451"/>
                  <a:pt x="21004" y="9028"/>
                </a:cubicBezTo>
                <a:cubicBezTo>
                  <a:pt x="21065" y="9454"/>
                  <a:pt x="20396" y="11460"/>
                  <a:pt x="20031" y="12493"/>
                </a:cubicBezTo>
                <a:cubicBezTo>
                  <a:pt x="19697" y="12128"/>
                  <a:pt x="19454" y="11855"/>
                  <a:pt x="19393" y="11764"/>
                </a:cubicBezTo>
                <a:cubicBezTo>
                  <a:pt x="18876" y="11065"/>
                  <a:pt x="16476" y="307"/>
                  <a:pt x="16475" y="305"/>
                </a:cubicBezTo>
                <a:lnTo>
                  <a:pt x="16475" y="305"/>
                </a:lnTo>
                <a:cubicBezTo>
                  <a:pt x="16475" y="307"/>
                  <a:pt x="18177" y="11825"/>
                  <a:pt x="18816" y="12645"/>
                </a:cubicBezTo>
                <a:cubicBezTo>
                  <a:pt x="19363" y="13344"/>
                  <a:pt x="25594" y="19575"/>
                  <a:pt x="27539" y="21521"/>
                </a:cubicBezTo>
                <a:cubicBezTo>
                  <a:pt x="27539" y="21521"/>
                  <a:pt x="27569" y="21551"/>
                  <a:pt x="27569" y="21581"/>
                </a:cubicBezTo>
                <a:cubicBezTo>
                  <a:pt x="28056" y="24439"/>
                  <a:pt x="30396" y="27417"/>
                  <a:pt x="30974" y="29545"/>
                </a:cubicBezTo>
                <a:cubicBezTo>
                  <a:pt x="31126" y="30092"/>
                  <a:pt x="31247" y="31551"/>
                  <a:pt x="31369" y="33497"/>
                </a:cubicBezTo>
                <a:cubicBezTo>
                  <a:pt x="29819" y="32433"/>
                  <a:pt x="22341" y="27053"/>
                  <a:pt x="21946" y="26688"/>
                </a:cubicBezTo>
                <a:cubicBezTo>
                  <a:pt x="21521" y="26262"/>
                  <a:pt x="18299" y="20276"/>
                  <a:pt x="18299" y="20274"/>
                </a:cubicBezTo>
                <a:lnTo>
                  <a:pt x="18299" y="20274"/>
                </a:lnTo>
                <a:cubicBezTo>
                  <a:pt x="18299" y="20275"/>
                  <a:pt x="19667" y="23679"/>
                  <a:pt x="20578" y="25746"/>
                </a:cubicBezTo>
                <a:cubicBezTo>
                  <a:pt x="19454" y="25259"/>
                  <a:pt x="16718" y="24104"/>
                  <a:pt x="15958" y="23344"/>
                </a:cubicBezTo>
                <a:cubicBezTo>
                  <a:pt x="15016" y="22402"/>
                  <a:pt x="9515" y="16567"/>
                  <a:pt x="9514" y="16566"/>
                </a:cubicBezTo>
                <a:lnTo>
                  <a:pt x="9514" y="16566"/>
                </a:lnTo>
                <a:cubicBezTo>
                  <a:pt x="9515" y="16567"/>
                  <a:pt x="15198" y="24165"/>
                  <a:pt x="15654" y="24499"/>
                </a:cubicBezTo>
                <a:cubicBezTo>
                  <a:pt x="16019" y="24743"/>
                  <a:pt x="19879" y="26506"/>
                  <a:pt x="21247" y="27113"/>
                </a:cubicBezTo>
                <a:cubicBezTo>
                  <a:pt x="21247" y="27144"/>
                  <a:pt x="21278" y="27174"/>
                  <a:pt x="21278" y="27205"/>
                </a:cubicBezTo>
                <a:cubicBezTo>
                  <a:pt x="21764" y="27934"/>
                  <a:pt x="29728" y="34074"/>
                  <a:pt x="31460" y="35411"/>
                </a:cubicBezTo>
                <a:cubicBezTo>
                  <a:pt x="31673" y="41065"/>
                  <a:pt x="31703" y="49424"/>
                  <a:pt x="31217" y="54956"/>
                </a:cubicBezTo>
                <a:lnTo>
                  <a:pt x="30123" y="51187"/>
                </a:lnTo>
                <a:lnTo>
                  <a:pt x="22949" y="40943"/>
                </a:lnTo>
                <a:cubicBezTo>
                  <a:pt x="23466" y="39606"/>
                  <a:pt x="24530" y="36840"/>
                  <a:pt x="24530" y="36749"/>
                </a:cubicBezTo>
                <a:cubicBezTo>
                  <a:pt x="24530" y="36597"/>
                  <a:pt x="25077" y="31431"/>
                  <a:pt x="25077" y="31430"/>
                </a:cubicBezTo>
                <a:lnTo>
                  <a:pt x="25077" y="31430"/>
                </a:lnTo>
                <a:cubicBezTo>
                  <a:pt x="25077" y="31431"/>
                  <a:pt x="24135" y="36141"/>
                  <a:pt x="24044" y="36415"/>
                </a:cubicBezTo>
                <a:cubicBezTo>
                  <a:pt x="23983" y="36597"/>
                  <a:pt x="23071" y="38573"/>
                  <a:pt x="22463" y="39849"/>
                </a:cubicBezTo>
                <a:lnTo>
                  <a:pt x="21703" y="37174"/>
                </a:lnTo>
                <a:lnTo>
                  <a:pt x="21703" y="37144"/>
                </a:lnTo>
                <a:lnTo>
                  <a:pt x="21369" y="36019"/>
                </a:lnTo>
                <a:lnTo>
                  <a:pt x="16688" y="31460"/>
                </a:lnTo>
                <a:lnTo>
                  <a:pt x="16688" y="31460"/>
                </a:lnTo>
                <a:cubicBezTo>
                  <a:pt x="16688" y="31461"/>
                  <a:pt x="18633" y="33831"/>
                  <a:pt x="19788" y="35199"/>
                </a:cubicBezTo>
                <a:cubicBezTo>
                  <a:pt x="18116" y="34591"/>
                  <a:pt x="13922" y="32980"/>
                  <a:pt x="13314" y="32220"/>
                </a:cubicBezTo>
                <a:cubicBezTo>
                  <a:pt x="12554" y="31278"/>
                  <a:pt x="5989" y="25199"/>
                  <a:pt x="5989" y="25199"/>
                </a:cubicBezTo>
                <a:lnTo>
                  <a:pt x="5989" y="25199"/>
                </a:lnTo>
                <a:cubicBezTo>
                  <a:pt x="5989" y="25199"/>
                  <a:pt x="10153" y="30427"/>
                  <a:pt x="12068" y="32433"/>
                </a:cubicBezTo>
                <a:cubicBezTo>
                  <a:pt x="10578" y="32402"/>
                  <a:pt x="7356" y="32281"/>
                  <a:pt x="6748" y="32098"/>
                </a:cubicBezTo>
                <a:cubicBezTo>
                  <a:pt x="5958" y="31825"/>
                  <a:pt x="2" y="28907"/>
                  <a:pt x="1" y="28907"/>
                </a:cubicBezTo>
                <a:lnTo>
                  <a:pt x="1" y="28907"/>
                </a:lnTo>
                <a:lnTo>
                  <a:pt x="6748" y="32980"/>
                </a:lnTo>
                <a:lnTo>
                  <a:pt x="12676" y="33071"/>
                </a:lnTo>
                <a:cubicBezTo>
                  <a:pt x="12736" y="33101"/>
                  <a:pt x="12797" y="33162"/>
                  <a:pt x="12828" y="33193"/>
                </a:cubicBezTo>
                <a:cubicBezTo>
                  <a:pt x="13648" y="33740"/>
                  <a:pt x="18603" y="35837"/>
                  <a:pt x="20730" y="36749"/>
                </a:cubicBezTo>
                <a:cubicBezTo>
                  <a:pt x="21034" y="38056"/>
                  <a:pt x="21764" y="41126"/>
                  <a:pt x="22068" y="42220"/>
                </a:cubicBezTo>
                <a:cubicBezTo>
                  <a:pt x="20913" y="41764"/>
                  <a:pt x="19211" y="41095"/>
                  <a:pt x="19089" y="40974"/>
                </a:cubicBezTo>
                <a:cubicBezTo>
                  <a:pt x="18907" y="40792"/>
                  <a:pt x="15533" y="38846"/>
                  <a:pt x="15533" y="38846"/>
                </a:cubicBezTo>
                <a:lnTo>
                  <a:pt x="15533" y="38846"/>
                </a:lnTo>
                <a:cubicBezTo>
                  <a:pt x="15533" y="38847"/>
                  <a:pt x="18390" y="41582"/>
                  <a:pt x="18664" y="41764"/>
                </a:cubicBezTo>
                <a:cubicBezTo>
                  <a:pt x="18876" y="41916"/>
                  <a:pt x="21460" y="42950"/>
                  <a:pt x="22919" y="43527"/>
                </a:cubicBezTo>
                <a:cubicBezTo>
                  <a:pt x="24560" y="45685"/>
                  <a:pt x="28451" y="51156"/>
                  <a:pt x="28694" y="51855"/>
                </a:cubicBezTo>
                <a:cubicBezTo>
                  <a:pt x="28725" y="51947"/>
                  <a:pt x="28785" y="52251"/>
                  <a:pt x="28846" y="52646"/>
                </a:cubicBezTo>
                <a:lnTo>
                  <a:pt x="21612" y="51339"/>
                </a:lnTo>
                <a:lnTo>
                  <a:pt x="10639" y="43801"/>
                </a:lnTo>
                <a:lnTo>
                  <a:pt x="10639" y="43801"/>
                </a:lnTo>
                <a:cubicBezTo>
                  <a:pt x="10640" y="43802"/>
                  <a:pt x="20791" y="51916"/>
                  <a:pt x="21399" y="52220"/>
                </a:cubicBezTo>
                <a:cubicBezTo>
                  <a:pt x="21916" y="52463"/>
                  <a:pt x="26962" y="53770"/>
                  <a:pt x="29120" y="54318"/>
                </a:cubicBezTo>
                <a:cubicBezTo>
                  <a:pt x="29424" y="56536"/>
                  <a:pt x="29849" y="59667"/>
                  <a:pt x="30123" y="61612"/>
                </a:cubicBezTo>
                <a:cubicBezTo>
                  <a:pt x="27448" y="74713"/>
                  <a:pt x="20578" y="101066"/>
                  <a:pt x="20578" y="101066"/>
                </a:cubicBezTo>
                <a:lnTo>
                  <a:pt x="28208" y="97358"/>
                </a:lnTo>
                <a:cubicBezTo>
                  <a:pt x="28208" y="97358"/>
                  <a:pt x="33132" y="67996"/>
                  <a:pt x="34135" y="60397"/>
                </a:cubicBezTo>
                <a:lnTo>
                  <a:pt x="43314" y="45868"/>
                </a:lnTo>
                <a:lnTo>
                  <a:pt x="47874" y="41916"/>
                </a:lnTo>
                <a:cubicBezTo>
                  <a:pt x="47874" y="41916"/>
                  <a:pt x="52090" y="42868"/>
                  <a:pt x="53034" y="42868"/>
                </a:cubicBezTo>
                <a:cubicBezTo>
                  <a:pt x="53088" y="42868"/>
                  <a:pt x="53131" y="42865"/>
                  <a:pt x="53163" y="42858"/>
                </a:cubicBezTo>
                <a:cubicBezTo>
                  <a:pt x="53710" y="42767"/>
                  <a:pt x="58329" y="37023"/>
                  <a:pt x="58330" y="37022"/>
                </a:cubicBezTo>
                <a:lnTo>
                  <a:pt x="58330" y="37022"/>
                </a:lnTo>
                <a:lnTo>
                  <a:pt x="52524" y="42159"/>
                </a:lnTo>
                <a:cubicBezTo>
                  <a:pt x="52524" y="42159"/>
                  <a:pt x="48629" y="41117"/>
                  <a:pt x="47901" y="41117"/>
                </a:cubicBezTo>
                <a:cubicBezTo>
                  <a:pt x="47862" y="41117"/>
                  <a:pt x="47833" y="41120"/>
                  <a:pt x="47813" y="41126"/>
                </a:cubicBezTo>
                <a:cubicBezTo>
                  <a:pt x="47448" y="41217"/>
                  <a:pt x="43162" y="44865"/>
                  <a:pt x="43162" y="44865"/>
                </a:cubicBezTo>
                <a:lnTo>
                  <a:pt x="41795" y="36019"/>
                </a:lnTo>
                <a:lnTo>
                  <a:pt x="41795" y="36019"/>
                </a:lnTo>
                <a:cubicBezTo>
                  <a:pt x="41795" y="36022"/>
                  <a:pt x="42555" y="44165"/>
                  <a:pt x="42524" y="44865"/>
                </a:cubicBezTo>
                <a:cubicBezTo>
                  <a:pt x="42463" y="45442"/>
                  <a:pt x="36779" y="53679"/>
                  <a:pt x="34378" y="57144"/>
                </a:cubicBezTo>
                <a:cubicBezTo>
                  <a:pt x="34439" y="54044"/>
                  <a:pt x="34287" y="48907"/>
                  <a:pt x="34074" y="43922"/>
                </a:cubicBezTo>
                <a:cubicBezTo>
                  <a:pt x="35837" y="41491"/>
                  <a:pt x="40336" y="35381"/>
                  <a:pt x="40822" y="34560"/>
                </a:cubicBezTo>
                <a:cubicBezTo>
                  <a:pt x="40944" y="34378"/>
                  <a:pt x="41248" y="33922"/>
                  <a:pt x="41643" y="33314"/>
                </a:cubicBezTo>
                <a:lnTo>
                  <a:pt x="52342" y="29515"/>
                </a:lnTo>
                <a:cubicBezTo>
                  <a:pt x="52342" y="29515"/>
                  <a:pt x="53983" y="31126"/>
                  <a:pt x="54530" y="31217"/>
                </a:cubicBezTo>
                <a:cubicBezTo>
                  <a:pt x="54550" y="31220"/>
                  <a:pt x="54577" y="31222"/>
                  <a:pt x="54610" y="31222"/>
                </a:cubicBezTo>
                <a:cubicBezTo>
                  <a:pt x="55531" y="31222"/>
                  <a:pt x="61613" y="30062"/>
                  <a:pt x="61613" y="30062"/>
                </a:cubicBezTo>
                <a:cubicBezTo>
                  <a:pt x="61613" y="30062"/>
                  <a:pt x="65831" y="30338"/>
                  <a:pt x="66889" y="30338"/>
                </a:cubicBezTo>
                <a:cubicBezTo>
                  <a:pt x="66942" y="30338"/>
                  <a:pt x="66987" y="30337"/>
                  <a:pt x="67023" y="30335"/>
                </a:cubicBezTo>
                <a:cubicBezTo>
                  <a:pt x="67783" y="30305"/>
                  <a:pt x="72707" y="27965"/>
                  <a:pt x="72707" y="27965"/>
                </a:cubicBezTo>
                <a:lnTo>
                  <a:pt x="72707" y="27965"/>
                </a:lnTo>
                <a:lnTo>
                  <a:pt x="66598" y="29606"/>
                </a:lnTo>
                <a:cubicBezTo>
                  <a:pt x="66598" y="29606"/>
                  <a:pt x="61795" y="29028"/>
                  <a:pt x="61704" y="29028"/>
                </a:cubicBezTo>
                <a:cubicBezTo>
                  <a:pt x="61673" y="29028"/>
                  <a:pt x="61218" y="29089"/>
                  <a:pt x="60579" y="29180"/>
                </a:cubicBezTo>
                <a:cubicBezTo>
                  <a:pt x="61491" y="28299"/>
                  <a:pt x="62950" y="26870"/>
                  <a:pt x="63132" y="26718"/>
                </a:cubicBezTo>
                <a:cubicBezTo>
                  <a:pt x="63406" y="26475"/>
                  <a:pt x="67326" y="23588"/>
                  <a:pt x="67327" y="23588"/>
                </a:cubicBezTo>
                <a:lnTo>
                  <a:pt x="67327" y="23588"/>
                </a:lnTo>
                <a:lnTo>
                  <a:pt x="63102" y="26323"/>
                </a:lnTo>
                <a:lnTo>
                  <a:pt x="59151" y="29332"/>
                </a:lnTo>
                <a:cubicBezTo>
                  <a:pt x="57084" y="29576"/>
                  <a:pt x="54591" y="29879"/>
                  <a:pt x="54591" y="29879"/>
                </a:cubicBezTo>
                <a:cubicBezTo>
                  <a:pt x="54591" y="29879"/>
                  <a:pt x="53831" y="29150"/>
                  <a:pt x="53284" y="28664"/>
                </a:cubicBezTo>
                <a:cubicBezTo>
                  <a:pt x="54014" y="27600"/>
                  <a:pt x="55412" y="25624"/>
                  <a:pt x="55594" y="25442"/>
                </a:cubicBezTo>
                <a:cubicBezTo>
                  <a:pt x="55868" y="25168"/>
                  <a:pt x="56749" y="22889"/>
                  <a:pt x="56932" y="22585"/>
                </a:cubicBezTo>
                <a:cubicBezTo>
                  <a:pt x="56932" y="22554"/>
                  <a:pt x="56993" y="22493"/>
                  <a:pt x="57084" y="22402"/>
                </a:cubicBezTo>
                <a:cubicBezTo>
                  <a:pt x="58117" y="22554"/>
                  <a:pt x="60792" y="22949"/>
                  <a:pt x="60853" y="22949"/>
                </a:cubicBezTo>
                <a:cubicBezTo>
                  <a:pt x="60944" y="22949"/>
                  <a:pt x="66172" y="20031"/>
                  <a:pt x="66172" y="20031"/>
                </a:cubicBezTo>
                <a:lnTo>
                  <a:pt x="68117" y="18025"/>
                </a:lnTo>
                <a:lnTo>
                  <a:pt x="68117" y="18025"/>
                </a:lnTo>
                <a:cubicBezTo>
                  <a:pt x="68117" y="18026"/>
                  <a:pt x="66810" y="19089"/>
                  <a:pt x="66081" y="19606"/>
                </a:cubicBezTo>
                <a:cubicBezTo>
                  <a:pt x="65392" y="20145"/>
                  <a:pt x="61068" y="22221"/>
                  <a:pt x="60743" y="22221"/>
                </a:cubicBezTo>
                <a:cubicBezTo>
                  <a:pt x="60738" y="22221"/>
                  <a:pt x="60734" y="22221"/>
                  <a:pt x="60731" y="22220"/>
                </a:cubicBezTo>
                <a:cubicBezTo>
                  <a:pt x="60579" y="22189"/>
                  <a:pt x="58634" y="21855"/>
                  <a:pt x="57813" y="21703"/>
                </a:cubicBezTo>
                <a:cubicBezTo>
                  <a:pt x="58816" y="20761"/>
                  <a:pt x="60336" y="19454"/>
                  <a:pt x="60427" y="19393"/>
                </a:cubicBezTo>
                <a:cubicBezTo>
                  <a:pt x="60549" y="19271"/>
                  <a:pt x="63102" y="16536"/>
                  <a:pt x="63284" y="16384"/>
                </a:cubicBezTo>
                <a:cubicBezTo>
                  <a:pt x="63436" y="16232"/>
                  <a:pt x="66840" y="13740"/>
                  <a:pt x="66841" y="13739"/>
                </a:cubicBezTo>
                <a:lnTo>
                  <a:pt x="66841" y="13739"/>
                </a:lnTo>
                <a:cubicBezTo>
                  <a:pt x="66840" y="13740"/>
                  <a:pt x="63315" y="15867"/>
                  <a:pt x="63193" y="15958"/>
                </a:cubicBezTo>
                <a:cubicBezTo>
                  <a:pt x="63072" y="16050"/>
                  <a:pt x="60822" y="18238"/>
                  <a:pt x="60488" y="18572"/>
                </a:cubicBezTo>
                <a:cubicBezTo>
                  <a:pt x="60579" y="17873"/>
                  <a:pt x="60792" y="16414"/>
                  <a:pt x="60792" y="16353"/>
                </a:cubicBezTo>
                <a:cubicBezTo>
                  <a:pt x="60792" y="16232"/>
                  <a:pt x="61795" y="13467"/>
                  <a:pt x="61795" y="13466"/>
                </a:cubicBezTo>
                <a:lnTo>
                  <a:pt x="61795" y="13466"/>
                </a:lnTo>
                <a:cubicBezTo>
                  <a:pt x="61795" y="13467"/>
                  <a:pt x="60275" y="16232"/>
                  <a:pt x="60275" y="16353"/>
                </a:cubicBezTo>
                <a:cubicBezTo>
                  <a:pt x="60275" y="16475"/>
                  <a:pt x="59911" y="18329"/>
                  <a:pt x="59728" y="19211"/>
                </a:cubicBezTo>
                <a:cubicBezTo>
                  <a:pt x="58664" y="20092"/>
                  <a:pt x="56810" y="21673"/>
                  <a:pt x="56628" y="21885"/>
                </a:cubicBezTo>
                <a:cubicBezTo>
                  <a:pt x="56354" y="22220"/>
                  <a:pt x="55442" y="23952"/>
                  <a:pt x="55230" y="24499"/>
                </a:cubicBezTo>
                <a:cubicBezTo>
                  <a:pt x="55078" y="24925"/>
                  <a:pt x="53163" y="27326"/>
                  <a:pt x="52312" y="28390"/>
                </a:cubicBezTo>
                <a:cubicBezTo>
                  <a:pt x="50701" y="28816"/>
                  <a:pt x="45351" y="30518"/>
                  <a:pt x="43102" y="31247"/>
                </a:cubicBezTo>
                <a:cubicBezTo>
                  <a:pt x="44743" y="28876"/>
                  <a:pt x="46780" y="25928"/>
                  <a:pt x="47509" y="24743"/>
                </a:cubicBezTo>
                <a:cubicBezTo>
                  <a:pt x="48056" y="24074"/>
                  <a:pt x="48816" y="23192"/>
                  <a:pt x="49363" y="22524"/>
                </a:cubicBezTo>
                <a:cubicBezTo>
                  <a:pt x="50123" y="22402"/>
                  <a:pt x="51916" y="22129"/>
                  <a:pt x="52312" y="21977"/>
                </a:cubicBezTo>
                <a:cubicBezTo>
                  <a:pt x="52859" y="21794"/>
                  <a:pt x="55898" y="19090"/>
                  <a:pt x="55898" y="19089"/>
                </a:cubicBezTo>
                <a:lnTo>
                  <a:pt x="55898" y="19089"/>
                </a:lnTo>
                <a:cubicBezTo>
                  <a:pt x="55898" y="19090"/>
                  <a:pt x="52464" y="21430"/>
                  <a:pt x="52312" y="21490"/>
                </a:cubicBezTo>
                <a:cubicBezTo>
                  <a:pt x="52190" y="21551"/>
                  <a:pt x="50701" y="21733"/>
                  <a:pt x="49941" y="21794"/>
                </a:cubicBezTo>
                <a:cubicBezTo>
                  <a:pt x="50062" y="21642"/>
                  <a:pt x="50123" y="21551"/>
                  <a:pt x="50154" y="21490"/>
                </a:cubicBezTo>
                <a:cubicBezTo>
                  <a:pt x="50245" y="21369"/>
                  <a:pt x="50883" y="20031"/>
                  <a:pt x="51552" y="18664"/>
                </a:cubicBezTo>
                <a:cubicBezTo>
                  <a:pt x="52524" y="18086"/>
                  <a:pt x="54804" y="16749"/>
                  <a:pt x="55047" y="16536"/>
                </a:cubicBezTo>
                <a:cubicBezTo>
                  <a:pt x="55351" y="16262"/>
                  <a:pt x="58633" y="12798"/>
                  <a:pt x="58634" y="12797"/>
                </a:cubicBezTo>
                <a:lnTo>
                  <a:pt x="58634" y="12797"/>
                </a:lnTo>
                <a:lnTo>
                  <a:pt x="55138" y="15867"/>
                </a:lnTo>
                <a:lnTo>
                  <a:pt x="51977" y="17812"/>
                </a:lnTo>
                <a:cubicBezTo>
                  <a:pt x="52616" y="16505"/>
                  <a:pt x="53193" y="15381"/>
                  <a:pt x="53193" y="15381"/>
                </a:cubicBezTo>
                <a:cubicBezTo>
                  <a:pt x="53193" y="15381"/>
                  <a:pt x="54075" y="12068"/>
                  <a:pt x="54135" y="12007"/>
                </a:cubicBezTo>
                <a:cubicBezTo>
                  <a:pt x="54166" y="11916"/>
                  <a:pt x="57873" y="8573"/>
                  <a:pt x="57874" y="8572"/>
                </a:cubicBezTo>
                <a:lnTo>
                  <a:pt x="57874" y="8572"/>
                </a:lnTo>
                <a:cubicBezTo>
                  <a:pt x="57873" y="8573"/>
                  <a:pt x="54166" y="11217"/>
                  <a:pt x="53862" y="11521"/>
                </a:cubicBezTo>
                <a:cubicBezTo>
                  <a:pt x="53588" y="11825"/>
                  <a:pt x="52980" y="14104"/>
                  <a:pt x="52889" y="14682"/>
                </a:cubicBezTo>
                <a:cubicBezTo>
                  <a:pt x="52798" y="15259"/>
                  <a:pt x="50154" y="20518"/>
                  <a:pt x="50154" y="20518"/>
                </a:cubicBezTo>
                <a:lnTo>
                  <a:pt x="47813" y="23253"/>
                </a:lnTo>
                <a:cubicBezTo>
                  <a:pt x="47874" y="21308"/>
                  <a:pt x="47813" y="17357"/>
                  <a:pt x="47661" y="17083"/>
                </a:cubicBezTo>
                <a:cubicBezTo>
                  <a:pt x="47661" y="17053"/>
                  <a:pt x="47631" y="16992"/>
                  <a:pt x="47570" y="16961"/>
                </a:cubicBezTo>
                <a:lnTo>
                  <a:pt x="47783" y="15198"/>
                </a:lnTo>
                <a:cubicBezTo>
                  <a:pt x="48816" y="14074"/>
                  <a:pt x="52038" y="10548"/>
                  <a:pt x="52129" y="10396"/>
                </a:cubicBezTo>
                <a:cubicBezTo>
                  <a:pt x="52220" y="10244"/>
                  <a:pt x="53649" y="5655"/>
                  <a:pt x="53649" y="5654"/>
                </a:cubicBezTo>
                <a:lnTo>
                  <a:pt x="53649" y="5654"/>
                </a:lnTo>
                <a:lnTo>
                  <a:pt x="51643" y="10153"/>
                </a:lnTo>
                <a:lnTo>
                  <a:pt x="47904" y="14135"/>
                </a:lnTo>
                <a:lnTo>
                  <a:pt x="47935" y="13952"/>
                </a:lnTo>
                <a:lnTo>
                  <a:pt x="46567" y="11490"/>
                </a:lnTo>
                <a:cubicBezTo>
                  <a:pt x="46567" y="11490"/>
                  <a:pt x="49515" y="4438"/>
                  <a:pt x="49515" y="4134"/>
                </a:cubicBezTo>
                <a:cubicBezTo>
                  <a:pt x="49515" y="3830"/>
                  <a:pt x="49454" y="1"/>
                  <a:pt x="49454" y="1"/>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9"/>
          <p:cNvSpPr/>
          <p:nvPr/>
        </p:nvSpPr>
        <p:spPr>
          <a:xfrm>
            <a:off x="6466295" y="9112120"/>
            <a:ext cx="7535834" cy="1433988"/>
          </a:xfrm>
          <a:custGeom>
            <a:avLst/>
            <a:gdLst/>
            <a:ahLst/>
            <a:cxnLst/>
            <a:rect l="l" t="t" r="r" b="b"/>
            <a:pathLst>
              <a:path w="147055" h="27983" extrusionOk="0">
                <a:moveTo>
                  <a:pt x="63273" y="0"/>
                </a:moveTo>
                <a:cubicBezTo>
                  <a:pt x="61451" y="0"/>
                  <a:pt x="59792" y="142"/>
                  <a:pt x="58330" y="444"/>
                </a:cubicBezTo>
                <a:cubicBezTo>
                  <a:pt x="36293" y="5003"/>
                  <a:pt x="1611" y="27040"/>
                  <a:pt x="1611" y="27040"/>
                </a:cubicBezTo>
                <a:lnTo>
                  <a:pt x="92" y="27952"/>
                </a:lnTo>
                <a:cubicBezTo>
                  <a:pt x="31" y="27983"/>
                  <a:pt x="1" y="27983"/>
                  <a:pt x="1" y="27983"/>
                </a:cubicBezTo>
                <a:lnTo>
                  <a:pt x="147055" y="27983"/>
                </a:lnTo>
                <a:cubicBezTo>
                  <a:pt x="146147" y="27557"/>
                  <a:pt x="88727" y="0"/>
                  <a:pt x="6327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9"/>
          <p:cNvSpPr/>
          <p:nvPr/>
        </p:nvSpPr>
        <p:spPr>
          <a:xfrm>
            <a:off x="6470959" y="9112120"/>
            <a:ext cx="7531170" cy="1433988"/>
          </a:xfrm>
          <a:custGeom>
            <a:avLst/>
            <a:gdLst/>
            <a:ahLst/>
            <a:cxnLst/>
            <a:rect l="l" t="t" r="r" b="b"/>
            <a:pathLst>
              <a:path w="146964" h="27983" extrusionOk="0">
                <a:moveTo>
                  <a:pt x="63182" y="0"/>
                </a:moveTo>
                <a:cubicBezTo>
                  <a:pt x="61360" y="0"/>
                  <a:pt x="59701" y="142"/>
                  <a:pt x="58239" y="444"/>
                </a:cubicBezTo>
                <a:cubicBezTo>
                  <a:pt x="36202" y="5003"/>
                  <a:pt x="1520" y="27040"/>
                  <a:pt x="1520" y="27040"/>
                </a:cubicBezTo>
                <a:lnTo>
                  <a:pt x="1" y="27952"/>
                </a:lnTo>
                <a:cubicBezTo>
                  <a:pt x="2027" y="26803"/>
                  <a:pt x="45317" y="2479"/>
                  <a:pt x="62664" y="2479"/>
                </a:cubicBezTo>
                <a:cubicBezTo>
                  <a:pt x="62750" y="2479"/>
                  <a:pt x="62835" y="2479"/>
                  <a:pt x="62920" y="2481"/>
                </a:cubicBezTo>
                <a:cubicBezTo>
                  <a:pt x="80397" y="2724"/>
                  <a:pt x="145930" y="27587"/>
                  <a:pt x="146964" y="27983"/>
                </a:cubicBezTo>
                <a:cubicBezTo>
                  <a:pt x="146056" y="27557"/>
                  <a:pt x="88636" y="0"/>
                  <a:pt x="63182" y="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9"/>
          <p:cNvSpPr/>
          <p:nvPr/>
        </p:nvSpPr>
        <p:spPr>
          <a:xfrm>
            <a:off x="9111153" y="9401195"/>
            <a:ext cx="655834" cy="308494"/>
          </a:xfrm>
          <a:custGeom>
            <a:avLst/>
            <a:gdLst/>
            <a:ahLst/>
            <a:cxnLst/>
            <a:rect l="l" t="t" r="r" b="b"/>
            <a:pathLst>
              <a:path w="12798" h="6020" extrusionOk="0">
                <a:moveTo>
                  <a:pt x="6809" y="1"/>
                </a:moveTo>
                <a:lnTo>
                  <a:pt x="92" y="62"/>
                </a:lnTo>
                <a:lnTo>
                  <a:pt x="0" y="396"/>
                </a:lnTo>
                <a:lnTo>
                  <a:pt x="4317" y="6019"/>
                </a:lnTo>
                <a:lnTo>
                  <a:pt x="6809" y="5685"/>
                </a:lnTo>
                <a:cubicBezTo>
                  <a:pt x="6809" y="5685"/>
                  <a:pt x="7533" y="5954"/>
                  <a:pt x="8354" y="5954"/>
                </a:cubicBezTo>
                <a:cubicBezTo>
                  <a:pt x="8637" y="5954"/>
                  <a:pt x="8930" y="5922"/>
                  <a:pt x="9210" y="5837"/>
                </a:cubicBezTo>
                <a:cubicBezTo>
                  <a:pt x="10274" y="5502"/>
                  <a:pt x="10426" y="4834"/>
                  <a:pt x="10426" y="4834"/>
                </a:cubicBezTo>
                <a:lnTo>
                  <a:pt x="12797" y="4256"/>
                </a:lnTo>
                <a:lnTo>
                  <a:pt x="6809" y="1"/>
                </a:ln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9"/>
          <p:cNvSpPr/>
          <p:nvPr/>
        </p:nvSpPr>
        <p:spPr>
          <a:xfrm>
            <a:off x="8989651" y="8747358"/>
            <a:ext cx="454902" cy="697496"/>
          </a:xfrm>
          <a:custGeom>
            <a:avLst/>
            <a:gdLst/>
            <a:ahLst/>
            <a:cxnLst/>
            <a:rect l="l" t="t" r="r" b="b"/>
            <a:pathLst>
              <a:path w="8877" h="13611" extrusionOk="0">
                <a:moveTo>
                  <a:pt x="3892" y="0"/>
                </a:moveTo>
                <a:cubicBezTo>
                  <a:pt x="3783" y="0"/>
                  <a:pt x="3671" y="8"/>
                  <a:pt x="3557" y="24"/>
                </a:cubicBezTo>
                <a:cubicBezTo>
                  <a:pt x="1581" y="419"/>
                  <a:pt x="912" y="3276"/>
                  <a:pt x="912" y="3276"/>
                </a:cubicBezTo>
                <a:lnTo>
                  <a:pt x="1" y="3702"/>
                </a:lnTo>
                <a:lnTo>
                  <a:pt x="2371" y="13125"/>
                </a:lnTo>
                <a:lnTo>
                  <a:pt x="3466" y="13611"/>
                </a:lnTo>
                <a:lnTo>
                  <a:pt x="3618" y="12638"/>
                </a:lnTo>
                <a:cubicBezTo>
                  <a:pt x="3962" y="12638"/>
                  <a:pt x="4590" y="12692"/>
                  <a:pt x="5187" y="12692"/>
                </a:cubicBezTo>
                <a:cubicBezTo>
                  <a:pt x="5485" y="12692"/>
                  <a:pt x="5776" y="12679"/>
                  <a:pt x="6019" y="12638"/>
                </a:cubicBezTo>
                <a:cubicBezTo>
                  <a:pt x="6779" y="12456"/>
                  <a:pt x="8055" y="12304"/>
                  <a:pt x="8055" y="12304"/>
                </a:cubicBezTo>
                <a:lnTo>
                  <a:pt x="7934" y="6833"/>
                </a:lnTo>
                <a:lnTo>
                  <a:pt x="8268" y="6954"/>
                </a:lnTo>
                <a:lnTo>
                  <a:pt x="8876" y="6954"/>
                </a:lnTo>
                <a:lnTo>
                  <a:pt x="7782" y="6498"/>
                </a:lnTo>
                <a:lnTo>
                  <a:pt x="7174" y="6498"/>
                </a:lnTo>
                <a:lnTo>
                  <a:pt x="7508" y="5921"/>
                </a:lnTo>
                <a:lnTo>
                  <a:pt x="7508" y="5647"/>
                </a:lnTo>
                <a:lnTo>
                  <a:pt x="7934" y="5161"/>
                </a:lnTo>
                <a:lnTo>
                  <a:pt x="7782" y="2790"/>
                </a:lnTo>
                <a:lnTo>
                  <a:pt x="8846" y="2851"/>
                </a:lnTo>
                <a:lnTo>
                  <a:pt x="7751" y="2365"/>
                </a:lnTo>
                <a:lnTo>
                  <a:pt x="6688" y="2334"/>
                </a:lnTo>
                <a:cubicBezTo>
                  <a:pt x="6688" y="2334"/>
                  <a:pt x="6201" y="1209"/>
                  <a:pt x="5320" y="510"/>
                </a:cubicBezTo>
                <a:lnTo>
                  <a:pt x="5320" y="510"/>
                </a:lnTo>
                <a:lnTo>
                  <a:pt x="5745" y="602"/>
                </a:lnTo>
                <a:lnTo>
                  <a:pt x="5745" y="602"/>
                </a:lnTo>
                <a:lnTo>
                  <a:pt x="4742" y="176"/>
                </a:lnTo>
                <a:cubicBezTo>
                  <a:pt x="4742" y="176"/>
                  <a:pt x="4742" y="176"/>
                  <a:pt x="4712" y="146"/>
                </a:cubicBezTo>
                <a:cubicBezTo>
                  <a:pt x="4467" y="57"/>
                  <a:pt x="4190" y="0"/>
                  <a:pt x="3892"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9"/>
          <p:cNvSpPr/>
          <p:nvPr/>
        </p:nvSpPr>
        <p:spPr>
          <a:xfrm>
            <a:off x="8989650" y="8913689"/>
            <a:ext cx="102848" cy="46786"/>
          </a:xfrm>
          <a:custGeom>
            <a:avLst/>
            <a:gdLst/>
            <a:ahLst/>
            <a:cxnLst/>
            <a:rect l="l" t="t" r="r" b="b"/>
            <a:pathLst>
              <a:path w="2007" h="913" extrusionOk="0">
                <a:moveTo>
                  <a:pt x="912" y="0"/>
                </a:moveTo>
                <a:lnTo>
                  <a:pt x="1" y="426"/>
                </a:lnTo>
                <a:lnTo>
                  <a:pt x="1095" y="912"/>
                </a:lnTo>
                <a:lnTo>
                  <a:pt x="2007" y="456"/>
                </a:lnTo>
                <a:lnTo>
                  <a:pt x="912" y="0"/>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9"/>
          <p:cNvSpPr/>
          <p:nvPr/>
        </p:nvSpPr>
        <p:spPr>
          <a:xfrm>
            <a:off x="9045713" y="8771445"/>
            <a:ext cx="414418" cy="673410"/>
          </a:xfrm>
          <a:custGeom>
            <a:avLst/>
            <a:gdLst/>
            <a:ahLst/>
            <a:cxnLst/>
            <a:rect l="l" t="t" r="r" b="b"/>
            <a:pathLst>
              <a:path w="8087" h="13141" extrusionOk="0">
                <a:moveTo>
                  <a:pt x="3953" y="1"/>
                </a:moveTo>
                <a:cubicBezTo>
                  <a:pt x="3825" y="1"/>
                  <a:pt x="3693" y="13"/>
                  <a:pt x="3557" y="40"/>
                </a:cubicBezTo>
                <a:cubicBezTo>
                  <a:pt x="1581" y="436"/>
                  <a:pt x="913" y="3262"/>
                  <a:pt x="913" y="3262"/>
                </a:cubicBezTo>
                <a:lnTo>
                  <a:pt x="1" y="3718"/>
                </a:lnTo>
                <a:lnTo>
                  <a:pt x="2372" y="13141"/>
                </a:lnTo>
                <a:cubicBezTo>
                  <a:pt x="2372" y="13141"/>
                  <a:pt x="2858" y="12776"/>
                  <a:pt x="3314" y="12685"/>
                </a:cubicBezTo>
                <a:cubicBezTo>
                  <a:pt x="3405" y="12655"/>
                  <a:pt x="3496" y="12624"/>
                  <a:pt x="3557" y="12624"/>
                </a:cubicBezTo>
                <a:cubicBezTo>
                  <a:pt x="3902" y="12624"/>
                  <a:pt x="4543" y="12692"/>
                  <a:pt x="5158" y="12692"/>
                </a:cubicBezTo>
                <a:cubicBezTo>
                  <a:pt x="5465" y="12692"/>
                  <a:pt x="5766" y="12675"/>
                  <a:pt x="6019" y="12624"/>
                </a:cubicBezTo>
                <a:cubicBezTo>
                  <a:pt x="6323" y="12563"/>
                  <a:pt x="6749" y="12503"/>
                  <a:pt x="7113" y="12442"/>
                </a:cubicBezTo>
                <a:cubicBezTo>
                  <a:pt x="7630" y="12351"/>
                  <a:pt x="8086" y="12290"/>
                  <a:pt x="8086" y="12290"/>
                </a:cubicBezTo>
                <a:lnTo>
                  <a:pt x="7934" y="6697"/>
                </a:lnTo>
                <a:lnTo>
                  <a:pt x="7782" y="6515"/>
                </a:lnTo>
                <a:lnTo>
                  <a:pt x="7174" y="6515"/>
                </a:lnTo>
                <a:lnTo>
                  <a:pt x="7509" y="5937"/>
                </a:lnTo>
                <a:lnTo>
                  <a:pt x="7509" y="5633"/>
                </a:lnTo>
                <a:lnTo>
                  <a:pt x="7934" y="5177"/>
                </a:lnTo>
                <a:lnTo>
                  <a:pt x="7752" y="2381"/>
                </a:lnTo>
                <a:lnTo>
                  <a:pt x="6688" y="2320"/>
                </a:lnTo>
                <a:cubicBezTo>
                  <a:pt x="6688" y="2320"/>
                  <a:pt x="5686" y="1"/>
                  <a:pt x="395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9"/>
          <p:cNvSpPr/>
          <p:nvPr/>
        </p:nvSpPr>
        <p:spPr>
          <a:xfrm>
            <a:off x="9115817" y="8836833"/>
            <a:ext cx="294454" cy="585474"/>
          </a:xfrm>
          <a:custGeom>
            <a:avLst/>
            <a:gdLst/>
            <a:ahLst/>
            <a:cxnLst/>
            <a:rect l="l" t="t" r="r" b="b"/>
            <a:pathLst>
              <a:path w="5746" h="11425" extrusionOk="0">
                <a:moveTo>
                  <a:pt x="2755" y="1"/>
                </a:moveTo>
                <a:cubicBezTo>
                  <a:pt x="2700" y="1"/>
                  <a:pt x="2643" y="4"/>
                  <a:pt x="2584" y="11"/>
                </a:cubicBezTo>
                <a:lnTo>
                  <a:pt x="2554" y="11"/>
                </a:lnTo>
                <a:cubicBezTo>
                  <a:pt x="882" y="254"/>
                  <a:pt x="609" y="2989"/>
                  <a:pt x="609" y="2989"/>
                </a:cubicBezTo>
                <a:lnTo>
                  <a:pt x="1" y="3233"/>
                </a:lnTo>
                <a:lnTo>
                  <a:pt x="1946" y="11409"/>
                </a:lnTo>
                <a:cubicBezTo>
                  <a:pt x="2037" y="11379"/>
                  <a:pt x="2128" y="11379"/>
                  <a:pt x="2189" y="11379"/>
                </a:cubicBezTo>
                <a:cubicBezTo>
                  <a:pt x="2507" y="11379"/>
                  <a:pt x="3078" y="11425"/>
                  <a:pt x="3648" y="11425"/>
                </a:cubicBezTo>
                <a:cubicBezTo>
                  <a:pt x="4004" y="11425"/>
                  <a:pt x="4359" y="11407"/>
                  <a:pt x="4651" y="11348"/>
                </a:cubicBezTo>
                <a:cubicBezTo>
                  <a:pt x="4894" y="11287"/>
                  <a:pt x="5168" y="11257"/>
                  <a:pt x="5472" y="11196"/>
                </a:cubicBezTo>
                <a:lnTo>
                  <a:pt x="5502" y="11196"/>
                </a:lnTo>
                <a:cubicBezTo>
                  <a:pt x="5563" y="11196"/>
                  <a:pt x="5654" y="11166"/>
                  <a:pt x="5715" y="11166"/>
                </a:cubicBezTo>
                <a:lnTo>
                  <a:pt x="5745" y="11166"/>
                </a:lnTo>
                <a:lnTo>
                  <a:pt x="5533" y="2229"/>
                </a:lnTo>
                <a:lnTo>
                  <a:pt x="5259" y="2260"/>
                </a:lnTo>
                <a:lnTo>
                  <a:pt x="4530" y="2290"/>
                </a:lnTo>
                <a:cubicBezTo>
                  <a:pt x="4530" y="2290"/>
                  <a:pt x="4247" y="1"/>
                  <a:pt x="2755"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9"/>
          <p:cNvSpPr/>
          <p:nvPr/>
        </p:nvSpPr>
        <p:spPr>
          <a:xfrm>
            <a:off x="9248233" y="8836833"/>
            <a:ext cx="99722" cy="117402"/>
          </a:xfrm>
          <a:custGeom>
            <a:avLst/>
            <a:gdLst/>
            <a:ahLst/>
            <a:cxnLst/>
            <a:rect l="l" t="t" r="r" b="b"/>
            <a:pathLst>
              <a:path w="1946" h="2291" extrusionOk="0">
                <a:moveTo>
                  <a:pt x="171" y="1"/>
                </a:moveTo>
                <a:cubicBezTo>
                  <a:pt x="116" y="1"/>
                  <a:pt x="59" y="4"/>
                  <a:pt x="0" y="11"/>
                </a:cubicBezTo>
                <a:cubicBezTo>
                  <a:pt x="1520" y="436"/>
                  <a:pt x="1490" y="2108"/>
                  <a:pt x="1490" y="2108"/>
                </a:cubicBezTo>
                <a:lnTo>
                  <a:pt x="1946" y="2290"/>
                </a:lnTo>
                <a:cubicBezTo>
                  <a:pt x="1946" y="2290"/>
                  <a:pt x="1663" y="1"/>
                  <a:pt x="171" y="1"/>
                </a:cubicBezTo>
                <a:close/>
              </a:path>
            </a:pathLst>
          </a:custGeom>
          <a:solidFill>
            <a:srgbClr val="000000">
              <a:alpha val="404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9"/>
          <p:cNvSpPr/>
          <p:nvPr/>
        </p:nvSpPr>
        <p:spPr>
          <a:xfrm>
            <a:off x="9385312" y="8951059"/>
            <a:ext cx="24956" cy="459566"/>
          </a:xfrm>
          <a:custGeom>
            <a:avLst/>
            <a:gdLst/>
            <a:ahLst/>
            <a:cxnLst/>
            <a:rect l="l" t="t" r="r" b="b"/>
            <a:pathLst>
              <a:path w="487" h="8968" extrusionOk="0">
                <a:moveTo>
                  <a:pt x="274" y="0"/>
                </a:moveTo>
                <a:lnTo>
                  <a:pt x="0" y="31"/>
                </a:lnTo>
                <a:lnTo>
                  <a:pt x="213" y="8967"/>
                </a:lnTo>
                <a:lnTo>
                  <a:pt x="243" y="8967"/>
                </a:lnTo>
                <a:lnTo>
                  <a:pt x="456" y="8937"/>
                </a:lnTo>
                <a:lnTo>
                  <a:pt x="486" y="8937"/>
                </a:lnTo>
                <a:lnTo>
                  <a:pt x="274" y="0"/>
                </a:lnTo>
                <a:close/>
              </a:path>
            </a:pathLst>
          </a:custGeom>
          <a:solidFill>
            <a:srgbClr val="000000">
              <a:alpha val="404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9"/>
          <p:cNvSpPr/>
          <p:nvPr/>
        </p:nvSpPr>
        <p:spPr>
          <a:xfrm>
            <a:off x="10044170" y="9359173"/>
            <a:ext cx="570152" cy="298758"/>
          </a:xfrm>
          <a:custGeom>
            <a:avLst/>
            <a:gdLst/>
            <a:ahLst/>
            <a:cxnLst/>
            <a:rect l="l" t="t" r="r" b="b"/>
            <a:pathLst>
              <a:path w="11126" h="5830" extrusionOk="0">
                <a:moveTo>
                  <a:pt x="122" y="0"/>
                </a:moveTo>
                <a:lnTo>
                  <a:pt x="0" y="304"/>
                </a:lnTo>
                <a:lnTo>
                  <a:pt x="3466" y="5623"/>
                </a:lnTo>
                <a:lnTo>
                  <a:pt x="5684" y="5502"/>
                </a:lnTo>
                <a:cubicBezTo>
                  <a:pt x="5684" y="5502"/>
                  <a:pt x="6462" y="5829"/>
                  <a:pt x="7279" y="5829"/>
                </a:cubicBezTo>
                <a:cubicBezTo>
                  <a:pt x="7457" y="5829"/>
                  <a:pt x="7638" y="5813"/>
                  <a:pt x="7812" y="5775"/>
                </a:cubicBezTo>
                <a:cubicBezTo>
                  <a:pt x="8815" y="5563"/>
                  <a:pt x="8998" y="4985"/>
                  <a:pt x="8998" y="4985"/>
                </a:cubicBezTo>
                <a:lnTo>
                  <a:pt x="11125" y="4620"/>
                </a:lnTo>
                <a:lnTo>
                  <a:pt x="6080" y="426"/>
                </a:lnTo>
                <a:lnTo>
                  <a:pt x="122" y="0"/>
                </a:ln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9"/>
          <p:cNvSpPr/>
          <p:nvPr/>
        </p:nvSpPr>
        <p:spPr>
          <a:xfrm>
            <a:off x="9969405" y="8779336"/>
            <a:ext cx="408166" cy="620372"/>
          </a:xfrm>
          <a:custGeom>
            <a:avLst/>
            <a:gdLst/>
            <a:ahLst/>
            <a:cxnLst/>
            <a:rect l="l" t="t" r="r" b="b"/>
            <a:pathLst>
              <a:path w="7965" h="12106" extrusionOk="0">
                <a:moveTo>
                  <a:pt x="3628" y="0"/>
                </a:moveTo>
                <a:cubicBezTo>
                  <a:pt x="3565" y="0"/>
                  <a:pt x="3501" y="3"/>
                  <a:pt x="3435" y="8"/>
                </a:cubicBezTo>
                <a:cubicBezTo>
                  <a:pt x="1642" y="221"/>
                  <a:pt x="852" y="2713"/>
                  <a:pt x="852" y="2713"/>
                </a:cubicBezTo>
                <a:lnTo>
                  <a:pt x="0" y="3048"/>
                </a:lnTo>
                <a:lnTo>
                  <a:pt x="1490" y="11619"/>
                </a:lnTo>
                <a:lnTo>
                  <a:pt x="2432" y="12105"/>
                </a:lnTo>
                <a:lnTo>
                  <a:pt x="2614" y="11254"/>
                </a:lnTo>
                <a:cubicBezTo>
                  <a:pt x="3032" y="11280"/>
                  <a:pt x="3831" y="11419"/>
                  <a:pt x="4452" y="11419"/>
                </a:cubicBezTo>
                <a:cubicBezTo>
                  <a:pt x="4555" y="11419"/>
                  <a:pt x="4652" y="11415"/>
                  <a:pt x="4742" y="11406"/>
                </a:cubicBezTo>
                <a:cubicBezTo>
                  <a:pt x="5441" y="11315"/>
                  <a:pt x="6596" y="11254"/>
                  <a:pt x="6596" y="11254"/>
                </a:cubicBezTo>
                <a:lnTo>
                  <a:pt x="6870" y="6361"/>
                </a:lnTo>
                <a:lnTo>
                  <a:pt x="7174" y="6513"/>
                </a:lnTo>
                <a:lnTo>
                  <a:pt x="7691" y="6543"/>
                </a:lnTo>
                <a:lnTo>
                  <a:pt x="6748" y="6057"/>
                </a:lnTo>
                <a:lnTo>
                  <a:pt x="6201" y="6026"/>
                </a:lnTo>
                <a:lnTo>
                  <a:pt x="6566" y="5540"/>
                </a:lnTo>
                <a:lnTo>
                  <a:pt x="6566" y="5266"/>
                </a:lnTo>
                <a:lnTo>
                  <a:pt x="6991" y="4902"/>
                </a:lnTo>
                <a:lnTo>
                  <a:pt x="6991" y="2744"/>
                </a:lnTo>
                <a:lnTo>
                  <a:pt x="7022" y="2774"/>
                </a:lnTo>
                <a:lnTo>
                  <a:pt x="7964" y="2865"/>
                </a:lnTo>
                <a:lnTo>
                  <a:pt x="7964" y="2865"/>
                </a:lnTo>
                <a:lnTo>
                  <a:pt x="6991" y="2379"/>
                </a:lnTo>
                <a:lnTo>
                  <a:pt x="6049" y="2288"/>
                </a:lnTo>
                <a:cubicBezTo>
                  <a:pt x="6049" y="2288"/>
                  <a:pt x="5715" y="1224"/>
                  <a:pt x="4985" y="555"/>
                </a:cubicBezTo>
                <a:lnTo>
                  <a:pt x="4985" y="555"/>
                </a:lnTo>
                <a:lnTo>
                  <a:pt x="5350" y="677"/>
                </a:lnTo>
                <a:lnTo>
                  <a:pt x="4469" y="221"/>
                </a:lnTo>
                <a:lnTo>
                  <a:pt x="4469" y="190"/>
                </a:lnTo>
                <a:cubicBezTo>
                  <a:pt x="4215" y="64"/>
                  <a:pt x="3941" y="0"/>
                  <a:pt x="3628"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9"/>
          <p:cNvSpPr/>
          <p:nvPr/>
        </p:nvSpPr>
        <p:spPr>
          <a:xfrm>
            <a:off x="9969405" y="8916814"/>
            <a:ext cx="91934" cy="42072"/>
          </a:xfrm>
          <a:custGeom>
            <a:avLst/>
            <a:gdLst/>
            <a:ahLst/>
            <a:cxnLst/>
            <a:rect l="l" t="t" r="r" b="b"/>
            <a:pathLst>
              <a:path w="1794" h="821" extrusionOk="0">
                <a:moveTo>
                  <a:pt x="821" y="0"/>
                </a:moveTo>
                <a:lnTo>
                  <a:pt x="0" y="335"/>
                </a:lnTo>
                <a:lnTo>
                  <a:pt x="943" y="821"/>
                </a:lnTo>
                <a:lnTo>
                  <a:pt x="1794" y="486"/>
                </a:lnTo>
                <a:lnTo>
                  <a:pt x="821" y="0"/>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9"/>
          <p:cNvSpPr/>
          <p:nvPr/>
        </p:nvSpPr>
        <p:spPr>
          <a:xfrm>
            <a:off x="10017677" y="8803984"/>
            <a:ext cx="358306" cy="595724"/>
          </a:xfrm>
          <a:custGeom>
            <a:avLst/>
            <a:gdLst/>
            <a:ahLst/>
            <a:cxnLst/>
            <a:rect l="l" t="t" r="r" b="b"/>
            <a:pathLst>
              <a:path w="6992" h="11625" extrusionOk="0">
                <a:moveTo>
                  <a:pt x="3651" y="0"/>
                </a:moveTo>
                <a:cubicBezTo>
                  <a:pt x="3581" y="0"/>
                  <a:pt x="3509" y="5"/>
                  <a:pt x="3435" y="13"/>
                </a:cubicBezTo>
                <a:cubicBezTo>
                  <a:pt x="1642" y="226"/>
                  <a:pt x="852" y="2718"/>
                  <a:pt x="852" y="2718"/>
                </a:cubicBezTo>
                <a:lnTo>
                  <a:pt x="1" y="3053"/>
                </a:lnTo>
                <a:lnTo>
                  <a:pt x="1490" y="11624"/>
                </a:lnTo>
                <a:cubicBezTo>
                  <a:pt x="1490" y="11624"/>
                  <a:pt x="1916" y="11351"/>
                  <a:pt x="2341" y="11260"/>
                </a:cubicBezTo>
                <a:lnTo>
                  <a:pt x="2584" y="11260"/>
                </a:lnTo>
                <a:cubicBezTo>
                  <a:pt x="2936" y="11285"/>
                  <a:pt x="3722" y="11434"/>
                  <a:pt x="4362" y="11434"/>
                </a:cubicBezTo>
                <a:cubicBezTo>
                  <a:pt x="4497" y="11434"/>
                  <a:pt x="4626" y="11428"/>
                  <a:pt x="4742" y="11412"/>
                </a:cubicBezTo>
                <a:cubicBezTo>
                  <a:pt x="5046" y="11381"/>
                  <a:pt x="5411" y="11351"/>
                  <a:pt x="5746" y="11320"/>
                </a:cubicBezTo>
                <a:cubicBezTo>
                  <a:pt x="6201" y="11290"/>
                  <a:pt x="6597" y="11260"/>
                  <a:pt x="6597" y="11260"/>
                </a:cubicBezTo>
                <a:lnTo>
                  <a:pt x="6870" y="6244"/>
                </a:lnTo>
                <a:lnTo>
                  <a:pt x="6749" y="6062"/>
                </a:lnTo>
                <a:lnTo>
                  <a:pt x="6232" y="6032"/>
                </a:lnTo>
                <a:lnTo>
                  <a:pt x="6566" y="5545"/>
                </a:lnTo>
                <a:lnTo>
                  <a:pt x="6566" y="5272"/>
                </a:lnTo>
                <a:lnTo>
                  <a:pt x="6992" y="4907"/>
                </a:lnTo>
                <a:lnTo>
                  <a:pt x="6992" y="2384"/>
                </a:lnTo>
                <a:lnTo>
                  <a:pt x="6049" y="2293"/>
                </a:lnTo>
                <a:cubicBezTo>
                  <a:pt x="6049" y="2293"/>
                  <a:pt x="5295" y="0"/>
                  <a:pt x="365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9"/>
          <p:cNvSpPr/>
          <p:nvPr/>
        </p:nvSpPr>
        <p:spPr>
          <a:xfrm>
            <a:off x="10078452" y="8863788"/>
            <a:ext cx="255508" cy="526184"/>
          </a:xfrm>
          <a:custGeom>
            <a:avLst/>
            <a:gdLst/>
            <a:ahLst/>
            <a:cxnLst/>
            <a:rect l="l" t="t" r="r" b="b"/>
            <a:pathLst>
              <a:path w="4986" h="10268" extrusionOk="0">
                <a:moveTo>
                  <a:pt x="2581" y="0"/>
                </a:moveTo>
                <a:cubicBezTo>
                  <a:pt x="2562" y="0"/>
                  <a:pt x="2543" y="0"/>
                  <a:pt x="2523" y="1"/>
                </a:cubicBezTo>
                <a:lnTo>
                  <a:pt x="2462" y="1"/>
                </a:lnTo>
                <a:cubicBezTo>
                  <a:pt x="973" y="93"/>
                  <a:pt x="547" y="2524"/>
                  <a:pt x="547" y="2524"/>
                </a:cubicBezTo>
                <a:lnTo>
                  <a:pt x="0" y="2676"/>
                </a:lnTo>
                <a:lnTo>
                  <a:pt x="1155" y="10093"/>
                </a:lnTo>
                <a:lnTo>
                  <a:pt x="1398" y="10093"/>
                </a:lnTo>
                <a:cubicBezTo>
                  <a:pt x="1750" y="10118"/>
                  <a:pt x="2536" y="10267"/>
                  <a:pt x="3193" y="10267"/>
                </a:cubicBezTo>
                <a:cubicBezTo>
                  <a:pt x="3332" y="10267"/>
                  <a:pt x="3465" y="10261"/>
                  <a:pt x="3587" y="10245"/>
                </a:cubicBezTo>
                <a:cubicBezTo>
                  <a:pt x="3800" y="10214"/>
                  <a:pt x="4043" y="10184"/>
                  <a:pt x="4316" y="10153"/>
                </a:cubicBezTo>
                <a:lnTo>
                  <a:pt x="4560" y="10153"/>
                </a:lnTo>
                <a:lnTo>
                  <a:pt x="4985" y="2190"/>
                </a:lnTo>
                <a:lnTo>
                  <a:pt x="4742" y="2190"/>
                </a:lnTo>
                <a:lnTo>
                  <a:pt x="4073" y="2159"/>
                </a:lnTo>
                <a:cubicBezTo>
                  <a:pt x="4073" y="2159"/>
                  <a:pt x="3984" y="0"/>
                  <a:pt x="2581"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9"/>
          <p:cNvSpPr/>
          <p:nvPr/>
        </p:nvSpPr>
        <p:spPr>
          <a:xfrm>
            <a:off x="10207744" y="8863789"/>
            <a:ext cx="79480" cy="110690"/>
          </a:xfrm>
          <a:custGeom>
            <a:avLst/>
            <a:gdLst/>
            <a:ahLst/>
            <a:cxnLst/>
            <a:rect l="l" t="t" r="r" b="b"/>
            <a:pathLst>
              <a:path w="1551" h="2160" extrusionOk="0">
                <a:moveTo>
                  <a:pt x="58" y="0"/>
                </a:moveTo>
                <a:cubicBezTo>
                  <a:pt x="39" y="0"/>
                  <a:pt x="20" y="0"/>
                  <a:pt x="0" y="1"/>
                </a:cubicBezTo>
                <a:cubicBezTo>
                  <a:pt x="1307" y="457"/>
                  <a:pt x="1185" y="1977"/>
                  <a:pt x="1185" y="1977"/>
                </a:cubicBezTo>
                <a:lnTo>
                  <a:pt x="1550" y="2159"/>
                </a:lnTo>
                <a:cubicBezTo>
                  <a:pt x="1550" y="2159"/>
                  <a:pt x="1461" y="0"/>
                  <a:pt x="58" y="0"/>
                </a:cubicBezTo>
                <a:close/>
              </a:path>
            </a:pathLst>
          </a:custGeom>
          <a:solidFill>
            <a:srgbClr val="000000">
              <a:alpha val="404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9"/>
          <p:cNvSpPr/>
          <p:nvPr/>
        </p:nvSpPr>
        <p:spPr>
          <a:xfrm>
            <a:off x="10299627" y="8975963"/>
            <a:ext cx="34334" cy="408166"/>
          </a:xfrm>
          <a:custGeom>
            <a:avLst/>
            <a:gdLst/>
            <a:ahLst/>
            <a:cxnLst/>
            <a:rect l="l" t="t" r="r" b="b"/>
            <a:pathLst>
              <a:path w="670" h="7965" extrusionOk="0">
                <a:moveTo>
                  <a:pt x="426" y="1"/>
                </a:moveTo>
                <a:lnTo>
                  <a:pt x="0" y="7964"/>
                </a:lnTo>
                <a:lnTo>
                  <a:pt x="244" y="7964"/>
                </a:lnTo>
                <a:lnTo>
                  <a:pt x="669" y="1"/>
                </a:lnTo>
                <a:close/>
              </a:path>
            </a:pathLst>
          </a:custGeom>
          <a:solidFill>
            <a:srgbClr val="000000">
              <a:alpha val="404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9"/>
          <p:cNvSpPr/>
          <p:nvPr/>
        </p:nvSpPr>
        <p:spPr>
          <a:xfrm>
            <a:off x="8142315" y="8030237"/>
            <a:ext cx="12029610" cy="2818066"/>
          </a:xfrm>
          <a:custGeom>
            <a:avLst/>
            <a:gdLst/>
            <a:ahLst/>
            <a:cxnLst/>
            <a:rect l="l" t="t" r="r" b="b"/>
            <a:pathLst>
              <a:path w="234747" h="54992" extrusionOk="0">
                <a:moveTo>
                  <a:pt x="119226" y="1"/>
                </a:moveTo>
                <a:cubicBezTo>
                  <a:pt x="108194" y="1"/>
                  <a:pt x="91050" y="4780"/>
                  <a:pt x="66111" y="18152"/>
                </a:cubicBezTo>
                <a:cubicBezTo>
                  <a:pt x="34925" y="34839"/>
                  <a:pt x="1581" y="54079"/>
                  <a:pt x="31" y="54961"/>
                </a:cubicBezTo>
                <a:cubicBezTo>
                  <a:pt x="0" y="54991"/>
                  <a:pt x="0" y="54991"/>
                  <a:pt x="0" y="54991"/>
                </a:cubicBezTo>
                <a:lnTo>
                  <a:pt x="234746" y="54991"/>
                </a:lnTo>
                <a:cubicBezTo>
                  <a:pt x="232527" y="53806"/>
                  <a:pt x="136842" y="4048"/>
                  <a:pt x="127085" y="1039"/>
                </a:cubicBezTo>
                <a:cubicBezTo>
                  <a:pt x="124919" y="375"/>
                  <a:pt x="122311" y="1"/>
                  <a:pt x="119226"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9"/>
          <p:cNvSpPr/>
          <p:nvPr/>
        </p:nvSpPr>
        <p:spPr>
          <a:xfrm>
            <a:off x="8143852" y="8030237"/>
            <a:ext cx="12028072" cy="2818066"/>
          </a:xfrm>
          <a:custGeom>
            <a:avLst/>
            <a:gdLst/>
            <a:ahLst/>
            <a:cxnLst/>
            <a:rect l="l" t="t" r="r" b="b"/>
            <a:pathLst>
              <a:path w="234717" h="54992" extrusionOk="0">
                <a:moveTo>
                  <a:pt x="119195" y="1"/>
                </a:moveTo>
                <a:cubicBezTo>
                  <a:pt x="108163" y="1"/>
                  <a:pt x="91014" y="4780"/>
                  <a:pt x="66051" y="18152"/>
                </a:cubicBezTo>
                <a:cubicBezTo>
                  <a:pt x="34895" y="34839"/>
                  <a:pt x="1551" y="54079"/>
                  <a:pt x="1" y="54961"/>
                </a:cubicBezTo>
                <a:cubicBezTo>
                  <a:pt x="2128" y="53897"/>
                  <a:pt x="62160" y="23106"/>
                  <a:pt x="87328" y="13197"/>
                </a:cubicBezTo>
                <a:cubicBezTo>
                  <a:pt x="102716" y="7162"/>
                  <a:pt x="111816" y="4266"/>
                  <a:pt x="118931" y="4266"/>
                </a:cubicBezTo>
                <a:cubicBezTo>
                  <a:pt x="123677" y="4266"/>
                  <a:pt x="127539" y="5555"/>
                  <a:pt x="131796" y="8061"/>
                </a:cubicBezTo>
                <a:cubicBezTo>
                  <a:pt x="142313" y="14261"/>
                  <a:pt x="232528" y="54019"/>
                  <a:pt x="234716" y="54991"/>
                </a:cubicBezTo>
                <a:cubicBezTo>
                  <a:pt x="232497" y="53806"/>
                  <a:pt x="136812" y="4048"/>
                  <a:pt x="127055" y="1039"/>
                </a:cubicBezTo>
                <a:cubicBezTo>
                  <a:pt x="124889" y="375"/>
                  <a:pt x="122281" y="1"/>
                  <a:pt x="119195" y="1"/>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9"/>
          <p:cNvSpPr/>
          <p:nvPr/>
        </p:nvSpPr>
        <p:spPr>
          <a:xfrm>
            <a:off x="11893091" y="8714307"/>
            <a:ext cx="915902" cy="503174"/>
          </a:xfrm>
          <a:custGeom>
            <a:avLst/>
            <a:gdLst/>
            <a:ahLst/>
            <a:cxnLst/>
            <a:rect l="l" t="t" r="r" b="b"/>
            <a:pathLst>
              <a:path w="17873" h="9819" extrusionOk="0">
                <a:moveTo>
                  <a:pt x="6900" y="0"/>
                </a:moveTo>
                <a:lnTo>
                  <a:pt x="0" y="1155"/>
                </a:lnTo>
                <a:lnTo>
                  <a:pt x="7538" y="9028"/>
                </a:lnTo>
                <a:lnTo>
                  <a:pt x="14894" y="9818"/>
                </a:lnTo>
                <a:lnTo>
                  <a:pt x="17873" y="7326"/>
                </a:lnTo>
                <a:lnTo>
                  <a:pt x="6900" y="0"/>
                </a:lnTo>
                <a:close/>
              </a:path>
            </a:pathLst>
          </a:custGeom>
          <a:solidFill>
            <a:srgbClr val="59235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29"/>
          <p:cNvSpPr/>
          <p:nvPr/>
        </p:nvSpPr>
        <p:spPr>
          <a:xfrm>
            <a:off x="11907079" y="7814494"/>
            <a:ext cx="507838" cy="985544"/>
          </a:xfrm>
          <a:custGeom>
            <a:avLst/>
            <a:gdLst/>
            <a:ahLst/>
            <a:cxnLst/>
            <a:rect l="l" t="t" r="r" b="b"/>
            <a:pathLst>
              <a:path w="9910" h="19232" extrusionOk="0">
                <a:moveTo>
                  <a:pt x="5238" y="0"/>
                </a:moveTo>
                <a:cubicBezTo>
                  <a:pt x="4623" y="0"/>
                  <a:pt x="4005" y="139"/>
                  <a:pt x="3466" y="416"/>
                </a:cubicBezTo>
                <a:lnTo>
                  <a:pt x="1733" y="1298"/>
                </a:lnTo>
                <a:lnTo>
                  <a:pt x="1764" y="3152"/>
                </a:lnTo>
                <a:lnTo>
                  <a:pt x="1733" y="5432"/>
                </a:lnTo>
                <a:lnTo>
                  <a:pt x="1" y="5280"/>
                </a:lnTo>
                <a:lnTo>
                  <a:pt x="1" y="8684"/>
                </a:lnTo>
                <a:lnTo>
                  <a:pt x="1672" y="8866"/>
                </a:lnTo>
                <a:lnTo>
                  <a:pt x="1521" y="17772"/>
                </a:lnTo>
                <a:lnTo>
                  <a:pt x="5502" y="18167"/>
                </a:lnTo>
                <a:lnTo>
                  <a:pt x="5381" y="19231"/>
                </a:lnTo>
                <a:lnTo>
                  <a:pt x="7174" y="18319"/>
                </a:lnTo>
                <a:lnTo>
                  <a:pt x="7934" y="10508"/>
                </a:lnTo>
                <a:lnTo>
                  <a:pt x="9545" y="9687"/>
                </a:lnTo>
                <a:lnTo>
                  <a:pt x="9910" y="6191"/>
                </a:lnTo>
                <a:lnTo>
                  <a:pt x="8329" y="6039"/>
                </a:lnTo>
                <a:lnTo>
                  <a:pt x="8572" y="3608"/>
                </a:lnTo>
                <a:cubicBezTo>
                  <a:pt x="8845" y="1203"/>
                  <a:pt x="7050" y="0"/>
                  <a:pt x="5238"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9"/>
          <p:cNvSpPr/>
          <p:nvPr/>
        </p:nvSpPr>
        <p:spPr>
          <a:xfrm>
            <a:off x="11815197" y="8083468"/>
            <a:ext cx="180742" cy="54576"/>
          </a:xfrm>
          <a:custGeom>
            <a:avLst/>
            <a:gdLst/>
            <a:ahLst/>
            <a:cxnLst/>
            <a:rect l="l" t="t" r="r" b="b"/>
            <a:pathLst>
              <a:path w="3527" h="1065" extrusionOk="0">
                <a:moveTo>
                  <a:pt x="1794" y="1"/>
                </a:moveTo>
                <a:lnTo>
                  <a:pt x="0" y="912"/>
                </a:lnTo>
                <a:lnTo>
                  <a:pt x="1733" y="1064"/>
                </a:lnTo>
                <a:lnTo>
                  <a:pt x="3526" y="153"/>
                </a:lnTo>
                <a:lnTo>
                  <a:pt x="179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9"/>
          <p:cNvSpPr/>
          <p:nvPr/>
        </p:nvSpPr>
        <p:spPr>
          <a:xfrm>
            <a:off x="12241966" y="8122414"/>
            <a:ext cx="172952" cy="54576"/>
          </a:xfrm>
          <a:custGeom>
            <a:avLst/>
            <a:gdLst/>
            <a:ahLst/>
            <a:cxnLst/>
            <a:rect l="l" t="t" r="r" b="b"/>
            <a:pathLst>
              <a:path w="3375" h="1065" extrusionOk="0">
                <a:moveTo>
                  <a:pt x="1794" y="0"/>
                </a:moveTo>
                <a:lnTo>
                  <a:pt x="1" y="912"/>
                </a:lnTo>
                <a:lnTo>
                  <a:pt x="1581" y="1064"/>
                </a:lnTo>
                <a:lnTo>
                  <a:pt x="3375" y="152"/>
                </a:lnTo>
                <a:lnTo>
                  <a:pt x="1794" y="0"/>
                </a:ln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9"/>
          <p:cNvSpPr/>
          <p:nvPr/>
        </p:nvSpPr>
        <p:spPr>
          <a:xfrm>
            <a:off x="11815197" y="7861897"/>
            <a:ext cx="507838" cy="938142"/>
          </a:xfrm>
          <a:custGeom>
            <a:avLst/>
            <a:gdLst/>
            <a:ahLst/>
            <a:cxnLst/>
            <a:rect l="l" t="t" r="r" b="b"/>
            <a:pathLst>
              <a:path w="9910" h="18307" extrusionOk="0">
                <a:moveTo>
                  <a:pt x="5260" y="1"/>
                </a:moveTo>
                <a:cubicBezTo>
                  <a:pt x="3562" y="1"/>
                  <a:pt x="1837" y="1050"/>
                  <a:pt x="1763" y="3139"/>
                </a:cubicBezTo>
                <a:lnTo>
                  <a:pt x="1703" y="5418"/>
                </a:lnTo>
                <a:lnTo>
                  <a:pt x="0" y="5266"/>
                </a:lnTo>
                <a:lnTo>
                  <a:pt x="0" y="8671"/>
                </a:lnTo>
                <a:lnTo>
                  <a:pt x="1672" y="8853"/>
                </a:lnTo>
                <a:lnTo>
                  <a:pt x="1520" y="17789"/>
                </a:lnTo>
                <a:lnTo>
                  <a:pt x="7174" y="18306"/>
                </a:lnTo>
                <a:lnTo>
                  <a:pt x="8025" y="9522"/>
                </a:lnTo>
                <a:lnTo>
                  <a:pt x="9514" y="9674"/>
                </a:lnTo>
                <a:lnTo>
                  <a:pt x="9909" y="6178"/>
                </a:lnTo>
                <a:lnTo>
                  <a:pt x="8329" y="6026"/>
                </a:lnTo>
                <a:lnTo>
                  <a:pt x="8572" y="3595"/>
                </a:lnTo>
                <a:cubicBezTo>
                  <a:pt x="8854" y="1194"/>
                  <a:pt x="7072" y="1"/>
                  <a:pt x="5260"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9"/>
          <p:cNvSpPr/>
          <p:nvPr/>
        </p:nvSpPr>
        <p:spPr>
          <a:xfrm>
            <a:off x="13882165" y="8229129"/>
            <a:ext cx="1183862" cy="649582"/>
          </a:xfrm>
          <a:custGeom>
            <a:avLst/>
            <a:gdLst/>
            <a:ahLst/>
            <a:cxnLst/>
            <a:rect l="l" t="t" r="r" b="b"/>
            <a:pathLst>
              <a:path w="23102" h="12676" extrusionOk="0">
                <a:moveTo>
                  <a:pt x="8937" y="0"/>
                </a:moveTo>
                <a:lnTo>
                  <a:pt x="0" y="1459"/>
                </a:lnTo>
                <a:lnTo>
                  <a:pt x="9757" y="11642"/>
                </a:lnTo>
                <a:lnTo>
                  <a:pt x="19241" y="12675"/>
                </a:lnTo>
                <a:lnTo>
                  <a:pt x="23101" y="9423"/>
                </a:lnTo>
                <a:lnTo>
                  <a:pt x="8937" y="0"/>
                </a:ln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9"/>
          <p:cNvSpPr/>
          <p:nvPr/>
        </p:nvSpPr>
        <p:spPr>
          <a:xfrm>
            <a:off x="13900868" y="7066224"/>
            <a:ext cx="654244" cy="1272004"/>
          </a:xfrm>
          <a:custGeom>
            <a:avLst/>
            <a:gdLst/>
            <a:ahLst/>
            <a:cxnLst/>
            <a:rect l="l" t="t" r="r" b="b"/>
            <a:pathLst>
              <a:path w="12767" h="24822" extrusionOk="0">
                <a:moveTo>
                  <a:pt x="6773" y="1"/>
                </a:moveTo>
                <a:cubicBezTo>
                  <a:pt x="5974" y="1"/>
                  <a:pt x="5171" y="180"/>
                  <a:pt x="4468" y="535"/>
                </a:cubicBezTo>
                <a:lnTo>
                  <a:pt x="2219" y="1690"/>
                </a:lnTo>
                <a:lnTo>
                  <a:pt x="2250" y="4061"/>
                </a:lnTo>
                <a:lnTo>
                  <a:pt x="2219" y="7009"/>
                </a:lnTo>
                <a:lnTo>
                  <a:pt x="0" y="6796"/>
                </a:lnTo>
                <a:lnTo>
                  <a:pt x="0" y="11234"/>
                </a:lnTo>
                <a:lnTo>
                  <a:pt x="2128" y="11447"/>
                </a:lnTo>
                <a:lnTo>
                  <a:pt x="1946" y="22967"/>
                </a:lnTo>
                <a:lnTo>
                  <a:pt x="7082" y="23453"/>
                </a:lnTo>
                <a:lnTo>
                  <a:pt x="6961" y="24821"/>
                </a:lnTo>
                <a:lnTo>
                  <a:pt x="9271" y="23666"/>
                </a:lnTo>
                <a:lnTo>
                  <a:pt x="10213" y="13575"/>
                </a:lnTo>
                <a:lnTo>
                  <a:pt x="12310" y="12511"/>
                </a:lnTo>
                <a:lnTo>
                  <a:pt x="12766" y="7982"/>
                </a:lnTo>
                <a:lnTo>
                  <a:pt x="10760" y="7800"/>
                </a:lnTo>
                <a:lnTo>
                  <a:pt x="11064" y="4669"/>
                </a:lnTo>
                <a:cubicBezTo>
                  <a:pt x="11427" y="1540"/>
                  <a:pt x="9118" y="1"/>
                  <a:pt x="677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9"/>
          <p:cNvSpPr/>
          <p:nvPr/>
        </p:nvSpPr>
        <p:spPr>
          <a:xfrm>
            <a:off x="13782492" y="7126284"/>
            <a:ext cx="654244" cy="1211944"/>
          </a:xfrm>
          <a:custGeom>
            <a:avLst/>
            <a:gdLst/>
            <a:ahLst/>
            <a:cxnLst/>
            <a:rect l="l" t="t" r="r" b="b"/>
            <a:pathLst>
              <a:path w="12767" h="23650" extrusionOk="0">
                <a:moveTo>
                  <a:pt x="6776" y="0"/>
                </a:moveTo>
                <a:cubicBezTo>
                  <a:pt x="4581" y="0"/>
                  <a:pt x="2352" y="1354"/>
                  <a:pt x="2249" y="4044"/>
                </a:cubicBezTo>
                <a:lnTo>
                  <a:pt x="2219" y="6992"/>
                </a:lnTo>
                <a:lnTo>
                  <a:pt x="0" y="6810"/>
                </a:lnTo>
                <a:lnTo>
                  <a:pt x="0" y="11217"/>
                </a:lnTo>
                <a:lnTo>
                  <a:pt x="2128" y="11430"/>
                </a:lnTo>
                <a:lnTo>
                  <a:pt x="1945" y="22980"/>
                </a:lnTo>
                <a:lnTo>
                  <a:pt x="9271" y="23649"/>
                </a:lnTo>
                <a:lnTo>
                  <a:pt x="10335" y="12281"/>
                </a:lnTo>
                <a:lnTo>
                  <a:pt x="12310" y="12494"/>
                </a:lnTo>
                <a:lnTo>
                  <a:pt x="12766" y="7995"/>
                </a:lnTo>
                <a:lnTo>
                  <a:pt x="10760" y="7813"/>
                </a:lnTo>
                <a:lnTo>
                  <a:pt x="11064" y="4652"/>
                </a:lnTo>
                <a:cubicBezTo>
                  <a:pt x="11425" y="1544"/>
                  <a:pt x="9119" y="0"/>
                  <a:pt x="6776"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9"/>
          <p:cNvSpPr/>
          <p:nvPr/>
        </p:nvSpPr>
        <p:spPr>
          <a:xfrm>
            <a:off x="5879100" y="9523201"/>
            <a:ext cx="10752016" cy="1744898"/>
          </a:xfrm>
          <a:custGeom>
            <a:avLst/>
            <a:gdLst/>
            <a:ahLst/>
            <a:cxnLst/>
            <a:rect l="l" t="t" r="r" b="b"/>
            <a:pathLst>
              <a:path w="182253" h="25858" extrusionOk="0">
                <a:moveTo>
                  <a:pt x="107142" y="1"/>
                </a:moveTo>
                <a:cubicBezTo>
                  <a:pt x="94925" y="1"/>
                  <a:pt x="81221" y="1377"/>
                  <a:pt x="67144" y="5158"/>
                </a:cubicBezTo>
                <a:cubicBezTo>
                  <a:pt x="43010" y="11602"/>
                  <a:pt x="0" y="25857"/>
                  <a:pt x="0" y="25857"/>
                </a:cubicBezTo>
                <a:lnTo>
                  <a:pt x="182253" y="21875"/>
                </a:lnTo>
                <a:cubicBezTo>
                  <a:pt x="182253" y="21875"/>
                  <a:pt x="146933" y="4216"/>
                  <a:pt x="130580" y="1723"/>
                </a:cubicBezTo>
                <a:cubicBezTo>
                  <a:pt x="123790" y="699"/>
                  <a:pt x="115843" y="1"/>
                  <a:pt x="107142"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29"/>
          <p:cNvSpPr/>
          <p:nvPr/>
        </p:nvSpPr>
        <p:spPr>
          <a:xfrm>
            <a:off x="10249765" y="9977546"/>
            <a:ext cx="3615334" cy="486008"/>
          </a:xfrm>
          <a:custGeom>
            <a:avLst/>
            <a:gdLst/>
            <a:ahLst/>
            <a:cxnLst/>
            <a:rect l="l" t="t" r="r" b="b"/>
            <a:pathLst>
              <a:path w="70550" h="9484" extrusionOk="0">
                <a:moveTo>
                  <a:pt x="16931" y="0"/>
                </a:moveTo>
                <a:cubicBezTo>
                  <a:pt x="7569" y="0"/>
                  <a:pt x="1" y="1854"/>
                  <a:pt x="1" y="4134"/>
                </a:cubicBezTo>
                <a:cubicBezTo>
                  <a:pt x="1" y="6414"/>
                  <a:pt x="7569" y="8237"/>
                  <a:pt x="16931" y="8237"/>
                </a:cubicBezTo>
                <a:cubicBezTo>
                  <a:pt x="24044" y="8237"/>
                  <a:pt x="30092" y="7174"/>
                  <a:pt x="32646" y="5684"/>
                </a:cubicBezTo>
                <a:cubicBezTo>
                  <a:pt x="34257" y="7842"/>
                  <a:pt x="42068" y="9484"/>
                  <a:pt x="51430" y="9484"/>
                </a:cubicBezTo>
                <a:cubicBezTo>
                  <a:pt x="62008" y="9484"/>
                  <a:pt x="70549" y="7417"/>
                  <a:pt x="70549" y="4863"/>
                </a:cubicBezTo>
                <a:cubicBezTo>
                  <a:pt x="70549" y="2280"/>
                  <a:pt x="62008" y="213"/>
                  <a:pt x="51430" y="213"/>
                </a:cubicBezTo>
                <a:cubicBezTo>
                  <a:pt x="43223" y="213"/>
                  <a:pt x="36202" y="1459"/>
                  <a:pt x="33497" y="3252"/>
                </a:cubicBezTo>
                <a:cubicBezTo>
                  <a:pt x="31825" y="1398"/>
                  <a:pt x="25047" y="0"/>
                  <a:pt x="16931" y="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29"/>
          <p:cNvSpPr/>
          <p:nvPr/>
        </p:nvSpPr>
        <p:spPr>
          <a:xfrm>
            <a:off x="3108057" y="10046060"/>
            <a:ext cx="588806" cy="802240"/>
          </a:xfrm>
          <a:custGeom>
            <a:avLst/>
            <a:gdLst/>
            <a:ahLst/>
            <a:cxnLst/>
            <a:rect l="l" t="t" r="r" b="b"/>
            <a:pathLst>
              <a:path w="11490" h="15655" extrusionOk="0">
                <a:moveTo>
                  <a:pt x="0" y="1"/>
                </a:moveTo>
                <a:cubicBezTo>
                  <a:pt x="0" y="1"/>
                  <a:pt x="851" y="13679"/>
                  <a:pt x="1064" y="15654"/>
                </a:cubicBezTo>
                <a:lnTo>
                  <a:pt x="11490" y="15654"/>
                </a:lnTo>
                <a:lnTo>
                  <a:pt x="10943" y="4165"/>
                </a:lnTo>
                <a:lnTo>
                  <a:pt x="0" y="1"/>
                </a:lnTo>
                <a:close/>
              </a:path>
            </a:pathLst>
          </a:custGeom>
          <a:solidFill>
            <a:srgbClr val="491248"/>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72" name="Google Shape;1272;p29"/>
          <p:cNvGrpSpPr/>
          <p:nvPr/>
        </p:nvGrpSpPr>
        <p:grpSpPr>
          <a:xfrm>
            <a:off x="2926112" y="442932"/>
            <a:ext cx="1302224" cy="819404"/>
            <a:chOff x="277541" y="1465756"/>
            <a:chExt cx="1416694" cy="891432"/>
          </a:xfrm>
        </p:grpSpPr>
        <p:sp>
          <p:nvSpPr>
            <p:cNvPr id="1273" name="Google Shape;1273;p29"/>
            <p:cNvSpPr/>
            <p:nvPr/>
          </p:nvSpPr>
          <p:spPr>
            <a:xfrm>
              <a:off x="1130360" y="1465756"/>
              <a:ext cx="563874" cy="748920"/>
            </a:xfrm>
            <a:custGeom>
              <a:avLst/>
              <a:gdLst/>
              <a:ahLst/>
              <a:cxnLst/>
              <a:rect l="l" t="t" r="r" b="b"/>
              <a:pathLst>
                <a:path w="22007" h="29229" extrusionOk="0">
                  <a:moveTo>
                    <a:pt x="21564" y="0"/>
                  </a:moveTo>
                  <a:cubicBezTo>
                    <a:pt x="20541" y="0"/>
                    <a:pt x="17736" y="231"/>
                    <a:pt x="13921" y="2237"/>
                  </a:cubicBezTo>
                  <a:cubicBezTo>
                    <a:pt x="9119" y="4760"/>
                    <a:pt x="4711" y="10960"/>
                    <a:pt x="4711" y="10960"/>
                  </a:cubicBezTo>
                  <a:cubicBezTo>
                    <a:pt x="4711" y="10960"/>
                    <a:pt x="4651" y="15550"/>
                    <a:pt x="3800" y="20049"/>
                  </a:cubicBezTo>
                  <a:cubicBezTo>
                    <a:pt x="2949" y="24578"/>
                    <a:pt x="0" y="25307"/>
                    <a:pt x="0" y="25307"/>
                  </a:cubicBezTo>
                  <a:lnTo>
                    <a:pt x="61" y="26158"/>
                  </a:lnTo>
                  <a:lnTo>
                    <a:pt x="243" y="28863"/>
                  </a:lnTo>
                  <a:cubicBezTo>
                    <a:pt x="1259" y="28652"/>
                    <a:pt x="2125" y="28574"/>
                    <a:pt x="2850" y="28574"/>
                  </a:cubicBezTo>
                  <a:cubicBezTo>
                    <a:pt x="4944" y="28574"/>
                    <a:pt x="5866" y="29228"/>
                    <a:pt x="5866" y="29228"/>
                  </a:cubicBezTo>
                  <a:cubicBezTo>
                    <a:pt x="7873" y="24486"/>
                    <a:pt x="13101" y="23696"/>
                    <a:pt x="13101" y="23696"/>
                  </a:cubicBezTo>
                  <a:cubicBezTo>
                    <a:pt x="13101" y="23696"/>
                    <a:pt x="12280" y="21629"/>
                    <a:pt x="14195" y="19350"/>
                  </a:cubicBezTo>
                  <a:cubicBezTo>
                    <a:pt x="16110" y="17039"/>
                    <a:pt x="19241" y="16584"/>
                    <a:pt x="19241" y="16584"/>
                  </a:cubicBezTo>
                  <a:cubicBezTo>
                    <a:pt x="19241" y="16584"/>
                    <a:pt x="15867" y="11933"/>
                    <a:pt x="16505" y="7830"/>
                  </a:cubicBezTo>
                  <a:cubicBezTo>
                    <a:pt x="17143" y="3757"/>
                    <a:pt x="22007" y="18"/>
                    <a:pt x="22007" y="18"/>
                  </a:cubicBezTo>
                  <a:lnTo>
                    <a:pt x="21976" y="18"/>
                  </a:lnTo>
                  <a:cubicBezTo>
                    <a:pt x="21937" y="12"/>
                    <a:pt x="21796" y="0"/>
                    <a:pt x="215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74" name="Google Shape;1274;p29"/>
            <p:cNvGrpSpPr/>
            <p:nvPr/>
          </p:nvGrpSpPr>
          <p:grpSpPr>
            <a:xfrm>
              <a:off x="277541" y="1465756"/>
              <a:ext cx="1415925" cy="891432"/>
              <a:chOff x="277541" y="1465756"/>
              <a:chExt cx="1415925" cy="891432"/>
            </a:xfrm>
          </p:grpSpPr>
          <p:sp>
            <p:nvSpPr>
              <p:cNvPr id="1275" name="Google Shape;1275;p29"/>
              <p:cNvSpPr/>
              <p:nvPr/>
            </p:nvSpPr>
            <p:spPr>
              <a:xfrm>
                <a:off x="277541" y="1668328"/>
                <a:ext cx="756274" cy="605537"/>
              </a:xfrm>
              <a:custGeom>
                <a:avLst/>
                <a:gdLst/>
                <a:ahLst/>
                <a:cxnLst/>
                <a:rect l="l" t="t" r="r" b="b"/>
                <a:pathLst>
                  <a:path w="29516" h="23633" extrusionOk="0">
                    <a:moveTo>
                      <a:pt x="4548" y="1"/>
                    </a:moveTo>
                    <a:cubicBezTo>
                      <a:pt x="1744" y="1"/>
                      <a:pt x="163" y="618"/>
                      <a:pt x="31" y="684"/>
                    </a:cubicBezTo>
                    <a:lnTo>
                      <a:pt x="1" y="684"/>
                    </a:lnTo>
                    <a:cubicBezTo>
                      <a:pt x="1" y="684"/>
                      <a:pt x="5746" y="2781"/>
                      <a:pt x="7600" y="6489"/>
                    </a:cubicBezTo>
                    <a:cubicBezTo>
                      <a:pt x="9454" y="10197"/>
                      <a:pt x="7661" y="15638"/>
                      <a:pt x="7661" y="15638"/>
                    </a:cubicBezTo>
                    <a:cubicBezTo>
                      <a:pt x="7661" y="15638"/>
                      <a:pt x="8139" y="15559"/>
                      <a:pt x="8872" y="15559"/>
                    </a:cubicBezTo>
                    <a:cubicBezTo>
                      <a:pt x="10015" y="15559"/>
                      <a:pt x="11777" y="15751"/>
                      <a:pt x="13314" y="16732"/>
                    </a:cubicBezTo>
                    <a:cubicBezTo>
                      <a:pt x="15837" y="18343"/>
                      <a:pt x="15685" y="20532"/>
                      <a:pt x="15685" y="20532"/>
                    </a:cubicBezTo>
                    <a:cubicBezTo>
                      <a:pt x="15685" y="20532"/>
                      <a:pt x="16121" y="20466"/>
                      <a:pt x="16822" y="20466"/>
                    </a:cubicBezTo>
                    <a:cubicBezTo>
                      <a:pt x="18546" y="20466"/>
                      <a:pt x="21870" y="20866"/>
                      <a:pt x="24226" y="23632"/>
                    </a:cubicBezTo>
                    <a:cubicBezTo>
                      <a:pt x="24226" y="23632"/>
                      <a:pt x="25472" y="22021"/>
                      <a:pt x="29515" y="21596"/>
                    </a:cubicBezTo>
                    <a:lnTo>
                      <a:pt x="28846" y="18951"/>
                    </a:lnTo>
                    <a:lnTo>
                      <a:pt x="28634" y="18131"/>
                    </a:lnTo>
                    <a:cubicBezTo>
                      <a:pt x="28634" y="18131"/>
                      <a:pt x="28613" y="18132"/>
                      <a:pt x="28573" y="18132"/>
                    </a:cubicBezTo>
                    <a:cubicBezTo>
                      <a:pt x="28137" y="18132"/>
                      <a:pt x="25415" y="17978"/>
                      <a:pt x="23436" y="14270"/>
                    </a:cubicBezTo>
                    <a:cubicBezTo>
                      <a:pt x="21247" y="10228"/>
                      <a:pt x="19819" y="5851"/>
                      <a:pt x="19819" y="5851"/>
                    </a:cubicBezTo>
                    <a:cubicBezTo>
                      <a:pt x="19819" y="5851"/>
                      <a:pt x="13740" y="1291"/>
                      <a:pt x="8360" y="349"/>
                    </a:cubicBezTo>
                    <a:cubicBezTo>
                      <a:pt x="6913" y="94"/>
                      <a:pt x="5638" y="1"/>
                      <a:pt x="4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9"/>
              <p:cNvSpPr/>
              <p:nvPr/>
            </p:nvSpPr>
            <p:spPr>
              <a:xfrm>
                <a:off x="278335" y="1668328"/>
                <a:ext cx="738338" cy="605537"/>
              </a:xfrm>
              <a:custGeom>
                <a:avLst/>
                <a:gdLst/>
                <a:ahLst/>
                <a:cxnLst/>
                <a:rect l="l" t="t" r="r" b="b"/>
                <a:pathLst>
                  <a:path w="28816" h="23633" extrusionOk="0">
                    <a:moveTo>
                      <a:pt x="4517" y="1"/>
                    </a:moveTo>
                    <a:cubicBezTo>
                      <a:pt x="1713" y="1"/>
                      <a:pt x="132" y="618"/>
                      <a:pt x="0" y="684"/>
                    </a:cubicBezTo>
                    <a:cubicBezTo>
                      <a:pt x="108" y="666"/>
                      <a:pt x="1005" y="536"/>
                      <a:pt x="2426" y="536"/>
                    </a:cubicBezTo>
                    <a:cubicBezTo>
                      <a:pt x="5812" y="536"/>
                      <a:pt x="12175" y="1271"/>
                      <a:pt x="17934" y="6003"/>
                    </a:cubicBezTo>
                    <a:lnTo>
                      <a:pt x="7630" y="15638"/>
                    </a:lnTo>
                    <a:lnTo>
                      <a:pt x="7630" y="15638"/>
                    </a:lnTo>
                    <a:lnTo>
                      <a:pt x="18602" y="6854"/>
                    </a:lnTo>
                    <a:lnTo>
                      <a:pt x="15654" y="20532"/>
                    </a:lnTo>
                    <a:lnTo>
                      <a:pt x="19484" y="7735"/>
                    </a:lnTo>
                    <a:lnTo>
                      <a:pt x="24195" y="23632"/>
                    </a:lnTo>
                    <a:lnTo>
                      <a:pt x="24195" y="23632"/>
                    </a:lnTo>
                    <a:lnTo>
                      <a:pt x="22007" y="13510"/>
                    </a:lnTo>
                    <a:lnTo>
                      <a:pt x="22007" y="13510"/>
                    </a:lnTo>
                    <a:cubicBezTo>
                      <a:pt x="22007" y="13511"/>
                      <a:pt x="24160" y="18952"/>
                      <a:pt x="28703" y="18952"/>
                    </a:cubicBezTo>
                    <a:cubicBezTo>
                      <a:pt x="28740" y="18952"/>
                      <a:pt x="28778" y="18952"/>
                      <a:pt x="28815" y="18951"/>
                    </a:cubicBezTo>
                    <a:lnTo>
                      <a:pt x="28603" y="18131"/>
                    </a:lnTo>
                    <a:cubicBezTo>
                      <a:pt x="28603" y="18131"/>
                      <a:pt x="28582" y="18132"/>
                      <a:pt x="28542" y="18132"/>
                    </a:cubicBezTo>
                    <a:cubicBezTo>
                      <a:pt x="28106" y="18132"/>
                      <a:pt x="25384" y="17978"/>
                      <a:pt x="23405" y="14270"/>
                    </a:cubicBezTo>
                    <a:cubicBezTo>
                      <a:pt x="21216" y="10228"/>
                      <a:pt x="19788" y="5851"/>
                      <a:pt x="19788" y="5851"/>
                    </a:cubicBezTo>
                    <a:cubicBezTo>
                      <a:pt x="19788" y="5851"/>
                      <a:pt x="13709" y="1291"/>
                      <a:pt x="8329" y="349"/>
                    </a:cubicBezTo>
                    <a:cubicBezTo>
                      <a:pt x="6882" y="94"/>
                      <a:pt x="5607" y="1"/>
                      <a:pt x="45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9"/>
              <p:cNvSpPr/>
              <p:nvPr/>
            </p:nvSpPr>
            <p:spPr>
              <a:xfrm>
                <a:off x="1130360" y="1465756"/>
                <a:ext cx="563106" cy="748920"/>
              </a:xfrm>
              <a:custGeom>
                <a:avLst/>
                <a:gdLst/>
                <a:ahLst/>
                <a:cxnLst/>
                <a:rect l="l" t="t" r="r" b="b"/>
                <a:pathLst>
                  <a:path w="21977" h="29229" extrusionOk="0">
                    <a:moveTo>
                      <a:pt x="21564" y="0"/>
                    </a:moveTo>
                    <a:cubicBezTo>
                      <a:pt x="20541" y="0"/>
                      <a:pt x="17736" y="231"/>
                      <a:pt x="13921" y="2237"/>
                    </a:cubicBezTo>
                    <a:cubicBezTo>
                      <a:pt x="9119" y="4760"/>
                      <a:pt x="4681" y="10960"/>
                      <a:pt x="4681" y="10960"/>
                    </a:cubicBezTo>
                    <a:cubicBezTo>
                      <a:pt x="4681" y="10960"/>
                      <a:pt x="4651" y="15550"/>
                      <a:pt x="3800" y="20049"/>
                    </a:cubicBezTo>
                    <a:cubicBezTo>
                      <a:pt x="2949" y="24578"/>
                      <a:pt x="0" y="25307"/>
                      <a:pt x="0" y="25307"/>
                    </a:cubicBezTo>
                    <a:lnTo>
                      <a:pt x="61" y="26158"/>
                    </a:lnTo>
                    <a:cubicBezTo>
                      <a:pt x="4499" y="24851"/>
                      <a:pt x="4894" y="18894"/>
                      <a:pt x="4894" y="18894"/>
                    </a:cubicBezTo>
                    <a:lnTo>
                      <a:pt x="5866" y="29228"/>
                    </a:lnTo>
                    <a:lnTo>
                      <a:pt x="5532" y="12663"/>
                    </a:lnTo>
                    <a:lnTo>
                      <a:pt x="13101" y="23696"/>
                    </a:lnTo>
                    <a:lnTo>
                      <a:pt x="13101" y="23696"/>
                    </a:lnTo>
                    <a:lnTo>
                      <a:pt x="6110" y="11538"/>
                    </a:lnTo>
                    <a:lnTo>
                      <a:pt x="6110" y="11538"/>
                    </a:lnTo>
                    <a:lnTo>
                      <a:pt x="19241" y="16584"/>
                    </a:lnTo>
                    <a:lnTo>
                      <a:pt x="6474" y="10535"/>
                    </a:lnTo>
                    <a:cubicBezTo>
                      <a:pt x="12250" y="1629"/>
                      <a:pt x="21611" y="79"/>
                      <a:pt x="21976" y="18"/>
                    </a:cubicBezTo>
                    <a:cubicBezTo>
                      <a:pt x="21937" y="12"/>
                      <a:pt x="21796" y="0"/>
                      <a:pt x="215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9"/>
              <p:cNvSpPr/>
              <p:nvPr/>
            </p:nvSpPr>
            <p:spPr>
              <a:xfrm>
                <a:off x="951233" y="1913253"/>
                <a:ext cx="225862" cy="443935"/>
              </a:xfrm>
              <a:custGeom>
                <a:avLst/>
                <a:gdLst/>
                <a:ahLst/>
                <a:cxnLst/>
                <a:rect l="l" t="t" r="r" b="b"/>
                <a:pathLst>
                  <a:path w="8815" h="17326" extrusionOk="0">
                    <a:moveTo>
                      <a:pt x="7022" y="0"/>
                    </a:moveTo>
                    <a:lnTo>
                      <a:pt x="5684" y="3982"/>
                    </a:lnTo>
                    <a:cubicBezTo>
                      <a:pt x="5684" y="3982"/>
                      <a:pt x="5347" y="3914"/>
                      <a:pt x="4879" y="3914"/>
                    </a:cubicBezTo>
                    <a:cubicBezTo>
                      <a:pt x="4305" y="3914"/>
                      <a:pt x="3535" y="4016"/>
                      <a:pt x="2948" y="4468"/>
                    </a:cubicBezTo>
                    <a:lnTo>
                      <a:pt x="0" y="1216"/>
                    </a:lnTo>
                    <a:lnTo>
                      <a:pt x="0" y="1216"/>
                    </a:lnTo>
                    <a:cubicBezTo>
                      <a:pt x="0" y="1216"/>
                      <a:pt x="942" y="5988"/>
                      <a:pt x="1550" y="9331"/>
                    </a:cubicBezTo>
                    <a:cubicBezTo>
                      <a:pt x="2158" y="12675"/>
                      <a:pt x="3708" y="15745"/>
                      <a:pt x="6870" y="17326"/>
                    </a:cubicBezTo>
                    <a:cubicBezTo>
                      <a:pt x="6870" y="17326"/>
                      <a:pt x="8815" y="14468"/>
                      <a:pt x="8693" y="10790"/>
                    </a:cubicBezTo>
                    <a:cubicBezTo>
                      <a:pt x="8602" y="8055"/>
                      <a:pt x="7022" y="0"/>
                      <a:pt x="70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79" name="Google Shape;1279;p29"/>
          <p:cNvGrpSpPr/>
          <p:nvPr/>
        </p:nvGrpSpPr>
        <p:grpSpPr>
          <a:xfrm>
            <a:off x="242302" y="2770308"/>
            <a:ext cx="1183900" cy="807160"/>
            <a:chOff x="-12" y="995024"/>
            <a:chExt cx="790531" cy="538969"/>
          </a:xfrm>
        </p:grpSpPr>
        <p:sp>
          <p:nvSpPr>
            <p:cNvPr id="1280" name="Google Shape;1280;p29"/>
            <p:cNvSpPr/>
            <p:nvPr/>
          </p:nvSpPr>
          <p:spPr>
            <a:xfrm>
              <a:off x="-12" y="1185168"/>
              <a:ext cx="460308" cy="315336"/>
            </a:xfrm>
            <a:custGeom>
              <a:avLst/>
              <a:gdLst/>
              <a:ahLst/>
              <a:cxnLst/>
              <a:rect l="l" t="t" r="r" b="b"/>
              <a:pathLst>
                <a:path w="17965" h="12307" extrusionOk="0">
                  <a:moveTo>
                    <a:pt x="3863" y="1"/>
                  </a:moveTo>
                  <a:cubicBezTo>
                    <a:pt x="1427" y="1"/>
                    <a:pt x="110" y="671"/>
                    <a:pt x="1" y="726"/>
                  </a:cubicBezTo>
                  <a:cubicBezTo>
                    <a:pt x="1" y="726"/>
                    <a:pt x="3375" y="1577"/>
                    <a:pt x="4651" y="3553"/>
                  </a:cubicBezTo>
                  <a:cubicBezTo>
                    <a:pt x="5928" y="5559"/>
                    <a:pt x="5229" y="8750"/>
                    <a:pt x="5229" y="8750"/>
                  </a:cubicBezTo>
                  <a:cubicBezTo>
                    <a:pt x="5229" y="8750"/>
                    <a:pt x="5756" y="8602"/>
                    <a:pt x="6489" y="8602"/>
                  </a:cubicBezTo>
                  <a:cubicBezTo>
                    <a:pt x="7085" y="8602"/>
                    <a:pt x="7817" y="8700"/>
                    <a:pt x="8512" y="9054"/>
                  </a:cubicBezTo>
                  <a:cubicBezTo>
                    <a:pt x="10031" y="9814"/>
                    <a:pt x="10062" y="11060"/>
                    <a:pt x="10062" y="11060"/>
                  </a:cubicBezTo>
                  <a:cubicBezTo>
                    <a:pt x="10062" y="11060"/>
                    <a:pt x="10604" y="10919"/>
                    <a:pt x="11391" y="10919"/>
                  </a:cubicBezTo>
                  <a:cubicBezTo>
                    <a:pt x="12430" y="10919"/>
                    <a:pt x="13897" y="11165"/>
                    <a:pt x="15107" y="12307"/>
                  </a:cubicBezTo>
                  <a:cubicBezTo>
                    <a:pt x="15107" y="12307"/>
                    <a:pt x="15715" y="11304"/>
                    <a:pt x="17965" y="10817"/>
                  </a:cubicBezTo>
                  <a:lnTo>
                    <a:pt x="17448" y="9389"/>
                  </a:lnTo>
                  <a:lnTo>
                    <a:pt x="17296" y="8902"/>
                  </a:lnTo>
                  <a:cubicBezTo>
                    <a:pt x="17296" y="8902"/>
                    <a:pt x="17212" y="8917"/>
                    <a:pt x="17066" y="8917"/>
                  </a:cubicBezTo>
                  <a:cubicBezTo>
                    <a:pt x="16548" y="8917"/>
                    <a:pt x="15243" y="8732"/>
                    <a:pt x="14104" y="7048"/>
                  </a:cubicBezTo>
                  <a:cubicBezTo>
                    <a:pt x="12615" y="4890"/>
                    <a:pt x="11551" y="2489"/>
                    <a:pt x="11551" y="2489"/>
                  </a:cubicBezTo>
                  <a:cubicBezTo>
                    <a:pt x="11551" y="2489"/>
                    <a:pt x="7813" y="270"/>
                    <a:pt x="4712" y="27"/>
                  </a:cubicBezTo>
                  <a:cubicBezTo>
                    <a:pt x="4415" y="9"/>
                    <a:pt x="4132" y="1"/>
                    <a:pt x="38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29"/>
            <p:cNvSpPr/>
            <p:nvPr/>
          </p:nvSpPr>
          <p:spPr>
            <a:xfrm>
              <a:off x="-12" y="1184964"/>
              <a:ext cx="447061" cy="315541"/>
            </a:xfrm>
            <a:custGeom>
              <a:avLst/>
              <a:gdLst/>
              <a:ahLst/>
              <a:cxnLst/>
              <a:rect l="l" t="t" r="r" b="b"/>
              <a:pathLst>
                <a:path w="17448" h="12315" extrusionOk="0">
                  <a:moveTo>
                    <a:pt x="3774" y="1"/>
                  </a:moveTo>
                  <a:cubicBezTo>
                    <a:pt x="1395" y="1"/>
                    <a:pt x="109" y="680"/>
                    <a:pt x="1" y="734"/>
                  </a:cubicBezTo>
                  <a:cubicBezTo>
                    <a:pt x="97" y="707"/>
                    <a:pt x="1220" y="419"/>
                    <a:pt x="2887" y="419"/>
                  </a:cubicBezTo>
                  <a:cubicBezTo>
                    <a:pt x="4915" y="419"/>
                    <a:pt x="7749" y="844"/>
                    <a:pt x="10518" y="2679"/>
                  </a:cubicBezTo>
                  <a:lnTo>
                    <a:pt x="5229" y="8758"/>
                  </a:lnTo>
                  <a:lnTo>
                    <a:pt x="5229" y="8758"/>
                  </a:lnTo>
                  <a:lnTo>
                    <a:pt x="10943" y="3135"/>
                  </a:lnTo>
                  <a:lnTo>
                    <a:pt x="10062" y="11068"/>
                  </a:lnTo>
                  <a:lnTo>
                    <a:pt x="11490" y="3591"/>
                  </a:lnTo>
                  <a:lnTo>
                    <a:pt x="15107" y="12315"/>
                  </a:lnTo>
                  <a:lnTo>
                    <a:pt x="15107" y="12315"/>
                  </a:lnTo>
                  <a:lnTo>
                    <a:pt x="13253" y="6692"/>
                  </a:lnTo>
                  <a:lnTo>
                    <a:pt x="13253" y="6692"/>
                  </a:lnTo>
                  <a:cubicBezTo>
                    <a:pt x="13254" y="6692"/>
                    <a:pt x="14686" y="9418"/>
                    <a:pt x="17078" y="9418"/>
                  </a:cubicBezTo>
                  <a:cubicBezTo>
                    <a:pt x="17199" y="9418"/>
                    <a:pt x="17322" y="9411"/>
                    <a:pt x="17448" y="9397"/>
                  </a:cubicBezTo>
                  <a:lnTo>
                    <a:pt x="17296" y="8910"/>
                  </a:lnTo>
                  <a:cubicBezTo>
                    <a:pt x="17296" y="8910"/>
                    <a:pt x="17212" y="8925"/>
                    <a:pt x="17066" y="8925"/>
                  </a:cubicBezTo>
                  <a:cubicBezTo>
                    <a:pt x="16548" y="8925"/>
                    <a:pt x="15243" y="8740"/>
                    <a:pt x="14104" y="7056"/>
                  </a:cubicBezTo>
                  <a:cubicBezTo>
                    <a:pt x="12615" y="4898"/>
                    <a:pt x="11551" y="2497"/>
                    <a:pt x="11551" y="2497"/>
                  </a:cubicBezTo>
                  <a:cubicBezTo>
                    <a:pt x="11551" y="2497"/>
                    <a:pt x="7813" y="278"/>
                    <a:pt x="4712" y="35"/>
                  </a:cubicBezTo>
                  <a:cubicBezTo>
                    <a:pt x="4382" y="11"/>
                    <a:pt x="4070" y="1"/>
                    <a:pt x="3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29"/>
            <p:cNvSpPr/>
            <p:nvPr/>
          </p:nvSpPr>
          <p:spPr>
            <a:xfrm>
              <a:off x="509337" y="995024"/>
              <a:ext cx="281181" cy="452519"/>
            </a:xfrm>
            <a:custGeom>
              <a:avLst/>
              <a:gdLst/>
              <a:ahLst/>
              <a:cxnLst/>
              <a:rect l="l" t="t" r="r" b="b"/>
              <a:pathLst>
                <a:path w="10974" h="17661" extrusionOk="0">
                  <a:moveTo>
                    <a:pt x="10973" y="1"/>
                  </a:moveTo>
                  <a:cubicBezTo>
                    <a:pt x="10852" y="1"/>
                    <a:pt x="9028" y="62"/>
                    <a:pt x="6536" y="1734"/>
                  </a:cubicBezTo>
                  <a:cubicBezTo>
                    <a:pt x="3952" y="3466"/>
                    <a:pt x="1794" y="7235"/>
                    <a:pt x="1794" y="7235"/>
                  </a:cubicBezTo>
                  <a:cubicBezTo>
                    <a:pt x="1794" y="7235"/>
                    <a:pt x="2068" y="9849"/>
                    <a:pt x="1824" y="12463"/>
                  </a:cubicBezTo>
                  <a:cubicBezTo>
                    <a:pt x="1612" y="15047"/>
                    <a:pt x="1" y="15655"/>
                    <a:pt x="1" y="15655"/>
                  </a:cubicBezTo>
                  <a:lnTo>
                    <a:pt x="61" y="16141"/>
                  </a:lnTo>
                  <a:lnTo>
                    <a:pt x="335" y="17661"/>
                  </a:lnTo>
                  <a:cubicBezTo>
                    <a:pt x="1200" y="17388"/>
                    <a:pt x="1880" y="17305"/>
                    <a:pt x="2388" y="17305"/>
                  </a:cubicBezTo>
                  <a:cubicBezTo>
                    <a:pt x="3183" y="17305"/>
                    <a:pt x="3557" y="17509"/>
                    <a:pt x="3557" y="17509"/>
                  </a:cubicBezTo>
                  <a:cubicBezTo>
                    <a:pt x="4408" y="14712"/>
                    <a:pt x="7326" y="13953"/>
                    <a:pt x="7326" y="13953"/>
                  </a:cubicBezTo>
                  <a:cubicBezTo>
                    <a:pt x="7326" y="13953"/>
                    <a:pt x="6748" y="12828"/>
                    <a:pt x="7691" y="11430"/>
                  </a:cubicBezTo>
                  <a:cubicBezTo>
                    <a:pt x="8633" y="10001"/>
                    <a:pt x="10396" y="9576"/>
                    <a:pt x="10396" y="9576"/>
                  </a:cubicBezTo>
                  <a:cubicBezTo>
                    <a:pt x="10396" y="9576"/>
                    <a:pt x="8207" y="7114"/>
                    <a:pt x="8329" y="4773"/>
                  </a:cubicBezTo>
                  <a:cubicBezTo>
                    <a:pt x="8451" y="2402"/>
                    <a:pt x="10973" y="1"/>
                    <a:pt x="10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29"/>
            <p:cNvSpPr/>
            <p:nvPr/>
          </p:nvSpPr>
          <p:spPr>
            <a:xfrm>
              <a:off x="509337" y="995024"/>
              <a:ext cx="281181" cy="448624"/>
            </a:xfrm>
            <a:custGeom>
              <a:avLst/>
              <a:gdLst/>
              <a:ahLst/>
              <a:cxnLst/>
              <a:rect l="l" t="t" r="r" b="b"/>
              <a:pathLst>
                <a:path w="10974" h="17509" extrusionOk="0">
                  <a:moveTo>
                    <a:pt x="10973" y="1"/>
                  </a:moveTo>
                  <a:cubicBezTo>
                    <a:pt x="10852" y="1"/>
                    <a:pt x="9028" y="62"/>
                    <a:pt x="6536" y="1734"/>
                  </a:cubicBezTo>
                  <a:cubicBezTo>
                    <a:pt x="3952" y="3466"/>
                    <a:pt x="1794" y="7235"/>
                    <a:pt x="1794" y="7235"/>
                  </a:cubicBezTo>
                  <a:cubicBezTo>
                    <a:pt x="1794" y="7235"/>
                    <a:pt x="2068" y="9849"/>
                    <a:pt x="1824" y="12463"/>
                  </a:cubicBezTo>
                  <a:cubicBezTo>
                    <a:pt x="1612" y="15047"/>
                    <a:pt x="1" y="15655"/>
                    <a:pt x="1" y="15655"/>
                  </a:cubicBezTo>
                  <a:lnTo>
                    <a:pt x="61" y="16141"/>
                  </a:lnTo>
                  <a:cubicBezTo>
                    <a:pt x="2523" y="15138"/>
                    <a:pt x="2402" y="11734"/>
                    <a:pt x="2402" y="11734"/>
                  </a:cubicBezTo>
                  <a:lnTo>
                    <a:pt x="2402" y="11734"/>
                  </a:lnTo>
                  <a:lnTo>
                    <a:pt x="3557" y="17509"/>
                  </a:lnTo>
                  <a:lnTo>
                    <a:pt x="2371" y="8147"/>
                  </a:lnTo>
                  <a:lnTo>
                    <a:pt x="7326" y="13953"/>
                  </a:lnTo>
                  <a:lnTo>
                    <a:pt x="2645" y="7478"/>
                  </a:lnTo>
                  <a:lnTo>
                    <a:pt x="10396" y="9576"/>
                  </a:lnTo>
                  <a:lnTo>
                    <a:pt x="2797" y="6870"/>
                  </a:lnTo>
                  <a:cubicBezTo>
                    <a:pt x="5533" y="1490"/>
                    <a:pt x="10761" y="62"/>
                    <a:pt x="109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9"/>
            <p:cNvSpPr/>
            <p:nvPr/>
          </p:nvSpPr>
          <p:spPr>
            <a:xfrm>
              <a:off x="397188" y="1281637"/>
              <a:ext cx="148790" cy="252356"/>
            </a:xfrm>
            <a:custGeom>
              <a:avLst/>
              <a:gdLst/>
              <a:ahLst/>
              <a:cxnLst/>
              <a:rect l="l" t="t" r="r" b="b"/>
              <a:pathLst>
                <a:path w="5807" h="9849" extrusionOk="0">
                  <a:moveTo>
                    <a:pt x="3922" y="1"/>
                  </a:moveTo>
                  <a:lnTo>
                    <a:pt x="3405" y="2341"/>
                  </a:lnTo>
                  <a:cubicBezTo>
                    <a:pt x="3405" y="2341"/>
                    <a:pt x="3344" y="2335"/>
                    <a:pt x="3244" y="2335"/>
                  </a:cubicBezTo>
                  <a:cubicBezTo>
                    <a:pt x="2945" y="2335"/>
                    <a:pt x="2296" y="2387"/>
                    <a:pt x="1885" y="2797"/>
                  </a:cubicBezTo>
                  <a:lnTo>
                    <a:pt x="1" y="1125"/>
                  </a:lnTo>
                  <a:lnTo>
                    <a:pt x="1" y="1125"/>
                  </a:lnTo>
                  <a:cubicBezTo>
                    <a:pt x="1" y="1125"/>
                    <a:pt x="821" y="3770"/>
                    <a:pt x="1368" y="5624"/>
                  </a:cubicBezTo>
                  <a:cubicBezTo>
                    <a:pt x="1916" y="7478"/>
                    <a:pt x="2979" y="9150"/>
                    <a:pt x="4864" y="9849"/>
                  </a:cubicBezTo>
                  <a:cubicBezTo>
                    <a:pt x="4864" y="9849"/>
                    <a:pt x="5806" y="8116"/>
                    <a:pt x="5502" y="6049"/>
                  </a:cubicBezTo>
                  <a:cubicBezTo>
                    <a:pt x="5289" y="4499"/>
                    <a:pt x="3922" y="1"/>
                    <a:pt x="39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285" name="Google Shape;1285;p29"/>
          <p:cNvSpPr/>
          <p:nvPr/>
        </p:nvSpPr>
        <p:spPr>
          <a:xfrm>
            <a:off x="1942950" y="1050821"/>
            <a:ext cx="487596" cy="968890"/>
          </a:xfrm>
          <a:custGeom>
            <a:avLst/>
            <a:gdLst/>
            <a:ahLst/>
            <a:cxnLst/>
            <a:rect l="l" t="t" r="r" b="b"/>
            <a:pathLst>
              <a:path w="9515" h="18907" extrusionOk="0">
                <a:moveTo>
                  <a:pt x="700" y="0"/>
                </a:moveTo>
                <a:cubicBezTo>
                  <a:pt x="700" y="0"/>
                  <a:pt x="2888" y="2736"/>
                  <a:pt x="2675" y="5076"/>
                </a:cubicBezTo>
                <a:cubicBezTo>
                  <a:pt x="2493" y="7447"/>
                  <a:pt x="0" y="9575"/>
                  <a:pt x="0" y="9575"/>
                </a:cubicBezTo>
                <a:cubicBezTo>
                  <a:pt x="0" y="9575"/>
                  <a:pt x="1672" y="10243"/>
                  <a:pt x="2432" y="11763"/>
                </a:cubicBezTo>
                <a:cubicBezTo>
                  <a:pt x="3192" y="13283"/>
                  <a:pt x="2462" y="14316"/>
                  <a:pt x="2462" y="14316"/>
                </a:cubicBezTo>
                <a:cubicBezTo>
                  <a:pt x="2462" y="14316"/>
                  <a:pt x="5259" y="15471"/>
                  <a:pt x="5715" y="18359"/>
                </a:cubicBezTo>
                <a:cubicBezTo>
                  <a:pt x="5715" y="18359"/>
                  <a:pt x="5953" y="18266"/>
                  <a:pt x="6420" y="18266"/>
                </a:cubicBezTo>
                <a:cubicBezTo>
                  <a:pt x="6955" y="18266"/>
                  <a:pt x="7788" y="18387"/>
                  <a:pt x="8906" y="18906"/>
                </a:cubicBezTo>
                <a:lnTo>
                  <a:pt x="9362" y="17447"/>
                </a:lnTo>
                <a:lnTo>
                  <a:pt x="9514" y="16961"/>
                </a:lnTo>
                <a:cubicBezTo>
                  <a:pt x="9514" y="16961"/>
                  <a:pt x="7964" y="16171"/>
                  <a:pt x="8116" y="13557"/>
                </a:cubicBezTo>
                <a:cubicBezTo>
                  <a:pt x="8238" y="10943"/>
                  <a:pt x="8815" y="8389"/>
                  <a:pt x="8815" y="8389"/>
                </a:cubicBezTo>
                <a:cubicBezTo>
                  <a:pt x="8815" y="8389"/>
                  <a:pt x="7204" y="4347"/>
                  <a:pt x="4864" y="2310"/>
                </a:cubicBezTo>
                <a:cubicBezTo>
                  <a:pt x="2614" y="334"/>
                  <a:pt x="821" y="31"/>
                  <a:pt x="700"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9"/>
          <p:cNvSpPr/>
          <p:nvPr/>
        </p:nvSpPr>
        <p:spPr>
          <a:xfrm>
            <a:off x="1942950" y="1050821"/>
            <a:ext cx="487596" cy="940858"/>
          </a:xfrm>
          <a:custGeom>
            <a:avLst/>
            <a:gdLst/>
            <a:ahLst/>
            <a:cxnLst/>
            <a:rect l="l" t="t" r="r" b="b"/>
            <a:pathLst>
              <a:path w="9515" h="18360" extrusionOk="0">
                <a:moveTo>
                  <a:pt x="700" y="0"/>
                </a:moveTo>
                <a:cubicBezTo>
                  <a:pt x="882" y="91"/>
                  <a:pt x="5867" y="2189"/>
                  <a:pt x="7873" y="7903"/>
                </a:cubicBezTo>
                <a:lnTo>
                  <a:pt x="0" y="9575"/>
                </a:lnTo>
                <a:lnTo>
                  <a:pt x="7964" y="8511"/>
                </a:lnTo>
                <a:lnTo>
                  <a:pt x="2462" y="14316"/>
                </a:lnTo>
                <a:lnTo>
                  <a:pt x="8116" y="9210"/>
                </a:lnTo>
                <a:lnTo>
                  <a:pt x="8116" y="9210"/>
                </a:lnTo>
                <a:lnTo>
                  <a:pt x="5715" y="18359"/>
                </a:lnTo>
                <a:lnTo>
                  <a:pt x="7630" y="12766"/>
                </a:lnTo>
                <a:lnTo>
                  <a:pt x="7630" y="12766"/>
                </a:lnTo>
                <a:cubicBezTo>
                  <a:pt x="7630" y="12767"/>
                  <a:pt x="7083" y="16110"/>
                  <a:pt x="9362" y="17447"/>
                </a:cubicBezTo>
                <a:lnTo>
                  <a:pt x="9514" y="16961"/>
                </a:lnTo>
                <a:cubicBezTo>
                  <a:pt x="9514" y="16961"/>
                  <a:pt x="7964" y="16171"/>
                  <a:pt x="8116" y="13557"/>
                </a:cubicBezTo>
                <a:cubicBezTo>
                  <a:pt x="8238" y="10943"/>
                  <a:pt x="8815" y="8389"/>
                  <a:pt x="8815" y="8389"/>
                </a:cubicBezTo>
                <a:cubicBezTo>
                  <a:pt x="8815" y="8389"/>
                  <a:pt x="7204" y="4347"/>
                  <a:pt x="4864" y="2310"/>
                </a:cubicBezTo>
                <a:cubicBezTo>
                  <a:pt x="2614" y="334"/>
                  <a:pt x="821" y="31"/>
                  <a:pt x="700"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29"/>
          <p:cNvSpPr/>
          <p:nvPr/>
        </p:nvSpPr>
        <p:spPr>
          <a:xfrm>
            <a:off x="2508389" y="1604626"/>
            <a:ext cx="981342" cy="555240"/>
          </a:xfrm>
          <a:custGeom>
            <a:avLst/>
            <a:gdLst/>
            <a:ahLst/>
            <a:cxnLst/>
            <a:rect l="l" t="t" r="r" b="b"/>
            <a:pathLst>
              <a:path w="19150" h="10835" extrusionOk="0">
                <a:moveTo>
                  <a:pt x="14089" y="0"/>
                </a:moveTo>
                <a:cubicBezTo>
                  <a:pt x="11071" y="0"/>
                  <a:pt x="7477" y="1564"/>
                  <a:pt x="7477" y="1564"/>
                </a:cubicBezTo>
                <a:cubicBezTo>
                  <a:pt x="7477" y="1564"/>
                  <a:pt x="6110" y="3783"/>
                  <a:pt x="4347" y="5728"/>
                </a:cubicBezTo>
                <a:cubicBezTo>
                  <a:pt x="3215" y="6999"/>
                  <a:pt x="2110" y="7219"/>
                  <a:pt x="1479" y="7219"/>
                </a:cubicBezTo>
                <a:cubicBezTo>
                  <a:pt x="1144" y="7219"/>
                  <a:pt x="942" y="7157"/>
                  <a:pt x="942" y="7157"/>
                </a:cubicBezTo>
                <a:lnTo>
                  <a:pt x="730" y="7613"/>
                </a:lnTo>
                <a:lnTo>
                  <a:pt x="0" y="8981"/>
                </a:lnTo>
                <a:cubicBezTo>
                  <a:pt x="2189" y="9771"/>
                  <a:pt x="2675" y="10835"/>
                  <a:pt x="2675" y="10835"/>
                </a:cubicBezTo>
                <a:cubicBezTo>
                  <a:pt x="3678" y="10092"/>
                  <a:pt x="4765" y="9880"/>
                  <a:pt x="5679" y="9880"/>
                </a:cubicBezTo>
                <a:cubicBezTo>
                  <a:pt x="6899" y="9880"/>
                  <a:pt x="7812" y="10257"/>
                  <a:pt x="7812" y="10257"/>
                </a:cubicBezTo>
                <a:cubicBezTo>
                  <a:pt x="7812" y="10257"/>
                  <a:pt x="8025" y="9011"/>
                  <a:pt x="9635" y="8464"/>
                </a:cubicBezTo>
                <a:cubicBezTo>
                  <a:pt x="10092" y="8300"/>
                  <a:pt x="10554" y="8241"/>
                  <a:pt x="10981" y="8241"/>
                </a:cubicBezTo>
                <a:cubicBezTo>
                  <a:pt x="12060" y="8241"/>
                  <a:pt x="12918" y="8616"/>
                  <a:pt x="12918" y="8616"/>
                </a:cubicBezTo>
                <a:cubicBezTo>
                  <a:pt x="12918" y="8616"/>
                  <a:pt x="12645" y="5333"/>
                  <a:pt x="14164" y="3540"/>
                </a:cubicBezTo>
                <a:cubicBezTo>
                  <a:pt x="15684" y="1716"/>
                  <a:pt x="19149" y="1321"/>
                  <a:pt x="19149" y="1321"/>
                </a:cubicBezTo>
                <a:cubicBezTo>
                  <a:pt x="19058" y="1260"/>
                  <a:pt x="17569" y="227"/>
                  <a:pt x="14560" y="14"/>
                </a:cubicBezTo>
                <a:cubicBezTo>
                  <a:pt x="14405" y="5"/>
                  <a:pt x="14247" y="0"/>
                  <a:pt x="14089"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29"/>
          <p:cNvSpPr/>
          <p:nvPr/>
        </p:nvSpPr>
        <p:spPr>
          <a:xfrm>
            <a:off x="2545744" y="1604627"/>
            <a:ext cx="943984" cy="553702"/>
          </a:xfrm>
          <a:custGeom>
            <a:avLst/>
            <a:gdLst/>
            <a:ahLst/>
            <a:cxnLst/>
            <a:rect l="l" t="t" r="r" b="b"/>
            <a:pathLst>
              <a:path w="18421" h="10805" extrusionOk="0">
                <a:moveTo>
                  <a:pt x="13360" y="0"/>
                </a:moveTo>
                <a:cubicBezTo>
                  <a:pt x="10342" y="0"/>
                  <a:pt x="6748" y="1564"/>
                  <a:pt x="6748" y="1564"/>
                </a:cubicBezTo>
                <a:cubicBezTo>
                  <a:pt x="6748" y="1564"/>
                  <a:pt x="5381" y="3783"/>
                  <a:pt x="3618" y="5728"/>
                </a:cubicBezTo>
                <a:cubicBezTo>
                  <a:pt x="2486" y="6999"/>
                  <a:pt x="1381" y="7219"/>
                  <a:pt x="750" y="7219"/>
                </a:cubicBezTo>
                <a:cubicBezTo>
                  <a:pt x="415" y="7219"/>
                  <a:pt x="213" y="7157"/>
                  <a:pt x="213" y="7157"/>
                </a:cubicBezTo>
                <a:lnTo>
                  <a:pt x="1" y="7613"/>
                </a:lnTo>
                <a:cubicBezTo>
                  <a:pt x="276" y="7685"/>
                  <a:pt x="544" y="7717"/>
                  <a:pt x="804" y="7717"/>
                </a:cubicBezTo>
                <a:cubicBezTo>
                  <a:pt x="2951" y="7717"/>
                  <a:pt x="4499" y="5516"/>
                  <a:pt x="4499" y="5516"/>
                </a:cubicBezTo>
                <a:lnTo>
                  <a:pt x="4499" y="5516"/>
                </a:lnTo>
                <a:lnTo>
                  <a:pt x="1946" y="10804"/>
                </a:lnTo>
                <a:lnTo>
                  <a:pt x="1946" y="10804"/>
                </a:lnTo>
                <a:lnTo>
                  <a:pt x="6657" y="2628"/>
                </a:lnTo>
                <a:lnTo>
                  <a:pt x="7083" y="10257"/>
                </a:lnTo>
                <a:lnTo>
                  <a:pt x="7265" y="2263"/>
                </a:lnTo>
                <a:lnTo>
                  <a:pt x="12189" y="8616"/>
                </a:lnTo>
                <a:lnTo>
                  <a:pt x="12189" y="8616"/>
                </a:lnTo>
                <a:lnTo>
                  <a:pt x="7751" y="1868"/>
                </a:lnTo>
                <a:cubicBezTo>
                  <a:pt x="9885" y="843"/>
                  <a:pt x="11958" y="528"/>
                  <a:pt x="13701" y="528"/>
                </a:cubicBezTo>
                <a:cubicBezTo>
                  <a:pt x="16402" y="528"/>
                  <a:pt x="18309" y="1284"/>
                  <a:pt x="18420" y="1321"/>
                </a:cubicBezTo>
                <a:cubicBezTo>
                  <a:pt x="18329" y="1260"/>
                  <a:pt x="16840" y="227"/>
                  <a:pt x="13831" y="14"/>
                </a:cubicBezTo>
                <a:cubicBezTo>
                  <a:pt x="13676" y="5"/>
                  <a:pt x="13518" y="0"/>
                  <a:pt x="13360"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9"/>
          <p:cNvSpPr/>
          <p:nvPr/>
        </p:nvSpPr>
        <p:spPr>
          <a:xfrm>
            <a:off x="2355728" y="1700353"/>
            <a:ext cx="320896" cy="507838"/>
          </a:xfrm>
          <a:custGeom>
            <a:avLst/>
            <a:gdLst/>
            <a:ahLst/>
            <a:cxnLst/>
            <a:rect l="l" t="t" r="r" b="b"/>
            <a:pathLst>
              <a:path w="6262" h="9910" extrusionOk="0">
                <a:moveTo>
                  <a:pt x="2462" y="0"/>
                </a:moveTo>
                <a:cubicBezTo>
                  <a:pt x="2462" y="0"/>
                  <a:pt x="1520" y="2614"/>
                  <a:pt x="851" y="4438"/>
                </a:cubicBezTo>
                <a:cubicBezTo>
                  <a:pt x="152" y="6231"/>
                  <a:pt x="0" y="8207"/>
                  <a:pt x="1064" y="9909"/>
                </a:cubicBezTo>
                <a:cubicBezTo>
                  <a:pt x="1064" y="9909"/>
                  <a:pt x="2857" y="9088"/>
                  <a:pt x="3891" y="7234"/>
                </a:cubicBezTo>
                <a:cubicBezTo>
                  <a:pt x="4651" y="5897"/>
                  <a:pt x="6262" y="1490"/>
                  <a:pt x="6262" y="1489"/>
                </a:cubicBezTo>
                <a:lnTo>
                  <a:pt x="6262" y="1489"/>
                </a:lnTo>
                <a:lnTo>
                  <a:pt x="4438" y="3040"/>
                </a:lnTo>
                <a:cubicBezTo>
                  <a:pt x="4438" y="3040"/>
                  <a:pt x="3799" y="2454"/>
                  <a:pt x="3094" y="2454"/>
                </a:cubicBezTo>
                <a:cubicBezTo>
                  <a:pt x="3046" y="2454"/>
                  <a:pt x="2997" y="2456"/>
                  <a:pt x="2949" y="2462"/>
                </a:cubicBezTo>
                <a:lnTo>
                  <a:pt x="2462"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9"/>
          <p:cNvSpPr/>
          <p:nvPr/>
        </p:nvSpPr>
        <p:spPr>
          <a:xfrm>
            <a:off x="10861938" y="8740800"/>
            <a:ext cx="671360" cy="173004"/>
          </a:xfrm>
          <a:custGeom>
            <a:avLst/>
            <a:gdLst/>
            <a:ahLst/>
            <a:cxnLst/>
            <a:rect l="l" t="t" r="r" b="b"/>
            <a:pathLst>
              <a:path w="13101" h="3376" extrusionOk="0">
                <a:moveTo>
                  <a:pt x="4529" y="0"/>
                </a:moveTo>
                <a:cubicBezTo>
                  <a:pt x="3222" y="30"/>
                  <a:pt x="0" y="1581"/>
                  <a:pt x="0" y="1581"/>
                </a:cubicBezTo>
                <a:cubicBezTo>
                  <a:pt x="0" y="1581"/>
                  <a:pt x="5767" y="3375"/>
                  <a:pt x="8993" y="3375"/>
                </a:cubicBezTo>
                <a:cubicBezTo>
                  <a:pt x="9046" y="3375"/>
                  <a:pt x="9098" y="3375"/>
                  <a:pt x="9149" y="3374"/>
                </a:cubicBezTo>
                <a:cubicBezTo>
                  <a:pt x="12371" y="3313"/>
                  <a:pt x="13101" y="2553"/>
                  <a:pt x="13101" y="2553"/>
                </a:cubicBezTo>
                <a:cubicBezTo>
                  <a:pt x="13101" y="2553"/>
                  <a:pt x="10730" y="821"/>
                  <a:pt x="9879" y="395"/>
                </a:cubicBezTo>
                <a:cubicBezTo>
                  <a:pt x="9698" y="305"/>
                  <a:pt x="9462" y="269"/>
                  <a:pt x="9201" y="269"/>
                </a:cubicBezTo>
                <a:cubicBezTo>
                  <a:pt x="8232" y="269"/>
                  <a:pt x="6930" y="760"/>
                  <a:pt x="6930" y="760"/>
                </a:cubicBezTo>
                <a:cubicBezTo>
                  <a:pt x="6930" y="760"/>
                  <a:pt x="5836" y="0"/>
                  <a:pt x="4529"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9"/>
          <p:cNvSpPr/>
          <p:nvPr/>
        </p:nvSpPr>
        <p:spPr>
          <a:xfrm>
            <a:off x="11095565" y="8346418"/>
            <a:ext cx="370758" cy="539252"/>
          </a:xfrm>
          <a:custGeom>
            <a:avLst/>
            <a:gdLst/>
            <a:ahLst/>
            <a:cxnLst/>
            <a:rect l="l" t="t" r="r" b="b"/>
            <a:pathLst>
              <a:path w="7235" h="10523" extrusionOk="0">
                <a:moveTo>
                  <a:pt x="5426" y="1"/>
                </a:moveTo>
                <a:cubicBezTo>
                  <a:pt x="5068" y="1"/>
                  <a:pt x="4803" y="97"/>
                  <a:pt x="4803" y="97"/>
                </a:cubicBezTo>
                <a:cubicBezTo>
                  <a:pt x="1" y="3593"/>
                  <a:pt x="973" y="9854"/>
                  <a:pt x="973" y="9854"/>
                </a:cubicBezTo>
                <a:lnTo>
                  <a:pt x="2523" y="10523"/>
                </a:lnTo>
                <a:cubicBezTo>
                  <a:pt x="2128" y="5295"/>
                  <a:pt x="7235" y="1921"/>
                  <a:pt x="7235" y="1921"/>
                </a:cubicBezTo>
                <a:cubicBezTo>
                  <a:pt x="6964" y="296"/>
                  <a:pt x="6053" y="1"/>
                  <a:pt x="5426" y="1"/>
                </a:cubicBez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9"/>
          <p:cNvSpPr/>
          <p:nvPr/>
        </p:nvSpPr>
        <p:spPr>
          <a:xfrm>
            <a:off x="10256016" y="8780413"/>
            <a:ext cx="1725880" cy="1454282"/>
          </a:xfrm>
          <a:custGeom>
            <a:avLst/>
            <a:gdLst/>
            <a:ahLst/>
            <a:cxnLst/>
            <a:rect l="l" t="t" r="r" b="b"/>
            <a:pathLst>
              <a:path w="33679" h="28379" extrusionOk="0">
                <a:moveTo>
                  <a:pt x="12379" y="0"/>
                </a:moveTo>
                <a:cubicBezTo>
                  <a:pt x="10628" y="0"/>
                  <a:pt x="8188" y="835"/>
                  <a:pt x="5563" y="4273"/>
                </a:cubicBezTo>
                <a:cubicBezTo>
                  <a:pt x="1611" y="9440"/>
                  <a:pt x="0" y="13939"/>
                  <a:pt x="1216" y="18164"/>
                </a:cubicBezTo>
                <a:cubicBezTo>
                  <a:pt x="1581" y="19410"/>
                  <a:pt x="2189" y="20656"/>
                  <a:pt x="3101" y="21902"/>
                </a:cubicBezTo>
                <a:cubicBezTo>
                  <a:pt x="6161" y="26104"/>
                  <a:pt x="8911" y="27336"/>
                  <a:pt x="10978" y="27336"/>
                </a:cubicBezTo>
                <a:cubicBezTo>
                  <a:pt x="11498" y="27336"/>
                  <a:pt x="11974" y="27258"/>
                  <a:pt x="12402" y="27130"/>
                </a:cubicBezTo>
                <a:cubicBezTo>
                  <a:pt x="12402" y="27130"/>
                  <a:pt x="13922" y="28164"/>
                  <a:pt x="14985" y="28164"/>
                </a:cubicBezTo>
                <a:cubicBezTo>
                  <a:pt x="16019" y="28164"/>
                  <a:pt x="17478" y="27161"/>
                  <a:pt x="17478" y="27161"/>
                </a:cubicBezTo>
                <a:cubicBezTo>
                  <a:pt x="17478" y="27161"/>
                  <a:pt x="19241" y="28285"/>
                  <a:pt x="20244" y="28376"/>
                </a:cubicBezTo>
                <a:cubicBezTo>
                  <a:pt x="20273" y="28378"/>
                  <a:pt x="20301" y="28379"/>
                  <a:pt x="20330" y="28379"/>
                </a:cubicBezTo>
                <a:cubicBezTo>
                  <a:pt x="21337" y="28379"/>
                  <a:pt x="22372" y="27373"/>
                  <a:pt x="22372" y="27373"/>
                </a:cubicBezTo>
                <a:cubicBezTo>
                  <a:pt x="22372" y="27373"/>
                  <a:pt x="22688" y="27481"/>
                  <a:pt x="23251" y="27481"/>
                </a:cubicBezTo>
                <a:cubicBezTo>
                  <a:pt x="23884" y="27481"/>
                  <a:pt x="24830" y="27345"/>
                  <a:pt x="25989" y="26765"/>
                </a:cubicBezTo>
                <a:cubicBezTo>
                  <a:pt x="28177" y="25671"/>
                  <a:pt x="33557" y="21233"/>
                  <a:pt x="33618" y="15853"/>
                </a:cubicBezTo>
                <a:cubicBezTo>
                  <a:pt x="33679" y="10473"/>
                  <a:pt x="28785" y="2419"/>
                  <a:pt x="26597" y="1264"/>
                </a:cubicBezTo>
                <a:cubicBezTo>
                  <a:pt x="25781" y="833"/>
                  <a:pt x="25004" y="698"/>
                  <a:pt x="24349" y="698"/>
                </a:cubicBezTo>
                <a:cubicBezTo>
                  <a:pt x="23247" y="698"/>
                  <a:pt x="22493" y="1081"/>
                  <a:pt x="22493" y="1081"/>
                </a:cubicBezTo>
                <a:cubicBezTo>
                  <a:pt x="22493" y="1081"/>
                  <a:pt x="21794" y="595"/>
                  <a:pt x="20730" y="595"/>
                </a:cubicBezTo>
                <a:cubicBezTo>
                  <a:pt x="20061" y="595"/>
                  <a:pt x="19271" y="777"/>
                  <a:pt x="18390" y="1385"/>
                </a:cubicBezTo>
                <a:cubicBezTo>
                  <a:pt x="18390" y="1385"/>
                  <a:pt x="17186" y="603"/>
                  <a:pt x="15935" y="603"/>
                </a:cubicBezTo>
                <a:cubicBezTo>
                  <a:pt x="15647" y="603"/>
                  <a:pt x="15356" y="644"/>
                  <a:pt x="15077" y="747"/>
                </a:cubicBezTo>
                <a:cubicBezTo>
                  <a:pt x="15077" y="747"/>
                  <a:pt x="14036" y="0"/>
                  <a:pt x="12379"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9"/>
          <p:cNvSpPr/>
          <p:nvPr/>
        </p:nvSpPr>
        <p:spPr>
          <a:xfrm>
            <a:off x="10349231" y="8850002"/>
            <a:ext cx="508042" cy="712920"/>
          </a:xfrm>
          <a:custGeom>
            <a:avLst/>
            <a:gdLst/>
            <a:ahLst/>
            <a:cxnLst/>
            <a:rect l="l" t="t" r="r" b="b"/>
            <a:pathLst>
              <a:path w="9914" h="13912" extrusionOk="0">
                <a:moveTo>
                  <a:pt x="8051" y="0"/>
                </a:moveTo>
                <a:cubicBezTo>
                  <a:pt x="4899" y="0"/>
                  <a:pt x="1" y="9459"/>
                  <a:pt x="856" y="12763"/>
                </a:cubicBezTo>
                <a:cubicBezTo>
                  <a:pt x="1064" y="13566"/>
                  <a:pt x="1343" y="13911"/>
                  <a:pt x="1678" y="13911"/>
                </a:cubicBezTo>
                <a:cubicBezTo>
                  <a:pt x="2761" y="13911"/>
                  <a:pt x="4427" y="10301"/>
                  <a:pt x="6145" y="6957"/>
                </a:cubicBezTo>
                <a:cubicBezTo>
                  <a:pt x="8394" y="2611"/>
                  <a:pt x="9914" y="362"/>
                  <a:pt x="8333" y="27"/>
                </a:cubicBezTo>
                <a:cubicBezTo>
                  <a:pt x="8241" y="9"/>
                  <a:pt x="8147" y="0"/>
                  <a:pt x="8051" y="0"/>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9"/>
          <p:cNvSpPr/>
          <p:nvPr/>
        </p:nvSpPr>
        <p:spPr>
          <a:xfrm>
            <a:off x="10681248" y="8904322"/>
            <a:ext cx="537816" cy="570716"/>
          </a:xfrm>
          <a:custGeom>
            <a:avLst/>
            <a:gdLst/>
            <a:ahLst/>
            <a:cxnLst/>
            <a:rect l="l" t="t" r="r" b="b"/>
            <a:pathLst>
              <a:path w="10495" h="11137" extrusionOk="0">
                <a:moveTo>
                  <a:pt x="7174" y="1"/>
                </a:moveTo>
                <a:cubicBezTo>
                  <a:pt x="5563" y="1"/>
                  <a:pt x="0" y="9423"/>
                  <a:pt x="3557" y="11004"/>
                </a:cubicBezTo>
                <a:cubicBezTo>
                  <a:pt x="3764" y="11094"/>
                  <a:pt x="3971" y="11137"/>
                  <a:pt x="4177" y="11137"/>
                </a:cubicBezTo>
                <a:cubicBezTo>
                  <a:pt x="7507" y="11137"/>
                  <a:pt x="10494" y="29"/>
                  <a:pt x="7174" y="1"/>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9"/>
          <p:cNvSpPr/>
          <p:nvPr/>
        </p:nvSpPr>
        <p:spPr>
          <a:xfrm>
            <a:off x="10318330" y="8810853"/>
            <a:ext cx="1660440" cy="1423842"/>
          </a:xfrm>
          <a:custGeom>
            <a:avLst/>
            <a:gdLst/>
            <a:ahLst/>
            <a:cxnLst/>
            <a:rect l="l" t="t" r="r" b="b"/>
            <a:pathLst>
              <a:path w="32402" h="27785" extrusionOk="0">
                <a:moveTo>
                  <a:pt x="19514" y="1"/>
                </a:moveTo>
                <a:cubicBezTo>
                  <a:pt x="21247" y="3223"/>
                  <a:pt x="20244" y="12220"/>
                  <a:pt x="18420" y="15715"/>
                </a:cubicBezTo>
                <a:cubicBezTo>
                  <a:pt x="18077" y="16379"/>
                  <a:pt x="17797" y="16650"/>
                  <a:pt x="17568" y="16650"/>
                </a:cubicBezTo>
                <a:cubicBezTo>
                  <a:pt x="16535" y="16650"/>
                  <a:pt x="16535" y="11156"/>
                  <a:pt x="16535" y="11156"/>
                </a:cubicBezTo>
                <a:cubicBezTo>
                  <a:pt x="16535" y="11156"/>
                  <a:pt x="15198" y="17053"/>
                  <a:pt x="11915" y="17600"/>
                </a:cubicBezTo>
                <a:cubicBezTo>
                  <a:pt x="11768" y="17626"/>
                  <a:pt x="11622" y="17638"/>
                  <a:pt x="11478" y="17638"/>
                </a:cubicBezTo>
                <a:cubicBezTo>
                  <a:pt x="8422" y="17638"/>
                  <a:pt x="6231" y="12038"/>
                  <a:pt x="6231" y="12038"/>
                </a:cubicBezTo>
                <a:cubicBezTo>
                  <a:pt x="6231" y="12038"/>
                  <a:pt x="5623" y="14743"/>
                  <a:pt x="6018" y="19241"/>
                </a:cubicBezTo>
                <a:cubicBezTo>
                  <a:pt x="6158" y="20707"/>
                  <a:pt x="5630" y="21318"/>
                  <a:pt x="4802" y="21318"/>
                </a:cubicBezTo>
                <a:cubicBezTo>
                  <a:pt x="3467" y="21318"/>
                  <a:pt x="1351" y="19727"/>
                  <a:pt x="0" y="17570"/>
                </a:cubicBezTo>
                <a:lnTo>
                  <a:pt x="0" y="17570"/>
                </a:lnTo>
                <a:cubicBezTo>
                  <a:pt x="365" y="18816"/>
                  <a:pt x="973" y="20062"/>
                  <a:pt x="1885" y="21308"/>
                </a:cubicBezTo>
                <a:cubicBezTo>
                  <a:pt x="3739" y="23831"/>
                  <a:pt x="5471" y="25290"/>
                  <a:pt x="6991" y="26050"/>
                </a:cubicBezTo>
                <a:cubicBezTo>
                  <a:pt x="8012" y="26551"/>
                  <a:pt x="8941" y="26746"/>
                  <a:pt x="9760" y="26746"/>
                </a:cubicBezTo>
                <a:cubicBezTo>
                  <a:pt x="10282" y="26746"/>
                  <a:pt x="10759" y="26666"/>
                  <a:pt x="11186" y="26536"/>
                </a:cubicBezTo>
                <a:cubicBezTo>
                  <a:pt x="11186" y="26536"/>
                  <a:pt x="12706" y="27570"/>
                  <a:pt x="13769" y="27570"/>
                </a:cubicBezTo>
                <a:cubicBezTo>
                  <a:pt x="14803" y="27570"/>
                  <a:pt x="16262" y="26567"/>
                  <a:pt x="16262" y="26567"/>
                </a:cubicBezTo>
                <a:cubicBezTo>
                  <a:pt x="16262" y="26567"/>
                  <a:pt x="18025" y="27691"/>
                  <a:pt x="19028" y="27782"/>
                </a:cubicBezTo>
                <a:cubicBezTo>
                  <a:pt x="19057" y="27784"/>
                  <a:pt x="19085" y="27785"/>
                  <a:pt x="19114" y="27785"/>
                </a:cubicBezTo>
                <a:cubicBezTo>
                  <a:pt x="20121" y="27785"/>
                  <a:pt x="21156" y="26779"/>
                  <a:pt x="21156" y="26779"/>
                </a:cubicBezTo>
                <a:cubicBezTo>
                  <a:pt x="21156" y="26779"/>
                  <a:pt x="21472" y="26887"/>
                  <a:pt x="22035" y="26887"/>
                </a:cubicBezTo>
                <a:cubicBezTo>
                  <a:pt x="22668" y="26887"/>
                  <a:pt x="23614" y="26751"/>
                  <a:pt x="24773" y="26171"/>
                </a:cubicBezTo>
                <a:cubicBezTo>
                  <a:pt x="26961" y="25077"/>
                  <a:pt x="32341" y="20639"/>
                  <a:pt x="32402" y="15259"/>
                </a:cubicBezTo>
                <a:cubicBezTo>
                  <a:pt x="32402" y="14287"/>
                  <a:pt x="32250" y="13223"/>
                  <a:pt x="31976" y="12129"/>
                </a:cubicBezTo>
                <a:cubicBezTo>
                  <a:pt x="30761" y="7174"/>
                  <a:pt x="27174" y="1612"/>
                  <a:pt x="25381" y="670"/>
                </a:cubicBezTo>
                <a:cubicBezTo>
                  <a:pt x="24565" y="239"/>
                  <a:pt x="23788" y="104"/>
                  <a:pt x="23133" y="104"/>
                </a:cubicBezTo>
                <a:cubicBezTo>
                  <a:pt x="22031" y="104"/>
                  <a:pt x="21277" y="487"/>
                  <a:pt x="21277" y="487"/>
                </a:cubicBezTo>
                <a:cubicBezTo>
                  <a:pt x="21277" y="487"/>
                  <a:pt x="20578" y="1"/>
                  <a:pt x="19514" y="1"/>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9"/>
          <p:cNvSpPr/>
          <p:nvPr/>
        </p:nvSpPr>
        <p:spPr>
          <a:xfrm>
            <a:off x="10676585" y="9035151"/>
            <a:ext cx="1302186" cy="1199542"/>
          </a:xfrm>
          <a:custGeom>
            <a:avLst/>
            <a:gdLst/>
            <a:ahLst/>
            <a:cxnLst/>
            <a:rect l="l" t="t" r="r" b="b"/>
            <a:pathLst>
              <a:path w="25411" h="23408" extrusionOk="0">
                <a:moveTo>
                  <a:pt x="15927" y="1"/>
                </a:moveTo>
                <a:cubicBezTo>
                  <a:pt x="15928" y="1"/>
                  <a:pt x="18207" y="4834"/>
                  <a:pt x="18420" y="8664"/>
                </a:cubicBezTo>
                <a:cubicBezTo>
                  <a:pt x="18633" y="12463"/>
                  <a:pt x="14134" y="18481"/>
                  <a:pt x="12736" y="18846"/>
                </a:cubicBezTo>
                <a:cubicBezTo>
                  <a:pt x="12679" y="18862"/>
                  <a:pt x="12621" y="18870"/>
                  <a:pt x="12562" y="18870"/>
                </a:cubicBezTo>
                <a:cubicBezTo>
                  <a:pt x="11152" y="18870"/>
                  <a:pt x="8997" y="14560"/>
                  <a:pt x="8997" y="14560"/>
                </a:cubicBezTo>
                <a:cubicBezTo>
                  <a:pt x="8997" y="14560"/>
                  <a:pt x="8481" y="19089"/>
                  <a:pt x="6657" y="19576"/>
                </a:cubicBezTo>
                <a:cubicBezTo>
                  <a:pt x="6486" y="19618"/>
                  <a:pt x="6306" y="19637"/>
                  <a:pt x="6119" y="19637"/>
                </a:cubicBezTo>
                <a:cubicBezTo>
                  <a:pt x="4274" y="19637"/>
                  <a:pt x="1794" y="17782"/>
                  <a:pt x="1793" y="17782"/>
                </a:cubicBezTo>
                <a:lnTo>
                  <a:pt x="1793" y="17782"/>
                </a:lnTo>
                <a:cubicBezTo>
                  <a:pt x="1793" y="17782"/>
                  <a:pt x="1945" y="20427"/>
                  <a:pt x="0" y="21673"/>
                </a:cubicBezTo>
                <a:cubicBezTo>
                  <a:pt x="1021" y="22174"/>
                  <a:pt x="1950" y="22369"/>
                  <a:pt x="2769" y="22369"/>
                </a:cubicBezTo>
                <a:cubicBezTo>
                  <a:pt x="3291" y="22369"/>
                  <a:pt x="3768" y="22289"/>
                  <a:pt x="4195" y="22159"/>
                </a:cubicBezTo>
                <a:cubicBezTo>
                  <a:pt x="4195" y="22159"/>
                  <a:pt x="5715" y="23193"/>
                  <a:pt x="6778" y="23193"/>
                </a:cubicBezTo>
                <a:cubicBezTo>
                  <a:pt x="7812" y="23193"/>
                  <a:pt x="9271" y="22190"/>
                  <a:pt x="9271" y="22190"/>
                </a:cubicBezTo>
                <a:cubicBezTo>
                  <a:pt x="9271" y="22190"/>
                  <a:pt x="11034" y="23314"/>
                  <a:pt x="12037" y="23405"/>
                </a:cubicBezTo>
                <a:cubicBezTo>
                  <a:pt x="12066" y="23407"/>
                  <a:pt x="12094" y="23408"/>
                  <a:pt x="12123" y="23408"/>
                </a:cubicBezTo>
                <a:cubicBezTo>
                  <a:pt x="13130" y="23408"/>
                  <a:pt x="14165" y="22402"/>
                  <a:pt x="14165" y="22402"/>
                </a:cubicBezTo>
                <a:cubicBezTo>
                  <a:pt x="14165" y="22402"/>
                  <a:pt x="14481" y="22510"/>
                  <a:pt x="15044" y="22510"/>
                </a:cubicBezTo>
                <a:cubicBezTo>
                  <a:pt x="15677" y="22510"/>
                  <a:pt x="16623" y="22374"/>
                  <a:pt x="17782" y="21794"/>
                </a:cubicBezTo>
                <a:cubicBezTo>
                  <a:pt x="19970" y="20700"/>
                  <a:pt x="25350" y="16262"/>
                  <a:pt x="25411" y="10882"/>
                </a:cubicBezTo>
                <a:cubicBezTo>
                  <a:pt x="25411" y="9910"/>
                  <a:pt x="25259" y="8846"/>
                  <a:pt x="24985" y="7752"/>
                </a:cubicBezTo>
                <a:cubicBezTo>
                  <a:pt x="24013" y="6293"/>
                  <a:pt x="21156" y="2645"/>
                  <a:pt x="15927" y="1"/>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9"/>
          <p:cNvSpPr/>
          <p:nvPr/>
        </p:nvSpPr>
        <p:spPr>
          <a:xfrm>
            <a:off x="10603355" y="8865376"/>
            <a:ext cx="370758" cy="1257040"/>
          </a:xfrm>
          <a:custGeom>
            <a:avLst/>
            <a:gdLst/>
            <a:ahLst/>
            <a:cxnLst/>
            <a:rect l="l" t="t" r="r" b="b"/>
            <a:pathLst>
              <a:path w="7235" h="24530" extrusionOk="0">
                <a:moveTo>
                  <a:pt x="7235" y="1"/>
                </a:moveTo>
                <a:lnTo>
                  <a:pt x="7235" y="1"/>
                </a:lnTo>
                <a:cubicBezTo>
                  <a:pt x="7234" y="2"/>
                  <a:pt x="213" y="6810"/>
                  <a:pt x="122" y="12524"/>
                </a:cubicBezTo>
                <a:cubicBezTo>
                  <a:pt x="1" y="18238"/>
                  <a:pt x="5046" y="24530"/>
                  <a:pt x="5046" y="24530"/>
                </a:cubicBezTo>
                <a:cubicBezTo>
                  <a:pt x="5046" y="24530"/>
                  <a:pt x="700" y="16506"/>
                  <a:pt x="852" y="12281"/>
                </a:cubicBezTo>
                <a:cubicBezTo>
                  <a:pt x="1034" y="7904"/>
                  <a:pt x="7234" y="2"/>
                  <a:pt x="7235"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9"/>
          <p:cNvSpPr/>
          <p:nvPr/>
        </p:nvSpPr>
        <p:spPr>
          <a:xfrm>
            <a:off x="11117394" y="8924564"/>
            <a:ext cx="79480" cy="1227472"/>
          </a:xfrm>
          <a:custGeom>
            <a:avLst/>
            <a:gdLst/>
            <a:ahLst/>
            <a:cxnLst/>
            <a:rect l="l" t="t" r="r" b="b"/>
            <a:pathLst>
              <a:path w="1551" h="23953" extrusionOk="0">
                <a:moveTo>
                  <a:pt x="1550" y="1"/>
                </a:moveTo>
                <a:lnTo>
                  <a:pt x="1550" y="1"/>
                </a:lnTo>
                <a:cubicBezTo>
                  <a:pt x="1550" y="3"/>
                  <a:pt x="0" y="9789"/>
                  <a:pt x="61" y="13952"/>
                </a:cubicBezTo>
                <a:cubicBezTo>
                  <a:pt x="152" y="18117"/>
                  <a:pt x="638" y="23952"/>
                  <a:pt x="638" y="23952"/>
                </a:cubicBezTo>
                <a:cubicBezTo>
                  <a:pt x="638" y="23952"/>
                  <a:pt x="699" y="18238"/>
                  <a:pt x="821" y="13344"/>
                </a:cubicBezTo>
                <a:cubicBezTo>
                  <a:pt x="912" y="8482"/>
                  <a:pt x="1550" y="3"/>
                  <a:pt x="1550"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9"/>
          <p:cNvSpPr/>
          <p:nvPr/>
        </p:nvSpPr>
        <p:spPr>
          <a:xfrm>
            <a:off x="11422660" y="8874755"/>
            <a:ext cx="249256" cy="1247662"/>
          </a:xfrm>
          <a:custGeom>
            <a:avLst/>
            <a:gdLst/>
            <a:ahLst/>
            <a:cxnLst/>
            <a:rect l="l" t="t" r="r" b="b"/>
            <a:pathLst>
              <a:path w="4864" h="24347" extrusionOk="0">
                <a:moveTo>
                  <a:pt x="1" y="0"/>
                </a:moveTo>
                <a:cubicBezTo>
                  <a:pt x="1" y="2"/>
                  <a:pt x="3435" y="9423"/>
                  <a:pt x="3709" y="12341"/>
                </a:cubicBezTo>
                <a:cubicBezTo>
                  <a:pt x="3982" y="15259"/>
                  <a:pt x="1" y="24347"/>
                  <a:pt x="1" y="24347"/>
                </a:cubicBezTo>
                <a:cubicBezTo>
                  <a:pt x="1" y="24347"/>
                  <a:pt x="3861" y="18876"/>
                  <a:pt x="4590" y="12341"/>
                </a:cubicBezTo>
                <a:cubicBezTo>
                  <a:pt x="4864" y="9879"/>
                  <a:pt x="1" y="2"/>
                  <a:pt x="1"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9"/>
          <p:cNvSpPr/>
          <p:nvPr/>
        </p:nvSpPr>
        <p:spPr>
          <a:xfrm>
            <a:off x="10550400" y="9208201"/>
            <a:ext cx="478264" cy="361646"/>
          </a:xfrm>
          <a:custGeom>
            <a:avLst/>
            <a:gdLst/>
            <a:ahLst/>
            <a:cxnLst/>
            <a:rect l="l" t="t" r="r" b="b"/>
            <a:pathLst>
              <a:path w="9332" h="7364" extrusionOk="0">
                <a:moveTo>
                  <a:pt x="1915" y="1"/>
                </a:moveTo>
                <a:cubicBezTo>
                  <a:pt x="547" y="1277"/>
                  <a:pt x="0" y="6809"/>
                  <a:pt x="3648" y="7296"/>
                </a:cubicBezTo>
                <a:cubicBezTo>
                  <a:pt x="4043" y="7343"/>
                  <a:pt x="4421" y="7364"/>
                  <a:pt x="4780" y="7364"/>
                </a:cubicBezTo>
                <a:cubicBezTo>
                  <a:pt x="5579" y="7364"/>
                  <a:pt x="6282" y="7260"/>
                  <a:pt x="6869" y="7113"/>
                </a:cubicBezTo>
                <a:cubicBezTo>
                  <a:pt x="8480" y="6718"/>
                  <a:pt x="9332" y="5989"/>
                  <a:pt x="9332" y="5989"/>
                </a:cubicBezTo>
                <a:lnTo>
                  <a:pt x="2827" y="761"/>
                </a:lnTo>
                <a:lnTo>
                  <a:pt x="1915"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9"/>
          <p:cNvSpPr/>
          <p:nvPr/>
        </p:nvSpPr>
        <p:spPr>
          <a:xfrm>
            <a:off x="10546719" y="9196174"/>
            <a:ext cx="352054" cy="377368"/>
          </a:xfrm>
          <a:custGeom>
            <a:avLst/>
            <a:gdLst/>
            <a:ahLst/>
            <a:cxnLst/>
            <a:rect l="l" t="t" r="r" b="b"/>
            <a:pathLst>
              <a:path w="6870" h="7364" extrusionOk="0">
                <a:moveTo>
                  <a:pt x="1915" y="1"/>
                </a:moveTo>
                <a:cubicBezTo>
                  <a:pt x="547" y="1277"/>
                  <a:pt x="0" y="6809"/>
                  <a:pt x="3648" y="7296"/>
                </a:cubicBezTo>
                <a:cubicBezTo>
                  <a:pt x="4043" y="7343"/>
                  <a:pt x="4421" y="7364"/>
                  <a:pt x="4780" y="7364"/>
                </a:cubicBezTo>
                <a:cubicBezTo>
                  <a:pt x="5579" y="7364"/>
                  <a:pt x="6282" y="7260"/>
                  <a:pt x="6869" y="7113"/>
                </a:cubicBezTo>
                <a:lnTo>
                  <a:pt x="6869" y="7113"/>
                </a:lnTo>
                <a:cubicBezTo>
                  <a:pt x="6744" y="7119"/>
                  <a:pt x="6617" y="7122"/>
                  <a:pt x="6489" y="7122"/>
                </a:cubicBezTo>
                <a:cubicBezTo>
                  <a:pt x="5185" y="7122"/>
                  <a:pt x="3767" y="6811"/>
                  <a:pt x="3131" y="5594"/>
                </a:cubicBezTo>
                <a:cubicBezTo>
                  <a:pt x="2280" y="3891"/>
                  <a:pt x="2523" y="1916"/>
                  <a:pt x="2827" y="761"/>
                </a:cubicBezTo>
                <a:lnTo>
                  <a:pt x="1915" y="1"/>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9"/>
          <p:cNvSpPr/>
          <p:nvPr/>
        </p:nvSpPr>
        <p:spPr>
          <a:xfrm>
            <a:off x="11223300" y="9208201"/>
            <a:ext cx="478264" cy="361646"/>
          </a:xfrm>
          <a:custGeom>
            <a:avLst/>
            <a:gdLst/>
            <a:ahLst/>
            <a:cxnLst/>
            <a:rect l="l" t="t" r="r" b="b"/>
            <a:pathLst>
              <a:path w="9332" h="7364" extrusionOk="0">
                <a:moveTo>
                  <a:pt x="7417" y="1"/>
                </a:moveTo>
                <a:lnTo>
                  <a:pt x="6505" y="761"/>
                </a:lnTo>
                <a:lnTo>
                  <a:pt x="0" y="5989"/>
                </a:lnTo>
                <a:cubicBezTo>
                  <a:pt x="0" y="5989"/>
                  <a:pt x="851" y="6718"/>
                  <a:pt x="2462" y="7113"/>
                </a:cubicBezTo>
                <a:cubicBezTo>
                  <a:pt x="3050" y="7260"/>
                  <a:pt x="3753" y="7364"/>
                  <a:pt x="4552" y="7364"/>
                </a:cubicBezTo>
                <a:cubicBezTo>
                  <a:pt x="4911" y="7364"/>
                  <a:pt x="5289" y="7343"/>
                  <a:pt x="5684" y="7296"/>
                </a:cubicBezTo>
                <a:cubicBezTo>
                  <a:pt x="9331" y="6809"/>
                  <a:pt x="8784" y="1277"/>
                  <a:pt x="7417"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9"/>
          <p:cNvSpPr/>
          <p:nvPr/>
        </p:nvSpPr>
        <p:spPr>
          <a:xfrm>
            <a:off x="11353183" y="9196174"/>
            <a:ext cx="352054" cy="377368"/>
          </a:xfrm>
          <a:custGeom>
            <a:avLst/>
            <a:gdLst/>
            <a:ahLst/>
            <a:cxnLst/>
            <a:rect l="l" t="t" r="r" b="b"/>
            <a:pathLst>
              <a:path w="6870" h="7364" extrusionOk="0">
                <a:moveTo>
                  <a:pt x="4955" y="1"/>
                </a:moveTo>
                <a:lnTo>
                  <a:pt x="4043" y="761"/>
                </a:lnTo>
                <a:cubicBezTo>
                  <a:pt x="4316" y="1916"/>
                  <a:pt x="4590" y="3891"/>
                  <a:pt x="3739" y="5594"/>
                </a:cubicBezTo>
                <a:cubicBezTo>
                  <a:pt x="3102" y="6811"/>
                  <a:pt x="1685" y="7122"/>
                  <a:pt x="381" y="7122"/>
                </a:cubicBezTo>
                <a:cubicBezTo>
                  <a:pt x="252" y="7122"/>
                  <a:pt x="125" y="7119"/>
                  <a:pt x="0" y="7113"/>
                </a:cubicBezTo>
                <a:lnTo>
                  <a:pt x="0" y="7113"/>
                </a:lnTo>
                <a:cubicBezTo>
                  <a:pt x="588" y="7260"/>
                  <a:pt x="1291" y="7364"/>
                  <a:pt x="2090" y="7364"/>
                </a:cubicBezTo>
                <a:cubicBezTo>
                  <a:pt x="2449" y="7364"/>
                  <a:pt x="2827" y="7343"/>
                  <a:pt x="3222" y="7296"/>
                </a:cubicBezTo>
                <a:cubicBezTo>
                  <a:pt x="6869" y="6809"/>
                  <a:pt x="6322" y="1277"/>
                  <a:pt x="4955"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9"/>
          <p:cNvSpPr/>
          <p:nvPr/>
        </p:nvSpPr>
        <p:spPr>
          <a:xfrm>
            <a:off x="10847896" y="9805794"/>
            <a:ext cx="574816" cy="188684"/>
          </a:xfrm>
          <a:custGeom>
            <a:avLst/>
            <a:gdLst/>
            <a:ahLst/>
            <a:cxnLst/>
            <a:rect l="l" t="t" r="r" b="b"/>
            <a:pathLst>
              <a:path w="11217" h="3682" extrusionOk="0">
                <a:moveTo>
                  <a:pt x="11217" y="1"/>
                </a:moveTo>
                <a:lnTo>
                  <a:pt x="11217" y="1"/>
                </a:lnTo>
                <a:cubicBezTo>
                  <a:pt x="10487" y="487"/>
                  <a:pt x="9666" y="821"/>
                  <a:pt x="8846" y="1034"/>
                </a:cubicBezTo>
                <a:cubicBezTo>
                  <a:pt x="7933" y="1265"/>
                  <a:pt x="6997" y="1356"/>
                  <a:pt x="6092" y="1356"/>
                </a:cubicBezTo>
                <a:cubicBezTo>
                  <a:pt x="4617" y="1356"/>
                  <a:pt x="3221" y="1115"/>
                  <a:pt x="2128" y="852"/>
                </a:cubicBezTo>
                <a:cubicBezTo>
                  <a:pt x="852" y="578"/>
                  <a:pt x="1" y="244"/>
                  <a:pt x="1" y="244"/>
                </a:cubicBezTo>
                <a:lnTo>
                  <a:pt x="1" y="244"/>
                </a:lnTo>
                <a:cubicBezTo>
                  <a:pt x="1" y="244"/>
                  <a:pt x="1352" y="3682"/>
                  <a:pt x="5500" y="3682"/>
                </a:cubicBezTo>
                <a:cubicBezTo>
                  <a:pt x="5571" y="3682"/>
                  <a:pt x="5642" y="3681"/>
                  <a:pt x="5715" y="3679"/>
                </a:cubicBezTo>
                <a:cubicBezTo>
                  <a:pt x="10031" y="3587"/>
                  <a:pt x="11217" y="1"/>
                  <a:pt x="11217"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9"/>
          <p:cNvSpPr/>
          <p:nvPr/>
        </p:nvSpPr>
        <p:spPr>
          <a:xfrm>
            <a:off x="10813550" y="9787099"/>
            <a:ext cx="643520" cy="211254"/>
          </a:xfrm>
          <a:custGeom>
            <a:avLst/>
            <a:gdLst/>
            <a:ahLst/>
            <a:cxnLst/>
            <a:rect l="l" t="t" r="r" b="b"/>
            <a:pathLst>
              <a:path w="11217" h="3682" extrusionOk="0">
                <a:moveTo>
                  <a:pt x="11217" y="1"/>
                </a:moveTo>
                <a:lnTo>
                  <a:pt x="11217" y="1"/>
                </a:lnTo>
                <a:cubicBezTo>
                  <a:pt x="10487" y="487"/>
                  <a:pt x="9666" y="821"/>
                  <a:pt x="8846" y="1034"/>
                </a:cubicBezTo>
                <a:cubicBezTo>
                  <a:pt x="8268" y="1764"/>
                  <a:pt x="7204" y="2706"/>
                  <a:pt x="5685" y="2736"/>
                </a:cubicBezTo>
                <a:cubicBezTo>
                  <a:pt x="4195" y="2736"/>
                  <a:pt x="2919" y="1703"/>
                  <a:pt x="2128" y="852"/>
                </a:cubicBezTo>
                <a:cubicBezTo>
                  <a:pt x="852" y="578"/>
                  <a:pt x="1" y="244"/>
                  <a:pt x="1" y="244"/>
                </a:cubicBezTo>
                <a:lnTo>
                  <a:pt x="1" y="244"/>
                </a:lnTo>
                <a:cubicBezTo>
                  <a:pt x="1" y="244"/>
                  <a:pt x="1352" y="3682"/>
                  <a:pt x="5500" y="3682"/>
                </a:cubicBezTo>
                <a:cubicBezTo>
                  <a:pt x="5571" y="3682"/>
                  <a:pt x="5642" y="3681"/>
                  <a:pt x="5715" y="3679"/>
                </a:cubicBezTo>
                <a:cubicBezTo>
                  <a:pt x="10031" y="3587"/>
                  <a:pt x="11217" y="1"/>
                  <a:pt x="11217"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9"/>
          <p:cNvSpPr/>
          <p:nvPr/>
        </p:nvSpPr>
        <p:spPr>
          <a:xfrm>
            <a:off x="12330772" y="8440145"/>
            <a:ext cx="824020" cy="213590"/>
          </a:xfrm>
          <a:custGeom>
            <a:avLst/>
            <a:gdLst/>
            <a:ahLst/>
            <a:cxnLst/>
            <a:rect l="l" t="t" r="r" b="b"/>
            <a:pathLst>
              <a:path w="16080" h="4168" extrusionOk="0">
                <a:moveTo>
                  <a:pt x="5532" y="1"/>
                </a:moveTo>
                <a:cubicBezTo>
                  <a:pt x="3921" y="31"/>
                  <a:pt x="0" y="1976"/>
                  <a:pt x="0" y="1976"/>
                </a:cubicBezTo>
                <a:cubicBezTo>
                  <a:pt x="0" y="1976"/>
                  <a:pt x="7012" y="4168"/>
                  <a:pt x="11011" y="4168"/>
                </a:cubicBezTo>
                <a:cubicBezTo>
                  <a:pt x="11091" y="4168"/>
                  <a:pt x="11169" y="4167"/>
                  <a:pt x="11247" y="4165"/>
                </a:cubicBezTo>
                <a:cubicBezTo>
                  <a:pt x="15168" y="4104"/>
                  <a:pt x="16080" y="3131"/>
                  <a:pt x="16080" y="3131"/>
                </a:cubicBezTo>
                <a:cubicBezTo>
                  <a:pt x="16080" y="3131"/>
                  <a:pt x="13192" y="1034"/>
                  <a:pt x="12128" y="517"/>
                </a:cubicBezTo>
                <a:cubicBezTo>
                  <a:pt x="11907" y="400"/>
                  <a:pt x="11613" y="354"/>
                  <a:pt x="11287" y="354"/>
                </a:cubicBezTo>
                <a:cubicBezTo>
                  <a:pt x="10095" y="354"/>
                  <a:pt x="8481" y="973"/>
                  <a:pt x="8481" y="973"/>
                </a:cubicBezTo>
                <a:cubicBezTo>
                  <a:pt x="8481" y="973"/>
                  <a:pt x="7143" y="1"/>
                  <a:pt x="5532"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9"/>
          <p:cNvSpPr/>
          <p:nvPr/>
        </p:nvSpPr>
        <p:spPr>
          <a:xfrm>
            <a:off x="12617386" y="7957212"/>
            <a:ext cx="456440" cy="660548"/>
          </a:xfrm>
          <a:custGeom>
            <a:avLst/>
            <a:gdLst/>
            <a:ahLst/>
            <a:cxnLst/>
            <a:rect l="l" t="t" r="r" b="b"/>
            <a:pathLst>
              <a:path w="8907" h="12890" extrusionOk="0">
                <a:moveTo>
                  <a:pt x="6679" y="0"/>
                </a:moveTo>
                <a:cubicBezTo>
                  <a:pt x="6231" y="0"/>
                  <a:pt x="5897" y="124"/>
                  <a:pt x="5897" y="124"/>
                </a:cubicBezTo>
                <a:cubicBezTo>
                  <a:pt x="0" y="4379"/>
                  <a:pt x="1186" y="12100"/>
                  <a:pt x="1186" y="12100"/>
                </a:cubicBezTo>
                <a:lnTo>
                  <a:pt x="3101" y="12890"/>
                </a:lnTo>
                <a:cubicBezTo>
                  <a:pt x="2614" y="6476"/>
                  <a:pt x="8906" y="2343"/>
                  <a:pt x="8906" y="2343"/>
                </a:cubicBezTo>
                <a:cubicBezTo>
                  <a:pt x="8560" y="364"/>
                  <a:pt x="7450" y="0"/>
                  <a:pt x="6679" y="0"/>
                </a:cubicBez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9"/>
          <p:cNvSpPr/>
          <p:nvPr/>
        </p:nvSpPr>
        <p:spPr>
          <a:xfrm>
            <a:off x="11589309" y="8489494"/>
            <a:ext cx="2115342" cy="1782712"/>
          </a:xfrm>
          <a:custGeom>
            <a:avLst/>
            <a:gdLst/>
            <a:ahLst/>
            <a:cxnLst/>
            <a:rect l="l" t="t" r="r" b="b"/>
            <a:pathLst>
              <a:path w="41279" h="34788" extrusionOk="0">
                <a:moveTo>
                  <a:pt x="15159" y="1"/>
                </a:moveTo>
                <a:cubicBezTo>
                  <a:pt x="13006" y="1"/>
                  <a:pt x="10009" y="1026"/>
                  <a:pt x="6779" y="5238"/>
                </a:cubicBezTo>
                <a:cubicBezTo>
                  <a:pt x="1946" y="11561"/>
                  <a:pt x="1" y="17093"/>
                  <a:pt x="1460" y="22260"/>
                </a:cubicBezTo>
                <a:cubicBezTo>
                  <a:pt x="1916" y="23841"/>
                  <a:pt x="2676" y="25360"/>
                  <a:pt x="3770" y="26850"/>
                </a:cubicBezTo>
                <a:cubicBezTo>
                  <a:pt x="7517" y="31998"/>
                  <a:pt x="10860" y="33533"/>
                  <a:pt x="13401" y="33533"/>
                </a:cubicBezTo>
                <a:cubicBezTo>
                  <a:pt x="14056" y="33533"/>
                  <a:pt x="14657" y="33431"/>
                  <a:pt x="15199" y="33263"/>
                </a:cubicBezTo>
                <a:cubicBezTo>
                  <a:pt x="15199" y="33263"/>
                  <a:pt x="17053" y="34540"/>
                  <a:pt x="18330" y="34540"/>
                </a:cubicBezTo>
                <a:cubicBezTo>
                  <a:pt x="19637" y="34540"/>
                  <a:pt x="21430" y="33324"/>
                  <a:pt x="21430" y="33324"/>
                </a:cubicBezTo>
                <a:cubicBezTo>
                  <a:pt x="21430" y="33324"/>
                  <a:pt x="23558" y="34692"/>
                  <a:pt x="24804" y="34783"/>
                </a:cubicBezTo>
                <a:cubicBezTo>
                  <a:pt x="24847" y="34786"/>
                  <a:pt x="24890" y="34787"/>
                  <a:pt x="24933" y="34787"/>
                </a:cubicBezTo>
                <a:cubicBezTo>
                  <a:pt x="26169" y="34787"/>
                  <a:pt x="27418" y="33567"/>
                  <a:pt x="27418" y="33567"/>
                </a:cubicBezTo>
                <a:cubicBezTo>
                  <a:pt x="27418" y="33567"/>
                  <a:pt x="27818" y="33705"/>
                  <a:pt x="28525" y="33705"/>
                </a:cubicBezTo>
                <a:cubicBezTo>
                  <a:pt x="29304" y="33705"/>
                  <a:pt x="30455" y="33538"/>
                  <a:pt x="31856" y="32838"/>
                </a:cubicBezTo>
                <a:cubicBezTo>
                  <a:pt x="34531" y="31470"/>
                  <a:pt x="41157" y="26029"/>
                  <a:pt x="41218" y="19464"/>
                </a:cubicBezTo>
                <a:cubicBezTo>
                  <a:pt x="41278" y="12868"/>
                  <a:pt x="35290" y="2959"/>
                  <a:pt x="32585" y="1530"/>
                </a:cubicBezTo>
                <a:cubicBezTo>
                  <a:pt x="31593" y="1011"/>
                  <a:pt x="30647" y="848"/>
                  <a:pt x="29849" y="848"/>
                </a:cubicBezTo>
                <a:cubicBezTo>
                  <a:pt x="28496" y="848"/>
                  <a:pt x="27570" y="1317"/>
                  <a:pt x="27570" y="1317"/>
                </a:cubicBezTo>
                <a:cubicBezTo>
                  <a:pt x="27570" y="1317"/>
                  <a:pt x="26719" y="740"/>
                  <a:pt x="25412" y="740"/>
                </a:cubicBezTo>
                <a:cubicBezTo>
                  <a:pt x="24591" y="740"/>
                  <a:pt x="23588" y="953"/>
                  <a:pt x="22524" y="1682"/>
                </a:cubicBezTo>
                <a:cubicBezTo>
                  <a:pt x="22524" y="1682"/>
                  <a:pt x="21060" y="733"/>
                  <a:pt x="19553" y="733"/>
                </a:cubicBezTo>
                <a:cubicBezTo>
                  <a:pt x="19192" y="733"/>
                  <a:pt x="18828" y="787"/>
                  <a:pt x="18482" y="922"/>
                </a:cubicBezTo>
                <a:cubicBezTo>
                  <a:pt x="18482" y="922"/>
                  <a:pt x="17200" y="1"/>
                  <a:pt x="15159"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9"/>
          <p:cNvSpPr/>
          <p:nvPr/>
        </p:nvSpPr>
        <p:spPr>
          <a:xfrm>
            <a:off x="11701587" y="8575485"/>
            <a:ext cx="622986" cy="874906"/>
          </a:xfrm>
          <a:custGeom>
            <a:avLst/>
            <a:gdLst/>
            <a:ahLst/>
            <a:cxnLst/>
            <a:rect l="l" t="t" r="r" b="b"/>
            <a:pathLst>
              <a:path w="12157" h="17073" extrusionOk="0">
                <a:moveTo>
                  <a:pt x="9859" y="1"/>
                </a:moveTo>
                <a:cubicBezTo>
                  <a:pt x="6003" y="1"/>
                  <a:pt x="1" y="11589"/>
                  <a:pt x="1062" y="15658"/>
                </a:cubicBezTo>
                <a:cubicBezTo>
                  <a:pt x="1321" y="16648"/>
                  <a:pt x="1664" y="17073"/>
                  <a:pt x="2074" y="17073"/>
                </a:cubicBezTo>
                <a:cubicBezTo>
                  <a:pt x="3400" y="17073"/>
                  <a:pt x="5424" y="12632"/>
                  <a:pt x="7537" y="8545"/>
                </a:cubicBezTo>
                <a:cubicBezTo>
                  <a:pt x="10303" y="3165"/>
                  <a:pt x="12157" y="430"/>
                  <a:pt x="10211" y="35"/>
                </a:cubicBezTo>
                <a:cubicBezTo>
                  <a:pt x="10096" y="12"/>
                  <a:pt x="9979" y="1"/>
                  <a:pt x="9859" y="1"/>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9"/>
          <p:cNvSpPr/>
          <p:nvPr/>
        </p:nvSpPr>
        <p:spPr>
          <a:xfrm>
            <a:off x="12109600" y="8641077"/>
            <a:ext cx="658396" cy="700110"/>
          </a:xfrm>
          <a:custGeom>
            <a:avLst/>
            <a:gdLst/>
            <a:ahLst/>
            <a:cxnLst/>
            <a:rect l="l" t="t" r="r" b="b"/>
            <a:pathLst>
              <a:path w="12848" h="13662" extrusionOk="0">
                <a:moveTo>
                  <a:pt x="8785" y="1"/>
                </a:moveTo>
                <a:cubicBezTo>
                  <a:pt x="6809" y="1"/>
                  <a:pt x="0" y="11581"/>
                  <a:pt x="4347" y="13496"/>
                </a:cubicBezTo>
                <a:cubicBezTo>
                  <a:pt x="4604" y="13609"/>
                  <a:pt x="4861" y="13662"/>
                  <a:pt x="5116" y="13662"/>
                </a:cubicBezTo>
                <a:cubicBezTo>
                  <a:pt x="9208" y="13662"/>
                  <a:pt x="12847" y="58"/>
                  <a:pt x="8785" y="1"/>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9"/>
          <p:cNvSpPr/>
          <p:nvPr/>
        </p:nvSpPr>
        <p:spPr>
          <a:xfrm>
            <a:off x="11664077" y="8527365"/>
            <a:ext cx="2037450" cy="1744842"/>
          </a:xfrm>
          <a:custGeom>
            <a:avLst/>
            <a:gdLst/>
            <a:ahLst/>
            <a:cxnLst/>
            <a:rect l="l" t="t" r="r" b="b"/>
            <a:pathLst>
              <a:path w="39759" h="34049" extrusionOk="0">
                <a:moveTo>
                  <a:pt x="23922" y="1"/>
                </a:moveTo>
                <a:cubicBezTo>
                  <a:pt x="26081" y="3922"/>
                  <a:pt x="24834" y="14986"/>
                  <a:pt x="22585" y="19272"/>
                </a:cubicBezTo>
                <a:cubicBezTo>
                  <a:pt x="22165" y="20084"/>
                  <a:pt x="21822" y="20416"/>
                  <a:pt x="21541" y="20416"/>
                </a:cubicBezTo>
                <a:cubicBezTo>
                  <a:pt x="20275" y="20416"/>
                  <a:pt x="20275" y="13679"/>
                  <a:pt x="20275" y="13679"/>
                </a:cubicBezTo>
                <a:cubicBezTo>
                  <a:pt x="20275" y="13679"/>
                  <a:pt x="18634" y="20913"/>
                  <a:pt x="14621" y="21582"/>
                </a:cubicBezTo>
                <a:cubicBezTo>
                  <a:pt x="14444" y="21613"/>
                  <a:pt x="14268" y="21628"/>
                  <a:pt x="14094" y="21628"/>
                </a:cubicBezTo>
                <a:cubicBezTo>
                  <a:pt x="10354" y="21628"/>
                  <a:pt x="7661" y="14743"/>
                  <a:pt x="7661" y="14743"/>
                </a:cubicBezTo>
                <a:cubicBezTo>
                  <a:pt x="7661" y="14743"/>
                  <a:pt x="6901" y="18086"/>
                  <a:pt x="7387" y="23588"/>
                </a:cubicBezTo>
                <a:cubicBezTo>
                  <a:pt x="7550" y="25391"/>
                  <a:pt x="6898" y="26143"/>
                  <a:pt x="5882" y="26143"/>
                </a:cubicBezTo>
                <a:cubicBezTo>
                  <a:pt x="4242" y="26143"/>
                  <a:pt x="1652" y="24185"/>
                  <a:pt x="1" y="21521"/>
                </a:cubicBezTo>
                <a:lnTo>
                  <a:pt x="1" y="21521"/>
                </a:lnTo>
                <a:cubicBezTo>
                  <a:pt x="457" y="23071"/>
                  <a:pt x="1217" y="24621"/>
                  <a:pt x="2311" y="26111"/>
                </a:cubicBezTo>
                <a:cubicBezTo>
                  <a:pt x="4591" y="29241"/>
                  <a:pt x="6718" y="31035"/>
                  <a:pt x="8603" y="31947"/>
                </a:cubicBezTo>
                <a:cubicBezTo>
                  <a:pt x="9836" y="32554"/>
                  <a:pt x="10958" y="32794"/>
                  <a:pt x="11955" y="32794"/>
                </a:cubicBezTo>
                <a:cubicBezTo>
                  <a:pt x="12604" y="32794"/>
                  <a:pt x="13200" y="32692"/>
                  <a:pt x="13740" y="32524"/>
                </a:cubicBezTo>
                <a:cubicBezTo>
                  <a:pt x="13740" y="32524"/>
                  <a:pt x="15594" y="33801"/>
                  <a:pt x="16871" y="33801"/>
                </a:cubicBezTo>
                <a:cubicBezTo>
                  <a:pt x="18178" y="33801"/>
                  <a:pt x="19971" y="32585"/>
                  <a:pt x="19971" y="32585"/>
                </a:cubicBezTo>
                <a:cubicBezTo>
                  <a:pt x="19971" y="32585"/>
                  <a:pt x="22099" y="33953"/>
                  <a:pt x="23345" y="34044"/>
                </a:cubicBezTo>
                <a:cubicBezTo>
                  <a:pt x="23388" y="34047"/>
                  <a:pt x="23431" y="34048"/>
                  <a:pt x="23474" y="34048"/>
                </a:cubicBezTo>
                <a:cubicBezTo>
                  <a:pt x="24710" y="34048"/>
                  <a:pt x="25959" y="32828"/>
                  <a:pt x="25959" y="32828"/>
                </a:cubicBezTo>
                <a:cubicBezTo>
                  <a:pt x="25959" y="32828"/>
                  <a:pt x="26359" y="32966"/>
                  <a:pt x="27066" y="32966"/>
                </a:cubicBezTo>
                <a:cubicBezTo>
                  <a:pt x="27845" y="32966"/>
                  <a:pt x="28996" y="32799"/>
                  <a:pt x="30397" y="32099"/>
                </a:cubicBezTo>
                <a:cubicBezTo>
                  <a:pt x="33072" y="30731"/>
                  <a:pt x="39698" y="25290"/>
                  <a:pt x="39759" y="18725"/>
                </a:cubicBezTo>
                <a:cubicBezTo>
                  <a:pt x="39759" y="17509"/>
                  <a:pt x="39576" y="16202"/>
                  <a:pt x="39242" y="14864"/>
                </a:cubicBezTo>
                <a:cubicBezTo>
                  <a:pt x="37752" y="8785"/>
                  <a:pt x="33315" y="1977"/>
                  <a:pt x="31126" y="791"/>
                </a:cubicBezTo>
                <a:cubicBezTo>
                  <a:pt x="30134" y="272"/>
                  <a:pt x="29188" y="109"/>
                  <a:pt x="28390" y="109"/>
                </a:cubicBezTo>
                <a:cubicBezTo>
                  <a:pt x="27037" y="109"/>
                  <a:pt x="26111" y="578"/>
                  <a:pt x="26111" y="578"/>
                </a:cubicBezTo>
                <a:cubicBezTo>
                  <a:pt x="26111" y="578"/>
                  <a:pt x="25260" y="1"/>
                  <a:pt x="23922" y="1"/>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9"/>
          <p:cNvSpPr/>
          <p:nvPr/>
        </p:nvSpPr>
        <p:spPr>
          <a:xfrm>
            <a:off x="12104884" y="8803063"/>
            <a:ext cx="1596640" cy="1469142"/>
          </a:xfrm>
          <a:custGeom>
            <a:avLst/>
            <a:gdLst/>
            <a:ahLst/>
            <a:cxnLst/>
            <a:rect l="l" t="t" r="r" b="b"/>
            <a:pathLst>
              <a:path w="31157" h="28669" extrusionOk="0">
                <a:moveTo>
                  <a:pt x="19515" y="1"/>
                </a:moveTo>
                <a:cubicBezTo>
                  <a:pt x="19515" y="1"/>
                  <a:pt x="22342" y="5898"/>
                  <a:pt x="22585" y="10579"/>
                </a:cubicBezTo>
                <a:cubicBezTo>
                  <a:pt x="22828" y="15290"/>
                  <a:pt x="17296" y="22646"/>
                  <a:pt x="15594" y="23102"/>
                </a:cubicBezTo>
                <a:cubicBezTo>
                  <a:pt x="15528" y="23119"/>
                  <a:pt x="15460" y="23127"/>
                  <a:pt x="15391" y="23127"/>
                </a:cubicBezTo>
                <a:cubicBezTo>
                  <a:pt x="13650" y="23127"/>
                  <a:pt x="11035" y="17813"/>
                  <a:pt x="11035" y="17813"/>
                </a:cubicBezTo>
                <a:cubicBezTo>
                  <a:pt x="11035" y="17813"/>
                  <a:pt x="10396" y="23405"/>
                  <a:pt x="8147" y="23983"/>
                </a:cubicBezTo>
                <a:cubicBezTo>
                  <a:pt x="7932" y="24038"/>
                  <a:pt x="7704" y="24062"/>
                  <a:pt x="7467" y="24062"/>
                </a:cubicBezTo>
                <a:cubicBezTo>
                  <a:pt x="5205" y="24062"/>
                  <a:pt x="2190" y="21795"/>
                  <a:pt x="2189" y="21795"/>
                </a:cubicBezTo>
                <a:lnTo>
                  <a:pt x="2189" y="21795"/>
                </a:lnTo>
                <a:cubicBezTo>
                  <a:pt x="2189" y="21795"/>
                  <a:pt x="2372" y="25017"/>
                  <a:pt x="1" y="26567"/>
                </a:cubicBezTo>
                <a:cubicBezTo>
                  <a:pt x="1234" y="27174"/>
                  <a:pt x="2356" y="27414"/>
                  <a:pt x="3353" y="27414"/>
                </a:cubicBezTo>
                <a:cubicBezTo>
                  <a:pt x="4002" y="27414"/>
                  <a:pt x="4598" y="27312"/>
                  <a:pt x="5138" y="27144"/>
                </a:cubicBezTo>
                <a:cubicBezTo>
                  <a:pt x="5138" y="27144"/>
                  <a:pt x="6992" y="28421"/>
                  <a:pt x="8269" y="28421"/>
                </a:cubicBezTo>
                <a:cubicBezTo>
                  <a:pt x="9576" y="28421"/>
                  <a:pt x="11369" y="27205"/>
                  <a:pt x="11369" y="27205"/>
                </a:cubicBezTo>
                <a:cubicBezTo>
                  <a:pt x="11369" y="27205"/>
                  <a:pt x="13497" y="28573"/>
                  <a:pt x="14743" y="28664"/>
                </a:cubicBezTo>
                <a:cubicBezTo>
                  <a:pt x="14786" y="28667"/>
                  <a:pt x="14829" y="28668"/>
                  <a:pt x="14872" y="28668"/>
                </a:cubicBezTo>
                <a:cubicBezTo>
                  <a:pt x="16108" y="28668"/>
                  <a:pt x="17357" y="27448"/>
                  <a:pt x="17357" y="27448"/>
                </a:cubicBezTo>
                <a:cubicBezTo>
                  <a:pt x="17357" y="27448"/>
                  <a:pt x="17757" y="27586"/>
                  <a:pt x="18464" y="27586"/>
                </a:cubicBezTo>
                <a:cubicBezTo>
                  <a:pt x="19243" y="27586"/>
                  <a:pt x="20394" y="27419"/>
                  <a:pt x="21795" y="26719"/>
                </a:cubicBezTo>
                <a:cubicBezTo>
                  <a:pt x="24470" y="25351"/>
                  <a:pt x="31096" y="19910"/>
                  <a:pt x="31157" y="13345"/>
                </a:cubicBezTo>
                <a:cubicBezTo>
                  <a:pt x="31157" y="12129"/>
                  <a:pt x="30974" y="10822"/>
                  <a:pt x="30640" y="9484"/>
                </a:cubicBezTo>
                <a:cubicBezTo>
                  <a:pt x="29424" y="7691"/>
                  <a:pt x="25929" y="3223"/>
                  <a:pt x="19515" y="1"/>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9"/>
          <p:cNvSpPr/>
          <p:nvPr/>
        </p:nvSpPr>
        <p:spPr>
          <a:xfrm>
            <a:off x="12014593" y="8594342"/>
            <a:ext cx="453314" cy="1542116"/>
          </a:xfrm>
          <a:custGeom>
            <a:avLst/>
            <a:gdLst/>
            <a:ahLst/>
            <a:cxnLst/>
            <a:rect l="l" t="t" r="r" b="b"/>
            <a:pathLst>
              <a:path w="8846" h="30093" extrusionOk="0">
                <a:moveTo>
                  <a:pt x="8845" y="1"/>
                </a:moveTo>
                <a:cubicBezTo>
                  <a:pt x="8844" y="2"/>
                  <a:pt x="243" y="8330"/>
                  <a:pt x="122" y="15351"/>
                </a:cubicBezTo>
                <a:cubicBezTo>
                  <a:pt x="0" y="22372"/>
                  <a:pt x="6140" y="30093"/>
                  <a:pt x="6140" y="30093"/>
                </a:cubicBezTo>
                <a:cubicBezTo>
                  <a:pt x="6140" y="30093"/>
                  <a:pt x="821" y="20244"/>
                  <a:pt x="1033" y="15047"/>
                </a:cubicBezTo>
                <a:cubicBezTo>
                  <a:pt x="1246" y="9667"/>
                  <a:pt x="8844" y="2"/>
                  <a:pt x="8845"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9"/>
          <p:cNvSpPr/>
          <p:nvPr/>
        </p:nvSpPr>
        <p:spPr>
          <a:xfrm>
            <a:off x="12643829" y="8666032"/>
            <a:ext cx="98186" cy="1506244"/>
          </a:xfrm>
          <a:custGeom>
            <a:avLst/>
            <a:gdLst/>
            <a:ahLst/>
            <a:cxnLst/>
            <a:rect l="l" t="t" r="r" b="b"/>
            <a:pathLst>
              <a:path w="1916" h="29393" extrusionOk="0">
                <a:moveTo>
                  <a:pt x="1916" y="0"/>
                </a:moveTo>
                <a:cubicBezTo>
                  <a:pt x="1915" y="2"/>
                  <a:pt x="1" y="12007"/>
                  <a:pt x="92" y="17113"/>
                </a:cubicBezTo>
                <a:cubicBezTo>
                  <a:pt x="183" y="22219"/>
                  <a:pt x="791" y="29393"/>
                  <a:pt x="791" y="29393"/>
                </a:cubicBezTo>
                <a:cubicBezTo>
                  <a:pt x="791" y="29393"/>
                  <a:pt x="882" y="22371"/>
                  <a:pt x="1004" y="16383"/>
                </a:cubicBezTo>
                <a:cubicBezTo>
                  <a:pt x="1126" y="10426"/>
                  <a:pt x="1916" y="2"/>
                  <a:pt x="1916"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9"/>
          <p:cNvSpPr/>
          <p:nvPr/>
        </p:nvSpPr>
        <p:spPr>
          <a:xfrm>
            <a:off x="13019251" y="8605256"/>
            <a:ext cx="305318" cy="1531200"/>
          </a:xfrm>
          <a:custGeom>
            <a:avLst/>
            <a:gdLst/>
            <a:ahLst/>
            <a:cxnLst/>
            <a:rect l="l" t="t" r="r" b="b"/>
            <a:pathLst>
              <a:path w="5958" h="29880" extrusionOk="0">
                <a:moveTo>
                  <a:pt x="0" y="1"/>
                </a:moveTo>
                <a:cubicBezTo>
                  <a:pt x="1" y="2"/>
                  <a:pt x="4195" y="11551"/>
                  <a:pt x="4529" y="15138"/>
                </a:cubicBezTo>
                <a:cubicBezTo>
                  <a:pt x="4864" y="18724"/>
                  <a:pt x="0" y="29880"/>
                  <a:pt x="0" y="29880"/>
                </a:cubicBezTo>
                <a:cubicBezTo>
                  <a:pt x="0" y="29880"/>
                  <a:pt x="4742" y="23162"/>
                  <a:pt x="5623" y="15138"/>
                </a:cubicBezTo>
                <a:cubicBezTo>
                  <a:pt x="5958" y="12098"/>
                  <a:pt x="1" y="2"/>
                  <a:pt x="0"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9"/>
          <p:cNvSpPr/>
          <p:nvPr/>
        </p:nvSpPr>
        <p:spPr>
          <a:xfrm>
            <a:off x="11949151" y="9007650"/>
            <a:ext cx="585730" cy="450180"/>
          </a:xfrm>
          <a:custGeom>
            <a:avLst/>
            <a:gdLst/>
            <a:ahLst/>
            <a:cxnLst/>
            <a:rect l="l" t="t" r="r" b="b"/>
            <a:pathLst>
              <a:path w="11430" h="9009" extrusionOk="0">
                <a:moveTo>
                  <a:pt x="2341" y="1"/>
                </a:moveTo>
                <a:cubicBezTo>
                  <a:pt x="669" y="1551"/>
                  <a:pt x="0" y="8329"/>
                  <a:pt x="4469" y="8907"/>
                </a:cubicBezTo>
                <a:cubicBezTo>
                  <a:pt x="4995" y="8978"/>
                  <a:pt x="5492" y="9008"/>
                  <a:pt x="5959" y="9008"/>
                </a:cubicBezTo>
                <a:cubicBezTo>
                  <a:pt x="6893" y="9008"/>
                  <a:pt x="7711" y="8887"/>
                  <a:pt x="8420" y="8724"/>
                </a:cubicBezTo>
                <a:cubicBezTo>
                  <a:pt x="10365" y="8238"/>
                  <a:pt x="11429" y="7326"/>
                  <a:pt x="11429" y="7326"/>
                </a:cubicBezTo>
                <a:lnTo>
                  <a:pt x="3466" y="882"/>
                </a:lnTo>
                <a:lnTo>
                  <a:pt x="2341"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9"/>
          <p:cNvSpPr/>
          <p:nvPr/>
        </p:nvSpPr>
        <p:spPr>
          <a:xfrm>
            <a:off x="11949153" y="8999905"/>
            <a:ext cx="431482" cy="461666"/>
          </a:xfrm>
          <a:custGeom>
            <a:avLst/>
            <a:gdLst/>
            <a:ahLst/>
            <a:cxnLst/>
            <a:rect l="l" t="t" r="r" b="b"/>
            <a:pathLst>
              <a:path w="8420" h="9009" extrusionOk="0">
                <a:moveTo>
                  <a:pt x="2341" y="1"/>
                </a:moveTo>
                <a:cubicBezTo>
                  <a:pt x="669" y="1551"/>
                  <a:pt x="0" y="8329"/>
                  <a:pt x="4469" y="8907"/>
                </a:cubicBezTo>
                <a:cubicBezTo>
                  <a:pt x="4995" y="8978"/>
                  <a:pt x="5492" y="9008"/>
                  <a:pt x="5959" y="9008"/>
                </a:cubicBezTo>
                <a:cubicBezTo>
                  <a:pt x="6893" y="9008"/>
                  <a:pt x="7711" y="8887"/>
                  <a:pt x="8420" y="8724"/>
                </a:cubicBezTo>
                <a:lnTo>
                  <a:pt x="8420" y="8724"/>
                </a:lnTo>
                <a:cubicBezTo>
                  <a:pt x="8289" y="8729"/>
                  <a:pt x="8156" y="8732"/>
                  <a:pt x="8023" y="8732"/>
                </a:cubicBezTo>
                <a:cubicBezTo>
                  <a:pt x="6391" y="8732"/>
                  <a:pt x="4619" y="8357"/>
                  <a:pt x="3861" y="6840"/>
                </a:cubicBezTo>
                <a:cubicBezTo>
                  <a:pt x="2797" y="4743"/>
                  <a:pt x="3101" y="2341"/>
                  <a:pt x="3466" y="882"/>
                </a:cubicBezTo>
                <a:lnTo>
                  <a:pt x="2341" y="1"/>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9"/>
          <p:cNvSpPr/>
          <p:nvPr/>
        </p:nvSpPr>
        <p:spPr>
          <a:xfrm>
            <a:off x="12771128" y="9007650"/>
            <a:ext cx="585680" cy="450180"/>
          </a:xfrm>
          <a:custGeom>
            <a:avLst/>
            <a:gdLst/>
            <a:ahLst/>
            <a:cxnLst/>
            <a:rect l="l" t="t" r="r" b="b"/>
            <a:pathLst>
              <a:path w="11429" h="9009" extrusionOk="0">
                <a:moveTo>
                  <a:pt x="9088" y="1"/>
                </a:moveTo>
                <a:lnTo>
                  <a:pt x="7964" y="882"/>
                </a:lnTo>
                <a:lnTo>
                  <a:pt x="0" y="7326"/>
                </a:lnTo>
                <a:cubicBezTo>
                  <a:pt x="0" y="7326"/>
                  <a:pt x="1034" y="8238"/>
                  <a:pt x="3009" y="8724"/>
                </a:cubicBezTo>
                <a:cubicBezTo>
                  <a:pt x="3719" y="8887"/>
                  <a:pt x="4536" y="9008"/>
                  <a:pt x="5470" y="9008"/>
                </a:cubicBezTo>
                <a:cubicBezTo>
                  <a:pt x="5937" y="9008"/>
                  <a:pt x="6434" y="8978"/>
                  <a:pt x="6961" y="8907"/>
                </a:cubicBezTo>
                <a:cubicBezTo>
                  <a:pt x="11429" y="8329"/>
                  <a:pt x="10760" y="1551"/>
                  <a:pt x="9088"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9"/>
          <p:cNvSpPr/>
          <p:nvPr/>
        </p:nvSpPr>
        <p:spPr>
          <a:xfrm>
            <a:off x="12928905" y="8999905"/>
            <a:ext cx="431482" cy="461666"/>
          </a:xfrm>
          <a:custGeom>
            <a:avLst/>
            <a:gdLst/>
            <a:ahLst/>
            <a:cxnLst/>
            <a:rect l="l" t="t" r="r" b="b"/>
            <a:pathLst>
              <a:path w="8420" h="9009" extrusionOk="0">
                <a:moveTo>
                  <a:pt x="6079" y="1"/>
                </a:moveTo>
                <a:lnTo>
                  <a:pt x="4955" y="882"/>
                </a:lnTo>
                <a:cubicBezTo>
                  <a:pt x="5320" y="2341"/>
                  <a:pt x="5624" y="4743"/>
                  <a:pt x="4560" y="6840"/>
                </a:cubicBezTo>
                <a:cubicBezTo>
                  <a:pt x="3801" y="8357"/>
                  <a:pt x="2030" y="8732"/>
                  <a:pt x="398" y="8732"/>
                </a:cubicBezTo>
                <a:cubicBezTo>
                  <a:pt x="264" y="8732"/>
                  <a:pt x="131" y="8729"/>
                  <a:pt x="0" y="8724"/>
                </a:cubicBezTo>
                <a:lnTo>
                  <a:pt x="0" y="8724"/>
                </a:lnTo>
                <a:cubicBezTo>
                  <a:pt x="710" y="8887"/>
                  <a:pt x="1527" y="9008"/>
                  <a:pt x="2461" y="9008"/>
                </a:cubicBezTo>
                <a:cubicBezTo>
                  <a:pt x="2928" y="9008"/>
                  <a:pt x="3425" y="8978"/>
                  <a:pt x="3952" y="8907"/>
                </a:cubicBezTo>
                <a:cubicBezTo>
                  <a:pt x="8420" y="8329"/>
                  <a:pt x="7751" y="1551"/>
                  <a:pt x="6079"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9"/>
          <p:cNvSpPr/>
          <p:nvPr/>
        </p:nvSpPr>
        <p:spPr>
          <a:xfrm>
            <a:off x="12313601" y="9747651"/>
            <a:ext cx="705694" cy="222250"/>
          </a:xfrm>
          <a:custGeom>
            <a:avLst/>
            <a:gdLst/>
            <a:ahLst/>
            <a:cxnLst/>
            <a:rect l="l" t="t" r="r" b="b"/>
            <a:pathLst>
              <a:path w="13771" h="4532" extrusionOk="0">
                <a:moveTo>
                  <a:pt x="13770" y="0"/>
                </a:moveTo>
                <a:cubicBezTo>
                  <a:pt x="12858" y="608"/>
                  <a:pt x="11886" y="1003"/>
                  <a:pt x="10852" y="1277"/>
                </a:cubicBezTo>
                <a:cubicBezTo>
                  <a:pt x="9733" y="1557"/>
                  <a:pt x="8578" y="1667"/>
                  <a:pt x="7458" y="1667"/>
                </a:cubicBezTo>
                <a:cubicBezTo>
                  <a:pt x="5657" y="1667"/>
                  <a:pt x="3945" y="1383"/>
                  <a:pt x="2615" y="1064"/>
                </a:cubicBezTo>
                <a:cubicBezTo>
                  <a:pt x="1035" y="699"/>
                  <a:pt x="1" y="304"/>
                  <a:pt x="1" y="304"/>
                </a:cubicBezTo>
                <a:lnTo>
                  <a:pt x="1" y="304"/>
                </a:lnTo>
                <a:cubicBezTo>
                  <a:pt x="1" y="304"/>
                  <a:pt x="1686" y="4532"/>
                  <a:pt x="6806" y="4532"/>
                </a:cubicBezTo>
                <a:cubicBezTo>
                  <a:pt x="6877" y="4532"/>
                  <a:pt x="6949" y="4531"/>
                  <a:pt x="7022" y="4529"/>
                </a:cubicBezTo>
                <a:cubicBezTo>
                  <a:pt x="12311" y="4408"/>
                  <a:pt x="13770" y="1"/>
                  <a:pt x="13770"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9"/>
          <p:cNvSpPr/>
          <p:nvPr/>
        </p:nvSpPr>
        <p:spPr>
          <a:xfrm>
            <a:off x="12306251" y="9738851"/>
            <a:ext cx="720430" cy="232242"/>
          </a:xfrm>
          <a:custGeom>
            <a:avLst/>
            <a:gdLst/>
            <a:ahLst/>
            <a:cxnLst/>
            <a:rect l="l" t="t" r="r" b="b"/>
            <a:pathLst>
              <a:path w="13771" h="4532" extrusionOk="0">
                <a:moveTo>
                  <a:pt x="13770" y="0"/>
                </a:moveTo>
                <a:cubicBezTo>
                  <a:pt x="12858" y="608"/>
                  <a:pt x="11886" y="1003"/>
                  <a:pt x="10852" y="1277"/>
                </a:cubicBezTo>
                <a:cubicBezTo>
                  <a:pt x="10123" y="2158"/>
                  <a:pt x="8846" y="3344"/>
                  <a:pt x="6962" y="3344"/>
                </a:cubicBezTo>
                <a:cubicBezTo>
                  <a:pt x="6940" y="3344"/>
                  <a:pt x="6919" y="3344"/>
                  <a:pt x="6897" y="3344"/>
                </a:cubicBezTo>
                <a:cubicBezTo>
                  <a:pt x="5130" y="3344"/>
                  <a:pt x="3576" y="2115"/>
                  <a:pt x="2615" y="1064"/>
                </a:cubicBezTo>
                <a:cubicBezTo>
                  <a:pt x="1035" y="699"/>
                  <a:pt x="1" y="304"/>
                  <a:pt x="1" y="304"/>
                </a:cubicBezTo>
                <a:lnTo>
                  <a:pt x="1" y="304"/>
                </a:lnTo>
                <a:cubicBezTo>
                  <a:pt x="1" y="304"/>
                  <a:pt x="1686" y="4532"/>
                  <a:pt x="6806" y="4532"/>
                </a:cubicBezTo>
                <a:cubicBezTo>
                  <a:pt x="6877" y="4532"/>
                  <a:pt x="6949" y="4531"/>
                  <a:pt x="7022" y="4529"/>
                </a:cubicBezTo>
                <a:cubicBezTo>
                  <a:pt x="12311" y="4408"/>
                  <a:pt x="13770" y="1"/>
                  <a:pt x="13770"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322" name="Google Shape;1322;p29"/>
          <p:cNvGrpSpPr/>
          <p:nvPr/>
        </p:nvGrpSpPr>
        <p:grpSpPr>
          <a:xfrm>
            <a:off x="11210980" y="203446"/>
            <a:ext cx="7806920" cy="5940832"/>
            <a:chOff x="3259615" y="757473"/>
            <a:chExt cx="3903460" cy="2970416"/>
          </a:xfrm>
        </p:grpSpPr>
        <p:sp>
          <p:nvSpPr>
            <p:cNvPr id="1323" name="Google Shape;1323;p29"/>
            <p:cNvSpPr/>
            <p:nvPr/>
          </p:nvSpPr>
          <p:spPr>
            <a:xfrm>
              <a:off x="5098414" y="3255898"/>
              <a:ext cx="471992" cy="471992"/>
            </a:xfrm>
            <a:custGeom>
              <a:avLst/>
              <a:gdLst/>
              <a:ahLst/>
              <a:cxnLst/>
              <a:rect l="l" t="t" r="r" b="b"/>
              <a:pathLst>
                <a:path w="18421" h="18421" extrusionOk="0">
                  <a:moveTo>
                    <a:pt x="9210" y="1"/>
                  </a:moveTo>
                  <a:cubicBezTo>
                    <a:pt x="4134" y="1"/>
                    <a:pt x="0" y="4135"/>
                    <a:pt x="0" y="9211"/>
                  </a:cubicBezTo>
                  <a:cubicBezTo>
                    <a:pt x="0" y="9484"/>
                    <a:pt x="0" y="9758"/>
                    <a:pt x="31" y="10032"/>
                  </a:cubicBezTo>
                  <a:cubicBezTo>
                    <a:pt x="456" y="14743"/>
                    <a:pt x="4408" y="18421"/>
                    <a:pt x="9210" y="18421"/>
                  </a:cubicBezTo>
                  <a:cubicBezTo>
                    <a:pt x="14286" y="18421"/>
                    <a:pt x="18420" y="14287"/>
                    <a:pt x="18420" y="9211"/>
                  </a:cubicBezTo>
                  <a:cubicBezTo>
                    <a:pt x="18420" y="6111"/>
                    <a:pt x="16900" y="3375"/>
                    <a:pt x="14560" y="1703"/>
                  </a:cubicBezTo>
                  <a:cubicBezTo>
                    <a:pt x="13070" y="639"/>
                    <a:pt x="11216" y="1"/>
                    <a:pt x="92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29"/>
            <p:cNvSpPr/>
            <p:nvPr/>
          </p:nvSpPr>
          <p:spPr>
            <a:xfrm>
              <a:off x="5099183" y="3299533"/>
              <a:ext cx="471223" cy="428357"/>
            </a:xfrm>
            <a:custGeom>
              <a:avLst/>
              <a:gdLst/>
              <a:ahLst/>
              <a:cxnLst/>
              <a:rect l="l" t="t" r="r" b="b"/>
              <a:pathLst>
                <a:path w="18391" h="16718" extrusionOk="0">
                  <a:moveTo>
                    <a:pt x="14530" y="0"/>
                  </a:moveTo>
                  <a:lnTo>
                    <a:pt x="14530" y="0"/>
                  </a:lnTo>
                  <a:cubicBezTo>
                    <a:pt x="15138" y="2067"/>
                    <a:pt x="15533" y="4742"/>
                    <a:pt x="14986" y="7599"/>
                  </a:cubicBezTo>
                  <a:cubicBezTo>
                    <a:pt x="14378" y="10766"/>
                    <a:pt x="11237" y="12587"/>
                    <a:pt x="7839" y="12587"/>
                  </a:cubicBezTo>
                  <a:cubicBezTo>
                    <a:pt x="4943" y="12587"/>
                    <a:pt x="1861" y="11265"/>
                    <a:pt x="1" y="8329"/>
                  </a:cubicBezTo>
                  <a:lnTo>
                    <a:pt x="1" y="8329"/>
                  </a:lnTo>
                  <a:cubicBezTo>
                    <a:pt x="426" y="13040"/>
                    <a:pt x="4378" y="16718"/>
                    <a:pt x="9180" y="16718"/>
                  </a:cubicBezTo>
                  <a:cubicBezTo>
                    <a:pt x="14256" y="16718"/>
                    <a:pt x="18390" y="12584"/>
                    <a:pt x="18390" y="7508"/>
                  </a:cubicBezTo>
                  <a:cubicBezTo>
                    <a:pt x="18390" y="4408"/>
                    <a:pt x="16870" y="1672"/>
                    <a:pt x="14530" y="0"/>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9"/>
            <p:cNvSpPr/>
            <p:nvPr/>
          </p:nvSpPr>
          <p:spPr>
            <a:xfrm>
              <a:off x="5193422" y="3349369"/>
              <a:ext cx="221199" cy="221199"/>
            </a:xfrm>
            <a:custGeom>
              <a:avLst/>
              <a:gdLst/>
              <a:ahLst/>
              <a:cxnLst/>
              <a:rect l="l" t="t" r="r" b="b"/>
              <a:pathLst>
                <a:path w="8633" h="8633" extrusionOk="0">
                  <a:moveTo>
                    <a:pt x="4317" y="0"/>
                  </a:moveTo>
                  <a:cubicBezTo>
                    <a:pt x="1915" y="0"/>
                    <a:pt x="1" y="1946"/>
                    <a:pt x="1" y="4317"/>
                  </a:cubicBezTo>
                  <a:cubicBezTo>
                    <a:pt x="1" y="6718"/>
                    <a:pt x="1915" y="8633"/>
                    <a:pt x="4317" y="8633"/>
                  </a:cubicBezTo>
                  <a:cubicBezTo>
                    <a:pt x="6688" y="8633"/>
                    <a:pt x="8633" y="6718"/>
                    <a:pt x="8633" y="4317"/>
                  </a:cubicBezTo>
                  <a:cubicBezTo>
                    <a:pt x="8633" y="1946"/>
                    <a:pt x="6688" y="0"/>
                    <a:pt x="43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9"/>
            <p:cNvSpPr/>
            <p:nvPr/>
          </p:nvSpPr>
          <p:spPr>
            <a:xfrm>
              <a:off x="5237826" y="3410120"/>
              <a:ext cx="93471" cy="94265"/>
            </a:xfrm>
            <a:custGeom>
              <a:avLst/>
              <a:gdLst/>
              <a:ahLst/>
              <a:cxnLst/>
              <a:rect l="l" t="t" r="r" b="b"/>
              <a:pathLst>
                <a:path w="3648" h="3679" extrusionOk="0">
                  <a:moveTo>
                    <a:pt x="1824" y="0"/>
                  </a:moveTo>
                  <a:cubicBezTo>
                    <a:pt x="821" y="0"/>
                    <a:pt x="0" y="821"/>
                    <a:pt x="0" y="1824"/>
                  </a:cubicBezTo>
                  <a:cubicBezTo>
                    <a:pt x="0" y="2827"/>
                    <a:pt x="821" y="3678"/>
                    <a:pt x="1824" y="3678"/>
                  </a:cubicBezTo>
                  <a:cubicBezTo>
                    <a:pt x="2827" y="3678"/>
                    <a:pt x="3648" y="2827"/>
                    <a:pt x="3648" y="1824"/>
                  </a:cubicBezTo>
                  <a:cubicBezTo>
                    <a:pt x="3648" y="821"/>
                    <a:pt x="2827" y="0"/>
                    <a:pt x="18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9"/>
            <p:cNvSpPr/>
            <p:nvPr/>
          </p:nvSpPr>
          <p:spPr>
            <a:xfrm>
              <a:off x="5279873" y="3347037"/>
              <a:ext cx="94265" cy="93471"/>
            </a:xfrm>
            <a:custGeom>
              <a:avLst/>
              <a:gdLst/>
              <a:ahLst/>
              <a:cxnLst/>
              <a:rect l="l" t="t" r="r" b="b"/>
              <a:pathLst>
                <a:path w="3679" h="3648" extrusionOk="0">
                  <a:moveTo>
                    <a:pt x="1824" y="0"/>
                  </a:moveTo>
                  <a:cubicBezTo>
                    <a:pt x="821" y="0"/>
                    <a:pt x="0" y="821"/>
                    <a:pt x="0" y="1824"/>
                  </a:cubicBezTo>
                  <a:cubicBezTo>
                    <a:pt x="0" y="2827"/>
                    <a:pt x="821" y="3648"/>
                    <a:pt x="1824" y="3648"/>
                  </a:cubicBezTo>
                  <a:cubicBezTo>
                    <a:pt x="2858" y="3648"/>
                    <a:pt x="3678" y="2827"/>
                    <a:pt x="3678" y="1824"/>
                  </a:cubicBezTo>
                  <a:cubicBezTo>
                    <a:pt x="3678" y="821"/>
                    <a:pt x="2827" y="0"/>
                    <a:pt x="1824" y="0"/>
                  </a:cubicBezTo>
                  <a:close/>
                </a:path>
              </a:pathLst>
            </a:custGeom>
            <a:solidFill>
              <a:srgbClr val="FFFFFF">
                <a:alpha val="2192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9"/>
            <p:cNvSpPr/>
            <p:nvPr/>
          </p:nvSpPr>
          <p:spPr>
            <a:xfrm>
              <a:off x="5273646" y="757473"/>
              <a:ext cx="1889429" cy="1915128"/>
            </a:xfrm>
            <a:custGeom>
              <a:avLst/>
              <a:gdLst/>
              <a:ahLst/>
              <a:cxnLst/>
              <a:rect l="l" t="t" r="r" b="b"/>
              <a:pathLst>
                <a:path w="73741" h="74744" extrusionOk="0">
                  <a:moveTo>
                    <a:pt x="73740" y="1"/>
                  </a:moveTo>
                  <a:cubicBezTo>
                    <a:pt x="36475" y="3041"/>
                    <a:pt x="17630" y="23071"/>
                    <a:pt x="17630" y="23071"/>
                  </a:cubicBezTo>
                  <a:cubicBezTo>
                    <a:pt x="25077" y="56385"/>
                    <a:pt x="0" y="67905"/>
                    <a:pt x="0" y="67905"/>
                  </a:cubicBezTo>
                  <a:lnTo>
                    <a:pt x="1490" y="70245"/>
                  </a:lnTo>
                  <a:lnTo>
                    <a:pt x="4316" y="74744"/>
                  </a:lnTo>
                  <a:cubicBezTo>
                    <a:pt x="13557" y="64987"/>
                    <a:pt x="34469" y="57783"/>
                    <a:pt x="34469" y="57783"/>
                  </a:cubicBezTo>
                  <a:cubicBezTo>
                    <a:pt x="35320" y="50944"/>
                    <a:pt x="38664" y="45716"/>
                    <a:pt x="42129" y="42038"/>
                  </a:cubicBezTo>
                  <a:cubicBezTo>
                    <a:pt x="41399" y="41096"/>
                    <a:pt x="40883" y="40488"/>
                    <a:pt x="40882" y="40488"/>
                  </a:cubicBezTo>
                  <a:lnTo>
                    <a:pt x="40882" y="40488"/>
                  </a:lnTo>
                  <a:cubicBezTo>
                    <a:pt x="41521" y="40670"/>
                    <a:pt x="42220" y="40944"/>
                    <a:pt x="42889" y="41248"/>
                  </a:cubicBezTo>
                  <a:cubicBezTo>
                    <a:pt x="46840" y="37296"/>
                    <a:pt x="50670" y="35351"/>
                    <a:pt x="50670" y="35351"/>
                  </a:cubicBezTo>
                  <a:cubicBezTo>
                    <a:pt x="51278" y="31734"/>
                    <a:pt x="52159" y="28421"/>
                    <a:pt x="53193" y="25412"/>
                  </a:cubicBezTo>
                  <a:lnTo>
                    <a:pt x="50548" y="22950"/>
                  </a:lnTo>
                  <a:lnTo>
                    <a:pt x="50548" y="22950"/>
                  </a:lnTo>
                  <a:lnTo>
                    <a:pt x="53831" y="23770"/>
                  </a:lnTo>
                  <a:cubicBezTo>
                    <a:pt x="54561" y="21916"/>
                    <a:pt x="55351" y="20184"/>
                    <a:pt x="56202" y="18573"/>
                  </a:cubicBezTo>
                  <a:cubicBezTo>
                    <a:pt x="53922" y="17752"/>
                    <a:pt x="51612" y="17235"/>
                    <a:pt x="51612" y="17235"/>
                  </a:cubicBezTo>
                  <a:cubicBezTo>
                    <a:pt x="53558" y="16536"/>
                    <a:pt x="56080" y="16080"/>
                    <a:pt x="57752" y="15837"/>
                  </a:cubicBezTo>
                  <a:cubicBezTo>
                    <a:pt x="64713" y="4409"/>
                    <a:pt x="73740" y="1"/>
                    <a:pt x="737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9"/>
            <p:cNvSpPr/>
            <p:nvPr/>
          </p:nvSpPr>
          <p:spPr>
            <a:xfrm>
              <a:off x="5273646" y="758268"/>
              <a:ext cx="1888634" cy="1799084"/>
            </a:xfrm>
            <a:custGeom>
              <a:avLst/>
              <a:gdLst/>
              <a:ahLst/>
              <a:cxnLst/>
              <a:rect l="l" t="t" r="r" b="b"/>
              <a:pathLst>
                <a:path w="73710" h="70215" extrusionOk="0">
                  <a:moveTo>
                    <a:pt x="73710" y="0"/>
                  </a:moveTo>
                  <a:lnTo>
                    <a:pt x="73710" y="0"/>
                  </a:lnTo>
                  <a:cubicBezTo>
                    <a:pt x="42402" y="2554"/>
                    <a:pt x="24043" y="17113"/>
                    <a:pt x="19028" y="21672"/>
                  </a:cubicBezTo>
                  <a:cubicBezTo>
                    <a:pt x="18602" y="20578"/>
                    <a:pt x="18207" y="19332"/>
                    <a:pt x="18207" y="19332"/>
                  </a:cubicBezTo>
                  <a:cubicBezTo>
                    <a:pt x="17630" y="20700"/>
                    <a:pt x="17630" y="23040"/>
                    <a:pt x="17630" y="23040"/>
                  </a:cubicBezTo>
                  <a:cubicBezTo>
                    <a:pt x="25077" y="56354"/>
                    <a:pt x="0" y="67874"/>
                    <a:pt x="0" y="67874"/>
                  </a:cubicBezTo>
                  <a:lnTo>
                    <a:pt x="1490" y="70214"/>
                  </a:lnTo>
                  <a:cubicBezTo>
                    <a:pt x="5198" y="68360"/>
                    <a:pt x="24803" y="57022"/>
                    <a:pt x="20548" y="27478"/>
                  </a:cubicBezTo>
                  <a:lnTo>
                    <a:pt x="20548" y="27478"/>
                  </a:lnTo>
                  <a:cubicBezTo>
                    <a:pt x="26536" y="38420"/>
                    <a:pt x="34469" y="57752"/>
                    <a:pt x="34469" y="57752"/>
                  </a:cubicBezTo>
                  <a:cubicBezTo>
                    <a:pt x="32797" y="48299"/>
                    <a:pt x="24590" y="31217"/>
                    <a:pt x="21612" y="25259"/>
                  </a:cubicBezTo>
                  <a:lnTo>
                    <a:pt x="21612" y="25259"/>
                  </a:lnTo>
                  <a:cubicBezTo>
                    <a:pt x="33132" y="28238"/>
                    <a:pt x="50670" y="35320"/>
                    <a:pt x="50670" y="35320"/>
                  </a:cubicBezTo>
                  <a:cubicBezTo>
                    <a:pt x="42341" y="29758"/>
                    <a:pt x="25441" y="24347"/>
                    <a:pt x="20761" y="22919"/>
                  </a:cubicBezTo>
                  <a:cubicBezTo>
                    <a:pt x="24864" y="19362"/>
                    <a:pt x="43588" y="4560"/>
                    <a:pt x="737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9"/>
            <p:cNvSpPr/>
            <p:nvPr/>
          </p:nvSpPr>
          <p:spPr>
            <a:xfrm>
              <a:off x="3259615" y="1098611"/>
              <a:ext cx="1765621" cy="1646425"/>
            </a:xfrm>
            <a:custGeom>
              <a:avLst/>
              <a:gdLst/>
              <a:ahLst/>
              <a:cxnLst/>
              <a:rect l="l" t="t" r="r" b="b"/>
              <a:pathLst>
                <a:path w="68909" h="64257" extrusionOk="0">
                  <a:moveTo>
                    <a:pt x="1" y="0"/>
                  </a:moveTo>
                  <a:lnTo>
                    <a:pt x="1" y="0"/>
                  </a:lnTo>
                  <a:cubicBezTo>
                    <a:pt x="1" y="0"/>
                    <a:pt x="8238" y="3374"/>
                    <a:pt x="15016" y="13070"/>
                  </a:cubicBezTo>
                  <a:cubicBezTo>
                    <a:pt x="16506" y="13192"/>
                    <a:pt x="18725" y="13465"/>
                    <a:pt x="20488" y="13952"/>
                  </a:cubicBezTo>
                  <a:cubicBezTo>
                    <a:pt x="20488" y="13952"/>
                    <a:pt x="18512" y="14529"/>
                    <a:pt x="16536" y="15411"/>
                  </a:cubicBezTo>
                  <a:cubicBezTo>
                    <a:pt x="17357" y="16779"/>
                    <a:pt x="18178" y="18238"/>
                    <a:pt x="18907" y="19818"/>
                  </a:cubicBezTo>
                  <a:lnTo>
                    <a:pt x="21764" y="18937"/>
                  </a:lnTo>
                  <a:lnTo>
                    <a:pt x="21764" y="18937"/>
                  </a:lnTo>
                  <a:lnTo>
                    <a:pt x="19545" y="21277"/>
                  </a:lnTo>
                  <a:cubicBezTo>
                    <a:pt x="20640" y="23861"/>
                    <a:pt x="21612" y="26718"/>
                    <a:pt x="22342" y="29879"/>
                  </a:cubicBezTo>
                  <a:cubicBezTo>
                    <a:pt x="22342" y="29879"/>
                    <a:pt x="25807" y="31368"/>
                    <a:pt x="29546" y="34651"/>
                  </a:cubicBezTo>
                  <a:cubicBezTo>
                    <a:pt x="30123" y="34347"/>
                    <a:pt x="30701" y="34074"/>
                    <a:pt x="31278" y="33861"/>
                  </a:cubicBezTo>
                  <a:lnTo>
                    <a:pt x="31278" y="33861"/>
                  </a:lnTo>
                  <a:cubicBezTo>
                    <a:pt x="31278" y="33861"/>
                    <a:pt x="30822" y="34439"/>
                    <a:pt x="30275" y="35320"/>
                  </a:cubicBezTo>
                  <a:cubicBezTo>
                    <a:pt x="33497" y="38359"/>
                    <a:pt x="36780" y="42767"/>
                    <a:pt x="37904" y="48755"/>
                  </a:cubicBezTo>
                  <a:cubicBezTo>
                    <a:pt x="37904" y="48755"/>
                    <a:pt x="59698" y="56171"/>
                    <a:pt x="68391" y="64256"/>
                  </a:cubicBezTo>
                  <a:lnTo>
                    <a:pt x="67723" y="57934"/>
                  </a:lnTo>
                  <a:lnTo>
                    <a:pt x="68908" y="55776"/>
                  </a:lnTo>
                  <a:cubicBezTo>
                    <a:pt x="68908" y="55776"/>
                    <a:pt x="46111" y="46992"/>
                    <a:pt x="50883" y="17235"/>
                  </a:cubicBezTo>
                  <a:cubicBezTo>
                    <a:pt x="50883" y="17235"/>
                    <a:pt x="33102" y="639"/>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9"/>
            <p:cNvSpPr/>
            <p:nvPr/>
          </p:nvSpPr>
          <p:spPr>
            <a:xfrm>
              <a:off x="3259615" y="1098611"/>
              <a:ext cx="1765621" cy="1484440"/>
            </a:xfrm>
            <a:custGeom>
              <a:avLst/>
              <a:gdLst/>
              <a:ahLst/>
              <a:cxnLst/>
              <a:rect l="l" t="t" r="r" b="b"/>
              <a:pathLst>
                <a:path w="68909" h="57935" extrusionOk="0">
                  <a:moveTo>
                    <a:pt x="1" y="0"/>
                  </a:moveTo>
                  <a:lnTo>
                    <a:pt x="1" y="0"/>
                  </a:lnTo>
                  <a:cubicBezTo>
                    <a:pt x="26932" y="2371"/>
                    <a:pt x="44288" y="14408"/>
                    <a:pt x="48117" y="17295"/>
                  </a:cubicBezTo>
                  <a:cubicBezTo>
                    <a:pt x="44044" y="18815"/>
                    <a:pt x="29394" y="24499"/>
                    <a:pt x="22342" y="29879"/>
                  </a:cubicBezTo>
                  <a:cubicBezTo>
                    <a:pt x="22342" y="29879"/>
                    <a:pt x="37448" y="22645"/>
                    <a:pt x="47479" y="19423"/>
                  </a:cubicBezTo>
                  <a:lnTo>
                    <a:pt x="47479" y="19423"/>
                  </a:lnTo>
                  <a:cubicBezTo>
                    <a:pt x="45169" y="24833"/>
                    <a:pt x="38847" y="40335"/>
                    <a:pt x="37904" y="48755"/>
                  </a:cubicBezTo>
                  <a:cubicBezTo>
                    <a:pt x="37904" y="48755"/>
                    <a:pt x="43862" y="31308"/>
                    <a:pt x="48543" y="21308"/>
                  </a:cubicBezTo>
                  <a:lnTo>
                    <a:pt x="48543" y="21308"/>
                  </a:lnTo>
                  <a:cubicBezTo>
                    <a:pt x="46415" y="47569"/>
                    <a:pt x="64349" y="56506"/>
                    <a:pt x="67723" y="57934"/>
                  </a:cubicBezTo>
                  <a:lnTo>
                    <a:pt x="68908" y="55776"/>
                  </a:lnTo>
                  <a:cubicBezTo>
                    <a:pt x="68908" y="55776"/>
                    <a:pt x="46111" y="46992"/>
                    <a:pt x="50883" y="17235"/>
                  </a:cubicBezTo>
                  <a:cubicBezTo>
                    <a:pt x="50883" y="17235"/>
                    <a:pt x="50762" y="15168"/>
                    <a:pt x="50154" y="14013"/>
                  </a:cubicBezTo>
                  <a:cubicBezTo>
                    <a:pt x="50154" y="14013"/>
                    <a:pt x="49880" y="15107"/>
                    <a:pt x="49546" y="16110"/>
                  </a:cubicBezTo>
                  <a:cubicBezTo>
                    <a:pt x="44865" y="12371"/>
                    <a:pt x="27874" y="547"/>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9"/>
            <p:cNvSpPr/>
            <p:nvPr/>
          </p:nvSpPr>
          <p:spPr>
            <a:xfrm>
              <a:off x="5183302" y="3237988"/>
              <a:ext cx="95828" cy="102849"/>
            </a:xfrm>
            <a:custGeom>
              <a:avLst/>
              <a:gdLst/>
              <a:ahLst/>
              <a:cxnLst/>
              <a:rect l="l" t="t" r="r" b="b"/>
              <a:pathLst>
                <a:path w="3740" h="4014" extrusionOk="0">
                  <a:moveTo>
                    <a:pt x="2645" y="1"/>
                  </a:moveTo>
                  <a:lnTo>
                    <a:pt x="2341" y="366"/>
                  </a:lnTo>
                  <a:cubicBezTo>
                    <a:pt x="2098" y="487"/>
                    <a:pt x="760" y="1308"/>
                    <a:pt x="396" y="2372"/>
                  </a:cubicBezTo>
                  <a:cubicBezTo>
                    <a:pt x="0" y="3557"/>
                    <a:pt x="1034" y="3952"/>
                    <a:pt x="1034" y="3952"/>
                  </a:cubicBezTo>
                  <a:cubicBezTo>
                    <a:pt x="1034" y="3952"/>
                    <a:pt x="426" y="3284"/>
                    <a:pt x="1307" y="2250"/>
                  </a:cubicBezTo>
                  <a:lnTo>
                    <a:pt x="1307" y="2250"/>
                  </a:lnTo>
                  <a:cubicBezTo>
                    <a:pt x="1155" y="2888"/>
                    <a:pt x="1277" y="3588"/>
                    <a:pt x="2067" y="4013"/>
                  </a:cubicBezTo>
                  <a:cubicBezTo>
                    <a:pt x="2067" y="4013"/>
                    <a:pt x="1581" y="2372"/>
                    <a:pt x="2888" y="882"/>
                  </a:cubicBezTo>
                  <a:lnTo>
                    <a:pt x="2888" y="882"/>
                  </a:lnTo>
                  <a:cubicBezTo>
                    <a:pt x="2888" y="883"/>
                    <a:pt x="2827" y="2767"/>
                    <a:pt x="3739" y="3618"/>
                  </a:cubicBezTo>
                  <a:cubicBezTo>
                    <a:pt x="3739" y="3618"/>
                    <a:pt x="3253" y="1946"/>
                    <a:pt x="3587" y="548"/>
                  </a:cubicBezTo>
                  <a:cubicBezTo>
                    <a:pt x="3587" y="548"/>
                    <a:pt x="3131" y="457"/>
                    <a:pt x="26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9"/>
            <p:cNvSpPr/>
            <p:nvPr/>
          </p:nvSpPr>
          <p:spPr>
            <a:xfrm>
              <a:off x="5335935" y="3217746"/>
              <a:ext cx="95828" cy="103617"/>
            </a:xfrm>
            <a:custGeom>
              <a:avLst/>
              <a:gdLst/>
              <a:ahLst/>
              <a:cxnLst/>
              <a:rect l="l" t="t" r="r" b="b"/>
              <a:pathLst>
                <a:path w="3740" h="4044" extrusionOk="0">
                  <a:moveTo>
                    <a:pt x="2645" y="1"/>
                  </a:moveTo>
                  <a:lnTo>
                    <a:pt x="2341" y="365"/>
                  </a:lnTo>
                  <a:cubicBezTo>
                    <a:pt x="2098" y="517"/>
                    <a:pt x="761" y="1308"/>
                    <a:pt x="396" y="2371"/>
                  </a:cubicBezTo>
                  <a:cubicBezTo>
                    <a:pt x="1" y="3557"/>
                    <a:pt x="1034" y="3952"/>
                    <a:pt x="1034" y="3952"/>
                  </a:cubicBezTo>
                  <a:cubicBezTo>
                    <a:pt x="1034" y="3952"/>
                    <a:pt x="457" y="3283"/>
                    <a:pt x="1308" y="2250"/>
                  </a:cubicBezTo>
                  <a:lnTo>
                    <a:pt x="1308" y="2250"/>
                  </a:lnTo>
                  <a:cubicBezTo>
                    <a:pt x="1186" y="2888"/>
                    <a:pt x="1278" y="3587"/>
                    <a:pt x="2068" y="4043"/>
                  </a:cubicBezTo>
                  <a:cubicBezTo>
                    <a:pt x="2068" y="4043"/>
                    <a:pt x="1581" y="2402"/>
                    <a:pt x="2889" y="882"/>
                  </a:cubicBezTo>
                  <a:lnTo>
                    <a:pt x="2889" y="882"/>
                  </a:lnTo>
                  <a:cubicBezTo>
                    <a:pt x="2889" y="882"/>
                    <a:pt x="2828" y="2767"/>
                    <a:pt x="3740" y="3618"/>
                  </a:cubicBezTo>
                  <a:cubicBezTo>
                    <a:pt x="3740" y="3618"/>
                    <a:pt x="3253" y="1946"/>
                    <a:pt x="3618" y="548"/>
                  </a:cubicBezTo>
                  <a:cubicBezTo>
                    <a:pt x="3618" y="548"/>
                    <a:pt x="3132" y="457"/>
                    <a:pt x="26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9"/>
            <p:cNvSpPr/>
            <p:nvPr/>
          </p:nvSpPr>
          <p:spPr>
            <a:xfrm>
              <a:off x="4903709" y="2385168"/>
              <a:ext cx="594263" cy="864529"/>
            </a:xfrm>
            <a:custGeom>
              <a:avLst/>
              <a:gdLst/>
              <a:ahLst/>
              <a:cxnLst/>
              <a:rect l="l" t="t" r="r" b="b"/>
              <a:pathLst>
                <a:path w="23193" h="33741" extrusionOk="0">
                  <a:moveTo>
                    <a:pt x="12380" y="0"/>
                  </a:moveTo>
                  <a:cubicBezTo>
                    <a:pt x="7994" y="0"/>
                    <a:pt x="3035" y="1691"/>
                    <a:pt x="2037" y="4895"/>
                  </a:cubicBezTo>
                  <a:cubicBezTo>
                    <a:pt x="2037" y="4895"/>
                    <a:pt x="699" y="7205"/>
                    <a:pt x="304" y="10671"/>
                  </a:cubicBezTo>
                  <a:cubicBezTo>
                    <a:pt x="0" y="13315"/>
                    <a:pt x="213" y="16628"/>
                    <a:pt x="2037" y="20063"/>
                  </a:cubicBezTo>
                  <a:cubicBezTo>
                    <a:pt x="6231" y="28057"/>
                    <a:pt x="13557" y="33741"/>
                    <a:pt x="13557" y="33741"/>
                  </a:cubicBezTo>
                  <a:cubicBezTo>
                    <a:pt x="13557" y="33741"/>
                    <a:pt x="13526" y="33224"/>
                    <a:pt x="13526" y="32495"/>
                  </a:cubicBezTo>
                  <a:cubicBezTo>
                    <a:pt x="13557" y="30884"/>
                    <a:pt x="13739" y="28209"/>
                    <a:pt x="14773" y="27540"/>
                  </a:cubicBezTo>
                  <a:cubicBezTo>
                    <a:pt x="14874" y="27477"/>
                    <a:pt x="14983" y="27448"/>
                    <a:pt x="15099" y="27448"/>
                  </a:cubicBezTo>
                  <a:cubicBezTo>
                    <a:pt x="16716" y="27448"/>
                    <a:pt x="19575" y="33194"/>
                    <a:pt x="19575" y="33194"/>
                  </a:cubicBezTo>
                  <a:cubicBezTo>
                    <a:pt x="19575" y="33194"/>
                    <a:pt x="21551" y="26659"/>
                    <a:pt x="22372" y="18634"/>
                  </a:cubicBezTo>
                  <a:cubicBezTo>
                    <a:pt x="23192" y="10579"/>
                    <a:pt x="21976" y="5017"/>
                    <a:pt x="18572" y="1765"/>
                  </a:cubicBezTo>
                  <a:cubicBezTo>
                    <a:pt x="17306" y="577"/>
                    <a:pt x="14941" y="0"/>
                    <a:pt x="123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9"/>
            <p:cNvSpPr/>
            <p:nvPr/>
          </p:nvSpPr>
          <p:spPr>
            <a:xfrm>
              <a:off x="4903709" y="2658560"/>
              <a:ext cx="347364" cy="591931"/>
            </a:xfrm>
            <a:custGeom>
              <a:avLst/>
              <a:gdLst/>
              <a:ahLst/>
              <a:cxnLst/>
              <a:rect l="l" t="t" r="r" b="b"/>
              <a:pathLst>
                <a:path w="13557" h="23102" extrusionOk="0">
                  <a:moveTo>
                    <a:pt x="304" y="1"/>
                  </a:moveTo>
                  <a:lnTo>
                    <a:pt x="304" y="1"/>
                  </a:lnTo>
                  <a:cubicBezTo>
                    <a:pt x="0" y="2645"/>
                    <a:pt x="213" y="5958"/>
                    <a:pt x="2037" y="9423"/>
                  </a:cubicBezTo>
                  <a:cubicBezTo>
                    <a:pt x="6201" y="17387"/>
                    <a:pt x="13557" y="23101"/>
                    <a:pt x="13557" y="23101"/>
                  </a:cubicBezTo>
                  <a:cubicBezTo>
                    <a:pt x="13557" y="23101"/>
                    <a:pt x="13526" y="22554"/>
                    <a:pt x="13526" y="21825"/>
                  </a:cubicBezTo>
                  <a:cubicBezTo>
                    <a:pt x="4286" y="14408"/>
                    <a:pt x="1186" y="6080"/>
                    <a:pt x="304" y="1"/>
                  </a:cubicBezTo>
                  <a:close/>
                </a:path>
              </a:pathLst>
            </a:custGeom>
            <a:solidFill>
              <a:srgbClr val="FFFFFF">
                <a:alpha val="2192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9"/>
            <p:cNvSpPr/>
            <p:nvPr/>
          </p:nvSpPr>
          <p:spPr>
            <a:xfrm>
              <a:off x="4929690" y="2437080"/>
              <a:ext cx="507505" cy="532307"/>
            </a:xfrm>
            <a:custGeom>
              <a:avLst/>
              <a:gdLst/>
              <a:ahLst/>
              <a:cxnLst/>
              <a:rect l="l" t="t" r="r" b="b"/>
              <a:pathLst>
                <a:path w="19807" h="20775" extrusionOk="0">
                  <a:moveTo>
                    <a:pt x="7544" y="0"/>
                  </a:moveTo>
                  <a:cubicBezTo>
                    <a:pt x="6749" y="0"/>
                    <a:pt x="5902" y="101"/>
                    <a:pt x="5005" y="316"/>
                  </a:cubicBezTo>
                  <a:cubicBezTo>
                    <a:pt x="1" y="1523"/>
                    <a:pt x="726" y="20774"/>
                    <a:pt x="10329" y="20774"/>
                  </a:cubicBezTo>
                  <a:cubicBezTo>
                    <a:pt x="10642" y="20774"/>
                    <a:pt x="10964" y="20754"/>
                    <a:pt x="11297" y="20712"/>
                  </a:cubicBezTo>
                  <a:cubicBezTo>
                    <a:pt x="19806" y="19634"/>
                    <a:pt x="18654" y="0"/>
                    <a:pt x="75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9"/>
            <p:cNvSpPr/>
            <p:nvPr/>
          </p:nvSpPr>
          <p:spPr>
            <a:xfrm>
              <a:off x="5267523" y="1780836"/>
              <a:ext cx="380750" cy="599541"/>
            </a:xfrm>
            <a:custGeom>
              <a:avLst/>
              <a:gdLst/>
              <a:ahLst/>
              <a:cxnLst/>
              <a:rect l="l" t="t" r="r" b="b"/>
              <a:pathLst>
                <a:path w="14860" h="23399" extrusionOk="0">
                  <a:moveTo>
                    <a:pt x="8628" y="1"/>
                  </a:moveTo>
                  <a:lnTo>
                    <a:pt x="8689" y="2615"/>
                  </a:lnTo>
                  <a:cubicBezTo>
                    <a:pt x="8689" y="2615"/>
                    <a:pt x="7443" y="8420"/>
                    <a:pt x="6562" y="10548"/>
                  </a:cubicBezTo>
                  <a:cubicBezTo>
                    <a:pt x="5650" y="12676"/>
                    <a:pt x="1698" y="13588"/>
                    <a:pt x="1698" y="13588"/>
                  </a:cubicBezTo>
                  <a:cubicBezTo>
                    <a:pt x="1698" y="13588"/>
                    <a:pt x="1" y="23398"/>
                    <a:pt x="5955" y="23398"/>
                  </a:cubicBezTo>
                  <a:cubicBezTo>
                    <a:pt x="6121" y="23398"/>
                    <a:pt x="6292" y="23391"/>
                    <a:pt x="6470" y="23375"/>
                  </a:cubicBezTo>
                  <a:cubicBezTo>
                    <a:pt x="13005" y="22797"/>
                    <a:pt x="12732" y="17630"/>
                    <a:pt x="12732" y="17630"/>
                  </a:cubicBezTo>
                  <a:cubicBezTo>
                    <a:pt x="14343" y="15776"/>
                    <a:pt x="13401" y="12493"/>
                    <a:pt x="13401" y="12493"/>
                  </a:cubicBezTo>
                  <a:cubicBezTo>
                    <a:pt x="13401" y="12493"/>
                    <a:pt x="14860" y="10730"/>
                    <a:pt x="14069" y="5898"/>
                  </a:cubicBezTo>
                  <a:cubicBezTo>
                    <a:pt x="13249" y="1034"/>
                    <a:pt x="8629" y="1"/>
                    <a:pt x="86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9"/>
            <p:cNvSpPr/>
            <p:nvPr/>
          </p:nvSpPr>
          <p:spPr>
            <a:xfrm>
              <a:off x="5355408" y="2103270"/>
              <a:ext cx="164368" cy="221199"/>
            </a:xfrm>
            <a:custGeom>
              <a:avLst/>
              <a:gdLst/>
              <a:ahLst/>
              <a:cxnLst/>
              <a:rect l="l" t="t" r="r" b="b"/>
              <a:pathLst>
                <a:path w="6415" h="8633" extrusionOk="0">
                  <a:moveTo>
                    <a:pt x="3040" y="1"/>
                  </a:moveTo>
                  <a:lnTo>
                    <a:pt x="1" y="3192"/>
                  </a:lnTo>
                  <a:lnTo>
                    <a:pt x="2037" y="8633"/>
                  </a:lnTo>
                  <a:cubicBezTo>
                    <a:pt x="2037" y="8633"/>
                    <a:pt x="6414" y="7782"/>
                    <a:pt x="6354" y="4469"/>
                  </a:cubicBezTo>
                  <a:cubicBezTo>
                    <a:pt x="6293" y="1125"/>
                    <a:pt x="3040" y="1"/>
                    <a:pt x="304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9"/>
            <p:cNvSpPr/>
            <p:nvPr/>
          </p:nvSpPr>
          <p:spPr>
            <a:xfrm>
              <a:off x="5311030" y="1780836"/>
              <a:ext cx="219636" cy="433046"/>
            </a:xfrm>
            <a:custGeom>
              <a:avLst/>
              <a:gdLst/>
              <a:ahLst/>
              <a:cxnLst/>
              <a:rect l="l" t="t" r="r" b="b"/>
              <a:pathLst>
                <a:path w="8572" h="16901" extrusionOk="0">
                  <a:moveTo>
                    <a:pt x="6930" y="1"/>
                  </a:moveTo>
                  <a:cubicBezTo>
                    <a:pt x="5988" y="10153"/>
                    <a:pt x="0" y="13588"/>
                    <a:pt x="0" y="13588"/>
                  </a:cubicBezTo>
                  <a:lnTo>
                    <a:pt x="3253" y="16901"/>
                  </a:lnTo>
                  <a:cubicBezTo>
                    <a:pt x="3253" y="16901"/>
                    <a:pt x="7052" y="11642"/>
                    <a:pt x="7599" y="9302"/>
                  </a:cubicBezTo>
                  <a:cubicBezTo>
                    <a:pt x="8177" y="6992"/>
                    <a:pt x="7842" y="5837"/>
                    <a:pt x="7842" y="5837"/>
                  </a:cubicBezTo>
                  <a:cubicBezTo>
                    <a:pt x="8572" y="2007"/>
                    <a:pt x="6930" y="1"/>
                    <a:pt x="693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29"/>
            <p:cNvSpPr/>
            <p:nvPr/>
          </p:nvSpPr>
          <p:spPr>
            <a:xfrm>
              <a:off x="4636569" y="1903107"/>
              <a:ext cx="322664" cy="514602"/>
            </a:xfrm>
            <a:custGeom>
              <a:avLst/>
              <a:gdLst/>
              <a:ahLst/>
              <a:cxnLst/>
              <a:rect l="l" t="t" r="r" b="b"/>
              <a:pathLst>
                <a:path w="12593" h="20084" extrusionOk="0">
                  <a:moveTo>
                    <a:pt x="5381" y="1"/>
                  </a:moveTo>
                  <a:lnTo>
                    <a:pt x="5381" y="1"/>
                  </a:lnTo>
                  <a:cubicBezTo>
                    <a:pt x="5380" y="1"/>
                    <a:pt x="2918" y="852"/>
                    <a:pt x="1520" y="4621"/>
                  </a:cubicBezTo>
                  <a:cubicBezTo>
                    <a:pt x="1" y="8572"/>
                    <a:pt x="1429" y="10731"/>
                    <a:pt x="1429" y="10731"/>
                  </a:cubicBezTo>
                  <a:cubicBezTo>
                    <a:pt x="1429" y="10731"/>
                    <a:pt x="639" y="13557"/>
                    <a:pt x="1976" y="15138"/>
                  </a:cubicBezTo>
                  <a:cubicBezTo>
                    <a:pt x="1976" y="15138"/>
                    <a:pt x="1764" y="19576"/>
                    <a:pt x="7204" y="20062"/>
                  </a:cubicBezTo>
                  <a:cubicBezTo>
                    <a:pt x="7359" y="20077"/>
                    <a:pt x="7507" y="20084"/>
                    <a:pt x="7651" y="20084"/>
                  </a:cubicBezTo>
                  <a:cubicBezTo>
                    <a:pt x="12593" y="20084"/>
                    <a:pt x="11186" y="11673"/>
                    <a:pt x="11186" y="11673"/>
                  </a:cubicBezTo>
                  <a:cubicBezTo>
                    <a:pt x="11186" y="11673"/>
                    <a:pt x="7873" y="10882"/>
                    <a:pt x="7144" y="9059"/>
                  </a:cubicBezTo>
                  <a:cubicBezTo>
                    <a:pt x="6384" y="7235"/>
                    <a:pt x="5350" y="2250"/>
                    <a:pt x="5350" y="2250"/>
                  </a:cubicBezTo>
                  <a:lnTo>
                    <a:pt x="53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29"/>
            <p:cNvSpPr/>
            <p:nvPr/>
          </p:nvSpPr>
          <p:spPr>
            <a:xfrm>
              <a:off x="4748718" y="2179599"/>
              <a:ext cx="137106" cy="190836"/>
            </a:xfrm>
            <a:custGeom>
              <a:avLst/>
              <a:gdLst/>
              <a:ahLst/>
              <a:cxnLst/>
              <a:rect l="l" t="t" r="r" b="b"/>
              <a:pathLst>
                <a:path w="5351" h="7448" extrusionOk="0">
                  <a:moveTo>
                    <a:pt x="2827" y="0"/>
                  </a:moveTo>
                  <a:cubicBezTo>
                    <a:pt x="2827" y="0"/>
                    <a:pt x="122" y="973"/>
                    <a:pt x="61" y="3830"/>
                  </a:cubicBezTo>
                  <a:cubicBezTo>
                    <a:pt x="1" y="6687"/>
                    <a:pt x="3648" y="7447"/>
                    <a:pt x="3648" y="7447"/>
                  </a:cubicBezTo>
                  <a:lnTo>
                    <a:pt x="5350" y="2766"/>
                  </a:lnTo>
                  <a:lnTo>
                    <a:pt x="282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9"/>
            <p:cNvSpPr/>
            <p:nvPr/>
          </p:nvSpPr>
          <p:spPr>
            <a:xfrm>
              <a:off x="4740160" y="1903107"/>
              <a:ext cx="183047" cy="372295"/>
            </a:xfrm>
            <a:custGeom>
              <a:avLst/>
              <a:gdLst/>
              <a:ahLst/>
              <a:cxnLst/>
              <a:rect l="l" t="t" r="r" b="b"/>
              <a:pathLst>
                <a:path w="7144" h="14530" extrusionOk="0">
                  <a:moveTo>
                    <a:pt x="1338" y="1"/>
                  </a:moveTo>
                  <a:cubicBezTo>
                    <a:pt x="1338" y="1"/>
                    <a:pt x="0" y="1703"/>
                    <a:pt x="608" y="5016"/>
                  </a:cubicBezTo>
                  <a:cubicBezTo>
                    <a:pt x="608" y="5016"/>
                    <a:pt x="335" y="5989"/>
                    <a:pt x="790" y="7995"/>
                  </a:cubicBezTo>
                  <a:cubicBezTo>
                    <a:pt x="1277" y="10001"/>
                    <a:pt x="4438" y="14530"/>
                    <a:pt x="4438" y="14530"/>
                  </a:cubicBezTo>
                  <a:lnTo>
                    <a:pt x="7143" y="11673"/>
                  </a:lnTo>
                  <a:cubicBezTo>
                    <a:pt x="7143" y="11673"/>
                    <a:pt x="2158" y="8724"/>
                    <a:pt x="1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9"/>
            <p:cNvSpPr/>
            <p:nvPr/>
          </p:nvSpPr>
          <p:spPr>
            <a:xfrm>
              <a:off x="4762734" y="2068859"/>
              <a:ext cx="696291" cy="585833"/>
            </a:xfrm>
            <a:custGeom>
              <a:avLst/>
              <a:gdLst/>
              <a:ahLst/>
              <a:cxnLst/>
              <a:rect l="l" t="t" r="r" b="b"/>
              <a:pathLst>
                <a:path w="27175" h="22864" extrusionOk="0">
                  <a:moveTo>
                    <a:pt x="14451" y="1"/>
                  </a:moveTo>
                  <a:cubicBezTo>
                    <a:pt x="11710" y="1"/>
                    <a:pt x="9053" y="601"/>
                    <a:pt x="7448" y="1617"/>
                  </a:cubicBezTo>
                  <a:cubicBezTo>
                    <a:pt x="4469" y="3532"/>
                    <a:pt x="2037" y="6663"/>
                    <a:pt x="2037" y="7939"/>
                  </a:cubicBezTo>
                  <a:cubicBezTo>
                    <a:pt x="2037" y="9216"/>
                    <a:pt x="2128" y="11465"/>
                    <a:pt x="2128" y="11891"/>
                  </a:cubicBezTo>
                  <a:cubicBezTo>
                    <a:pt x="2128" y="12316"/>
                    <a:pt x="1" y="15356"/>
                    <a:pt x="1186" y="17392"/>
                  </a:cubicBezTo>
                  <a:cubicBezTo>
                    <a:pt x="1308" y="17605"/>
                    <a:pt x="1429" y="17788"/>
                    <a:pt x="1581" y="17970"/>
                  </a:cubicBezTo>
                  <a:cubicBezTo>
                    <a:pt x="2919" y="19550"/>
                    <a:pt x="5320" y="19976"/>
                    <a:pt x="5320" y="19976"/>
                  </a:cubicBezTo>
                  <a:cubicBezTo>
                    <a:pt x="5320" y="19976"/>
                    <a:pt x="8418" y="22864"/>
                    <a:pt x="12281" y="22864"/>
                  </a:cubicBezTo>
                  <a:cubicBezTo>
                    <a:pt x="12301" y="22864"/>
                    <a:pt x="12321" y="22864"/>
                    <a:pt x="12341" y="22864"/>
                  </a:cubicBezTo>
                  <a:cubicBezTo>
                    <a:pt x="16232" y="22803"/>
                    <a:pt x="19089" y="20006"/>
                    <a:pt x="19089" y="20006"/>
                  </a:cubicBezTo>
                  <a:cubicBezTo>
                    <a:pt x="19089" y="20006"/>
                    <a:pt x="24925" y="18973"/>
                    <a:pt x="26354" y="16936"/>
                  </a:cubicBezTo>
                  <a:cubicBezTo>
                    <a:pt x="27114" y="15812"/>
                    <a:pt x="27174" y="12164"/>
                    <a:pt x="26111" y="8608"/>
                  </a:cubicBezTo>
                  <a:cubicBezTo>
                    <a:pt x="25260" y="5660"/>
                    <a:pt x="23618" y="2803"/>
                    <a:pt x="21065" y="1435"/>
                  </a:cubicBezTo>
                  <a:cubicBezTo>
                    <a:pt x="19201" y="440"/>
                    <a:pt x="16795" y="1"/>
                    <a:pt x="1445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9"/>
            <p:cNvSpPr/>
            <p:nvPr/>
          </p:nvSpPr>
          <p:spPr>
            <a:xfrm>
              <a:off x="4762734" y="2068859"/>
              <a:ext cx="669029" cy="460436"/>
            </a:xfrm>
            <a:custGeom>
              <a:avLst/>
              <a:gdLst/>
              <a:ahLst/>
              <a:cxnLst/>
              <a:rect l="l" t="t" r="r" b="b"/>
              <a:pathLst>
                <a:path w="26111" h="17970" extrusionOk="0">
                  <a:moveTo>
                    <a:pt x="14451" y="1"/>
                  </a:moveTo>
                  <a:cubicBezTo>
                    <a:pt x="11710" y="1"/>
                    <a:pt x="9053" y="601"/>
                    <a:pt x="7448" y="1617"/>
                  </a:cubicBezTo>
                  <a:cubicBezTo>
                    <a:pt x="4469" y="3532"/>
                    <a:pt x="2037" y="6663"/>
                    <a:pt x="2037" y="7939"/>
                  </a:cubicBezTo>
                  <a:cubicBezTo>
                    <a:pt x="2037" y="9216"/>
                    <a:pt x="2128" y="11465"/>
                    <a:pt x="2128" y="11891"/>
                  </a:cubicBezTo>
                  <a:cubicBezTo>
                    <a:pt x="2128" y="12316"/>
                    <a:pt x="1" y="15356"/>
                    <a:pt x="1186" y="17392"/>
                  </a:cubicBezTo>
                  <a:cubicBezTo>
                    <a:pt x="1308" y="17605"/>
                    <a:pt x="1429" y="17788"/>
                    <a:pt x="1581" y="17970"/>
                  </a:cubicBezTo>
                  <a:cubicBezTo>
                    <a:pt x="1520" y="17757"/>
                    <a:pt x="1490" y="17514"/>
                    <a:pt x="1429" y="17301"/>
                  </a:cubicBezTo>
                  <a:cubicBezTo>
                    <a:pt x="913" y="14596"/>
                    <a:pt x="2919" y="12803"/>
                    <a:pt x="2919" y="12803"/>
                  </a:cubicBezTo>
                  <a:cubicBezTo>
                    <a:pt x="2919" y="12803"/>
                    <a:pt x="3040" y="11921"/>
                    <a:pt x="3040" y="9885"/>
                  </a:cubicBezTo>
                  <a:cubicBezTo>
                    <a:pt x="3040" y="7848"/>
                    <a:pt x="2858" y="7514"/>
                    <a:pt x="5563" y="4413"/>
                  </a:cubicBezTo>
                  <a:cubicBezTo>
                    <a:pt x="8299" y="1283"/>
                    <a:pt x="12341" y="584"/>
                    <a:pt x="12341" y="584"/>
                  </a:cubicBezTo>
                  <a:cubicBezTo>
                    <a:pt x="12941" y="514"/>
                    <a:pt x="13522" y="480"/>
                    <a:pt x="14085" y="480"/>
                  </a:cubicBezTo>
                  <a:cubicBezTo>
                    <a:pt x="20372" y="480"/>
                    <a:pt x="24381" y="4647"/>
                    <a:pt x="26111" y="8608"/>
                  </a:cubicBezTo>
                  <a:cubicBezTo>
                    <a:pt x="25260" y="5660"/>
                    <a:pt x="23618" y="2803"/>
                    <a:pt x="21065" y="1435"/>
                  </a:cubicBezTo>
                  <a:cubicBezTo>
                    <a:pt x="19201" y="440"/>
                    <a:pt x="16795" y="1"/>
                    <a:pt x="14451" y="1"/>
                  </a:cubicBezTo>
                  <a:close/>
                </a:path>
              </a:pathLst>
            </a:custGeom>
            <a:solidFill>
              <a:srgbClr val="FFFFFF">
                <a:alpha val="2192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29"/>
            <p:cNvSpPr/>
            <p:nvPr/>
          </p:nvSpPr>
          <p:spPr>
            <a:xfrm>
              <a:off x="4881110" y="1934264"/>
              <a:ext cx="408909" cy="241466"/>
            </a:xfrm>
            <a:custGeom>
              <a:avLst/>
              <a:gdLst/>
              <a:ahLst/>
              <a:cxnLst/>
              <a:rect l="l" t="t" r="r" b="b"/>
              <a:pathLst>
                <a:path w="15959" h="9424" extrusionOk="0">
                  <a:moveTo>
                    <a:pt x="4074" y="1"/>
                  </a:moveTo>
                  <a:lnTo>
                    <a:pt x="4074" y="1"/>
                  </a:lnTo>
                  <a:cubicBezTo>
                    <a:pt x="4074" y="1"/>
                    <a:pt x="3527" y="2341"/>
                    <a:pt x="5047" y="5350"/>
                  </a:cubicBezTo>
                  <a:cubicBezTo>
                    <a:pt x="5047" y="5350"/>
                    <a:pt x="1703" y="4742"/>
                    <a:pt x="1" y="3435"/>
                  </a:cubicBezTo>
                  <a:lnTo>
                    <a:pt x="1" y="3435"/>
                  </a:lnTo>
                  <a:cubicBezTo>
                    <a:pt x="1" y="3436"/>
                    <a:pt x="335" y="6961"/>
                    <a:pt x="4439" y="8177"/>
                  </a:cubicBezTo>
                  <a:lnTo>
                    <a:pt x="3344" y="9423"/>
                  </a:lnTo>
                  <a:cubicBezTo>
                    <a:pt x="3344" y="9423"/>
                    <a:pt x="8635" y="6645"/>
                    <a:pt x="14004" y="6645"/>
                  </a:cubicBezTo>
                  <a:cubicBezTo>
                    <a:pt x="14657" y="6645"/>
                    <a:pt x="15312" y="6687"/>
                    <a:pt x="15959" y="6779"/>
                  </a:cubicBezTo>
                  <a:cubicBezTo>
                    <a:pt x="15959" y="6779"/>
                    <a:pt x="13405" y="4590"/>
                    <a:pt x="12737" y="3162"/>
                  </a:cubicBezTo>
                  <a:cubicBezTo>
                    <a:pt x="12737" y="3162"/>
                    <a:pt x="12645" y="4286"/>
                    <a:pt x="12737" y="4955"/>
                  </a:cubicBezTo>
                  <a:cubicBezTo>
                    <a:pt x="12737" y="4955"/>
                    <a:pt x="10244" y="3739"/>
                    <a:pt x="9120" y="1916"/>
                  </a:cubicBezTo>
                  <a:cubicBezTo>
                    <a:pt x="9120" y="1916"/>
                    <a:pt x="8755" y="3435"/>
                    <a:pt x="8816" y="4286"/>
                  </a:cubicBezTo>
                  <a:cubicBezTo>
                    <a:pt x="8816" y="4286"/>
                    <a:pt x="5806" y="2463"/>
                    <a:pt x="40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29"/>
            <p:cNvSpPr/>
            <p:nvPr/>
          </p:nvSpPr>
          <p:spPr>
            <a:xfrm>
              <a:off x="5131108" y="2287854"/>
              <a:ext cx="162037" cy="118478"/>
            </a:xfrm>
            <a:custGeom>
              <a:avLst/>
              <a:gdLst/>
              <a:ahLst/>
              <a:cxnLst/>
              <a:rect l="l" t="t" r="r" b="b"/>
              <a:pathLst>
                <a:path w="6324" h="4624" extrusionOk="0">
                  <a:moveTo>
                    <a:pt x="4895" y="0"/>
                  </a:moveTo>
                  <a:lnTo>
                    <a:pt x="4895" y="0"/>
                  </a:lnTo>
                  <a:cubicBezTo>
                    <a:pt x="4894" y="0"/>
                    <a:pt x="2037" y="2006"/>
                    <a:pt x="1" y="2766"/>
                  </a:cubicBezTo>
                  <a:cubicBezTo>
                    <a:pt x="1" y="2766"/>
                    <a:pt x="443" y="4623"/>
                    <a:pt x="2289" y="4623"/>
                  </a:cubicBezTo>
                  <a:cubicBezTo>
                    <a:pt x="2607" y="4623"/>
                    <a:pt x="2968" y="4568"/>
                    <a:pt x="3375" y="4438"/>
                  </a:cubicBezTo>
                  <a:cubicBezTo>
                    <a:pt x="6323" y="3496"/>
                    <a:pt x="4895" y="1"/>
                    <a:pt x="48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9"/>
            <p:cNvSpPr/>
            <p:nvPr/>
          </p:nvSpPr>
          <p:spPr>
            <a:xfrm>
              <a:off x="5065694" y="2260592"/>
              <a:ext cx="218099" cy="121528"/>
            </a:xfrm>
            <a:custGeom>
              <a:avLst/>
              <a:gdLst/>
              <a:ahLst/>
              <a:cxnLst/>
              <a:rect l="l" t="t" r="r" b="b"/>
              <a:pathLst>
                <a:path w="8512" h="4743" extrusionOk="0">
                  <a:moveTo>
                    <a:pt x="8511" y="0"/>
                  </a:moveTo>
                  <a:lnTo>
                    <a:pt x="8511" y="0"/>
                  </a:lnTo>
                  <a:cubicBezTo>
                    <a:pt x="4986" y="3040"/>
                    <a:pt x="1" y="4742"/>
                    <a:pt x="1" y="4742"/>
                  </a:cubicBezTo>
                  <a:cubicBezTo>
                    <a:pt x="6870" y="3466"/>
                    <a:pt x="8511" y="31"/>
                    <a:pt x="85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9"/>
            <p:cNvSpPr/>
            <p:nvPr/>
          </p:nvSpPr>
          <p:spPr>
            <a:xfrm>
              <a:off x="4840626" y="2301870"/>
              <a:ext cx="98160" cy="99620"/>
            </a:xfrm>
            <a:custGeom>
              <a:avLst/>
              <a:gdLst/>
              <a:ahLst/>
              <a:cxnLst/>
              <a:rect l="l" t="t" r="r" b="b"/>
              <a:pathLst>
                <a:path w="3831" h="3888" extrusionOk="0">
                  <a:moveTo>
                    <a:pt x="1064" y="0"/>
                  </a:moveTo>
                  <a:cubicBezTo>
                    <a:pt x="1064" y="1"/>
                    <a:pt x="0" y="3253"/>
                    <a:pt x="2128" y="3830"/>
                  </a:cubicBezTo>
                  <a:cubicBezTo>
                    <a:pt x="2269" y="3870"/>
                    <a:pt x="2399" y="3888"/>
                    <a:pt x="2518" y="3888"/>
                  </a:cubicBezTo>
                  <a:cubicBezTo>
                    <a:pt x="3584" y="3888"/>
                    <a:pt x="3830" y="2462"/>
                    <a:pt x="3830" y="2462"/>
                  </a:cubicBezTo>
                  <a:cubicBezTo>
                    <a:pt x="2675" y="1672"/>
                    <a:pt x="1064" y="1"/>
                    <a:pt x="106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29"/>
            <p:cNvSpPr/>
            <p:nvPr/>
          </p:nvSpPr>
          <p:spPr>
            <a:xfrm>
              <a:off x="4846084" y="2260592"/>
              <a:ext cx="121502" cy="121528"/>
            </a:xfrm>
            <a:custGeom>
              <a:avLst/>
              <a:gdLst/>
              <a:ahLst/>
              <a:cxnLst/>
              <a:rect l="l" t="t" r="r" b="b"/>
              <a:pathLst>
                <a:path w="4742" h="4743" extrusionOk="0">
                  <a:moveTo>
                    <a:pt x="0" y="0"/>
                  </a:moveTo>
                  <a:cubicBezTo>
                    <a:pt x="0" y="31"/>
                    <a:pt x="912" y="3466"/>
                    <a:pt x="4742" y="4742"/>
                  </a:cubicBezTo>
                  <a:cubicBezTo>
                    <a:pt x="4742" y="4742"/>
                    <a:pt x="1976" y="3040"/>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29"/>
            <p:cNvSpPr/>
            <p:nvPr/>
          </p:nvSpPr>
          <p:spPr>
            <a:xfrm>
              <a:off x="4920210" y="2277733"/>
              <a:ext cx="228117" cy="204544"/>
            </a:xfrm>
            <a:custGeom>
              <a:avLst/>
              <a:gdLst/>
              <a:ahLst/>
              <a:cxnLst/>
              <a:rect l="l" t="t" r="r" b="b"/>
              <a:pathLst>
                <a:path w="8903" h="7983" extrusionOk="0">
                  <a:moveTo>
                    <a:pt x="3976" y="0"/>
                  </a:moveTo>
                  <a:cubicBezTo>
                    <a:pt x="3976" y="0"/>
                    <a:pt x="2335" y="1520"/>
                    <a:pt x="2001" y="4985"/>
                  </a:cubicBezTo>
                  <a:cubicBezTo>
                    <a:pt x="2001" y="4985"/>
                    <a:pt x="1967" y="4982"/>
                    <a:pt x="1909" y="4982"/>
                  </a:cubicBezTo>
                  <a:cubicBezTo>
                    <a:pt x="1569" y="4982"/>
                    <a:pt x="385" y="5071"/>
                    <a:pt x="177" y="6292"/>
                  </a:cubicBezTo>
                  <a:cubicBezTo>
                    <a:pt x="0" y="7330"/>
                    <a:pt x="1059" y="7983"/>
                    <a:pt x="2385" y="7983"/>
                  </a:cubicBezTo>
                  <a:cubicBezTo>
                    <a:pt x="2884" y="7983"/>
                    <a:pt x="3422" y="7890"/>
                    <a:pt x="3946" y="7690"/>
                  </a:cubicBezTo>
                  <a:cubicBezTo>
                    <a:pt x="3946" y="7690"/>
                    <a:pt x="4710" y="7896"/>
                    <a:pt x="5615" y="7896"/>
                  </a:cubicBezTo>
                  <a:cubicBezTo>
                    <a:pt x="6304" y="7896"/>
                    <a:pt x="7076" y="7776"/>
                    <a:pt x="7654" y="7356"/>
                  </a:cubicBezTo>
                  <a:cubicBezTo>
                    <a:pt x="8903" y="6448"/>
                    <a:pt x="8191" y="4745"/>
                    <a:pt x="6830" y="4745"/>
                  </a:cubicBezTo>
                  <a:cubicBezTo>
                    <a:pt x="6733" y="4745"/>
                    <a:pt x="6633" y="4754"/>
                    <a:pt x="6530" y="4772"/>
                  </a:cubicBezTo>
                  <a:cubicBezTo>
                    <a:pt x="6530" y="4772"/>
                    <a:pt x="5679" y="1733"/>
                    <a:pt x="3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9"/>
            <p:cNvSpPr/>
            <p:nvPr/>
          </p:nvSpPr>
          <p:spPr>
            <a:xfrm>
              <a:off x="4963947" y="2420246"/>
              <a:ext cx="36973" cy="35538"/>
            </a:xfrm>
            <a:custGeom>
              <a:avLst/>
              <a:gdLst/>
              <a:ahLst/>
              <a:cxnLst/>
              <a:rect l="l" t="t" r="r" b="b"/>
              <a:pathLst>
                <a:path w="1443" h="1387" extrusionOk="0">
                  <a:moveTo>
                    <a:pt x="446" y="1"/>
                  </a:moveTo>
                  <a:lnTo>
                    <a:pt x="446" y="1"/>
                  </a:lnTo>
                  <a:cubicBezTo>
                    <a:pt x="0" y="1069"/>
                    <a:pt x="505" y="1386"/>
                    <a:pt x="913" y="1386"/>
                  </a:cubicBezTo>
                  <a:cubicBezTo>
                    <a:pt x="1202" y="1386"/>
                    <a:pt x="1443" y="1228"/>
                    <a:pt x="1266" y="1064"/>
                  </a:cubicBezTo>
                  <a:cubicBezTo>
                    <a:pt x="811" y="669"/>
                    <a:pt x="446" y="1"/>
                    <a:pt x="4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9"/>
            <p:cNvSpPr/>
            <p:nvPr/>
          </p:nvSpPr>
          <p:spPr>
            <a:xfrm>
              <a:off x="5037510" y="2414019"/>
              <a:ext cx="44558" cy="42149"/>
            </a:xfrm>
            <a:custGeom>
              <a:avLst/>
              <a:gdLst/>
              <a:ahLst/>
              <a:cxnLst/>
              <a:rect l="l" t="t" r="r" b="b"/>
              <a:pathLst>
                <a:path w="1739" h="1645" extrusionOk="0">
                  <a:moveTo>
                    <a:pt x="1678" y="0"/>
                  </a:moveTo>
                  <a:cubicBezTo>
                    <a:pt x="1678" y="1"/>
                    <a:pt x="1101" y="851"/>
                    <a:pt x="402" y="1216"/>
                  </a:cubicBezTo>
                  <a:cubicBezTo>
                    <a:pt x="0" y="1417"/>
                    <a:pt x="288" y="1644"/>
                    <a:pt x="669" y="1644"/>
                  </a:cubicBezTo>
                  <a:cubicBezTo>
                    <a:pt x="866" y="1644"/>
                    <a:pt x="1087" y="1584"/>
                    <a:pt x="1253" y="1429"/>
                  </a:cubicBezTo>
                  <a:cubicBezTo>
                    <a:pt x="1739" y="973"/>
                    <a:pt x="1678" y="1"/>
                    <a:pt x="1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9"/>
            <p:cNvSpPr/>
            <p:nvPr/>
          </p:nvSpPr>
          <p:spPr>
            <a:xfrm>
              <a:off x="4992491" y="2294849"/>
              <a:ext cx="28057" cy="158911"/>
            </a:xfrm>
            <a:custGeom>
              <a:avLst/>
              <a:gdLst/>
              <a:ahLst/>
              <a:cxnLst/>
              <a:rect l="l" t="t" r="r" b="b"/>
              <a:pathLst>
                <a:path w="1095" h="6202" extrusionOk="0">
                  <a:moveTo>
                    <a:pt x="1095" y="1"/>
                  </a:moveTo>
                  <a:cubicBezTo>
                    <a:pt x="1094" y="1"/>
                    <a:pt x="1" y="3071"/>
                    <a:pt x="1064" y="6202"/>
                  </a:cubicBezTo>
                  <a:cubicBezTo>
                    <a:pt x="1064" y="6202"/>
                    <a:pt x="669" y="2797"/>
                    <a:pt x="10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29"/>
            <p:cNvSpPr/>
            <p:nvPr/>
          </p:nvSpPr>
          <p:spPr>
            <a:xfrm>
              <a:off x="4957439" y="2537853"/>
              <a:ext cx="27288" cy="52987"/>
            </a:xfrm>
            <a:custGeom>
              <a:avLst/>
              <a:gdLst/>
              <a:ahLst/>
              <a:cxnLst/>
              <a:rect l="l" t="t" r="r" b="b"/>
              <a:pathLst>
                <a:path w="1065" h="2068" extrusionOk="0">
                  <a:moveTo>
                    <a:pt x="1" y="0"/>
                  </a:moveTo>
                  <a:lnTo>
                    <a:pt x="1" y="0"/>
                  </a:lnTo>
                  <a:cubicBezTo>
                    <a:pt x="1" y="0"/>
                    <a:pt x="31" y="760"/>
                    <a:pt x="548" y="2067"/>
                  </a:cubicBezTo>
                  <a:lnTo>
                    <a:pt x="1064" y="91"/>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9"/>
            <p:cNvSpPr/>
            <p:nvPr/>
          </p:nvSpPr>
          <p:spPr>
            <a:xfrm>
              <a:off x="5107741" y="2530832"/>
              <a:ext cx="28082" cy="53782"/>
            </a:xfrm>
            <a:custGeom>
              <a:avLst/>
              <a:gdLst/>
              <a:ahLst/>
              <a:cxnLst/>
              <a:rect l="l" t="t" r="r" b="b"/>
              <a:pathLst>
                <a:path w="1096" h="2099" extrusionOk="0">
                  <a:moveTo>
                    <a:pt x="1065" y="1"/>
                  </a:moveTo>
                  <a:lnTo>
                    <a:pt x="1" y="153"/>
                  </a:lnTo>
                  <a:lnTo>
                    <a:pt x="700" y="2098"/>
                  </a:lnTo>
                  <a:cubicBezTo>
                    <a:pt x="1095" y="761"/>
                    <a:pt x="1065" y="1"/>
                    <a:pt x="10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6" name="Google Shape;1356;p29"/>
            <p:cNvSpPr/>
            <p:nvPr/>
          </p:nvSpPr>
          <p:spPr>
            <a:xfrm>
              <a:off x="4921619" y="2502801"/>
              <a:ext cx="266372" cy="53167"/>
            </a:xfrm>
            <a:custGeom>
              <a:avLst/>
              <a:gdLst/>
              <a:ahLst/>
              <a:cxnLst/>
              <a:rect l="l" t="t" r="r" b="b"/>
              <a:pathLst>
                <a:path w="10396" h="2075" extrusionOk="0">
                  <a:moveTo>
                    <a:pt x="10396" y="0"/>
                  </a:moveTo>
                  <a:lnTo>
                    <a:pt x="10396" y="0"/>
                  </a:lnTo>
                  <a:cubicBezTo>
                    <a:pt x="8061" y="1168"/>
                    <a:pt x="5931" y="1518"/>
                    <a:pt x="4215" y="1518"/>
                  </a:cubicBezTo>
                  <a:cubicBezTo>
                    <a:pt x="1642" y="1518"/>
                    <a:pt x="1" y="730"/>
                    <a:pt x="0" y="730"/>
                  </a:cubicBezTo>
                  <a:lnTo>
                    <a:pt x="0" y="730"/>
                  </a:lnTo>
                  <a:cubicBezTo>
                    <a:pt x="1534" y="1723"/>
                    <a:pt x="3057" y="2075"/>
                    <a:pt x="4446" y="2075"/>
                  </a:cubicBezTo>
                  <a:cubicBezTo>
                    <a:pt x="7818" y="2075"/>
                    <a:pt x="10395" y="1"/>
                    <a:pt x="103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57" name="Google Shape;1357;p29"/>
          <p:cNvGrpSpPr/>
          <p:nvPr/>
        </p:nvGrpSpPr>
        <p:grpSpPr>
          <a:xfrm>
            <a:off x="-613360" y="1990041"/>
            <a:ext cx="8169836" cy="8858262"/>
            <a:chOff x="-306680" y="995020"/>
            <a:chExt cx="4084918" cy="4429131"/>
          </a:xfrm>
        </p:grpSpPr>
        <p:grpSp>
          <p:nvGrpSpPr>
            <p:cNvPr id="1358" name="Google Shape;1358;p29"/>
            <p:cNvGrpSpPr/>
            <p:nvPr/>
          </p:nvGrpSpPr>
          <p:grpSpPr>
            <a:xfrm>
              <a:off x="-306680" y="995020"/>
              <a:ext cx="4084918" cy="4429131"/>
              <a:chOff x="-306680" y="995020"/>
              <a:chExt cx="4084918" cy="4429131"/>
            </a:xfrm>
          </p:grpSpPr>
          <p:grpSp>
            <p:nvGrpSpPr>
              <p:cNvPr id="1359" name="Google Shape;1359;p29"/>
              <p:cNvGrpSpPr/>
              <p:nvPr/>
            </p:nvGrpSpPr>
            <p:grpSpPr>
              <a:xfrm>
                <a:off x="-306680" y="995020"/>
                <a:ext cx="4084918" cy="4429131"/>
                <a:chOff x="1064920" y="995020"/>
                <a:chExt cx="4084918" cy="4429131"/>
              </a:xfrm>
            </p:grpSpPr>
            <p:sp>
              <p:nvSpPr>
                <p:cNvPr id="1360" name="Google Shape;1360;p29"/>
                <p:cNvSpPr/>
                <p:nvPr/>
              </p:nvSpPr>
              <p:spPr>
                <a:xfrm>
                  <a:off x="2508082" y="1159362"/>
                  <a:ext cx="647199" cy="520265"/>
                </a:xfrm>
                <a:custGeom>
                  <a:avLst/>
                  <a:gdLst/>
                  <a:ahLst/>
                  <a:cxnLst/>
                  <a:rect l="l" t="t" r="r" b="b"/>
                  <a:pathLst>
                    <a:path w="25259" h="20305" extrusionOk="0">
                      <a:moveTo>
                        <a:pt x="10335" y="0"/>
                      </a:moveTo>
                      <a:lnTo>
                        <a:pt x="0" y="20304"/>
                      </a:lnTo>
                      <a:lnTo>
                        <a:pt x="25259" y="19058"/>
                      </a:lnTo>
                      <a:cubicBezTo>
                        <a:pt x="16991" y="12280"/>
                        <a:pt x="10335" y="0"/>
                        <a:pt x="103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29"/>
                <p:cNvSpPr/>
                <p:nvPr/>
              </p:nvSpPr>
              <p:spPr>
                <a:xfrm>
                  <a:off x="2209016" y="2157000"/>
                  <a:ext cx="245335" cy="460308"/>
                </a:xfrm>
                <a:custGeom>
                  <a:avLst/>
                  <a:gdLst/>
                  <a:ahLst/>
                  <a:cxnLst/>
                  <a:rect l="l" t="t" r="r" b="b"/>
                  <a:pathLst>
                    <a:path w="9575" h="17965" extrusionOk="0">
                      <a:moveTo>
                        <a:pt x="6778" y="1"/>
                      </a:moveTo>
                      <a:lnTo>
                        <a:pt x="0" y="1338"/>
                      </a:lnTo>
                      <a:lnTo>
                        <a:pt x="4073" y="17965"/>
                      </a:lnTo>
                      <a:lnTo>
                        <a:pt x="9575" y="17144"/>
                      </a:lnTo>
                      <a:lnTo>
                        <a:pt x="67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9"/>
                <p:cNvSpPr/>
                <p:nvPr/>
              </p:nvSpPr>
              <p:spPr>
                <a:xfrm>
                  <a:off x="2262516" y="2264153"/>
                  <a:ext cx="101491" cy="142102"/>
                </a:xfrm>
                <a:custGeom>
                  <a:avLst/>
                  <a:gdLst/>
                  <a:ahLst/>
                  <a:cxnLst/>
                  <a:rect l="l" t="t" r="r" b="b"/>
                  <a:pathLst>
                    <a:path w="3961" h="5546" extrusionOk="0">
                      <a:moveTo>
                        <a:pt x="1965" y="0"/>
                      </a:moveTo>
                      <a:cubicBezTo>
                        <a:pt x="1032" y="0"/>
                        <a:pt x="0" y="818"/>
                        <a:pt x="131" y="1716"/>
                      </a:cubicBezTo>
                      <a:cubicBezTo>
                        <a:pt x="313" y="2779"/>
                        <a:pt x="891" y="5545"/>
                        <a:pt x="891" y="5545"/>
                      </a:cubicBezTo>
                      <a:lnTo>
                        <a:pt x="3961" y="4907"/>
                      </a:lnTo>
                      <a:cubicBezTo>
                        <a:pt x="3961" y="4907"/>
                        <a:pt x="3779" y="3114"/>
                        <a:pt x="3292" y="1138"/>
                      </a:cubicBezTo>
                      <a:cubicBezTo>
                        <a:pt x="3093" y="320"/>
                        <a:pt x="2549" y="0"/>
                        <a:pt x="196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9"/>
                <p:cNvSpPr/>
                <p:nvPr/>
              </p:nvSpPr>
              <p:spPr>
                <a:xfrm>
                  <a:off x="2128023" y="1984894"/>
                  <a:ext cx="315439" cy="248461"/>
                </a:xfrm>
                <a:custGeom>
                  <a:avLst/>
                  <a:gdLst/>
                  <a:ahLst/>
                  <a:cxnLst/>
                  <a:rect l="l" t="t" r="r" b="b"/>
                  <a:pathLst>
                    <a:path w="12311" h="9697" extrusionOk="0">
                      <a:moveTo>
                        <a:pt x="12310" y="0"/>
                      </a:moveTo>
                      <a:lnTo>
                        <a:pt x="8237" y="487"/>
                      </a:lnTo>
                      <a:lnTo>
                        <a:pt x="0" y="9697"/>
                      </a:lnTo>
                      <a:lnTo>
                        <a:pt x="10942" y="7599"/>
                      </a:lnTo>
                      <a:lnTo>
                        <a:pt x="123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9"/>
                <p:cNvSpPr/>
                <p:nvPr/>
              </p:nvSpPr>
              <p:spPr>
                <a:xfrm>
                  <a:off x="2930187" y="2341585"/>
                  <a:ext cx="218099" cy="265603"/>
                </a:xfrm>
                <a:custGeom>
                  <a:avLst/>
                  <a:gdLst/>
                  <a:ahLst/>
                  <a:cxnLst/>
                  <a:rect l="l" t="t" r="r" b="b"/>
                  <a:pathLst>
                    <a:path w="8512" h="10366" extrusionOk="0">
                      <a:moveTo>
                        <a:pt x="1" y="1"/>
                      </a:moveTo>
                      <a:lnTo>
                        <a:pt x="1" y="10305"/>
                      </a:lnTo>
                      <a:lnTo>
                        <a:pt x="7812" y="10365"/>
                      </a:lnTo>
                      <a:lnTo>
                        <a:pt x="8511" y="61"/>
                      </a:ln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29"/>
                <p:cNvSpPr/>
                <p:nvPr/>
              </p:nvSpPr>
              <p:spPr>
                <a:xfrm>
                  <a:off x="3147466" y="2357932"/>
                  <a:ext cx="45198" cy="252382"/>
                </a:xfrm>
                <a:custGeom>
                  <a:avLst/>
                  <a:gdLst/>
                  <a:ahLst/>
                  <a:cxnLst/>
                  <a:rect l="l" t="t" r="r" b="b"/>
                  <a:pathLst>
                    <a:path w="1764" h="9850" extrusionOk="0">
                      <a:moveTo>
                        <a:pt x="670" y="1"/>
                      </a:moveTo>
                      <a:lnTo>
                        <a:pt x="1" y="9849"/>
                      </a:lnTo>
                      <a:lnTo>
                        <a:pt x="1034" y="9849"/>
                      </a:lnTo>
                      <a:lnTo>
                        <a:pt x="1764" y="92"/>
                      </a:lnTo>
                      <a:lnTo>
                        <a:pt x="6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6" name="Google Shape;1366;p29"/>
                <p:cNvSpPr/>
                <p:nvPr/>
              </p:nvSpPr>
              <p:spPr>
                <a:xfrm>
                  <a:off x="3018200" y="2348605"/>
                  <a:ext cx="36615" cy="261708"/>
                </a:xfrm>
                <a:custGeom>
                  <a:avLst/>
                  <a:gdLst/>
                  <a:ahLst/>
                  <a:cxnLst/>
                  <a:rect l="l" t="t" r="r" b="b"/>
                  <a:pathLst>
                    <a:path w="1429" h="10214" extrusionOk="0">
                      <a:moveTo>
                        <a:pt x="335" y="0"/>
                      </a:moveTo>
                      <a:lnTo>
                        <a:pt x="0" y="10213"/>
                      </a:lnTo>
                      <a:lnTo>
                        <a:pt x="1064" y="10213"/>
                      </a:lnTo>
                      <a:lnTo>
                        <a:pt x="1429" y="122"/>
                      </a:lnTo>
                      <a:lnTo>
                        <a:pt x="33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9"/>
                <p:cNvSpPr/>
                <p:nvPr/>
              </p:nvSpPr>
              <p:spPr>
                <a:xfrm>
                  <a:off x="2930187" y="2185825"/>
                  <a:ext cx="237572" cy="172132"/>
                </a:xfrm>
                <a:custGeom>
                  <a:avLst/>
                  <a:gdLst/>
                  <a:ahLst/>
                  <a:cxnLst/>
                  <a:rect l="l" t="t" r="r" b="b"/>
                  <a:pathLst>
                    <a:path w="9272" h="6718" extrusionOk="0">
                      <a:moveTo>
                        <a:pt x="1429" y="0"/>
                      </a:moveTo>
                      <a:lnTo>
                        <a:pt x="1" y="6171"/>
                      </a:lnTo>
                      <a:lnTo>
                        <a:pt x="3982" y="6718"/>
                      </a:lnTo>
                      <a:lnTo>
                        <a:pt x="9271" y="791"/>
                      </a:lnTo>
                      <a:lnTo>
                        <a:pt x="142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9"/>
                <p:cNvSpPr/>
                <p:nvPr/>
              </p:nvSpPr>
              <p:spPr>
                <a:xfrm>
                  <a:off x="3032216" y="2206067"/>
                  <a:ext cx="212641" cy="159679"/>
                </a:xfrm>
                <a:custGeom>
                  <a:avLst/>
                  <a:gdLst/>
                  <a:ahLst/>
                  <a:cxnLst/>
                  <a:rect l="l" t="t" r="r" b="b"/>
                  <a:pathLst>
                    <a:path w="8299" h="6232" extrusionOk="0">
                      <a:moveTo>
                        <a:pt x="5289" y="1"/>
                      </a:moveTo>
                      <a:lnTo>
                        <a:pt x="4256" y="1156"/>
                      </a:lnTo>
                      <a:lnTo>
                        <a:pt x="0" y="5928"/>
                      </a:lnTo>
                      <a:lnTo>
                        <a:pt x="6596" y="6171"/>
                      </a:lnTo>
                      <a:lnTo>
                        <a:pt x="8298" y="6232"/>
                      </a:lnTo>
                      <a:lnTo>
                        <a:pt x="8298" y="6232"/>
                      </a:lnTo>
                      <a:lnTo>
                        <a:pt x="52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9"/>
                <p:cNvSpPr/>
                <p:nvPr/>
              </p:nvSpPr>
              <p:spPr>
                <a:xfrm>
                  <a:off x="3032216" y="2235661"/>
                  <a:ext cx="169032" cy="128548"/>
                </a:xfrm>
                <a:custGeom>
                  <a:avLst/>
                  <a:gdLst/>
                  <a:ahLst/>
                  <a:cxnLst/>
                  <a:rect l="l" t="t" r="r" b="b"/>
                  <a:pathLst>
                    <a:path w="6597" h="5017" extrusionOk="0">
                      <a:moveTo>
                        <a:pt x="4256" y="1"/>
                      </a:moveTo>
                      <a:lnTo>
                        <a:pt x="0" y="4773"/>
                      </a:lnTo>
                      <a:lnTo>
                        <a:pt x="6596" y="5016"/>
                      </a:lnTo>
                      <a:lnTo>
                        <a:pt x="6596" y="5016"/>
                      </a:lnTo>
                      <a:lnTo>
                        <a:pt x="425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9"/>
                <p:cNvSpPr/>
                <p:nvPr/>
              </p:nvSpPr>
              <p:spPr>
                <a:xfrm>
                  <a:off x="2282988" y="1639092"/>
                  <a:ext cx="345058" cy="966532"/>
                </a:xfrm>
                <a:custGeom>
                  <a:avLst/>
                  <a:gdLst/>
                  <a:ahLst/>
                  <a:cxnLst/>
                  <a:rect l="l" t="t" r="r" b="b"/>
                  <a:pathLst>
                    <a:path w="13467" h="37722" extrusionOk="0">
                      <a:moveTo>
                        <a:pt x="9758" y="1"/>
                      </a:moveTo>
                      <a:lnTo>
                        <a:pt x="1" y="2098"/>
                      </a:lnTo>
                      <a:cubicBezTo>
                        <a:pt x="1" y="2098"/>
                        <a:pt x="457" y="5685"/>
                        <a:pt x="1156" y="10761"/>
                      </a:cubicBezTo>
                      <a:cubicBezTo>
                        <a:pt x="1277" y="11673"/>
                        <a:pt x="1399" y="12676"/>
                        <a:pt x="1551" y="13679"/>
                      </a:cubicBezTo>
                      <a:cubicBezTo>
                        <a:pt x="2645" y="21460"/>
                        <a:pt x="4104" y="31399"/>
                        <a:pt x="5290" y="37539"/>
                      </a:cubicBezTo>
                      <a:lnTo>
                        <a:pt x="13466" y="37722"/>
                      </a:lnTo>
                      <a:lnTo>
                        <a:pt x="10882" y="11490"/>
                      </a:lnTo>
                      <a:lnTo>
                        <a:pt x="10609" y="8664"/>
                      </a:lnTo>
                      <a:lnTo>
                        <a:pt x="975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9"/>
                <p:cNvSpPr/>
                <p:nvPr/>
              </p:nvSpPr>
              <p:spPr>
                <a:xfrm>
                  <a:off x="2311814" y="1861060"/>
                  <a:ext cx="250024" cy="128522"/>
                </a:xfrm>
                <a:custGeom>
                  <a:avLst/>
                  <a:gdLst/>
                  <a:ahLst/>
                  <a:cxnLst/>
                  <a:rect l="l" t="t" r="r" b="b"/>
                  <a:pathLst>
                    <a:path w="9758" h="5016" extrusionOk="0">
                      <a:moveTo>
                        <a:pt x="9484" y="1"/>
                      </a:moveTo>
                      <a:lnTo>
                        <a:pt x="0" y="2098"/>
                      </a:lnTo>
                      <a:cubicBezTo>
                        <a:pt x="152" y="3010"/>
                        <a:pt x="274" y="4013"/>
                        <a:pt x="426" y="5016"/>
                      </a:cubicBezTo>
                      <a:lnTo>
                        <a:pt x="9757" y="2827"/>
                      </a:lnTo>
                      <a:lnTo>
                        <a:pt x="948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9"/>
                <p:cNvSpPr/>
                <p:nvPr/>
              </p:nvSpPr>
              <p:spPr>
                <a:xfrm>
                  <a:off x="2532987" y="1200640"/>
                  <a:ext cx="479781" cy="1404984"/>
                </a:xfrm>
                <a:custGeom>
                  <a:avLst/>
                  <a:gdLst/>
                  <a:ahLst/>
                  <a:cxnLst/>
                  <a:rect l="l" t="t" r="r" b="b"/>
                  <a:pathLst>
                    <a:path w="18725" h="54834" extrusionOk="0">
                      <a:moveTo>
                        <a:pt x="8481" y="0"/>
                      </a:moveTo>
                      <a:cubicBezTo>
                        <a:pt x="8481" y="0"/>
                        <a:pt x="5928" y="6079"/>
                        <a:pt x="1" y="17113"/>
                      </a:cubicBezTo>
                      <a:lnTo>
                        <a:pt x="1399" y="31459"/>
                      </a:lnTo>
                      <a:lnTo>
                        <a:pt x="1551" y="32918"/>
                      </a:lnTo>
                      <a:lnTo>
                        <a:pt x="3709" y="54834"/>
                      </a:lnTo>
                      <a:lnTo>
                        <a:pt x="16445" y="54834"/>
                      </a:lnTo>
                      <a:lnTo>
                        <a:pt x="17813" y="31794"/>
                      </a:lnTo>
                      <a:lnTo>
                        <a:pt x="17873" y="30882"/>
                      </a:lnTo>
                      <a:lnTo>
                        <a:pt x="17904" y="30548"/>
                      </a:lnTo>
                      <a:lnTo>
                        <a:pt x="18725" y="16414"/>
                      </a:lnTo>
                      <a:cubicBezTo>
                        <a:pt x="18725" y="16414"/>
                        <a:pt x="11460" y="7994"/>
                        <a:pt x="84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9"/>
                <p:cNvSpPr/>
                <p:nvPr/>
              </p:nvSpPr>
              <p:spPr>
                <a:xfrm>
                  <a:off x="2190312" y="1159362"/>
                  <a:ext cx="582579" cy="598132"/>
                </a:xfrm>
                <a:custGeom>
                  <a:avLst/>
                  <a:gdLst/>
                  <a:ahLst/>
                  <a:cxnLst/>
                  <a:rect l="l" t="t" r="r" b="b"/>
                  <a:pathLst>
                    <a:path w="22737" h="23344" extrusionOk="0">
                      <a:moveTo>
                        <a:pt x="22737" y="0"/>
                      </a:moveTo>
                      <a:cubicBezTo>
                        <a:pt x="16840" y="4559"/>
                        <a:pt x="6597" y="10487"/>
                        <a:pt x="6597" y="10487"/>
                      </a:cubicBezTo>
                      <a:cubicBezTo>
                        <a:pt x="2645" y="18724"/>
                        <a:pt x="1" y="23344"/>
                        <a:pt x="1" y="23344"/>
                      </a:cubicBezTo>
                      <a:lnTo>
                        <a:pt x="12919" y="20365"/>
                      </a:lnTo>
                      <a:cubicBezTo>
                        <a:pt x="18420" y="13222"/>
                        <a:pt x="22737" y="1"/>
                        <a:pt x="227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9"/>
                <p:cNvSpPr/>
                <p:nvPr/>
              </p:nvSpPr>
              <p:spPr>
                <a:xfrm>
                  <a:off x="2599964" y="1725517"/>
                  <a:ext cx="124653" cy="179972"/>
                </a:xfrm>
                <a:custGeom>
                  <a:avLst/>
                  <a:gdLst/>
                  <a:ahLst/>
                  <a:cxnLst/>
                  <a:rect l="l" t="t" r="r" b="b"/>
                  <a:pathLst>
                    <a:path w="4865" h="7024" extrusionOk="0">
                      <a:moveTo>
                        <a:pt x="2579" y="1"/>
                      </a:moveTo>
                      <a:cubicBezTo>
                        <a:pt x="2551" y="1"/>
                        <a:pt x="2522" y="1"/>
                        <a:pt x="2493" y="2"/>
                      </a:cubicBezTo>
                      <a:lnTo>
                        <a:pt x="2159" y="2"/>
                      </a:lnTo>
                      <a:cubicBezTo>
                        <a:pt x="2068" y="32"/>
                        <a:pt x="1977" y="32"/>
                        <a:pt x="1885" y="32"/>
                      </a:cubicBezTo>
                      <a:cubicBezTo>
                        <a:pt x="366" y="275"/>
                        <a:pt x="1" y="1765"/>
                        <a:pt x="92" y="3132"/>
                      </a:cubicBezTo>
                      <a:cubicBezTo>
                        <a:pt x="183" y="4500"/>
                        <a:pt x="305" y="7023"/>
                        <a:pt x="305" y="7023"/>
                      </a:cubicBezTo>
                      <a:lnTo>
                        <a:pt x="2584" y="6901"/>
                      </a:lnTo>
                      <a:lnTo>
                        <a:pt x="2949" y="6871"/>
                      </a:lnTo>
                      <a:lnTo>
                        <a:pt x="4803" y="6750"/>
                      </a:lnTo>
                      <a:cubicBezTo>
                        <a:pt x="4803" y="6750"/>
                        <a:pt x="4864" y="3588"/>
                        <a:pt x="4591" y="1947"/>
                      </a:cubicBezTo>
                      <a:cubicBezTo>
                        <a:pt x="4383" y="584"/>
                        <a:pt x="3684" y="1"/>
                        <a:pt x="25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9"/>
                <p:cNvSpPr/>
                <p:nvPr/>
              </p:nvSpPr>
              <p:spPr>
                <a:xfrm>
                  <a:off x="2652157" y="1725543"/>
                  <a:ext cx="25725" cy="176821"/>
                </a:xfrm>
                <a:custGeom>
                  <a:avLst/>
                  <a:gdLst/>
                  <a:ahLst/>
                  <a:cxnLst/>
                  <a:rect l="l" t="t" r="r" b="b"/>
                  <a:pathLst>
                    <a:path w="1004" h="6901" extrusionOk="0">
                      <a:moveTo>
                        <a:pt x="0" y="1"/>
                      </a:moveTo>
                      <a:lnTo>
                        <a:pt x="547" y="6900"/>
                      </a:lnTo>
                      <a:lnTo>
                        <a:pt x="1003" y="6870"/>
                      </a:lnTo>
                      <a:lnTo>
                        <a:pt x="45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9"/>
                <p:cNvSpPr/>
                <p:nvPr/>
              </p:nvSpPr>
              <p:spPr>
                <a:xfrm>
                  <a:off x="2820369" y="1715422"/>
                  <a:ext cx="121528" cy="176821"/>
                </a:xfrm>
                <a:custGeom>
                  <a:avLst/>
                  <a:gdLst/>
                  <a:ahLst/>
                  <a:cxnLst/>
                  <a:rect l="l" t="t" r="r" b="b"/>
                  <a:pathLst>
                    <a:path w="4743" h="6901" extrusionOk="0">
                      <a:moveTo>
                        <a:pt x="2007" y="1"/>
                      </a:moveTo>
                      <a:cubicBezTo>
                        <a:pt x="487" y="153"/>
                        <a:pt x="1" y="1581"/>
                        <a:pt x="1" y="2979"/>
                      </a:cubicBezTo>
                      <a:cubicBezTo>
                        <a:pt x="31" y="4347"/>
                        <a:pt x="1" y="6870"/>
                        <a:pt x="1" y="6870"/>
                      </a:cubicBezTo>
                      <a:lnTo>
                        <a:pt x="2250" y="6900"/>
                      </a:lnTo>
                      <a:lnTo>
                        <a:pt x="4499" y="6900"/>
                      </a:lnTo>
                      <a:cubicBezTo>
                        <a:pt x="4499" y="6900"/>
                        <a:pt x="4743" y="3739"/>
                        <a:pt x="4591" y="2098"/>
                      </a:cubicBezTo>
                      <a:cubicBezTo>
                        <a:pt x="4469" y="669"/>
                        <a:pt x="3800" y="61"/>
                        <a:pt x="2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9"/>
                <p:cNvSpPr/>
                <p:nvPr/>
              </p:nvSpPr>
              <p:spPr>
                <a:xfrm>
                  <a:off x="2874894" y="1714653"/>
                  <a:ext cx="16373" cy="177590"/>
                </a:xfrm>
                <a:custGeom>
                  <a:avLst/>
                  <a:gdLst/>
                  <a:ahLst/>
                  <a:cxnLst/>
                  <a:rect l="l" t="t" r="r" b="b"/>
                  <a:pathLst>
                    <a:path w="639" h="6931" extrusionOk="0">
                      <a:moveTo>
                        <a:pt x="0" y="0"/>
                      </a:moveTo>
                      <a:lnTo>
                        <a:pt x="152" y="6900"/>
                      </a:lnTo>
                      <a:lnTo>
                        <a:pt x="639" y="6930"/>
                      </a:lnTo>
                      <a:lnTo>
                        <a:pt x="487" y="31"/>
                      </a:lnTo>
                      <a:cubicBezTo>
                        <a:pt x="335" y="0"/>
                        <a:pt x="183" y="0"/>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9"/>
                <p:cNvSpPr/>
                <p:nvPr/>
              </p:nvSpPr>
              <p:spPr>
                <a:xfrm>
                  <a:off x="2707451" y="1387556"/>
                  <a:ext cx="123859" cy="179921"/>
                </a:xfrm>
                <a:custGeom>
                  <a:avLst/>
                  <a:gdLst/>
                  <a:ahLst/>
                  <a:cxnLst/>
                  <a:rect l="l" t="t" r="r" b="b"/>
                  <a:pathLst>
                    <a:path w="4834" h="7022" extrusionOk="0">
                      <a:moveTo>
                        <a:pt x="2554" y="0"/>
                      </a:moveTo>
                      <a:cubicBezTo>
                        <a:pt x="2432" y="0"/>
                        <a:pt x="2310" y="0"/>
                        <a:pt x="2189" y="30"/>
                      </a:cubicBezTo>
                      <a:cubicBezTo>
                        <a:pt x="2098" y="30"/>
                        <a:pt x="2007" y="30"/>
                        <a:pt x="1915" y="61"/>
                      </a:cubicBezTo>
                      <a:cubicBezTo>
                        <a:pt x="396" y="274"/>
                        <a:pt x="0" y="1733"/>
                        <a:pt x="61" y="3100"/>
                      </a:cubicBezTo>
                      <a:cubicBezTo>
                        <a:pt x="152" y="4499"/>
                        <a:pt x="244" y="7021"/>
                        <a:pt x="244" y="7021"/>
                      </a:cubicBezTo>
                      <a:lnTo>
                        <a:pt x="2523" y="6900"/>
                      </a:lnTo>
                      <a:lnTo>
                        <a:pt x="2888" y="6900"/>
                      </a:lnTo>
                      <a:lnTo>
                        <a:pt x="4742" y="6809"/>
                      </a:lnTo>
                      <a:cubicBezTo>
                        <a:pt x="4742" y="6809"/>
                        <a:pt x="4833" y="3647"/>
                        <a:pt x="4590" y="1976"/>
                      </a:cubicBezTo>
                      <a:cubicBezTo>
                        <a:pt x="4408" y="578"/>
                        <a:pt x="3709" y="0"/>
                        <a:pt x="25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9"/>
                <p:cNvSpPr/>
                <p:nvPr/>
              </p:nvSpPr>
              <p:spPr>
                <a:xfrm>
                  <a:off x="2761181" y="1387556"/>
                  <a:ext cx="22625" cy="176795"/>
                </a:xfrm>
                <a:custGeom>
                  <a:avLst/>
                  <a:gdLst/>
                  <a:ahLst/>
                  <a:cxnLst/>
                  <a:rect l="l" t="t" r="r" b="b"/>
                  <a:pathLst>
                    <a:path w="883" h="6900" extrusionOk="0">
                      <a:moveTo>
                        <a:pt x="426" y="0"/>
                      </a:moveTo>
                      <a:cubicBezTo>
                        <a:pt x="274" y="0"/>
                        <a:pt x="153" y="0"/>
                        <a:pt x="1" y="30"/>
                      </a:cubicBezTo>
                      <a:lnTo>
                        <a:pt x="426" y="6900"/>
                      </a:lnTo>
                      <a:lnTo>
                        <a:pt x="882" y="6900"/>
                      </a:lnTo>
                      <a:lnTo>
                        <a:pt x="42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9"/>
                <p:cNvSpPr/>
                <p:nvPr/>
              </p:nvSpPr>
              <p:spPr>
                <a:xfrm>
                  <a:off x="2568807" y="1983254"/>
                  <a:ext cx="422925" cy="60853"/>
                </a:xfrm>
                <a:custGeom>
                  <a:avLst/>
                  <a:gdLst/>
                  <a:ahLst/>
                  <a:cxnLst/>
                  <a:rect l="l" t="t" r="r" b="b"/>
                  <a:pathLst>
                    <a:path w="16506" h="2375" extrusionOk="0">
                      <a:moveTo>
                        <a:pt x="15734" y="0"/>
                      </a:moveTo>
                      <a:cubicBezTo>
                        <a:pt x="9232" y="0"/>
                        <a:pt x="1960" y="711"/>
                        <a:pt x="1" y="915"/>
                      </a:cubicBezTo>
                      <a:lnTo>
                        <a:pt x="153" y="2374"/>
                      </a:lnTo>
                      <a:cubicBezTo>
                        <a:pt x="4165" y="1888"/>
                        <a:pt x="13375" y="1402"/>
                        <a:pt x="16415" y="1250"/>
                      </a:cubicBezTo>
                      <a:lnTo>
                        <a:pt x="16475" y="338"/>
                      </a:lnTo>
                      <a:lnTo>
                        <a:pt x="16506" y="4"/>
                      </a:lnTo>
                      <a:cubicBezTo>
                        <a:pt x="16250" y="1"/>
                        <a:pt x="15993" y="0"/>
                        <a:pt x="157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9"/>
                <p:cNvSpPr/>
                <p:nvPr/>
              </p:nvSpPr>
              <p:spPr>
                <a:xfrm>
                  <a:off x="2691872" y="2093405"/>
                  <a:ext cx="167469" cy="512219"/>
                </a:xfrm>
                <a:custGeom>
                  <a:avLst/>
                  <a:gdLst/>
                  <a:ahLst/>
                  <a:cxnLst/>
                  <a:rect l="l" t="t" r="r" b="b"/>
                  <a:pathLst>
                    <a:path w="6536" h="19991" extrusionOk="0">
                      <a:moveTo>
                        <a:pt x="3476" y="0"/>
                      </a:moveTo>
                      <a:cubicBezTo>
                        <a:pt x="3383" y="0"/>
                        <a:pt x="3288" y="7"/>
                        <a:pt x="3192" y="21"/>
                      </a:cubicBezTo>
                      <a:cubicBezTo>
                        <a:pt x="2888" y="51"/>
                        <a:pt x="2645" y="112"/>
                        <a:pt x="2402" y="203"/>
                      </a:cubicBezTo>
                      <a:cubicBezTo>
                        <a:pt x="335" y="1054"/>
                        <a:pt x="1" y="3972"/>
                        <a:pt x="396" y="8592"/>
                      </a:cubicBezTo>
                      <a:cubicBezTo>
                        <a:pt x="730" y="12909"/>
                        <a:pt x="882" y="18319"/>
                        <a:pt x="912" y="19991"/>
                      </a:cubicBezTo>
                      <a:lnTo>
                        <a:pt x="6505" y="19991"/>
                      </a:lnTo>
                      <a:cubicBezTo>
                        <a:pt x="6536" y="18289"/>
                        <a:pt x="6536" y="12301"/>
                        <a:pt x="6414" y="7802"/>
                      </a:cubicBezTo>
                      <a:cubicBezTo>
                        <a:pt x="6271" y="1979"/>
                        <a:pt x="5044" y="0"/>
                        <a:pt x="347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9"/>
                <p:cNvSpPr/>
                <p:nvPr/>
              </p:nvSpPr>
              <p:spPr>
                <a:xfrm>
                  <a:off x="2753392" y="2093405"/>
                  <a:ext cx="105949" cy="512219"/>
                </a:xfrm>
                <a:custGeom>
                  <a:avLst/>
                  <a:gdLst/>
                  <a:ahLst/>
                  <a:cxnLst/>
                  <a:rect l="l" t="t" r="r" b="b"/>
                  <a:pathLst>
                    <a:path w="4135" h="19991" extrusionOk="0">
                      <a:moveTo>
                        <a:pt x="1075" y="0"/>
                      </a:moveTo>
                      <a:cubicBezTo>
                        <a:pt x="982" y="0"/>
                        <a:pt x="887" y="7"/>
                        <a:pt x="791" y="21"/>
                      </a:cubicBezTo>
                      <a:cubicBezTo>
                        <a:pt x="487" y="51"/>
                        <a:pt x="244" y="112"/>
                        <a:pt x="1" y="203"/>
                      </a:cubicBezTo>
                      <a:cubicBezTo>
                        <a:pt x="1703" y="841"/>
                        <a:pt x="2007" y="3364"/>
                        <a:pt x="2341" y="6404"/>
                      </a:cubicBezTo>
                      <a:cubicBezTo>
                        <a:pt x="2645" y="9322"/>
                        <a:pt x="2736" y="17377"/>
                        <a:pt x="2736" y="19991"/>
                      </a:cubicBezTo>
                      <a:lnTo>
                        <a:pt x="4104" y="19991"/>
                      </a:lnTo>
                      <a:cubicBezTo>
                        <a:pt x="4135" y="18289"/>
                        <a:pt x="4135" y="12301"/>
                        <a:pt x="4013" y="7802"/>
                      </a:cubicBezTo>
                      <a:cubicBezTo>
                        <a:pt x="3870" y="1979"/>
                        <a:pt x="2643" y="0"/>
                        <a:pt x="10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9"/>
                <p:cNvSpPr/>
                <p:nvPr/>
              </p:nvSpPr>
              <p:spPr>
                <a:xfrm>
                  <a:off x="2120234" y="1397677"/>
                  <a:ext cx="288176" cy="52193"/>
                </a:xfrm>
                <a:custGeom>
                  <a:avLst/>
                  <a:gdLst/>
                  <a:ahLst/>
                  <a:cxnLst/>
                  <a:rect l="l" t="t" r="r" b="b"/>
                  <a:pathLst>
                    <a:path w="11247" h="2037" extrusionOk="0">
                      <a:moveTo>
                        <a:pt x="6809" y="0"/>
                      </a:moveTo>
                      <a:lnTo>
                        <a:pt x="0" y="1125"/>
                      </a:lnTo>
                      <a:lnTo>
                        <a:pt x="6170" y="2037"/>
                      </a:lnTo>
                      <a:lnTo>
                        <a:pt x="11246" y="1338"/>
                      </a:lnTo>
                      <a:lnTo>
                        <a:pt x="680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9"/>
                <p:cNvSpPr/>
                <p:nvPr/>
              </p:nvSpPr>
              <p:spPr>
                <a:xfrm>
                  <a:off x="2160718" y="1366520"/>
                  <a:ext cx="315439" cy="628520"/>
                </a:xfrm>
                <a:custGeom>
                  <a:avLst/>
                  <a:gdLst/>
                  <a:ahLst/>
                  <a:cxnLst/>
                  <a:rect l="l" t="t" r="r" b="b"/>
                  <a:pathLst>
                    <a:path w="12311" h="24530" extrusionOk="0">
                      <a:moveTo>
                        <a:pt x="61" y="0"/>
                      </a:moveTo>
                      <a:lnTo>
                        <a:pt x="31" y="13192"/>
                      </a:lnTo>
                      <a:lnTo>
                        <a:pt x="1" y="13861"/>
                      </a:lnTo>
                      <a:lnTo>
                        <a:pt x="274" y="14225"/>
                      </a:lnTo>
                      <a:lnTo>
                        <a:pt x="7782" y="24530"/>
                      </a:lnTo>
                      <a:lnTo>
                        <a:pt x="12311" y="23800"/>
                      </a:lnTo>
                      <a:lnTo>
                        <a:pt x="5259" y="13222"/>
                      </a:lnTo>
                      <a:lnTo>
                        <a:pt x="4864" y="12523"/>
                      </a:lnTo>
                      <a:lnTo>
                        <a:pt x="4773" y="12341"/>
                      </a:lnTo>
                      <a:lnTo>
                        <a:pt x="5016" y="365"/>
                      </a:lnTo>
                      <a:lnTo>
                        <a:pt x="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9"/>
                <p:cNvSpPr/>
                <p:nvPr/>
              </p:nvSpPr>
              <p:spPr>
                <a:xfrm>
                  <a:off x="2193438" y="1422736"/>
                  <a:ext cx="52193" cy="82428"/>
                </a:xfrm>
                <a:custGeom>
                  <a:avLst/>
                  <a:gdLst/>
                  <a:ahLst/>
                  <a:cxnLst/>
                  <a:rect l="l" t="t" r="r" b="b"/>
                  <a:pathLst>
                    <a:path w="2037" h="3217" extrusionOk="0">
                      <a:moveTo>
                        <a:pt x="1257" y="1"/>
                      </a:moveTo>
                      <a:cubicBezTo>
                        <a:pt x="807" y="1"/>
                        <a:pt x="285" y="269"/>
                        <a:pt x="183" y="967"/>
                      </a:cubicBezTo>
                      <a:cubicBezTo>
                        <a:pt x="0" y="2214"/>
                        <a:pt x="152" y="3217"/>
                        <a:pt x="152" y="3217"/>
                      </a:cubicBezTo>
                      <a:lnTo>
                        <a:pt x="2037" y="2822"/>
                      </a:lnTo>
                      <a:cubicBezTo>
                        <a:pt x="2037" y="2822"/>
                        <a:pt x="1976" y="967"/>
                        <a:pt x="1946" y="420"/>
                      </a:cubicBezTo>
                      <a:cubicBezTo>
                        <a:pt x="1919" y="166"/>
                        <a:pt x="1610" y="1"/>
                        <a:pt x="12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9"/>
                <p:cNvSpPr/>
                <p:nvPr/>
              </p:nvSpPr>
              <p:spPr>
                <a:xfrm>
                  <a:off x="2190312" y="1566299"/>
                  <a:ext cx="52219" cy="82171"/>
                </a:xfrm>
                <a:custGeom>
                  <a:avLst/>
                  <a:gdLst/>
                  <a:ahLst/>
                  <a:cxnLst/>
                  <a:rect l="l" t="t" r="r" b="b"/>
                  <a:pathLst>
                    <a:path w="2038" h="3207" extrusionOk="0">
                      <a:moveTo>
                        <a:pt x="1255" y="0"/>
                      </a:moveTo>
                      <a:cubicBezTo>
                        <a:pt x="802" y="0"/>
                        <a:pt x="269" y="270"/>
                        <a:pt x="183" y="957"/>
                      </a:cubicBezTo>
                      <a:cubicBezTo>
                        <a:pt x="1" y="2203"/>
                        <a:pt x="153" y="3207"/>
                        <a:pt x="153" y="3207"/>
                      </a:cubicBezTo>
                      <a:lnTo>
                        <a:pt x="2037" y="2842"/>
                      </a:lnTo>
                      <a:cubicBezTo>
                        <a:pt x="2037" y="2842"/>
                        <a:pt x="1976" y="988"/>
                        <a:pt x="1916" y="410"/>
                      </a:cubicBezTo>
                      <a:cubicBezTo>
                        <a:pt x="1902" y="159"/>
                        <a:pt x="1602" y="0"/>
                        <a:pt x="12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9"/>
                <p:cNvSpPr/>
                <p:nvPr/>
              </p:nvSpPr>
              <p:spPr>
                <a:xfrm>
                  <a:off x="2281425" y="1375872"/>
                  <a:ext cx="194731" cy="600489"/>
                </a:xfrm>
                <a:custGeom>
                  <a:avLst/>
                  <a:gdLst/>
                  <a:ahLst/>
                  <a:cxnLst/>
                  <a:rect l="l" t="t" r="r" b="b"/>
                  <a:pathLst>
                    <a:path w="7600" h="23436" extrusionOk="0">
                      <a:moveTo>
                        <a:pt x="305" y="0"/>
                      </a:moveTo>
                      <a:lnTo>
                        <a:pt x="1" y="12158"/>
                      </a:lnTo>
                      <a:lnTo>
                        <a:pt x="1" y="12614"/>
                      </a:lnTo>
                      <a:lnTo>
                        <a:pt x="183" y="12918"/>
                      </a:lnTo>
                      <a:lnTo>
                        <a:pt x="7600" y="23435"/>
                      </a:lnTo>
                      <a:lnTo>
                        <a:pt x="6870" y="17933"/>
                      </a:lnTo>
                      <a:lnTo>
                        <a:pt x="3071" y="12553"/>
                      </a:lnTo>
                      <a:lnTo>
                        <a:pt x="2767" y="11976"/>
                      </a:lnTo>
                      <a:lnTo>
                        <a:pt x="2767" y="11885"/>
                      </a:lnTo>
                      <a:lnTo>
                        <a:pt x="3041" y="517"/>
                      </a:lnTo>
                      <a:lnTo>
                        <a:pt x="30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9"/>
                <p:cNvSpPr/>
                <p:nvPr/>
              </p:nvSpPr>
              <p:spPr>
                <a:xfrm>
                  <a:off x="2160718" y="1680370"/>
                  <a:ext cx="199394" cy="50656"/>
                </a:xfrm>
                <a:custGeom>
                  <a:avLst/>
                  <a:gdLst/>
                  <a:ahLst/>
                  <a:cxnLst/>
                  <a:rect l="l" t="t" r="r" b="b"/>
                  <a:pathLst>
                    <a:path w="7782" h="1977" extrusionOk="0">
                      <a:moveTo>
                        <a:pt x="7478" y="1"/>
                      </a:moveTo>
                      <a:lnTo>
                        <a:pt x="4986" y="244"/>
                      </a:lnTo>
                      <a:lnTo>
                        <a:pt x="4864" y="274"/>
                      </a:lnTo>
                      <a:lnTo>
                        <a:pt x="4712" y="274"/>
                      </a:lnTo>
                      <a:lnTo>
                        <a:pt x="31" y="943"/>
                      </a:lnTo>
                      <a:lnTo>
                        <a:pt x="1" y="1612"/>
                      </a:lnTo>
                      <a:lnTo>
                        <a:pt x="274" y="1976"/>
                      </a:lnTo>
                      <a:lnTo>
                        <a:pt x="4894" y="1034"/>
                      </a:lnTo>
                      <a:lnTo>
                        <a:pt x="4986" y="1004"/>
                      </a:lnTo>
                      <a:lnTo>
                        <a:pt x="5259" y="973"/>
                      </a:lnTo>
                      <a:lnTo>
                        <a:pt x="7782" y="669"/>
                      </a:lnTo>
                      <a:lnTo>
                        <a:pt x="7478" y="92"/>
                      </a:lnTo>
                      <a:lnTo>
                        <a:pt x="7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9"/>
                <p:cNvSpPr/>
                <p:nvPr/>
              </p:nvSpPr>
              <p:spPr>
                <a:xfrm>
                  <a:off x="2249500" y="995020"/>
                  <a:ext cx="158911" cy="436940"/>
                </a:xfrm>
                <a:custGeom>
                  <a:avLst/>
                  <a:gdLst/>
                  <a:ahLst/>
                  <a:cxnLst/>
                  <a:rect l="l" t="t" r="r" b="b"/>
                  <a:pathLst>
                    <a:path w="6202" h="17053" extrusionOk="0">
                      <a:moveTo>
                        <a:pt x="1" y="1"/>
                      </a:moveTo>
                      <a:lnTo>
                        <a:pt x="1764" y="15715"/>
                      </a:lnTo>
                      <a:lnTo>
                        <a:pt x="6201" y="17053"/>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9"/>
                <p:cNvSpPr/>
                <p:nvPr/>
              </p:nvSpPr>
              <p:spPr>
                <a:xfrm>
                  <a:off x="2120234" y="995020"/>
                  <a:ext cx="174464" cy="431483"/>
                </a:xfrm>
                <a:custGeom>
                  <a:avLst/>
                  <a:gdLst/>
                  <a:ahLst/>
                  <a:cxnLst/>
                  <a:rect l="l" t="t" r="r" b="b"/>
                  <a:pathLst>
                    <a:path w="6809" h="16840" extrusionOk="0">
                      <a:moveTo>
                        <a:pt x="5046" y="1"/>
                      </a:moveTo>
                      <a:lnTo>
                        <a:pt x="0" y="16840"/>
                      </a:lnTo>
                      <a:lnTo>
                        <a:pt x="0" y="16840"/>
                      </a:lnTo>
                      <a:lnTo>
                        <a:pt x="6809" y="15715"/>
                      </a:lnTo>
                      <a:lnTo>
                        <a:pt x="504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9"/>
                <p:cNvSpPr/>
                <p:nvPr/>
              </p:nvSpPr>
              <p:spPr>
                <a:xfrm>
                  <a:off x="1233926" y="2609493"/>
                  <a:ext cx="2923707" cy="2814657"/>
                </a:xfrm>
                <a:custGeom>
                  <a:avLst/>
                  <a:gdLst/>
                  <a:ahLst/>
                  <a:cxnLst/>
                  <a:rect l="l" t="t" r="r" b="b"/>
                  <a:pathLst>
                    <a:path w="114107" h="109851" extrusionOk="0">
                      <a:moveTo>
                        <a:pt x="34196" y="1"/>
                      </a:moveTo>
                      <a:cubicBezTo>
                        <a:pt x="34196" y="1"/>
                        <a:pt x="35746" y="8663"/>
                        <a:pt x="36445" y="9363"/>
                      </a:cubicBezTo>
                      <a:cubicBezTo>
                        <a:pt x="36545" y="9462"/>
                        <a:pt x="36662" y="9505"/>
                        <a:pt x="36788" y="9505"/>
                      </a:cubicBezTo>
                      <a:cubicBezTo>
                        <a:pt x="37548" y="9505"/>
                        <a:pt x="38664" y="7964"/>
                        <a:pt x="38664" y="7964"/>
                      </a:cubicBezTo>
                      <a:cubicBezTo>
                        <a:pt x="38664" y="7964"/>
                        <a:pt x="38664" y="7964"/>
                        <a:pt x="38664" y="7995"/>
                      </a:cubicBezTo>
                      <a:cubicBezTo>
                        <a:pt x="38725" y="8207"/>
                        <a:pt x="39120" y="9910"/>
                        <a:pt x="39485" y="10487"/>
                      </a:cubicBezTo>
                      <a:cubicBezTo>
                        <a:pt x="39605" y="10693"/>
                        <a:pt x="39803" y="10764"/>
                        <a:pt x="40046" y="10764"/>
                      </a:cubicBezTo>
                      <a:cubicBezTo>
                        <a:pt x="40233" y="10764"/>
                        <a:pt x="40446" y="10722"/>
                        <a:pt x="40670" y="10670"/>
                      </a:cubicBezTo>
                      <a:cubicBezTo>
                        <a:pt x="41096" y="10578"/>
                        <a:pt x="41552" y="10426"/>
                        <a:pt x="41886" y="10426"/>
                      </a:cubicBezTo>
                      <a:cubicBezTo>
                        <a:pt x="41947" y="10426"/>
                        <a:pt x="42008" y="10487"/>
                        <a:pt x="42068" y="10578"/>
                      </a:cubicBezTo>
                      <a:cubicBezTo>
                        <a:pt x="42372" y="11095"/>
                        <a:pt x="42464" y="13192"/>
                        <a:pt x="42464" y="14621"/>
                      </a:cubicBezTo>
                      <a:lnTo>
                        <a:pt x="42464" y="14651"/>
                      </a:lnTo>
                      <a:cubicBezTo>
                        <a:pt x="42464" y="15472"/>
                        <a:pt x="42464" y="16080"/>
                        <a:pt x="42464" y="16080"/>
                      </a:cubicBezTo>
                      <a:lnTo>
                        <a:pt x="32889" y="18299"/>
                      </a:lnTo>
                      <a:cubicBezTo>
                        <a:pt x="32889" y="18299"/>
                        <a:pt x="32707" y="26779"/>
                        <a:pt x="32950" y="28117"/>
                      </a:cubicBezTo>
                      <a:cubicBezTo>
                        <a:pt x="33223" y="29424"/>
                        <a:pt x="33831" y="32463"/>
                        <a:pt x="33831" y="34500"/>
                      </a:cubicBezTo>
                      <a:cubicBezTo>
                        <a:pt x="33831" y="36536"/>
                        <a:pt x="17266" y="39241"/>
                        <a:pt x="17266" y="39241"/>
                      </a:cubicBezTo>
                      <a:cubicBezTo>
                        <a:pt x="17266" y="39241"/>
                        <a:pt x="17569" y="54439"/>
                        <a:pt x="17873" y="55199"/>
                      </a:cubicBezTo>
                      <a:cubicBezTo>
                        <a:pt x="18208" y="55959"/>
                        <a:pt x="20305" y="55412"/>
                        <a:pt x="20791" y="56932"/>
                      </a:cubicBezTo>
                      <a:cubicBezTo>
                        <a:pt x="21308" y="58451"/>
                        <a:pt x="22190" y="68056"/>
                        <a:pt x="22190" y="68056"/>
                      </a:cubicBezTo>
                      <a:lnTo>
                        <a:pt x="1" y="74804"/>
                      </a:lnTo>
                      <a:cubicBezTo>
                        <a:pt x="1" y="74804"/>
                        <a:pt x="1399" y="86780"/>
                        <a:pt x="1946" y="90853"/>
                      </a:cubicBezTo>
                      <a:cubicBezTo>
                        <a:pt x="2524" y="94956"/>
                        <a:pt x="3770" y="104349"/>
                        <a:pt x="3770" y="104926"/>
                      </a:cubicBezTo>
                      <a:cubicBezTo>
                        <a:pt x="3770" y="105473"/>
                        <a:pt x="3952" y="108513"/>
                        <a:pt x="3952" y="108513"/>
                      </a:cubicBezTo>
                      <a:lnTo>
                        <a:pt x="5867" y="109850"/>
                      </a:lnTo>
                      <a:lnTo>
                        <a:pt x="107480" y="109850"/>
                      </a:lnTo>
                      <a:cubicBezTo>
                        <a:pt x="107480" y="109850"/>
                        <a:pt x="107389" y="70245"/>
                        <a:pt x="107024" y="67023"/>
                      </a:cubicBezTo>
                      <a:cubicBezTo>
                        <a:pt x="106629" y="63801"/>
                        <a:pt x="111675" y="54196"/>
                        <a:pt x="112039" y="52585"/>
                      </a:cubicBezTo>
                      <a:cubicBezTo>
                        <a:pt x="112434" y="50974"/>
                        <a:pt x="114106" y="42068"/>
                        <a:pt x="114106" y="42068"/>
                      </a:cubicBezTo>
                      <a:lnTo>
                        <a:pt x="88027" y="39272"/>
                      </a:lnTo>
                      <a:cubicBezTo>
                        <a:pt x="88027" y="39272"/>
                        <a:pt x="88118" y="30244"/>
                        <a:pt x="88057" y="29028"/>
                      </a:cubicBezTo>
                      <a:cubicBezTo>
                        <a:pt x="88027" y="27782"/>
                        <a:pt x="87784" y="19819"/>
                        <a:pt x="87784" y="19819"/>
                      </a:cubicBezTo>
                      <a:lnTo>
                        <a:pt x="72616" y="17752"/>
                      </a:lnTo>
                      <a:lnTo>
                        <a:pt x="72646" y="17752"/>
                      </a:lnTo>
                      <a:cubicBezTo>
                        <a:pt x="72768" y="17630"/>
                        <a:pt x="74531" y="15958"/>
                        <a:pt x="75808" y="14165"/>
                      </a:cubicBezTo>
                      <a:cubicBezTo>
                        <a:pt x="76051" y="13861"/>
                        <a:pt x="76264" y="13527"/>
                        <a:pt x="76446" y="13192"/>
                      </a:cubicBezTo>
                      <a:cubicBezTo>
                        <a:pt x="77723" y="11065"/>
                        <a:pt x="77996" y="11308"/>
                        <a:pt x="78513" y="10062"/>
                      </a:cubicBezTo>
                      <a:cubicBezTo>
                        <a:pt x="79030" y="8846"/>
                        <a:pt x="79850" y="7174"/>
                        <a:pt x="79850" y="6414"/>
                      </a:cubicBezTo>
                      <a:cubicBezTo>
                        <a:pt x="79850" y="5654"/>
                        <a:pt x="79941" y="61"/>
                        <a:pt x="79941" y="61"/>
                      </a:cubicBezTo>
                      <a:lnTo>
                        <a:pt x="3419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9"/>
                <p:cNvSpPr/>
                <p:nvPr/>
              </p:nvSpPr>
              <p:spPr>
                <a:xfrm>
                  <a:off x="3094530" y="2638319"/>
                  <a:ext cx="131623" cy="426025"/>
                </a:xfrm>
                <a:custGeom>
                  <a:avLst/>
                  <a:gdLst/>
                  <a:ahLst/>
                  <a:cxnLst/>
                  <a:rect l="l" t="t" r="r" b="b"/>
                  <a:pathLst>
                    <a:path w="5137" h="16627" extrusionOk="0">
                      <a:moveTo>
                        <a:pt x="5015" y="0"/>
                      </a:moveTo>
                      <a:lnTo>
                        <a:pt x="0" y="1581"/>
                      </a:lnTo>
                      <a:lnTo>
                        <a:pt x="0" y="3313"/>
                      </a:lnTo>
                      <a:lnTo>
                        <a:pt x="1125" y="4742"/>
                      </a:lnTo>
                      <a:cubicBezTo>
                        <a:pt x="1125" y="4742"/>
                        <a:pt x="1429" y="8238"/>
                        <a:pt x="1125" y="10548"/>
                      </a:cubicBezTo>
                      <a:cubicBezTo>
                        <a:pt x="821" y="12797"/>
                        <a:pt x="30" y="16475"/>
                        <a:pt x="0" y="16627"/>
                      </a:cubicBezTo>
                      <a:lnTo>
                        <a:pt x="30" y="16627"/>
                      </a:lnTo>
                      <a:cubicBezTo>
                        <a:pt x="152" y="16505"/>
                        <a:pt x="1915" y="14833"/>
                        <a:pt x="3192" y="13040"/>
                      </a:cubicBezTo>
                      <a:cubicBezTo>
                        <a:pt x="3921" y="10760"/>
                        <a:pt x="3830" y="5441"/>
                        <a:pt x="3800" y="5228"/>
                      </a:cubicBezTo>
                      <a:lnTo>
                        <a:pt x="3800" y="5228"/>
                      </a:lnTo>
                      <a:cubicBezTo>
                        <a:pt x="3830" y="5379"/>
                        <a:pt x="4491" y="7995"/>
                        <a:pt x="4618" y="7995"/>
                      </a:cubicBezTo>
                      <a:cubicBezTo>
                        <a:pt x="4619" y="7995"/>
                        <a:pt x="4620" y="7995"/>
                        <a:pt x="4620" y="7994"/>
                      </a:cubicBezTo>
                      <a:cubicBezTo>
                        <a:pt x="4772" y="7964"/>
                        <a:pt x="5137" y="5472"/>
                        <a:pt x="5107" y="4347"/>
                      </a:cubicBezTo>
                      <a:cubicBezTo>
                        <a:pt x="5076" y="3192"/>
                        <a:pt x="5015" y="0"/>
                        <a:pt x="5015" y="0"/>
                      </a:cubicBezTo>
                      <a:close/>
                    </a:path>
                  </a:pathLst>
                </a:custGeom>
                <a:solidFill>
                  <a:srgbClr val="FFFFFF">
                    <a:alpha val="670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9"/>
                <p:cNvSpPr/>
                <p:nvPr/>
              </p:nvSpPr>
              <p:spPr>
                <a:xfrm>
                  <a:off x="2870999" y="2797204"/>
                  <a:ext cx="125422" cy="392537"/>
                </a:xfrm>
                <a:custGeom>
                  <a:avLst/>
                  <a:gdLst/>
                  <a:ahLst/>
                  <a:cxnLst/>
                  <a:rect l="l" t="t" r="r" b="b"/>
                  <a:pathLst>
                    <a:path w="4895" h="15320" extrusionOk="0">
                      <a:moveTo>
                        <a:pt x="4894" y="0"/>
                      </a:moveTo>
                      <a:cubicBezTo>
                        <a:pt x="4894" y="0"/>
                        <a:pt x="517" y="1733"/>
                        <a:pt x="244" y="3435"/>
                      </a:cubicBezTo>
                      <a:cubicBezTo>
                        <a:pt x="1" y="5137"/>
                        <a:pt x="1368" y="5593"/>
                        <a:pt x="1368" y="5593"/>
                      </a:cubicBezTo>
                      <a:cubicBezTo>
                        <a:pt x="1368" y="5593"/>
                        <a:pt x="1095" y="11611"/>
                        <a:pt x="1125" y="12553"/>
                      </a:cubicBezTo>
                      <a:cubicBezTo>
                        <a:pt x="1156" y="13496"/>
                        <a:pt x="1125" y="15319"/>
                        <a:pt x="1125" y="15319"/>
                      </a:cubicBezTo>
                      <a:cubicBezTo>
                        <a:pt x="1125" y="15319"/>
                        <a:pt x="2554" y="12219"/>
                        <a:pt x="2767" y="11550"/>
                      </a:cubicBezTo>
                      <a:cubicBezTo>
                        <a:pt x="2949" y="10912"/>
                        <a:pt x="2949" y="8420"/>
                        <a:pt x="2949" y="8420"/>
                      </a:cubicBezTo>
                      <a:lnTo>
                        <a:pt x="3830" y="9635"/>
                      </a:lnTo>
                      <a:cubicBezTo>
                        <a:pt x="3830" y="9635"/>
                        <a:pt x="3891" y="9058"/>
                        <a:pt x="3952" y="6930"/>
                      </a:cubicBezTo>
                      <a:cubicBezTo>
                        <a:pt x="4013" y="4833"/>
                        <a:pt x="4712" y="3921"/>
                        <a:pt x="4773" y="2948"/>
                      </a:cubicBezTo>
                      <a:cubicBezTo>
                        <a:pt x="4833" y="1976"/>
                        <a:pt x="4894" y="0"/>
                        <a:pt x="4894" y="0"/>
                      </a:cubicBezTo>
                      <a:close/>
                    </a:path>
                  </a:pathLst>
                </a:custGeom>
                <a:solidFill>
                  <a:srgbClr val="FFFFFF">
                    <a:alpha val="670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9"/>
                <p:cNvSpPr/>
                <p:nvPr/>
              </p:nvSpPr>
              <p:spPr>
                <a:xfrm>
                  <a:off x="3245600" y="3162453"/>
                  <a:ext cx="125422" cy="548322"/>
                </a:xfrm>
                <a:custGeom>
                  <a:avLst/>
                  <a:gdLst/>
                  <a:ahLst/>
                  <a:cxnLst/>
                  <a:rect l="l" t="t" r="r" b="b"/>
                  <a:pathLst>
                    <a:path w="4895" h="21400" extrusionOk="0">
                      <a:moveTo>
                        <a:pt x="4895" y="1"/>
                      </a:moveTo>
                      <a:lnTo>
                        <a:pt x="92" y="1794"/>
                      </a:lnTo>
                      <a:lnTo>
                        <a:pt x="1" y="3678"/>
                      </a:lnTo>
                      <a:lnTo>
                        <a:pt x="1673" y="5320"/>
                      </a:lnTo>
                      <a:cubicBezTo>
                        <a:pt x="1673" y="5320"/>
                        <a:pt x="1855" y="12007"/>
                        <a:pt x="1673" y="12341"/>
                      </a:cubicBezTo>
                      <a:cubicBezTo>
                        <a:pt x="1639" y="12416"/>
                        <a:pt x="1581" y="12445"/>
                        <a:pt x="1513" y="12445"/>
                      </a:cubicBezTo>
                      <a:cubicBezTo>
                        <a:pt x="1278" y="12445"/>
                        <a:pt x="913" y="12098"/>
                        <a:pt x="913" y="12098"/>
                      </a:cubicBezTo>
                      <a:cubicBezTo>
                        <a:pt x="913" y="12098"/>
                        <a:pt x="730" y="16840"/>
                        <a:pt x="913" y="17478"/>
                      </a:cubicBezTo>
                      <a:cubicBezTo>
                        <a:pt x="1095" y="18086"/>
                        <a:pt x="578" y="21399"/>
                        <a:pt x="578" y="21399"/>
                      </a:cubicBezTo>
                      <a:cubicBezTo>
                        <a:pt x="578" y="21399"/>
                        <a:pt x="3983" y="16293"/>
                        <a:pt x="3983" y="14773"/>
                      </a:cubicBezTo>
                      <a:cubicBezTo>
                        <a:pt x="3983" y="13253"/>
                        <a:pt x="4043" y="10426"/>
                        <a:pt x="4043" y="10305"/>
                      </a:cubicBezTo>
                      <a:cubicBezTo>
                        <a:pt x="4043" y="10153"/>
                        <a:pt x="4895" y="7873"/>
                        <a:pt x="4895" y="7295"/>
                      </a:cubicBezTo>
                      <a:lnTo>
                        <a:pt x="4895" y="1"/>
                      </a:lnTo>
                      <a:close/>
                    </a:path>
                  </a:pathLst>
                </a:custGeom>
                <a:solidFill>
                  <a:srgbClr val="FFFFFF">
                    <a:alpha val="670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9"/>
                <p:cNvSpPr/>
                <p:nvPr/>
              </p:nvSpPr>
              <p:spPr>
                <a:xfrm>
                  <a:off x="3819595" y="3736602"/>
                  <a:ext cx="168237" cy="970247"/>
                </a:xfrm>
                <a:custGeom>
                  <a:avLst/>
                  <a:gdLst/>
                  <a:ahLst/>
                  <a:cxnLst/>
                  <a:rect l="l" t="t" r="r" b="b"/>
                  <a:pathLst>
                    <a:path w="6566" h="37867" extrusionOk="0">
                      <a:moveTo>
                        <a:pt x="4982" y="0"/>
                      </a:moveTo>
                      <a:cubicBezTo>
                        <a:pt x="3687" y="0"/>
                        <a:pt x="2067" y="328"/>
                        <a:pt x="2067" y="328"/>
                      </a:cubicBezTo>
                      <a:lnTo>
                        <a:pt x="2523" y="4371"/>
                      </a:lnTo>
                      <a:lnTo>
                        <a:pt x="3405" y="4705"/>
                      </a:lnTo>
                      <a:cubicBezTo>
                        <a:pt x="3405" y="4705"/>
                        <a:pt x="2949" y="11028"/>
                        <a:pt x="2706" y="12791"/>
                      </a:cubicBezTo>
                      <a:cubicBezTo>
                        <a:pt x="2463" y="14584"/>
                        <a:pt x="1308" y="16165"/>
                        <a:pt x="1186" y="16712"/>
                      </a:cubicBezTo>
                      <a:cubicBezTo>
                        <a:pt x="1064" y="17289"/>
                        <a:pt x="1125" y="20724"/>
                        <a:pt x="1125" y="21210"/>
                      </a:cubicBezTo>
                      <a:cubicBezTo>
                        <a:pt x="1125" y="21727"/>
                        <a:pt x="0" y="22669"/>
                        <a:pt x="0" y="23611"/>
                      </a:cubicBezTo>
                      <a:cubicBezTo>
                        <a:pt x="0" y="24584"/>
                        <a:pt x="426" y="37867"/>
                        <a:pt x="426" y="37867"/>
                      </a:cubicBezTo>
                      <a:lnTo>
                        <a:pt x="4985" y="32669"/>
                      </a:lnTo>
                      <a:cubicBezTo>
                        <a:pt x="4985" y="32669"/>
                        <a:pt x="5168" y="21393"/>
                        <a:pt x="4985" y="19508"/>
                      </a:cubicBezTo>
                      <a:cubicBezTo>
                        <a:pt x="4803" y="17593"/>
                        <a:pt x="5806" y="16651"/>
                        <a:pt x="5806" y="14766"/>
                      </a:cubicBezTo>
                      <a:cubicBezTo>
                        <a:pt x="5806" y="12851"/>
                        <a:pt x="4925" y="12274"/>
                        <a:pt x="4925" y="12274"/>
                      </a:cubicBezTo>
                      <a:cubicBezTo>
                        <a:pt x="4925" y="12274"/>
                        <a:pt x="6566" y="1848"/>
                        <a:pt x="6566" y="632"/>
                      </a:cubicBezTo>
                      <a:cubicBezTo>
                        <a:pt x="6566" y="146"/>
                        <a:pt x="5846" y="0"/>
                        <a:pt x="4982" y="0"/>
                      </a:cubicBezTo>
                      <a:close/>
                    </a:path>
                  </a:pathLst>
                </a:custGeom>
                <a:solidFill>
                  <a:srgbClr val="FFFFFF">
                    <a:alpha val="670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9"/>
                <p:cNvSpPr/>
                <p:nvPr/>
              </p:nvSpPr>
              <p:spPr>
                <a:xfrm>
                  <a:off x="3302456" y="3959184"/>
                  <a:ext cx="302986" cy="335680"/>
                </a:xfrm>
                <a:custGeom>
                  <a:avLst/>
                  <a:gdLst/>
                  <a:ahLst/>
                  <a:cxnLst/>
                  <a:rect l="l" t="t" r="r" b="b"/>
                  <a:pathLst>
                    <a:path w="11825" h="13101" extrusionOk="0">
                      <a:moveTo>
                        <a:pt x="11825" y="0"/>
                      </a:moveTo>
                      <a:cubicBezTo>
                        <a:pt x="11824" y="0"/>
                        <a:pt x="1" y="4256"/>
                        <a:pt x="244" y="6019"/>
                      </a:cubicBezTo>
                      <a:cubicBezTo>
                        <a:pt x="487" y="7781"/>
                        <a:pt x="7630" y="11915"/>
                        <a:pt x="7873" y="12158"/>
                      </a:cubicBezTo>
                      <a:cubicBezTo>
                        <a:pt x="8147" y="12402"/>
                        <a:pt x="10487" y="13101"/>
                        <a:pt x="10487" y="13101"/>
                      </a:cubicBezTo>
                      <a:cubicBezTo>
                        <a:pt x="10487" y="13101"/>
                        <a:pt x="10214" y="8055"/>
                        <a:pt x="10487" y="7478"/>
                      </a:cubicBezTo>
                      <a:cubicBezTo>
                        <a:pt x="10730" y="6900"/>
                        <a:pt x="11673" y="5319"/>
                        <a:pt x="11673" y="4377"/>
                      </a:cubicBezTo>
                      <a:cubicBezTo>
                        <a:pt x="11673" y="3405"/>
                        <a:pt x="11825" y="0"/>
                        <a:pt x="11825" y="0"/>
                      </a:cubicBezTo>
                      <a:close/>
                    </a:path>
                  </a:pathLst>
                </a:custGeom>
                <a:solidFill>
                  <a:srgbClr val="FFFFFF">
                    <a:alpha val="670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9"/>
                <p:cNvSpPr/>
                <p:nvPr/>
              </p:nvSpPr>
              <p:spPr>
                <a:xfrm>
                  <a:off x="1895935" y="3629730"/>
                  <a:ext cx="241441" cy="548321"/>
                </a:xfrm>
                <a:custGeom>
                  <a:avLst/>
                  <a:gdLst/>
                  <a:ahLst/>
                  <a:cxnLst/>
                  <a:rect l="l" t="t" r="r" b="b"/>
                  <a:pathLst>
                    <a:path w="9423" h="21400" extrusionOk="0">
                      <a:moveTo>
                        <a:pt x="0" y="1"/>
                      </a:moveTo>
                      <a:cubicBezTo>
                        <a:pt x="0" y="1"/>
                        <a:pt x="426" y="2949"/>
                        <a:pt x="730" y="3892"/>
                      </a:cubicBezTo>
                      <a:cubicBezTo>
                        <a:pt x="1003" y="4834"/>
                        <a:pt x="1672" y="5168"/>
                        <a:pt x="2067" y="6414"/>
                      </a:cubicBezTo>
                      <a:cubicBezTo>
                        <a:pt x="2425" y="7608"/>
                        <a:pt x="2168" y="12346"/>
                        <a:pt x="2820" y="12346"/>
                      </a:cubicBezTo>
                      <a:cubicBezTo>
                        <a:pt x="2832" y="12346"/>
                        <a:pt x="2845" y="12345"/>
                        <a:pt x="2857" y="12341"/>
                      </a:cubicBezTo>
                      <a:cubicBezTo>
                        <a:pt x="3516" y="12177"/>
                        <a:pt x="3258" y="8053"/>
                        <a:pt x="3336" y="8053"/>
                      </a:cubicBezTo>
                      <a:cubicBezTo>
                        <a:pt x="3344" y="8053"/>
                        <a:pt x="3356" y="8101"/>
                        <a:pt x="3374" y="8208"/>
                      </a:cubicBezTo>
                      <a:cubicBezTo>
                        <a:pt x="3587" y="9302"/>
                        <a:pt x="4195" y="11186"/>
                        <a:pt x="4438" y="12341"/>
                      </a:cubicBezTo>
                      <a:cubicBezTo>
                        <a:pt x="4681" y="13466"/>
                        <a:pt x="4195" y="21399"/>
                        <a:pt x="4195" y="21399"/>
                      </a:cubicBezTo>
                      <a:lnTo>
                        <a:pt x="6596" y="20791"/>
                      </a:lnTo>
                      <a:cubicBezTo>
                        <a:pt x="6596" y="20791"/>
                        <a:pt x="6657" y="15715"/>
                        <a:pt x="6566" y="15381"/>
                      </a:cubicBezTo>
                      <a:cubicBezTo>
                        <a:pt x="6474" y="15047"/>
                        <a:pt x="6991" y="13952"/>
                        <a:pt x="6809" y="12949"/>
                      </a:cubicBezTo>
                      <a:cubicBezTo>
                        <a:pt x="6626" y="11946"/>
                        <a:pt x="6322" y="10731"/>
                        <a:pt x="6322" y="9484"/>
                      </a:cubicBezTo>
                      <a:cubicBezTo>
                        <a:pt x="6322" y="8238"/>
                        <a:pt x="6596" y="3892"/>
                        <a:pt x="6596" y="3892"/>
                      </a:cubicBezTo>
                      <a:lnTo>
                        <a:pt x="9423" y="2463"/>
                      </a:lnTo>
                      <a:lnTo>
                        <a:pt x="8420" y="943"/>
                      </a:lnTo>
                      <a:lnTo>
                        <a:pt x="0" y="1"/>
                      </a:lnTo>
                      <a:close/>
                    </a:path>
                  </a:pathLst>
                </a:custGeom>
                <a:solidFill>
                  <a:srgbClr val="FFFFFF">
                    <a:alpha val="670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9"/>
                <p:cNvSpPr/>
                <p:nvPr/>
              </p:nvSpPr>
              <p:spPr>
                <a:xfrm>
                  <a:off x="2444999" y="3795636"/>
                  <a:ext cx="212641" cy="493003"/>
                </a:xfrm>
                <a:custGeom>
                  <a:avLst/>
                  <a:gdLst/>
                  <a:ahLst/>
                  <a:cxnLst/>
                  <a:rect l="l" t="t" r="r" b="b"/>
                  <a:pathLst>
                    <a:path w="8299" h="19241" extrusionOk="0">
                      <a:moveTo>
                        <a:pt x="0" y="0"/>
                      </a:moveTo>
                      <a:lnTo>
                        <a:pt x="0" y="0"/>
                      </a:lnTo>
                      <a:cubicBezTo>
                        <a:pt x="0" y="0"/>
                        <a:pt x="122" y="4620"/>
                        <a:pt x="456" y="5107"/>
                      </a:cubicBezTo>
                      <a:cubicBezTo>
                        <a:pt x="760" y="5623"/>
                        <a:pt x="1459" y="5623"/>
                        <a:pt x="1702" y="5684"/>
                      </a:cubicBezTo>
                      <a:cubicBezTo>
                        <a:pt x="1976" y="5745"/>
                        <a:pt x="2097" y="19241"/>
                        <a:pt x="2097" y="19241"/>
                      </a:cubicBezTo>
                      <a:cubicBezTo>
                        <a:pt x="2097" y="19241"/>
                        <a:pt x="8298" y="12766"/>
                        <a:pt x="8085" y="10882"/>
                      </a:cubicBezTo>
                      <a:cubicBezTo>
                        <a:pt x="7903" y="8967"/>
                        <a:pt x="6778" y="1885"/>
                        <a:pt x="6778" y="1885"/>
                      </a:cubicBezTo>
                      <a:lnTo>
                        <a:pt x="0" y="0"/>
                      </a:ln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9"/>
                <p:cNvSpPr/>
                <p:nvPr/>
              </p:nvSpPr>
              <p:spPr>
                <a:xfrm>
                  <a:off x="2195769" y="2650771"/>
                  <a:ext cx="387105" cy="366069"/>
                </a:xfrm>
                <a:custGeom>
                  <a:avLst/>
                  <a:gdLst/>
                  <a:ahLst/>
                  <a:cxnLst/>
                  <a:rect l="l" t="t" r="r" b="b"/>
                  <a:pathLst>
                    <a:path w="15108" h="14287" extrusionOk="0">
                      <a:moveTo>
                        <a:pt x="0" y="1"/>
                      </a:moveTo>
                      <a:cubicBezTo>
                        <a:pt x="0" y="1"/>
                        <a:pt x="31" y="31"/>
                        <a:pt x="31" y="153"/>
                      </a:cubicBezTo>
                      <a:cubicBezTo>
                        <a:pt x="183" y="821"/>
                        <a:pt x="730" y="3709"/>
                        <a:pt x="821" y="4469"/>
                      </a:cubicBezTo>
                      <a:cubicBezTo>
                        <a:pt x="973" y="5320"/>
                        <a:pt x="1125" y="6353"/>
                        <a:pt x="1125" y="6353"/>
                      </a:cubicBezTo>
                      <a:cubicBezTo>
                        <a:pt x="1125" y="6353"/>
                        <a:pt x="1125" y="6353"/>
                        <a:pt x="1125" y="6384"/>
                      </a:cubicBezTo>
                      <a:cubicBezTo>
                        <a:pt x="1155" y="6596"/>
                        <a:pt x="1581" y="8299"/>
                        <a:pt x="1946" y="8876"/>
                      </a:cubicBezTo>
                      <a:cubicBezTo>
                        <a:pt x="2049" y="9082"/>
                        <a:pt x="2249" y="9153"/>
                        <a:pt x="2498" y="9153"/>
                      </a:cubicBezTo>
                      <a:cubicBezTo>
                        <a:pt x="2688" y="9153"/>
                        <a:pt x="2907" y="9111"/>
                        <a:pt x="3131" y="9059"/>
                      </a:cubicBezTo>
                      <a:cubicBezTo>
                        <a:pt x="3070" y="7964"/>
                        <a:pt x="2766" y="3253"/>
                        <a:pt x="2766" y="2827"/>
                      </a:cubicBezTo>
                      <a:cubicBezTo>
                        <a:pt x="2766" y="2788"/>
                        <a:pt x="2777" y="2770"/>
                        <a:pt x="2797" y="2770"/>
                      </a:cubicBezTo>
                      <a:cubicBezTo>
                        <a:pt x="3004" y="2770"/>
                        <a:pt x="4203" y="4805"/>
                        <a:pt x="4286" y="5472"/>
                      </a:cubicBezTo>
                      <a:cubicBezTo>
                        <a:pt x="4377" y="6201"/>
                        <a:pt x="4529" y="8967"/>
                        <a:pt x="4529" y="8967"/>
                      </a:cubicBezTo>
                      <a:cubicBezTo>
                        <a:pt x="4529" y="8967"/>
                        <a:pt x="4864" y="12159"/>
                        <a:pt x="4925" y="13010"/>
                      </a:cubicBezTo>
                      <a:lnTo>
                        <a:pt x="4925" y="13040"/>
                      </a:lnTo>
                      <a:cubicBezTo>
                        <a:pt x="4925" y="13101"/>
                        <a:pt x="4925" y="13162"/>
                        <a:pt x="4925" y="13192"/>
                      </a:cubicBezTo>
                      <a:cubicBezTo>
                        <a:pt x="4925" y="13679"/>
                        <a:pt x="7143" y="14287"/>
                        <a:pt x="7143" y="14287"/>
                      </a:cubicBezTo>
                      <a:cubicBezTo>
                        <a:pt x="7143" y="14287"/>
                        <a:pt x="15107" y="6870"/>
                        <a:pt x="14134" y="4682"/>
                      </a:cubicBezTo>
                      <a:cubicBezTo>
                        <a:pt x="13162" y="2493"/>
                        <a:pt x="14530" y="1247"/>
                        <a:pt x="11368" y="639"/>
                      </a:cubicBezTo>
                      <a:lnTo>
                        <a:pt x="0" y="1"/>
                      </a:lnTo>
                      <a:close/>
                    </a:path>
                  </a:pathLst>
                </a:custGeom>
                <a:solidFill>
                  <a:srgbClr val="FFFFFF">
                    <a:alpha val="670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9"/>
                <p:cNvSpPr/>
                <p:nvPr/>
              </p:nvSpPr>
              <p:spPr>
                <a:xfrm>
                  <a:off x="1064920" y="2587253"/>
                  <a:ext cx="4084918" cy="2836898"/>
                </a:xfrm>
                <a:custGeom>
                  <a:avLst/>
                  <a:gdLst/>
                  <a:ahLst/>
                  <a:cxnLst/>
                  <a:rect l="l" t="t" r="r" b="b"/>
                  <a:pathLst>
                    <a:path w="159427" h="110719" extrusionOk="0">
                      <a:moveTo>
                        <a:pt x="66380" y="1"/>
                      </a:moveTo>
                      <a:cubicBezTo>
                        <a:pt x="64553" y="1"/>
                        <a:pt x="62652" y="24"/>
                        <a:pt x="60701" y="78"/>
                      </a:cubicBezTo>
                      <a:cubicBezTo>
                        <a:pt x="46446" y="443"/>
                        <a:pt x="40792" y="869"/>
                        <a:pt x="40792" y="869"/>
                      </a:cubicBezTo>
                      <a:cubicBezTo>
                        <a:pt x="40792" y="869"/>
                        <a:pt x="43315" y="2328"/>
                        <a:pt x="44135" y="2632"/>
                      </a:cubicBezTo>
                      <a:cubicBezTo>
                        <a:pt x="44926" y="2905"/>
                        <a:pt x="47205" y="2966"/>
                        <a:pt x="47692" y="3331"/>
                      </a:cubicBezTo>
                      <a:cubicBezTo>
                        <a:pt x="48148" y="3726"/>
                        <a:pt x="55199" y="5094"/>
                        <a:pt x="54987" y="6431"/>
                      </a:cubicBezTo>
                      <a:cubicBezTo>
                        <a:pt x="54804" y="7768"/>
                        <a:pt x="51947" y="11325"/>
                        <a:pt x="48908" y="13088"/>
                      </a:cubicBezTo>
                      <a:cubicBezTo>
                        <a:pt x="45868" y="14851"/>
                        <a:pt x="38147" y="18437"/>
                        <a:pt x="39576" y="19501"/>
                      </a:cubicBezTo>
                      <a:cubicBezTo>
                        <a:pt x="41005" y="20535"/>
                        <a:pt x="49819" y="21629"/>
                        <a:pt x="49728" y="21811"/>
                      </a:cubicBezTo>
                      <a:cubicBezTo>
                        <a:pt x="49637" y="21994"/>
                        <a:pt x="46415" y="22814"/>
                        <a:pt x="46749" y="23331"/>
                      </a:cubicBezTo>
                      <a:cubicBezTo>
                        <a:pt x="47084" y="23848"/>
                        <a:pt x="50671" y="24486"/>
                        <a:pt x="55048" y="24760"/>
                      </a:cubicBezTo>
                      <a:cubicBezTo>
                        <a:pt x="59424" y="25033"/>
                        <a:pt x="61522" y="26553"/>
                        <a:pt x="59485" y="27586"/>
                      </a:cubicBezTo>
                      <a:cubicBezTo>
                        <a:pt x="57479" y="28589"/>
                        <a:pt x="40822" y="32662"/>
                        <a:pt x="39059" y="33149"/>
                      </a:cubicBezTo>
                      <a:cubicBezTo>
                        <a:pt x="37266" y="33665"/>
                        <a:pt x="35807" y="33331"/>
                        <a:pt x="33467" y="34425"/>
                      </a:cubicBezTo>
                      <a:cubicBezTo>
                        <a:pt x="31126" y="35489"/>
                        <a:pt x="22251" y="39046"/>
                        <a:pt x="23922" y="40383"/>
                      </a:cubicBezTo>
                      <a:cubicBezTo>
                        <a:pt x="25564" y="41690"/>
                        <a:pt x="40640" y="43301"/>
                        <a:pt x="40640" y="43301"/>
                      </a:cubicBezTo>
                      <a:cubicBezTo>
                        <a:pt x="40640" y="43301"/>
                        <a:pt x="37722" y="44243"/>
                        <a:pt x="39728" y="45429"/>
                      </a:cubicBezTo>
                      <a:cubicBezTo>
                        <a:pt x="41765" y="46644"/>
                        <a:pt x="58300" y="49806"/>
                        <a:pt x="58300" y="49806"/>
                      </a:cubicBezTo>
                      <a:cubicBezTo>
                        <a:pt x="58300" y="49806"/>
                        <a:pt x="57540" y="50626"/>
                        <a:pt x="57662" y="51447"/>
                      </a:cubicBezTo>
                      <a:cubicBezTo>
                        <a:pt x="57783" y="52268"/>
                        <a:pt x="59485" y="52784"/>
                        <a:pt x="58239" y="54122"/>
                      </a:cubicBezTo>
                      <a:cubicBezTo>
                        <a:pt x="56962" y="55459"/>
                        <a:pt x="38664" y="58924"/>
                        <a:pt x="35989" y="59046"/>
                      </a:cubicBezTo>
                      <a:cubicBezTo>
                        <a:pt x="33345" y="59167"/>
                        <a:pt x="33922" y="61082"/>
                        <a:pt x="33922" y="61082"/>
                      </a:cubicBezTo>
                      <a:lnTo>
                        <a:pt x="20244" y="65034"/>
                      </a:lnTo>
                      <a:cubicBezTo>
                        <a:pt x="1" y="72055"/>
                        <a:pt x="4378" y="79958"/>
                        <a:pt x="19667" y="86493"/>
                      </a:cubicBezTo>
                      <a:cubicBezTo>
                        <a:pt x="34956" y="93058"/>
                        <a:pt x="20518" y="91934"/>
                        <a:pt x="19181" y="94578"/>
                      </a:cubicBezTo>
                      <a:cubicBezTo>
                        <a:pt x="17874" y="97253"/>
                        <a:pt x="28026" y="110718"/>
                        <a:pt x="28026" y="110718"/>
                      </a:cubicBezTo>
                      <a:lnTo>
                        <a:pt x="159426" y="110718"/>
                      </a:lnTo>
                      <a:cubicBezTo>
                        <a:pt x="159426" y="110718"/>
                        <a:pt x="151311" y="104274"/>
                        <a:pt x="140429" y="94761"/>
                      </a:cubicBezTo>
                      <a:cubicBezTo>
                        <a:pt x="129547" y="85277"/>
                        <a:pt x="99638" y="68104"/>
                        <a:pt x="99212" y="67526"/>
                      </a:cubicBezTo>
                      <a:cubicBezTo>
                        <a:pt x="98757" y="66979"/>
                        <a:pt x="99790" y="65763"/>
                        <a:pt x="99638" y="64821"/>
                      </a:cubicBezTo>
                      <a:cubicBezTo>
                        <a:pt x="99516" y="63879"/>
                        <a:pt x="89759" y="61599"/>
                        <a:pt x="89334" y="60748"/>
                      </a:cubicBezTo>
                      <a:cubicBezTo>
                        <a:pt x="88878" y="59927"/>
                        <a:pt x="110915" y="49806"/>
                        <a:pt x="110915" y="49562"/>
                      </a:cubicBezTo>
                      <a:cubicBezTo>
                        <a:pt x="110915" y="49289"/>
                        <a:pt x="110398" y="48043"/>
                        <a:pt x="110489" y="47647"/>
                      </a:cubicBezTo>
                      <a:cubicBezTo>
                        <a:pt x="110550" y="47283"/>
                        <a:pt x="121675" y="43970"/>
                        <a:pt x="120672" y="42602"/>
                      </a:cubicBezTo>
                      <a:cubicBezTo>
                        <a:pt x="119669" y="41204"/>
                        <a:pt x="96933" y="39228"/>
                        <a:pt x="96294" y="39106"/>
                      </a:cubicBezTo>
                      <a:cubicBezTo>
                        <a:pt x="95656" y="38985"/>
                        <a:pt x="95504" y="38438"/>
                        <a:pt x="94410" y="37860"/>
                      </a:cubicBezTo>
                      <a:cubicBezTo>
                        <a:pt x="93346" y="37313"/>
                        <a:pt x="75139" y="36249"/>
                        <a:pt x="74562" y="35489"/>
                      </a:cubicBezTo>
                      <a:cubicBezTo>
                        <a:pt x="73984" y="34729"/>
                        <a:pt x="86781" y="27769"/>
                        <a:pt x="86781" y="27769"/>
                      </a:cubicBezTo>
                      <a:cubicBezTo>
                        <a:pt x="86781" y="27769"/>
                        <a:pt x="86294" y="26371"/>
                        <a:pt x="86294" y="25671"/>
                      </a:cubicBezTo>
                      <a:cubicBezTo>
                        <a:pt x="86294" y="24972"/>
                        <a:pt x="95474" y="21386"/>
                        <a:pt x="94380" y="20687"/>
                      </a:cubicBezTo>
                      <a:cubicBezTo>
                        <a:pt x="93316" y="19987"/>
                        <a:pt x="85261" y="18772"/>
                        <a:pt x="81857" y="18285"/>
                      </a:cubicBezTo>
                      <a:cubicBezTo>
                        <a:pt x="78422" y="17769"/>
                        <a:pt x="65716" y="17009"/>
                        <a:pt x="65960" y="16766"/>
                      </a:cubicBezTo>
                      <a:cubicBezTo>
                        <a:pt x="66203" y="16492"/>
                        <a:pt x="72555" y="14334"/>
                        <a:pt x="71856" y="13787"/>
                      </a:cubicBezTo>
                      <a:cubicBezTo>
                        <a:pt x="71157" y="13209"/>
                        <a:pt x="70823" y="12145"/>
                        <a:pt x="72799" y="10930"/>
                      </a:cubicBezTo>
                      <a:cubicBezTo>
                        <a:pt x="74744" y="9714"/>
                        <a:pt x="80063" y="6887"/>
                        <a:pt x="80337" y="6735"/>
                      </a:cubicBezTo>
                      <a:cubicBezTo>
                        <a:pt x="80580" y="6613"/>
                        <a:pt x="79820" y="5489"/>
                        <a:pt x="79820" y="5489"/>
                      </a:cubicBezTo>
                      <a:lnTo>
                        <a:pt x="86537" y="929"/>
                      </a:lnTo>
                      <a:cubicBezTo>
                        <a:pt x="86537" y="929"/>
                        <a:pt x="77909" y="1"/>
                        <a:pt x="66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29"/>
                <p:cNvSpPr/>
                <p:nvPr/>
              </p:nvSpPr>
              <p:spPr>
                <a:xfrm>
                  <a:off x="2011979" y="4531591"/>
                  <a:ext cx="804521" cy="172158"/>
                </a:xfrm>
                <a:custGeom>
                  <a:avLst/>
                  <a:gdLst/>
                  <a:ahLst/>
                  <a:cxnLst/>
                  <a:rect l="l" t="t" r="r" b="b"/>
                  <a:pathLst>
                    <a:path w="31399" h="6719" extrusionOk="0">
                      <a:moveTo>
                        <a:pt x="15684" y="1"/>
                      </a:moveTo>
                      <a:cubicBezTo>
                        <a:pt x="7021" y="1"/>
                        <a:pt x="0" y="1521"/>
                        <a:pt x="0" y="3375"/>
                      </a:cubicBezTo>
                      <a:cubicBezTo>
                        <a:pt x="0" y="5229"/>
                        <a:pt x="7021" y="6718"/>
                        <a:pt x="15684" y="6718"/>
                      </a:cubicBezTo>
                      <a:cubicBezTo>
                        <a:pt x="24377" y="6718"/>
                        <a:pt x="31399" y="5229"/>
                        <a:pt x="31399" y="3375"/>
                      </a:cubicBezTo>
                      <a:cubicBezTo>
                        <a:pt x="31399" y="1521"/>
                        <a:pt x="24377" y="1"/>
                        <a:pt x="15684"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29"/>
                <p:cNvSpPr/>
                <p:nvPr/>
              </p:nvSpPr>
              <p:spPr>
                <a:xfrm>
                  <a:off x="2589075" y="5028488"/>
                  <a:ext cx="211078" cy="64671"/>
                </a:xfrm>
                <a:custGeom>
                  <a:avLst/>
                  <a:gdLst/>
                  <a:ahLst/>
                  <a:cxnLst/>
                  <a:rect l="l" t="t" r="r" b="b"/>
                  <a:pathLst>
                    <a:path w="8238" h="2524" extrusionOk="0">
                      <a:moveTo>
                        <a:pt x="4134" y="0"/>
                      </a:moveTo>
                      <a:cubicBezTo>
                        <a:pt x="1854" y="0"/>
                        <a:pt x="0" y="578"/>
                        <a:pt x="0" y="1277"/>
                      </a:cubicBezTo>
                      <a:cubicBezTo>
                        <a:pt x="0" y="1946"/>
                        <a:pt x="1854" y="2523"/>
                        <a:pt x="4134" y="2523"/>
                      </a:cubicBezTo>
                      <a:cubicBezTo>
                        <a:pt x="6414" y="2523"/>
                        <a:pt x="8238" y="1946"/>
                        <a:pt x="8238" y="1277"/>
                      </a:cubicBezTo>
                      <a:cubicBezTo>
                        <a:pt x="8238" y="578"/>
                        <a:pt x="6414" y="0"/>
                        <a:pt x="4134" y="0"/>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9"/>
                <p:cNvSpPr/>
                <p:nvPr/>
              </p:nvSpPr>
              <p:spPr>
                <a:xfrm>
                  <a:off x="1842973" y="4336911"/>
                  <a:ext cx="197831" cy="38946"/>
                </a:xfrm>
                <a:custGeom>
                  <a:avLst/>
                  <a:gdLst/>
                  <a:ahLst/>
                  <a:cxnLst/>
                  <a:rect l="l" t="t" r="r" b="b"/>
                  <a:pathLst>
                    <a:path w="7721" h="1520" extrusionOk="0">
                      <a:moveTo>
                        <a:pt x="3860" y="0"/>
                      </a:moveTo>
                      <a:cubicBezTo>
                        <a:pt x="1733" y="0"/>
                        <a:pt x="0" y="365"/>
                        <a:pt x="0" y="760"/>
                      </a:cubicBezTo>
                      <a:cubicBezTo>
                        <a:pt x="0" y="1185"/>
                        <a:pt x="1733" y="1520"/>
                        <a:pt x="3860" y="1520"/>
                      </a:cubicBezTo>
                      <a:cubicBezTo>
                        <a:pt x="5988" y="1520"/>
                        <a:pt x="7721" y="1185"/>
                        <a:pt x="7721" y="760"/>
                      </a:cubicBezTo>
                      <a:cubicBezTo>
                        <a:pt x="7721" y="365"/>
                        <a:pt x="5988" y="0"/>
                        <a:pt x="3860" y="0"/>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9"/>
                <p:cNvSpPr/>
                <p:nvPr/>
              </p:nvSpPr>
              <p:spPr>
                <a:xfrm>
                  <a:off x="2680188" y="4068208"/>
                  <a:ext cx="431483" cy="119965"/>
                </a:xfrm>
                <a:custGeom>
                  <a:avLst/>
                  <a:gdLst/>
                  <a:ahLst/>
                  <a:cxnLst/>
                  <a:rect l="l" t="t" r="r" b="b"/>
                  <a:pathLst>
                    <a:path w="16840" h="4682" extrusionOk="0">
                      <a:moveTo>
                        <a:pt x="8420" y="1"/>
                      </a:moveTo>
                      <a:cubicBezTo>
                        <a:pt x="3770" y="1"/>
                        <a:pt x="1" y="1034"/>
                        <a:pt x="1" y="2341"/>
                      </a:cubicBezTo>
                      <a:cubicBezTo>
                        <a:pt x="1" y="3618"/>
                        <a:pt x="3770" y="4682"/>
                        <a:pt x="8420" y="4682"/>
                      </a:cubicBezTo>
                      <a:cubicBezTo>
                        <a:pt x="13071" y="4682"/>
                        <a:pt x="16840" y="3618"/>
                        <a:pt x="16840" y="2341"/>
                      </a:cubicBezTo>
                      <a:cubicBezTo>
                        <a:pt x="16840" y="1034"/>
                        <a:pt x="13071" y="1"/>
                        <a:pt x="8420"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9"/>
                <p:cNvSpPr/>
                <p:nvPr/>
              </p:nvSpPr>
              <p:spPr>
                <a:xfrm>
                  <a:off x="2196538" y="3538616"/>
                  <a:ext cx="155785" cy="55319"/>
                </a:xfrm>
                <a:custGeom>
                  <a:avLst/>
                  <a:gdLst/>
                  <a:ahLst/>
                  <a:cxnLst/>
                  <a:rect l="l" t="t" r="r" b="b"/>
                  <a:pathLst>
                    <a:path w="6080" h="2159" extrusionOk="0">
                      <a:moveTo>
                        <a:pt x="3040" y="1"/>
                      </a:moveTo>
                      <a:cubicBezTo>
                        <a:pt x="1369" y="1"/>
                        <a:pt x="1" y="487"/>
                        <a:pt x="1" y="1095"/>
                      </a:cubicBezTo>
                      <a:cubicBezTo>
                        <a:pt x="1" y="1672"/>
                        <a:pt x="1369" y="2159"/>
                        <a:pt x="3040" y="2159"/>
                      </a:cubicBezTo>
                      <a:cubicBezTo>
                        <a:pt x="4712" y="2159"/>
                        <a:pt x="6080" y="1672"/>
                        <a:pt x="6080" y="1095"/>
                      </a:cubicBezTo>
                      <a:cubicBezTo>
                        <a:pt x="6080" y="487"/>
                        <a:pt x="4712" y="1"/>
                        <a:pt x="3040"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9"/>
                <p:cNvSpPr/>
                <p:nvPr/>
              </p:nvSpPr>
              <p:spPr>
                <a:xfrm>
                  <a:off x="2705888" y="3571336"/>
                  <a:ext cx="68566" cy="32720"/>
                </a:xfrm>
                <a:custGeom>
                  <a:avLst/>
                  <a:gdLst/>
                  <a:ahLst/>
                  <a:cxnLst/>
                  <a:rect l="l" t="t" r="r" b="b"/>
                  <a:pathLst>
                    <a:path w="2676" h="1277" extrusionOk="0">
                      <a:moveTo>
                        <a:pt x="1338" y="0"/>
                      </a:moveTo>
                      <a:cubicBezTo>
                        <a:pt x="609" y="0"/>
                        <a:pt x="1" y="274"/>
                        <a:pt x="1" y="639"/>
                      </a:cubicBezTo>
                      <a:cubicBezTo>
                        <a:pt x="1" y="973"/>
                        <a:pt x="609" y="1277"/>
                        <a:pt x="1338" y="1277"/>
                      </a:cubicBezTo>
                      <a:cubicBezTo>
                        <a:pt x="2068" y="1277"/>
                        <a:pt x="2675" y="973"/>
                        <a:pt x="2675" y="639"/>
                      </a:cubicBezTo>
                      <a:cubicBezTo>
                        <a:pt x="2675" y="274"/>
                        <a:pt x="2068" y="0"/>
                        <a:pt x="1338" y="0"/>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9"/>
                <p:cNvSpPr/>
                <p:nvPr/>
              </p:nvSpPr>
              <p:spPr>
                <a:xfrm>
                  <a:off x="2487046" y="3141416"/>
                  <a:ext cx="119965" cy="32746"/>
                </a:xfrm>
                <a:custGeom>
                  <a:avLst/>
                  <a:gdLst/>
                  <a:ahLst/>
                  <a:cxnLst/>
                  <a:rect l="l" t="t" r="r" b="b"/>
                  <a:pathLst>
                    <a:path w="4682" h="1278" extrusionOk="0">
                      <a:moveTo>
                        <a:pt x="2341" y="1"/>
                      </a:moveTo>
                      <a:cubicBezTo>
                        <a:pt x="1034" y="1"/>
                        <a:pt x="0" y="274"/>
                        <a:pt x="0" y="639"/>
                      </a:cubicBezTo>
                      <a:cubicBezTo>
                        <a:pt x="0" y="974"/>
                        <a:pt x="1034" y="1277"/>
                        <a:pt x="2341" y="1277"/>
                      </a:cubicBezTo>
                      <a:cubicBezTo>
                        <a:pt x="3648" y="1277"/>
                        <a:pt x="4681" y="974"/>
                        <a:pt x="4681" y="639"/>
                      </a:cubicBezTo>
                      <a:cubicBezTo>
                        <a:pt x="4681" y="274"/>
                        <a:pt x="3648" y="1"/>
                        <a:pt x="2341"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9"/>
                <p:cNvSpPr/>
                <p:nvPr/>
              </p:nvSpPr>
              <p:spPr>
                <a:xfrm>
                  <a:off x="2707451" y="2815114"/>
                  <a:ext cx="91139" cy="26494"/>
                </a:xfrm>
                <a:custGeom>
                  <a:avLst/>
                  <a:gdLst/>
                  <a:ahLst/>
                  <a:cxnLst/>
                  <a:rect l="l" t="t" r="r" b="b"/>
                  <a:pathLst>
                    <a:path w="3557" h="1034" extrusionOk="0">
                      <a:moveTo>
                        <a:pt x="1794" y="0"/>
                      </a:moveTo>
                      <a:cubicBezTo>
                        <a:pt x="791" y="0"/>
                        <a:pt x="0" y="243"/>
                        <a:pt x="0" y="517"/>
                      </a:cubicBezTo>
                      <a:cubicBezTo>
                        <a:pt x="0" y="790"/>
                        <a:pt x="791" y="1034"/>
                        <a:pt x="1794" y="1034"/>
                      </a:cubicBezTo>
                      <a:cubicBezTo>
                        <a:pt x="2766" y="1034"/>
                        <a:pt x="3557" y="790"/>
                        <a:pt x="3557" y="517"/>
                      </a:cubicBezTo>
                      <a:cubicBezTo>
                        <a:pt x="3557" y="243"/>
                        <a:pt x="2766" y="0"/>
                        <a:pt x="1794" y="0"/>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9"/>
                <p:cNvSpPr/>
                <p:nvPr/>
              </p:nvSpPr>
              <p:spPr>
                <a:xfrm>
                  <a:off x="2498730" y="2682697"/>
                  <a:ext cx="46761" cy="17936"/>
                </a:xfrm>
                <a:custGeom>
                  <a:avLst/>
                  <a:gdLst/>
                  <a:ahLst/>
                  <a:cxnLst/>
                  <a:rect l="l" t="t" r="r" b="b"/>
                  <a:pathLst>
                    <a:path w="1825" h="700" extrusionOk="0">
                      <a:moveTo>
                        <a:pt x="912" y="1"/>
                      </a:moveTo>
                      <a:cubicBezTo>
                        <a:pt x="396" y="1"/>
                        <a:pt x="0" y="183"/>
                        <a:pt x="0" y="366"/>
                      </a:cubicBezTo>
                      <a:cubicBezTo>
                        <a:pt x="0" y="548"/>
                        <a:pt x="396" y="700"/>
                        <a:pt x="912" y="700"/>
                      </a:cubicBezTo>
                      <a:cubicBezTo>
                        <a:pt x="1429" y="700"/>
                        <a:pt x="1824" y="548"/>
                        <a:pt x="1824" y="366"/>
                      </a:cubicBezTo>
                      <a:cubicBezTo>
                        <a:pt x="1824" y="183"/>
                        <a:pt x="1429" y="1"/>
                        <a:pt x="912"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9"/>
                <p:cNvSpPr/>
                <p:nvPr/>
              </p:nvSpPr>
              <p:spPr>
                <a:xfrm>
                  <a:off x="2350760" y="3015251"/>
                  <a:ext cx="49093" cy="23393"/>
                </a:xfrm>
                <a:custGeom>
                  <a:avLst/>
                  <a:gdLst/>
                  <a:ahLst/>
                  <a:cxnLst/>
                  <a:rect l="l" t="t" r="r" b="b"/>
                  <a:pathLst>
                    <a:path w="1916" h="913" extrusionOk="0">
                      <a:moveTo>
                        <a:pt x="942" y="1"/>
                      </a:moveTo>
                      <a:cubicBezTo>
                        <a:pt x="426" y="1"/>
                        <a:pt x="0" y="214"/>
                        <a:pt x="0" y="457"/>
                      </a:cubicBezTo>
                      <a:cubicBezTo>
                        <a:pt x="0" y="700"/>
                        <a:pt x="426" y="913"/>
                        <a:pt x="942" y="913"/>
                      </a:cubicBezTo>
                      <a:cubicBezTo>
                        <a:pt x="1490" y="913"/>
                        <a:pt x="1915" y="700"/>
                        <a:pt x="1915" y="457"/>
                      </a:cubicBezTo>
                      <a:cubicBezTo>
                        <a:pt x="1915" y="214"/>
                        <a:pt x="1490" y="31"/>
                        <a:pt x="942"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1" name="Google Shape;1411;p29"/>
              <p:cNvGrpSpPr/>
              <p:nvPr/>
            </p:nvGrpSpPr>
            <p:grpSpPr>
              <a:xfrm>
                <a:off x="1419175" y="2666350"/>
                <a:ext cx="841930" cy="1878514"/>
                <a:chOff x="2790775" y="2666350"/>
                <a:chExt cx="841930" cy="1878514"/>
              </a:xfrm>
            </p:grpSpPr>
            <p:sp>
              <p:nvSpPr>
                <p:cNvPr id="1412" name="Google Shape;1412;p29"/>
                <p:cNvSpPr/>
                <p:nvPr/>
              </p:nvSpPr>
              <p:spPr>
                <a:xfrm>
                  <a:off x="3564933" y="4248104"/>
                  <a:ext cx="67772" cy="296760"/>
                </a:xfrm>
                <a:custGeom>
                  <a:avLst/>
                  <a:gdLst/>
                  <a:ahLst/>
                  <a:cxnLst/>
                  <a:rect l="l" t="t" r="r" b="b"/>
                  <a:pathLst>
                    <a:path w="2645" h="11582" extrusionOk="0">
                      <a:moveTo>
                        <a:pt x="2067" y="1"/>
                      </a:moveTo>
                      <a:cubicBezTo>
                        <a:pt x="2067" y="1"/>
                        <a:pt x="0" y="2585"/>
                        <a:pt x="0" y="3041"/>
                      </a:cubicBezTo>
                      <a:cubicBezTo>
                        <a:pt x="0" y="3466"/>
                        <a:pt x="2645" y="11582"/>
                        <a:pt x="2645" y="11582"/>
                      </a:cubicBezTo>
                      <a:lnTo>
                        <a:pt x="2067" y="1"/>
                      </a:ln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9"/>
                <p:cNvSpPr/>
                <p:nvPr/>
              </p:nvSpPr>
              <p:spPr>
                <a:xfrm>
                  <a:off x="2825827" y="3769142"/>
                  <a:ext cx="107512" cy="49093"/>
                </a:xfrm>
                <a:custGeom>
                  <a:avLst/>
                  <a:gdLst/>
                  <a:ahLst/>
                  <a:cxnLst/>
                  <a:rect l="l" t="t" r="r" b="b"/>
                  <a:pathLst>
                    <a:path w="4196" h="1916" extrusionOk="0">
                      <a:moveTo>
                        <a:pt x="2098" y="1"/>
                      </a:moveTo>
                      <a:cubicBezTo>
                        <a:pt x="943" y="1"/>
                        <a:pt x="1" y="426"/>
                        <a:pt x="1" y="943"/>
                      </a:cubicBezTo>
                      <a:cubicBezTo>
                        <a:pt x="1" y="1490"/>
                        <a:pt x="943" y="1916"/>
                        <a:pt x="2098" y="1916"/>
                      </a:cubicBezTo>
                      <a:cubicBezTo>
                        <a:pt x="3253" y="1916"/>
                        <a:pt x="4195" y="1490"/>
                        <a:pt x="4195" y="943"/>
                      </a:cubicBezTo>
                      <a:cubicBezTo>
                        <a:pt x="4195" y="426"/>
                        <a:pt x="3253" y="1"/>
                        <a:pt x="2098"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9"/>
                <p:cNvSpPr/>
                <p:nvPr/>
              </p:nvSpPr>
              <p:spPr>
                <a:xfrm>
                  <a:off x="3436411" y="3779263"/>
                  <a:ext cx="94265" cy="45198"/>
                </a:xfrm>
                <a:custGeom>
                  <a:avLst/>
                  <a:gdLst/>
                  <a:ahLst/>
                  <a:cxnLst/>
                  <a:rect l="l" t="t" r="r" b="b"/>
                  <a:pathLst>
                    <a:path w="3679" h="1764" extrusionOk="0">
                      <a:moveTo>
                        <a:pt x="1825" y="1"/>
                      </a:moveTo>
                      <a:cubicBezTo>
                        <a:pt x="821" y="1"/>
                        <a:pt x="1" y="396"/>
                        <a:pt x="1" y="882"/>
                      </a:cubicBezTo>
                      <a:cubicBezTo>
                        <a:pt x="1" y="1369"/>
                        <a:pt x="821" y="1764"/>
                        <a:pt x="1825" y="1764"/>
                      </a:cubicBezTo>
                      <a:cubicBezTo>
                        <a:pt x="2858" y="1764"/>
                        <a:pt x="3679" y="1369"/>
                        <a:pt x="3679" y="882"/>
                      </a:cubicBezTo>
                      <a:cubicBezTo>
                        <a:pt x="3679" y="396"/>
                        <a:pt x="2858" y="1"/>
                        <a:pt x="1825"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9"/>
                <p:cNvSpPr/>
                <p:nvPr/>
              </p:nvSpPr>
              <p:spPr>
                <a:xfrm>
                  <a:off x="2790775" y="3249672"/>
                  <a:ext cx="158911" cy="52219"/>
                </a:xfrm>
                <a:custGeom>
                  <a:avLst/>
                  <a:gdLst/>
                  <a:ahLst/>
                  <a:cxnLst/>
                  <a:rect l="l" t="t" r="r" b="b"/>
                  <a:pathLst>
                    <a:path w="6202" h="2038" extrusionOk="0">
                      <a:moveTo>
                        <a:pt x="3101" y="1"/>
                      </a:moveTo>
                      <a:cubicBezTo>
                        <a:pt x="1369" y="1"/>
                        <a:pt x="1" y="457"/>
                        <a:pt x="1" y="1034"/>
                      </a:cubicBezTo>
                      <a:cubicBezTo>
                        <a:pt x="1" y="1581"/>
                        <a:pt x="1369" y="2037"/>
                        <a:pt x="3101" y="2037"/>
                      </a:cubicBezTo>
                      <a:cubicBezTo>
                        <a:pt x="4803" y="2037"/>
                        <a:pt x="6201" y="1581"/>
                        <a:pt x="6201" y="1034"/>
                      </a:cubicBezTo>
                      <a:cubicBezTo>
                        <a:pt x="6201" y="457"/>
                        <a:pt x="4803" y="31"/>
                        <a:pt x="3101"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9"/>
                <p:cNvSpPr/>
                <p:nvPr/>
              </p:nvSpPr>
              <p:spPr>
                <a:xfrm>
                  <a:off x="3042337" y="3126632"/>
                  <a:ext cx="64671" cy="17936"/>
                </a:xfrm>
                <a:custGeom>
                  <a:avLst/>
                  <a:gdLst/>
                  <a:ahLst/>
                  <a:cxnLst/>
                  <a:rect l="l" t="t" r="r" b="b"/>
                  <a:pathLst>
                    <a:path w="2524" h="700" extrusionOk="0">
                      <a:moveTo>
                        <a:pt x="1247" y="0"/>
                      </a:moveTo>
                      <a:cubicBezTo>
                        <a:pt x="548" y="0"/>
                        <a:pt x="1" y="152"/>
                        <a:pt x="1" y="365"/>
                      </a:cubicBezTo>
                      <a:cubicBezTo>
                        <a:pt x="1" y="547"/>
                        <a:pt x="548" y="699"/>
                        <a:pt x="1247" y="699"/>
                      </a:cubicBezTo>
                      <a:cubicBezTo>
                        <a:pt x="1946" y="699"/>
                        <a:pt x="2523" y="547"/>
                        <a:pt x="2523" y="365"/>
                      </a:cubicBezTo>
                      <a:cubicBezTo>
                        <a:pt x="2523" y="152"/>
                        <a:pt x="1946" y="0"/>
                        <a:pt x="1247" y="0"/>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9"/>
                <p:cNvSpPr/>
                <p:nvPr/>
              </p:nvSpPr>
              <p:spPr>
                <a:xfrm>
                  <a:off x="2874894" y="2666350"/>
                  <a:ext cx="28057" cy="15604"/>
                </a:xfrm>
                <a:custGeom>
                  <a:avLst/>
                  <a:gdLst/>
                  <a:ahLst/>
                  <a:cxnLst/>
                  <a:rect l="l" t="t" r="r" b="b"/>
                  <a:pathLst>
                    <a:path w="1095" h="609" extrusionOk="0">
                      <a:moveTo>
                        <a:pt x="548" y="1"/>
                      </a:moveTo>
                      <a:cubicBezTo>
                        <a:pt x="244" y="1"/>
                        <a:pt x="0" y="122"/>
                        <a:pt x="0" y="305"/>
                      </a:cubicBezTo>
                      <a:cubicBezTo>
                        <a:pt x="0" y="487"/>
                        <a:pt x="244" y="608"/>
                        <a:pt x="548" y="608"/>
                      </a:cubicBezTo>
                      <a:cubicBezTo>
                        <a:pt x="852" y="608"/>
                        <a:pt x="1095" y="487"/>
                        <a:pt x="1095" y="305"/>
                      </a:cubicBezTo>
                      <a:cubicBezTo>
                        <a:pt x="1095" y="122"/>
                        <a:pt x="821" y="1"/>
                        <a:pt x="548"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418" name="Google Shape;1418;p29"/>
            <p:cNvSpPr/>
            <p:nvPr/>
          </p:nvSpPr>
          <p:spPr>
            <a:xfrm>
              <a:off x="1977333" y="4827556"/>
              <a:ext cx="395663" cy="77892"/>
            </a:xfrm>
            <a:custGeom>
              <a:avLst/>
              <a:gdLst/>
              <a:ahLst/>
              <a:cxnLst/>
              <a:rect l="l" t="t" r="r" b="b"/>
              <a:pathLst>
                <a:path w="15442" h="3040" extrusionOk="0">
                  <a:moveTo>
                    <a:pt x="7721" y="0"/>
                  </a:moveTo>
                  <a:cubicBezTo>
                    <a:pt x="3436" y="0"/>
                    <a:pt x="1" y="669"/>
                    <a:pt x="1" y="1520"/>
                  </a:cubicBezTo>
                  <a:cubicBezTo>
                    <a:pt x="1" y="2341"/>
                    <a:pt x="3436" y="3040"/>
                    <a:pt x="7721" y="3040"/>
                  </a:cubicBezTo>
                  <a:cubicBezTo>
                    <a:pt x="11977" y="3040"/>
                    <a:pt x="15442" y="2341"/>
                    <a:pt x="15442" y="1520"/>
                  </a:cubicBezTo>
                  <a:cubicBezTo>
                    <a:pt x="15442" y="669"/>
                    <a:pt x="11977" y="0"/>
                    <a:pt x="7721" y="0"/>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29"/>
            <p:cNvSpPr/>
            <p:nvPr/>
          </p:nvSpPr>
          <p:spPr>
            <a:xfrm>
              <a:off x="2554454" y="5106355"/>
              <a:ext cx="645661" cy="148790"/>
            </a:xfrm>
            <a:custGeom>
              <a:avLst/>
              <a:gdLst/>
              <a:ahLst/>
              <a:cxnLst/>
              <a:rect l="l" t="t" r="r" b="b"/>
              <a:pathLst>
                <a:path w="25199" h="5807" extrusionOk="0">
                  <a:moveTo>
                    <a:pt x="12614" y="1"/>
                  </a:moveTo>
                  <a:cubicBezTo>
                    <a:pt x="5654" y="1"/>
                    <a:pt x="0" y="1308"/>
                    <a:pt x="0" y="2919"/>
                  </a:cubicBezTo>
                  <a:cubicBezTo>
                    <a:pt x="0" y="4530"/>
                    <a:pt x="5654" y="5806"/>
                    <a:pt x="12614" y="5806"/>
                  </a:cubicBezTo>
                  <a:cubicBezTo>
                    <a:pt x="19575" y="5806"/>
                    <a:pt x="25198" y="4530"/>
                    <a:pt x="25198" y="2919"/>
                  </a:cubicBezTo>
                  <a:cubicBezTo>
                    <a:pt x="25198" y="1308"/>
                    <a:pt x="19575" y="1"/>
                    <a:pt x="12614" y="1"/>
                  </a:cubicBezTo>
                  <a:close/>
                </a:path>
              </a:pathLst>
            </a:custGeom>
            <a:solidFill>
              <a:srgbClr val="000000">
                <a:alpha val="2303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78252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5">
  <p:cSld name="1_Background 5">
    <p:bg>
      <p:bgPr>
        <a:solidFill>
          <a:schemeClr val="lt2"/>
        </a:solidFill>
        <a:effectLst/>
      </p:bgPr>
    </p:bg>
    <p:spTree>
      <p:nvGrpSpPr>
        <p:cNvPr id="1" name="Shape 1420"/>
        <p:cNvGrpSpPr/>
        <p:nvPr/>
      </p:nvGrpSpPr>
      <p:grpSpPr>
        <a:xfrm>
          <a:off x="0" y="0"/>
          <a:ext cx="0" cy="0"/>
          <a:chOff x="0" y="0"/>
          <a:chExt cx="0" cy="0"/>
        </a:xfrm>
      </p:grpSpPr>
      <p:sp>
        <p:nvSpPr>
          <p:cNvPr id="1421" name="Google Shape;1421;p30"/>
          <p:cNvSpPr/>
          <p:nvPr/>
        </p:nvSpPr>
        <p:spPr>
          <a:xfrm rot="10800000" flipH="1">
            <a:off x="-37249" y="4092209"/>
            <a:ext cx="18287638" cy="4125050"/>
          </a:xfrm>
          <a:custGeom>
            <a:avLst/>
            <a:gdLst/>
            <a:ahLst/>
            <a:cxnLst/>
            <a:rect l="l" t="t" r="r" b="b"/>
            <a:pathLst>
              <a:path w="150114" h="15445" extrusionOk="0">
                <a:moveTo>
                  <a:pt x="150113" y="1"/>
                </a:moveTo>
                <a:cubicBezTo>
                  <a:pt x="138714" y="3961"/>
                  <a:pt x="124174" y="6907"/>
                  <a:pt x="103131" y="6907"/>
                </a:cubicBezTo>
                <a:cubicBezTo>
                  <a:pt x="92660" y="6907"/>
                  <a:pt x="80580" y="6178"/>
                  <a:pt x="66476" y="4481"/>
                </a:cubicBezTo>
                <a:cubicBezTo>
                  <a:pt x="63847" y="4166"/>
                  <a:pt x="61158" y="4039"/>
                  <a:pt x="58381" y="4039"/>
                </a:cubicBezTo>
                <a:cubicBezTo>
                  <a:pt x="48157" y="4039"/>
                  <a:pt x="36742" y="5767"/>
                  <a:pt x="22719" y="6214"/>
                </a:cubicBezTo>
                <a:cubicBezTo>
                  <a:pt x="21930" y="6239"/>
                  <a:pt x="21159" y="6251"/>
                  <a:pt x="20407" y="6251"/>
                </a:cubicBezTo>
                <a:cubicBezTo>
                  <a:pt x="10699" y="6251"/>
                  <a:pt x="4074" y="4227"/>
                  <a:pt x="1" y="2224"/>
                </a:cubicBezTo>
                <a:lnTo>
                  <a:pt x="1" y="10790"/>
                </a:lnTo>
                <a:cubicBezTo>
                  <a:pt x="2214" y="10850"/>
                  <a:pt x="4841" y="10887"/>
                  <a:pt x="7962" y="10887"/>
                </a:cubicBezTo>
                <a:cubicBezTo>
                  <a:pt x="8900" y="10887"/>
                  <a:pt x="9882" y="10884"/>
                  <a:pt x="10911" y="10877"/>
                </a:cubicBezTo>
                <a:cubicBezTo>
                  <a:pt x="27536" y="10750"/>
                  <a:pt x="40157" y="8254"/>
                  <a:pt x="52036" y="8254"/>
                </a:cubicBezTo>
                <a:cubicBezTo>
                  <a:pt x="54457" y="8254"/>
                  <a:pt x="56848" y="8358"/>
                  <a:pt x="59235" y="8606"/>
                </a:cubicBezTo>
                <a:cubicBezTo>
                  <a:pt x="71200" y="9851"/>
                  <a:pt x="68701" y="15445"/>
                  <a:pt x="87727" y="15445"/>
                </a:cubicBezTo>
                <a:cubicBezTo>
                  <a:pt x="91123" y="15445"/>
                  <a:pt x="95204" y="15266"/>
                  <a:pt x="100175" y="14854"/>
                </a:cubicBezTo>
                <a:cubicBezTo>
                  <a:pt x="116707" y="13476"/>
                  <a:pt x="130701" y="13134"/>
                  <a:pt x="140520" y="13134"/>
                </a:cubicBezTo>
                <a:cubicBezTo>
                  <a:pt x="144405" y="13134"/>
                  <a:pt x="147637" y="13187"/>
                  <a:pt x="150113" y="13251"/>
                </a:cubicBezTo>
                <a:lnTo>
                  <a:pt x="150113" y="8484"/>
                </a:lnTo>
                <a:cubicBezTo>
                  <a:pt x="149584" y="8480"/>
                  <a:pt x="148976" y="8477"/>
                  <a:pt x="148305" y="8477"/>
                </a:cubicBezTo>
                <a:cubicBezTo>
                  <a:pt x="143756" y="8477"/>
                  <a:pt x="136267" y="8617"/>
                  <a:pt x="130199" y="9426"/>
                </a:cubicBezTo>
                <a:cubicBezTo>
                  <a:pt x="120787" y="10677"/>
                  <a:pt x="118191" y="11884"/>
                  <a:pt x="102774" y="13265"/>
                </a:cubicBezTo>
                <a:cubicBezTo>
                  <a:pt x="101076" y="13417"/>
                  <a:pt x="99266" y="13484"/>
                  <a:pt x="97427" y="13484"/>
                </a:cubicBezTo>
                <a:cubicBezTo>
                  <a:pt x="83129" y="13484"/>
                  <a:pt x="67113" y="9408"/>
                  <a:pt x="88761" y="9408"/>
                </a:cubicBezTo>
                <a:cubicBezTo>
                  <a:pt x="89588" y="9408"/>
                  <a:pt x="90470" y="9414"/>
                  <a:pt x="91409" y="9426"/>
                </a:cubicBezTo>
                <a:cubicBezTo>
                  <a:pt x="93608" y="9455"/>
                  <a:pt x="95741" y="9469"/>
                  <a:pt x="97809" y="9469"/>
                </a:cubicBezTo>
                <a:cubicBezTo>
                  <a:pt x="124707" y="9469"/>
                  <a:pt x="140660" y="7123"/>
                  <a:pt x="150113" y="4269"/>
                </a:cubicBezTo>
                <a:lnTo>
                  <a:pt x="150113" y="1"/>
                </a:lnTo>
                <a:close/>
              </a:path>
            </a:pathLst>
          </a:custGeom>
          <a:solidFill>
            <a:srgbClr val="000000">
              <a:alpha val="223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30"/>
          <p:cNvSpPr/>
          <p:nvPr/>
        </p:nvSpPr>
        <p:spPr>
          <a:xfrm rot="10800000" flipH="1">
            <a:off x="-37249" y="492250"/>
            <a:ext cx="18287638" cy="3045780"/>
          </a:xfrm>
          <a:custGeom>
            <a:avLst/>
            <a:gdLst/>
            <a:ahLst/>
            <a:cxnLst/>
            <a:rect l="l" t="t" r="r" b="b"/>
            <a:pathLst>
              <a:path w="150114" h="11404" extrusionOk="0">
                <a:moveTo>
                  <a:pt x="74035" y="1"/>
                </a:moveTo>
                <a:cubicBezTo>
                  <a:pt x="68711" y="1"/>
                  <a:pt x="63555" y="129"/>
                  <a:pt x="58514" y="446"/>
                </a:cubicBezTo>
                <a:cubicBezTo>
                  <a:pt x="36595" y="1822"/>
                  <a:pt x="17237" y="2564"/>
                  <a:pt x="1" y="2790"/>
                </a:cubicBezTo>
                <a:lnTo>
                  <a:pt x="1" y="5425"/>
                </a:lnTo>
                <a:cubicBezTo>
                  <a:pt x="3513" y="5425"/>
                  <a:pt x="7125" y="5413"/>
                  <a:pt x="10829" y="5387"/>
                </a:cubicBezTo>
                <a:cubicBezTo>
                  <a:pt x="12631" y="5374"/>
                  <a:pt x="14324" y="5368"/>
                  <a:pt x="15911" y="5368"/>
                </a:cubicBezTo>
                <a:cubicBezTo>
                  <a:pt x="56950" y="5368"/>
                  <a:pt x="27173" y="9379"/>
                  <a:pt x="1" y="9441"/>
                </a:cubicBezTo>
                <a:lnTo>
                  <a:pt x="1" y="11048"/>
                </a:lnTo>
                <a:cubicBezTo>
                  <a:pt x="6892" y="11294"/>
                  <a:pt x="12788" y="11403"/>
                  <a:pt x="17879" y="11403"/>
                </a:cubicBezTo>
                <a:cubicBezTo>
                  <a:pt x="54258" y="11403"/>
                  <a:pt x="49486" y="5812"/>
                  <a:pt x="72367" y="4566"/>
                </a:cubicBezTo>
                <a:cubicBezTo>
                  <a:pt x="76933" y="4317"/>
                  <a:pt x="81504" y="4214"/>
                  <a:pt x="86134" y="4214"/>
                </a:cubicBezTo>
                <a:cubicBezTo>
                  <a:pt x="105223" y="4214"/>
                  <a:pt x="125313" y="5975"/>
                  <a:pt x="150113" y="6611"/>
                </a:cubicBezTo>
                <a:lnTo>
                  <a:pt x="150113" y="2191"/>
                </a:lnTo>
                <a:cubicBezTo>
                  <a:pt x="148999" y="2205"/>
                  <a:pt x="147861" y="2212"/>
                  <a:pt x="146701" y="2212"/>
                </a:cubicBezTo>
                <a:cubicBezTo>
                  <a:pt x="145240" y="2212"/>
                  <a:pt x="143742" y="2200"/>
                  <a:pt x="142207" y="2173"/>
                </a:cubicBezTo>
                <a:cubicBezTo>
                  <a:pt x="115403" y="1727"/>
                  <a:pt x="93581" y="1"/>
                  <a:pt x="74035" y="1"/>
                </a:cubicBezTo>
                <a:close/>
              </a:path>
            </a:pathLst>
          </a:custGeom>
          <a:solidFill>
            <a:srgbClr val="000000">
              <a:alpha val="223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30"/>
          <p:cNvSpPr/>
          <p:nvPr/>
        </p:nvSpPr>
        <p:spPr>
          <a:xfrm>
            <a:off x="4866535" y="-3202617"/>
            <a:ext cx="8368370" cy="8368302"/>
          </a:xfrm>
          <a:custGeom>
            <a:avLst/>
            <a:gdLst/>
            <a:ahLst/>
            <a:cxnLst/>
            <a:rect l="l" t="t" r="r" b="b"/>
            <a:pathLst>
              <a:path w="125444" h="125443" extrusionOk="0">
                <a:moveTo>
                  <a:pt x="125443" y="62736"/>
                </a:moveTo>
                <a:cubicBezTo>
                  <a:pt x="125443" y="97357"/>
                  <a:pt x="97358" y="125443"/>
                  <a:pt x="62737" y="125443"/>
                </a:cubicBezTo>
                <a:cubicBezTo>
                  <a:pt x="28086" y="125443"/>
                  <a:pt x="0" y="97357"/>
                  <a:pt x="0" y="62736"/>
                </a:cubicBezTo>
                <a:cubicBezTo>
                  <a:pt x="0" y="28086"/>
                  <a:pt x="28086" y="0"/>
                  <a:pt x="62737" y="0"/>
                </a:cubicBezTo>
                <a:cubicBezTo>
                  <a:pt x="97358" y="0"/>
                  <a:pt x="125443" y="28086"/>
                  <a:pt x="125443" y="62736"/>
                </a:cubicBezTo>
                <a:close/>
              </a:path>
            </a:pathLst>
          </a:custGeom>
          <a:solidFill>
            <a:schemeClr val="dk2"/>
          </a:solidFill>
          <a:ln>
            <a:noFill/>
          </a:ln>
          <a:effectLst>
            <a:outerShdw blurRad="671513" algn="bl" rotWithShape="0">
              <a:schemeClr val="dk2">
                <a:alpha val="82000"/>
              </a:schemeClr>
            </a:outerShdw>
          </a:effectLst>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30"/>
          <p:cNvSpPr/>
          <p:nvPr/>
        </p:nvSpPr>
        <p:spPr>
          <a:xfrm>
            <a:off x="4740787" y="1702302"/>
            <a:ext cx="1654674" cy="2048064"/>
          </a:xfrm>
          <a:custGeom>
            <a:avLst/>
            <a:gdLst/>
            <a:ahLst/>
            <a:cxnLst/>
            <a:rect l="l" t="t" r="r" b="b"/>
            <a:pathLst>
              <a:path w="24804" h="30701" extrusionOk="0">
                <a:moveTo>
                  <a:pt x="24804" y="28512"/>
                </a:moveTo>
                <a:cubicBezTo>
                  <a:pt x="20123" y="30700"/>
                  <a:pt x="14712" y="30214"/>
                  <a:pt x="9575" y="29667"/>
                </a:cubicBezTo>
                <a:cubicBezTo>
                  <a:pt x="9059" y="29606"/>
                  <a:pt x="8542" y="29545"/>
                  <a:pt x="8086" y="29302"/>
                </a:cubicBezTo>
                <a:cubicBezTo>
                  <a:pt x="7600" y="29059"/>
                  <a:pt x="7265" y="28603"/>
                  <a:pt x="6931" y="28178"/>
                </a:cubicBezTo>
                <a:cubicBezTo>
                  <a:pt x="4408" y="24773"/>
                  <a:pt x="2402" y="20974"/>
                  <a:pt x="1034" y="16962"/>
                </a:cubicBezTo>
                <a:cubicBezTo>
                  <a:pt x="487" y="15320"/>
                  <a:pt x="1" y="13557"/>
                  <a:pt x="183" y="11825"/>
                </a:cubicBezTo>
                <a:cubicBezTo>
                  <a:pt x="335" y="10427"/>
                  <a:pt x="852" y="9089"/>
                  <a:pt x="1460" y="7843"/>
                </a:cubicBezTo>
                <a:cubicBezTo>
                  <a:pt x="2736" y="5077"/>
                  <a:pt x="4317" y="2463"/>
                  <a:pt x="6110"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30"/>
          <p:cNvSpPr/>
          <p:nvPr/>
        </p:nvSpPr>
        <p:spPr>
          <a:xfrm>
            <a:off x="4815835" y="2569065"/>
            <a:ext cx="581578" cy="1057154"/>
          </a:xfrm>
          <a:custGeom>
            <a:avLst/>
            <a:gdLst/>
            <a:ahLst/>
            <a:cxnLst/>
            <a:rect l="l" t="t" r="r" b="b"/>
            <a:pathLst>
              <a:path w="8718" h="15847" extrusionOk="0">
                <a:moveTo>
                  <a:pt x="175" y="1"/>
                </a:moveTo>
                <a:cubicBezTo>
                  <a:pt x="14" y="1"/>
                  <a:pt x="1" y="315"/>
                  <a:pt x="244" y="1020"/>
                </a:cubicBezTo>
                <a:cubicBezTo>
                  <a:pt x="1003" y="3270"/>
                  <a:pt x="3648" y="10473"/>
                  <a:pt x="5806" y="13452"/>
                </a:cubicBezTo>
                <a:cubicBezTo>
                  <a:pt x="6872" y="14909"/>
                  <a:pt x="7798" y="15846"/>
                  <a:pt x="8252" y="15846"/>
                </a:cubicBezTo>
                <a:cubicBezTo>
                  <a:pt x="8717" y="15846"/>
                  <a:pt x="8689" y="14863"/>
                  <a:pt x="7812" y="12449"/>
                </a:cubicBezTo>
                <a:cubicBezTo>
                  <a:pt x="6080" y="7677"/>
                  <a:pt x="2736" y="4881"/>
                  <a:pt x="1794" y="2479"/>
                </a:cubicBezTo>
                <a:cubicBezTo>
                  <a:pt x="1193" y="969"/>
                  <a:pt x="457" y="1"/>
                  <a:pt x="175"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30"/>
          <p:cNvSpPr/>
          <p:nvPr/>
        </p:nvSpPr>
        <p:spPr>
          <a:xfrm>
            <a:off x="10801590" y="346955"/>
            <a:ext cx="2425176" cy="4098930"/>
          </a:xfrm>
          <a:custGeom>
            <a:avLst/>
            <a:gdLst/>
            <a:ahLst/>
            <a:cxnLst/>
            <a:rect l="l" t="t" r="r" b="b"/>
            <a:pathLst>
              <a:path w="36354" h="61444" extrusionOk="0">
                <a:moveTo>
                  <a:pt x="25091" y="0"/>
                </a:moveTo>
                <a:cubicBezTo>
                  <a:pt x="21288" y="0"/>
                  <a:pt x="17437" y="1825"/>
                  <a:pt x="14682" y="4482"/>
                </a:cubicBezTo>
                <a:cubicBezTo>
                  <a:pt x="8268" y="10652"/>
                  <a:pt x="4712" y="16549"/>
                  <a:pt x="2189" y="21838"/>
                </a:cubicBezTo>
                <a:cubicBezTo>
                  <a:pt x="760" y="24847"/>
                  <a:pt x="1" y="28737"/>
                  <a:pt x="2159" y="31260"/>
                </a:cubicBezTo>
                <a:cubicBezTo>
                  <a:pt x="2888" y="32111"/>
                  <a:pt x="3922" y="32750"/>
                  <a:pt x="4408" y="33753"/>
                </a:cubicBezTo>
                <a:cubicBezTo>
                  <a:pt x="4803" y="34604"/>
                  <a:pt x="4773" y="35576"/>
                  <a:pt x="4681" y="36519"/>
                </a:cubicBezTo>
                <a:cubicBezTo>
                  <a:pt x="4256" y="40592"/>
                  <a:pt x="2706" y="44482"/>
                  <a:pt x="2007" y="48525"/>
                </a:cubicBezTo>
                <a:cubicBezTo>
                  <a:pt x="1338" y="52568"/>
                  <a:pt x="1703" y="57127"/>
                  <a:pt x="4499" y="60106"/>
                </a:cubicBezTo>
                <a:cubicBezTo>
                  <a:pt x="5198" y="60805"/>
                  <a:pt x="6049" y="61443"/>
                  <a:pt x="7022" y="61443"/>
                </a:cubicBezTo>
                <a:cubicBezTo>
                  <a:pt x="8785" y="61443"/>
                  <a:pt x="9879" y="59619"/>
                  <a:pt x="10578" y="58039"/>
                </a:cubicBezTo>
                <a:cubicBezTo>
                  <a:pt x="13557" y="51565"/>
                  <a:pt x="16809" y="44756"/>
                  <a:pt x="22706" y="40744"/>
                </a:cubicBezTo>
                <a:cubicBezTo>
                  <a:pt x="24499" y="39498"/>
                  <a:pt x="26536" y="38555"/>
                  <a:pt x="28147" y="37066"/>
                </a:cubicBezTo>
                <a:cubicBezTo>
                  <a:pt x="30183" y="35242"/>
                  <a:pt x="31430" y="32689"/>
                  <a:pt x="32494" y="30196"/>
                </a:cubicBezTo>
                <a:cubicBezTo>
                  <a:pt x="33314" y="28342"/>
                  <a:pt x="34044" y="26458"/>
                  <a:pt x="34682" y="24512"/>
                </a:cubicBezTo>
                <a:cubicBezTo>
                  <a:pt x="35533" y="20987"/>
                  <a:pt x="36111" y="17309"/>
                  <a:pt x="36354" y="13570"/>
                </a:cubicBezTo>
                <a:cubicBezTo>
                  <a:pt x="36293" y="12537"/>
                  <a:pt x="36202" y="11534"/>
                  <a:pt x="35989" y="10500"/>
                </a:cubicBezTo>
                <a:cubicBezTo>
                  <a:pt x="35108" y="5941"/>
                  <a:pt x="32190" y="1351"/>
                  <a:pt x="27630" y="287"/>
                </a:cubicBezTo>
                <a:cubicBezTo>
                  <a:pt x="26795" y="92"/>
                  <a:pt x="25944" y="0"/>
                  <a:pt x="25091"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30"/>
          <p:cNvSpPr/>
          <p:nvPr/>
        </p:nvSpPr>
        <p:spPr>
          <a:xfrm>
            <a:off x="4866535" y="-1436538"/>
            <a:ext cx="3007154" cy="6042592"/>
          </a:xfrm>
          <a:custGeom>
            <a:avLst/>
            <a:gdLst/>
            <a:ahLst/>
            <a:cxnLst/>
            <a:rect l="l" t="t" r="r" b="b"/>
            <a:pathLst>
              <a:path w="45078" h="90580" extrusionOk="0">
                <a:moveTo>
                  <a:pt x="11551" y="1"/>
                </a:moveTo>
                <a:cubicBezTo>
                  <a:pt x="4286" y="10213"/>
                  <a:pt x="0" y="22736"/>
                  <a:pt x="0" y="36262"/>
                </a:cubicBezTo>
                <a:cubicBezTo>
                  <a:pt x="0" y="42190"/>
                  <a:pt x="851" y="47965"/>
                  <a:pt x="2402" y="53406"/>
                </a:cubicBezTo>
                <a:cubicBezTo>
                  <a:pt x="2766" y="54743"/>
                  <a:pt x="3557" y="55928"/>
                  <a:pt x="4620" y="56840"/>
                </a:cubicBezTo>
                <a:cubicBezTo>
                  <a:pt x="6201" y="58117"/>
                  <a:pt x="7660" y="59485"/>
                  <a:pt x="8420" y="61339"/>
                </a:cubicBezTo>
                <a:cubicBezTo>
                  <a:pt x="8876" y="62372"/>
                  <a:pt x="9058" y="63467"/>
                  <a:pt x="9119" y="64591"/>
                </a:cubicBezTo>
                <a:cubicBezTo>
                  <a:pt x="9332" y="67874"/>
                  <a:pt x="10456" y="71065"/>
                  <a:pt x="12432" y="73710"/>
                </a:cubicBezTo>
                <a:cubicBezTo>
                  <a:pt x="17508" y="80549"/>
                  <a:pt x="23983" y="86294"/>
                  <a:pt x="31369" y="90579"/>
                </a:cubicBezTo>
                <a:cubicBezTo>
                  <a:pt x="34530" y="90579"/>
                  <a:pt x="37873" y="88330"/>
                  <a:pt x="37721" y="85230"/>
                </a:cubicBezTo>
                <a:cubicBezTo>
                  <a:pt x="37661" y="83558"/>
                  <a:pt x="36658" y="82038"/>
                  <a:pt x="36354" y="80397"/>
                </a:cubicBezTo>
                <a:cubicBezTo>
                  <a:pt x="35685" y="76658"/>
                  <a:pt x="38633" y="73375"/>
                  <a:pt x="40609" y="70123"/>
                </a:cubicBezTo>
                <a:cubicBezTo>
                  <a:pt x="45077" y="62737"/>
                  <a:pt x="44621" y="52494"/>
                  <a:pt x="39089" y="45867"/>
                </a:cubicBezTo>
                <a:cubicBezTo>
                  <a:pt x="35806" y="41916"/>
                  <a:pt x="30974" y="39241"/>
                  <a:pt x="28542" y="34712"/>
                </a:cubicBezTo>
                <a:cubicBezTo>
                  <a:pt x="25290" y="28694"/>
                  <a:pt x="27235" y="21338"/>
                  <a:pt x="28451" y="14590"/>
                </a:cubicBezTo>
                <a:cubicBezTo>
                  <a:pt x="28937" y="12037"/>
                  <a:pt x="29241" y="9241"/>
                  <a:pt x="27995" y="6992"/>
                </a:cubicBezTo>
                <a:cubicBezTo>
                  <a:pt x="26293" y="3891"/>
                  <a:pt x="22311" y="2827"/>
                  <a:pt x="19089" y="1915"/>
                </a:cubicBezTo>
                <a:cubicBezTo>
                  <a:pt x="16718" y="1216"/>
                  <a:pt x="14286" y="578"/>
                  <a:pt x="11855" y="61"/>
                </a:cubicBezTo>
                <a:cubicBezTo>
                  <a:pt x="11763" y="31"/>
                  <a:pt x="11642" y="1"/>
                  <a:pt x="11551"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428;p30"/>
          <p:cNvSpPr/>
          <p:nvPr/>
        </p:nvSpPr>
        <p:spPr>
          <a:xfrm>
            <a:off x="7230805" y="153563"/>
            <a:ext cx="1024066" cy="1542002"/>
          </a:xfrm>
          <a:custGeom>
            <a:avLst/>
            <a:gdLst/>
            <a:ahLst/>
            <a:cxnLst/>
            <a:rect l="l" t="t" r="r" b="b"/>
            <a:pathLst>
              <a:path w="15351" h="23115" extrusionOk="0">
                <a:moveTo>
                  <a:pt x="5548" y="1"/>
                </a:moveTo>
                <a:cubicBezTo>
                  <a:pt x="4184" y="1"/>
                  <a:pt x="2898" y="365"/>
                  <a:pt x="1855" y="1241"/>
                </a:cubicBezTo>
                <a:cubicBezTo>
                  <a:pt x="213" y="2609"/>
                  <a:pt x="1" y="5101"/>
                  <a:pt x="548" y="7472"/>
                </a:cubicBezTo>
                <a:cubicBezTo>
                  <a:pt x="973" y="9539"/>
                  <a:pt x="2645" y="11089"/>
                  <a:pt x="4317" y="12366"/>
                </a:cubicBezTo>
                <a:cubicBezTo>
                  <a:pt x="6323" y="13885"/>
                  <a:pt x="8815" y="15284"/>
                  <a:pt x="9332" y="17746"/>
                </a:cubicBezTo>
                <a:cubicBezTo>
                  <a:pt x="9727" y="19509"/>
                  <a:pt x="9150" y="21849"/>
                  <a:pt x="10670" y="22822"/>
                </a:cubicBezTo>
                <a:cubicBezTo>
                  <a:pt x="10992" y="23023"/>
                  <a:pt x="11361" y="23114"/>
                  <a:pt x="11737" y="23114"/>
                </a:cubicBezTo>
                <a:cubicBezTo>
                  <a:pt x="12495" y="23114"/>
                  <a:pt x="13282" y="22742"/>
                  <a:pt x="13770" y="22153"/>
                </a:cubicBezTo>
                <a:cubicBezTo>
                  <a:pt x="14530" y="21272"/>
                  <a:pt x="14743" y="20056"/>
                  <a:pt x="14773" y="18901"/>
                </a:cubicBezTo>
                <a:cubicBezTo>
                  <a:pt x="14834" y="17503"/>
                  <a:pt x="14591" y="16074"/>
                  <a:pt x="14135" y="14767"/>
                </a:cubicBezTo>
                <a:cubicBezTo>
                  <a:pt x="13588" y="13156"/>
                  <a:pt x="12676" y="11484"/>
                  <a:pt x="13253" y="9904"/>
                </a:cubicBezTo>
                <a:cubicBezTo>
                  <a:pt x="13648" y="8870"/>
                  <a:pt x="14621" y="8110"/>
                  <a:pt x="14925" y="7046"/>
                </a:cubicBezTo>
                <a:cubicBezTo>
                  <a:pt x="15351" y="5527"/>
                  <a:pt x="14287" y="3977"/>
                  <a:pt x="13071" y="2973"/>
                </a:cubicBezTo>
                <a:cubicBezTo>
                  <a:pt x="11054" y="1336"/>
                  <a:pt x="8159" y="1"/>
                  <a:pt x="5548"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30"/>
          <p:cNvSpPr/>
          <p:nvPr/>
        </p:nvSpPr>
        <p:spPr>
          <a:xfrm>
            <a:off x="10100001" y="2715361"/>
            <a:ext cx="679374" cy="855422"/>
          </a:xfrm>
          <a:custGeom>
            <a:avLst/>
            <a:gdLst/>
            <a:ahLst/>
            <a:cxnLst/>
            <a:rect l="l" t="t" r="r" b="b"/>
            <a:pathLst>
              <a:path w="10184" h="12823" extrusionOk="0">
                <a:moveTo>
                  <a:pt x="7728" y="0"/>
                </a:moveTo>
                <a:cubicBezTo>
                  <a:pt x="7314" y="0"/>
                  <a:pt x="6893" y="46"/>
                  <a:pt x="6505" y="104"/>
                </a:cubicBezTo>
                <a:lnTo>
                  <a:pt x="4530" y="1077"/>
                </a:lnTo>
                <a:cubicBezTo>
                  <a:pt x="1399" y="3387"/>
                  <a:pt x="1" y="7824"/>
                  <a:pt x="1277" y="11502"/>
                </a:cubicBezTo>
                <a:cubicBezTo>
                  <a:pt x="1491" y="12116"/>
                  <a:pt x="1985" y="12822"/>
                  <a:pt x="2595" y="12822"/>
                </a:cubicBezTo>
                <a:cubicBezTo>
                  <a:pt x="2681" y="12822"/>
                  <a:pt x="2768" y="12809"/>
                  <a:pt x="2858" y="12779"/>
                </a:cubicBezTo>
                <a:cubicBezTo>
                  <a:pt x="3223" y="12627"/>
                  <a:pt x="3435" y="12201"/>
                  <a:pt x="3587" y="11837"/>
                </a:cubicBezTo>
                <a:cubicBezTo>
                  <a:pt x="3982" y="10985"/>
                  <a:pt x="4347" y="10134"/>
                  <a:pt x="4712" y="9283"/>
                </a:cubicBezTo>
                <a:cubicBezTo>
                  <a:pt x="5010" y="8657"/>
                  <a:pt x="5425" y="7915"/>
                  <a:pt x="6100" y="7915"/>
                </a:cubicBezTo>
                <a:cubicBezTo>
                  <a:pt x="6113" y="7915"/>
                  <a:pt x="6127" y="7915"/>
                  <a:pt x="6141" y="7916"/>
                </a:cubicBezTo>
                <a:cubicBezTo>
                  <a:pt x="6566" y="7946"/>
                  <a:pt x="6931" y="8250"/>
                  <a:pt x="7356" y="8311"/>
                </a:cubicBezTo>
                <a:cubicBezTo>
                  <a:pt x="7386" y="8313"/>
                  <a:pt x="7416" y="8314"/>
                  <a:pt x="7445" y="8314"/>
                </a:cubicBezTo>
                <a:cubicBezTo>
                  <a:pt x="8128" y="8314"/>
                  <a:pt x="8615" y="7646"/>
                  <a:pt x="8907" y="7034"/>
                </a:cubicBezTo>
                <a:cubicBezTo>
                  <a:pt x="9545" y="5636"/>
                  <a:pt x="9970" y="4146"/>
                  <a:pt x="10092" y="2627"/>
                </a:cubicBezTo>
                <a:cubicBezTo>
                  <a:pt x="10153" y="2049"/>
                  <a:pt x="10183" y="1441"/>
                  <a:pt x="9879" y="955"/>
                </a:cubicBezTo>
                <a:cubicBezTo>
                  <a:pt x="9465" y="209"/>
                  <a:pt x="8613" y="0"/>
                  <a:pt x="7728"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30"/>
          <p:cNvSpPr/>
          <p:nvPr/>
        </p:nvSpPr>
        <p:spPr>
          <a:xfrm>
            <a:off x="9617420" y="-2999885"/>
            <a:ext cx="2540784" cy="3879586"/>
          </a:xfrm>
          <a:custGeom>
            <a:avLst/>
            <a:gdLst/>
            <a:ahLst/>
            <a:cxnLst/>
            <a:rect l="l" t="t" r="r" b="b"/>
            <a:pathLst>
              <a:path w="38087" h="58156" extrusionOk="0">
                <a:moveTo>
                  <a:pt x="10821" y="1"/>
                </a:moveTo>
                <a:cubicBezTo>
                  <a:pt x="7478" y="2736"/>
                  <a:pt x="4286" y="7660"/>
                  <a:pt x="3010" y="11217"/>
                </a:cubicBezTo>
                <a:cubicBezTo>
                  <a:pt x="973" y="16901"/>
                  <a:pt x="0" y="23648"/>
                  <a:pt x="3344" y="28664"/>
                </a:cubicBezTo>
                <a:cubicBezTo>
                  <a:pt x="5806" y="32372"/>
                  <a:pt x="10335" y="34773"/>
                  <a:pt x="11368" y="39089"/>
                </a:cubicBezTo>
                <a:cubicBezTo>
                  <a:pt x="11976" y="41582"/>
                  <a:pt x="11216" y="44196"/>
                  <a:pt x="10487" y="46658"/>
                </a:cubicBezTo>
                <a:cubicBezTo>
                  <a:pt x="9757" y="49120"/>
                  <a:pt x="9058" y="51734"/>
                  <a:pt x="9757" y="54226"/>
                </a:cubicBezTo>
                <a:cubicBezTo>
                  <a:pt x="10324" y="56311"/>
                  <a:pt x="12306" y="58156"/>
                  <a:pt x="14377" y="58156"/>
                </a:cubicBezTo>
                <a:cubicBezTo>
                  <a:pt x="14752" y="58156"/>
                  <a:pt x="15130" y="58095"/>
                  <a:pt x="15502" y="57965"/>
                </a:cubicBezTo>
                <a:cubicBezTo>
                  <a:pt x="18025" y="57083"/>
                  <a:pt x="18694" y="53953"/>
                  <a:pt x="19423" y="51369"/>
                </a:cubicBezTo>
                <a:cubicBezTo>
                  <a:pt x="20031" y="49150"/>
                  <a:pt x="20973" y="46992"/>
                  <a:pt x="22189" y="45016"/>
                </a:cubicBezTo>
                <a:cubicBezTo>
                  <a:pt x="22767" y="44044"/>
                  <a:pt x="23436" y="43101"/>
                  <a:pt x="24439" y="42585"/>
                </a:cubicBezTo>
                <a:cubicBezTo>
                  <a:pt x="26110" y="41673"/>
                  <a:pt x="28208" y="42159"/>
                  <a:pt x="30062" y="41703"/>
                </a:cubicBezTo>
                <a:cubicBezTo>
                  <a:pt x="33861" y="40731"/>
                  <a:pt x="35472" y="36141"/>
                  <a:pt x="35563" y="32220"/>
                </a:cubicBezTo>
                <a:cubicBezTo>
                  <a:pt x="35655" y="28268"/>
                  <a:pt x="34864" y="24135"/>
                  <a:pt x="36475" y="20518"/>
                </a:cubicBezTo>
                <a:cubicBezTo>
                  <a:pt x="36901" y="19545"/>
                  <a:pt x="37509" y="18603"/>
                  <a:pt x="38086" y="17660"/>
                </a:cubicBezTo>
                <a:cubicBezTo>
                  <a:pt x="30791" y="9606"/>
                  <a:pt x="21429" y="3405"/>
                  <a:pt x="10821"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30"/>
          <p:cNvSpPr/>
          <p:nvPr/>
        </p:nvSpPr>
        <p:spPr>
          <a:xfrm>
            <a:off x="12271678" y="-1497378"/>
            <a:ext cx="434016" cy="829672"/>
          </a:xfrm>
          <a:custGeom>
            <a:avLst/>
            <a:gdLst/>
            <a:ahLst/>
            <a:cxnLst/>
            <a:rect l="l" t="t" r="r" b="b"/>
            <a:pathLst>
              <a:path w="6506" h="12437" extrusionOk="0">
                <a:moveTo>
                  <a:pt x="2250" y="1"/>
                </a:moveTo>
                <a:cubicBezTo>
                  <a:pt x="1703" y="274"/>
                  <a:pt x="1399" y="761"/>
                  <a:pt x="1095" y="1824"/>
                </a:cubicBezTo>
                <a:cubicBezTo>
                  <a:pt x="426" y="4347"/>
                  <a:pt x="0" y="7022"/>
                  <a:pt x="700" y="9575"/>
                </a:cubicBezTo>
                <a:cubicBezTo>
                  <a:pt x="973" y="10518"/>
                  <a:pt x="1368" y="11490"/>
                  <a:pt x="2189" y="12068"/>
                </a:cubicBezTo>
                <a:cubicBezTo>
                  <a:pt x="2549" y="12308"/>
                  <a:pt x="2996" y="12436"/>
                  <a:pt x="3431" y="12436"/>
                </a:cubicBezTo>
                <a:cubicBezTo>
                  <a:pt x="3989" y="12436"/>
                  <a:pt x="4526" y="12225"/>
                  <a:pt x="4833" y="11764"/>
                </a:cubicBezTo>
                <a:cubicBezTo>
                  <a:pt x="5320" y="11004"/>
                  <a:pt x="5046" y="10031"/>
                  <a:pt x="5137" y="9150"/>
                </a:cubicBezTo>
                <a:cubicBezTo>
                  <a:pt x="5259" y="8177"/>
                  <a:pt x="5867" y="7356"/>
                  <a:pt x="6505" y="6597"/>
                </a:cubicBezTo>
                <a:cubicBezTo>
                  <a:pt x="5228" y="4317"/>
                  <a:pt x="3800" y="2098"/>
                  <a:pt x="2250"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30"/>
          <p:cNvSpPr/>
          <p:nvPr/>
        </p:nvSpPr>
        <p:spPr>
          <a:xfrm>
            <a:off x="7713384" y="3241500"/>
            <a:ext cx="2194092" cy="1924184"/>
          </a:xfrm>
          <a:custGeom>
            <a:avLst/>
            <a:gdLst/>
            <a:ahLst/>
            <a:cxnLst/>
            <a:rect l="l" t="t" r="r" b="b"/>
            <a:pathLst>
              <a:path w="32890" h="28844" extrusionOk="0">
                <a:moveTo>
                  <a:pt x="4494" y="0"/>
                </a:moveTo>
                <a:cubicBezTo>
                  <a:pt x="3999" y="0"/>
                  <a:pt x="3541" y="425"/>
                  <a:pt x="3223" y="849"/>
                </a:cubicBezTo>
                <a:cubicBezTo>
                  <a:pt x="1065" y="3676"/>
                  <a:pt x="305" y="7567"/>
                  <a:pt x="1308" y="11001"/>
                </a:cubicBezTo>
                <a:lnTo>
                  <a:pt x="609" y="13038"/>
                </a:lnTo>
                <a:cubicBezTo>
                  <a:pt x="305" y="14831"/>
                  <a:pt x="1" y="16655"/>
                  <a:pt x="214" y="18448"/>
                </a:cubicBezTo>
                <a:cubicBezTo>
                  <a:pt x="457" y="20272"/>
                  <a:pt x="1308" y="22065"/>
                  <a:pt x="2858" y="23038"/>
                </a:cubicBezTo>
                <a:cubicBezTo>
                  <a:pt x="3861" y="23676"/>
                  <a:pt x="5138" y="23919"/>
                  <a:pt x="5989" y="24771"/>
                </a:cubicBezTo>
                <a:cubicBezTo>
                  <a:pt x="6718" y="25500"/>
                  <a:pt x="6961" y="26533"/>
                  <a:pt x="7296" y="27537"/>
                </a:cubicBezTo>
                <a:cubicBezTo>
                  <a:pt x="11399" y="28388"/>
                  <a:pt x="15685" y="28844"/>
                  <a:pt x="20062" y="28844"/>
                </a:cubicBezTo>
                <a:cubicBezTo>
                  <a:pt x="23649" y="28844"/>
                  <a:pt x="27175" y="28540"/>
                  <a:pt x="30609" y="27962"/>
                </a:cubicBezTo>
                <a:cubicBezTo>
                  <a:pt x="31795" y="27050"/>
                  <a:pt x="32889" y="25682"/>
                  <a:pt x="32433" y="24315"/>
                </a:cubicBezTo>
                <a:cubicBezTo>
                  <a:pt x="32023" y="23004"/>
                  <a:pt x="30509" y="22503"/>
                  <a:pt x="29104" y="22503"/>
                </a:cubicBezTo>
                <a:cubicBezTo>
                  <a:pt x="28945" y="22503"/>
                  <a:pt x="28788" y="22509"/>
                  <a:pt x="28634" y="22521"/>
                </a:cubicBezTo>
                <a:cubicBezTo>
                  <a:pt x="27714" y="22595"/>
                  <a:pt x="26773" y="22780"/>
                  <a:pt x="25863" y="22780"/>
                </a:cubicBezTo>
                <a:cubicBezTo>
                  <a:pt x="25269" y="22780"/>
                  <a:pt x="24688" y="22701"/>
                  <a:pt x="24135" y="22460"/>
                </a:cubicBezTo>
                <a:cubicBezTo>
                  <a:pt x="22524" y="21792"/>
                  <a:pt x="21703" y="19938"/>
                  <a:pt x="21491" y="18205"/>
                </a:cubicBezTo>
                <a:cubicBezTo>
                  <a:pt x="21278" y="16473"/>
                  <a:pt x="21521" y="14710"/>
                  <a:pt x="21247" y="12977"/>
                </a:cubicBezTo>
                <a:cubicBezTo>
                  <a:pt x="20670" y="9421"/>
                  <a:pt x="17843" y="6351"/>
                  <a:pt x="14348" y="5530"/>
                </a:cubicBezTo>
                <a:cubicBezTo>
                  <a:pt x="12767" y="5135"/>
                  <a:pt x="11095" y="5196"/>
                  <a:pt x="9515" y="4831"/>
                </a:cubicBezTo>
                <a:cubicBezTo>
                  <a:pt x="7904" y="4466"/>
                  <a:pt x="6293" y="3524"/>
                  <a:pt x="5806" y="1974"/>
                </a:cubicBezTo>
                <a:cubicBezTo>
                  <a:pt x="5594" y="1214"/>
                  <a:pt x="5472" y="211"/>
                  <a:pt x="4712" y="29"/>
                </a:cubicBezTo>
                <a:cubicBezTo>
                  <a:pt x="4639" y="9"/>
                  <a:pt x="4566" y="0"/>
                  <a:pt x="4494"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30"/>
          <p:cNvSpPr/>
          <p:nvPr/>
        </p:nvSpPr>
        <p:spPr>
          <a:xfrm>
            <a:off x="8350131" y="2697948"/>
            <a:ext cx="387318" cy="436884"/>
          </a:xfrm>
          <a:custGeom>
            <a:avLst/>
            <a:gdLst/>
            <a:ahLst/>
            <a:cxnLst/>
            <a:rect l="l" t="t" r="r" b="b"/>
            <a:pathLst>
              <a:path w="5806" h="6549" extrusionOk="0">
                <a:moveTo>
                  <a:pt x="2341" y="0"/>
                </a:moveTo>
                <a:lnTo>
                  <a:pt x="638" y="547"/>
                </a:lnTo>
                <a:cubicBezTo>
                  <a:pt x="0" y="2675"/>
                  <a:pt x="1034" y="5167"/>
                  <a:pt x="2979" y="6231"/>
                </a:cubicBezTo>
                <a:cubicBezTo>
                  <a:pt x="3296" y="6409"/>
                  <a:pt x="3664" y="6549"/>
                  <a:pt x="4017" y="6549"/>
                </a:cubicBezTo>
                <a:cubicBezTo>
                  <a:pt x="4206" y="6549"/>
                  <a:pt x="4390" y="6509"/>
                  <a:pt x="4559" y="6414"/>
                </a:cubicBezTo>
                <a:cubicBezTo>
                  <a:pt x="4772" y="6262"/>
                  <a:pt x="4924" y="6079"/>
                  <a:pt x="5046" y="5866"/>
                </a:cubicBezTo>
                <a:cubicBezTo>
                  <a:pt x="5715" y="4772"/>
                  <a:pt x="5806" y="3374"/>
                  <a:pt x="5259" y="2189"/>
                </a:cubicBezTo>
                <a:cubicBezTo>
                  <a:pt x="4742" y="1034"/>
                  <a:pt x="3617" y="183"/>
                  <a:pt x="2341"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0"/>
          <p:cNvSpPr/>
          <p:nvPr/>
        </p:nvSpPr>
        <p:spPr>
          <a:xfrm>
            <a:off x="7038213" y="-3202618"/>
            <a:ext cx="2780006" cy="1825720"/>
          </a:xfrm>
          <a:custGeom>
            <a:avLst/>
            <a:gdLst/>
            <a:ahLst/>
            <a:cxnLst/>
            <a:rect l="l" t="t" r="r" b="b"/>
            <a:pathLst>
              <a:path w="41673" h="27368" extrusionOk="0">
                <a:moveTo>
                  <a:pt x="30183" y="0"/>
                </a:moveTo>
                <a:cubicBezTo>
                  <a:pt x="19241" y="0"/>
                  <a:pt x="8967" y="2796"/>
                  <a:pt x="0" y="7720"/>
                </a:cubicBezTo>
                <a:cubicBezTo>
                  <a:pt x="91" y="7903"/>
                  <a:pt x="213" y="8116"/>
                  <a:pt x="334" y="8298"/>
                </a:cubicBezTo>
                <a:cubicBezTo>
                  <a:pt x="1551" y="10012"/>
                  <a:pt x="3874" y="10469"/>
                  <a:pt x="6022" y="10469"/>
                </a:cubicBezTo>
                <a:cubicBezTo>
                  <a:pt x="6236" y="10469"/>
                  <a:pt x="6448" y="10464"/>
                  <a:pt x="6657" y="10456"/>
                </a:cubicBezTo>
                <a:cubicBezTo>
                  <a:pt x="7586" y="10432"/>
                  <a:pt x="8535" y="10365"/>
                  <a:pt x="9469" y="10365"/>
                </a:cubicBezTo>
                <a:cubicBezTo>
                  <a:pt x="10886" y="10365"/>
                  <a:pt x="12268" y="10520"/>
                  <a:pt x="13496" y="11216"/>
                </a:cubicBezTo>
                <a:cubicBezTo>
                  <a:pt x="17204" y="13344"/>
                  <a:pt x="16991" y="18724"/>
                  <a:pt x="19058" y="22462"/>
                </a:cubicBezTo>
                <a:cubicBezTo>
                  <a:pt x="20688" y="25430"/>
                  <a:pt x="24016" y="27368"/>
                  <a:pt x="27364" y="27368"/>
                </a:cubicBezTo>
                <a:cubicBezTo>
                  <a:pt x="27514" y="27368"/>
                  <a:pt x="27663" y="27364"/>
                  <a:pt x="27812" y="27356"/>
                </a:cubicBezTo>
                <a:cubicBezTo>
                  <a:pt x="29241" y="27295"/>
                  <a:pt x="30700" y="26839"/>
                  <a:pt x="31612" y="25745"/>
                </a:cubicBezTo>
                <a:cubicBezTo>
                  <a:pt x="32584" y="24560"/>
                  <a:pt x="32706" y="22918"/>
                  <a:pt x="32797" y="21368"/>
                </a:cubicBezTo>
                <a:cubicBezTo>
                  <a:pt x="33162" y="15866"/>
                  <a:pt x="34195" y="10122"/>
                  <a:pt x="37691" y="5836"/>
                </a:cubicBezTo>
                <a:cubicBezTo>
                  <a:pt x="38815" y="4468"/>
                  <a:pt x="40122" y="3313"/>
                  <a:pt x="41156" y="1885"/>
                </a:cubicBezTo>
                <a:cubicBezTo>
                  <a:pt x="41338" y="1611"/>
                  <a:pt x="41521" y="1337"/>
                  <a:pt x="41673" y="1064"/>
                </a:cubicBezTo>
                <a:cubicBezTo>
                  <a:pt x="37934" y="365"/>
                  <a:pt x="34104" y="0"/>
                  <a:pt x="30183"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0"/>
          <p:cNvSpPr/>
          <p:nvPr/>
        </p:nvSpPr>
        <p:spPr>
          <a:xfrm>
            <a:off x="7795704" y="-2149068"/>
            <a:ext cx="641684" cy="908456"/>
          </a:xfrm>
          <a:custGeom>
            <a:avLst/>
            <a:gdLst/>
            <a:ahLst/>
            <a:cxnLst/>
            <a:rect l="l" t="t" r="r" b="b"/>
            <a:pathLst>
              <a:path w="9619" h="13618" extrusionOk="0">
                <a:moveTo>
                  <a:pt x="2639" y="0"/>
                </a:moveTo>
                <a:cubicBezTo>
                  <a:pt x="2354" y="0"/>
                  <a:pt x="2005" y="429"/>
                  <a:pt x="1502" y="1350"/>
                </a:cubicBezTo>
                <a:cubicBezTo>
                  <a:pt x="1" y="4075"/>
                  <a:pt x="0" y="13618"/>
                  <a:pt x="3688" y="13618"/>
                </a:cubicBezTo>
                <a:cubicBezTo>
                  <a:pt x="4031" y="13618"/>
                  <a:pt x="4407" y="13535"/>
                  <a:pt x="4816" y="13356"/>
                </a:cubicBezTo>
                <a:cubicBezTo>
                  <a:pt x="9618" y="11259"/>
                  <a:pt x="6153" y="11107"/>
                  <a:pt x="4664" y="5849"/>
                </a:cubicBezTo>
                <a:cubicBezTo>
                  <a:pt x="3609" y="2200"/>
                  <a:pt x="3286" y="0"/>
                  <a:pt x="2639"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30"/>
          <p:cNvSpPr/>
          <p:nvPr/>
        </p:nvSpPr>
        <p:spPr>
          <a:xfrm>
            <a:off x="9153052" y="-1046751"/>
            <a:ext cx="352896" cy="654358"/>
          </a:xfrm>
          <a:custGeom>
            <a:avLst/>
            <a:gdLst/>
            <a:ahLst/>
            <a:cxnLst/>
            <a:rect l="l" t="t" r="r" b="b"/>
            <a:pathLst>
              <a:path w="5290" h="9809" extrusionOk="0">
                <a:moveTo>
                  <a:pt x="2936" y="1"/>
                </a:moveTo>
                <a:cubicBezTo>
                  <a:pt x="2607" y="1"/>
                  <a:pt x="2184" y="451"/>
                  <a:pt x="1581" y="1270"/>
                </a:cubicBezTo>
                <a:cubicBezTo>
                  <a:pt x="1" y="3398"/>
                  <a:pt x="366" y="6559"/>
                  <a:pt x="1642" y="8869"/>
                </a:cubicBezTo>
                <a:cubicBezTo>
                  <a:pt x="1855" y="9234"/>
                  <a:pt x="2129" y="9629"/>
                  <a:pt x="2554" y="9750"/>
                </a:cubicBezTo>
                <a:cubicBezTo>
                  <a:pt x="2664" y="9792"/>
                  <a:pt x="2780" y="9808"/>
                  <a:pt x="2899" y="9808"/>
                </a:cubicBezTo>
                <a:cubicBezTo>
                  <a:pt x="3044" y="9808"/>
                  <a:pt x="3194" y="9784"/>
                  <a:pt x="3344" y="9750"/>
                </a:cubicBezTo>
                <a:cubicBezTo>
                  <a:pt x="4834" y="9325"/>
                  <a:pt x="5290" y="7349"/>
                  <a:pt x="4925" y="5829"/>
                </a:cubicBezTo>
                <a:cubicBezTo>
                  <a:pt x="4591" y="4310"/>
                  <a:pt x="4043" y="2851"/>
                  <a:pt x="3709" y="1331"/>
                </a:cubicBezTo>
                <a:cubicBezTo>
                  <a:pt x="3485" y="420"/>
                  <a:pt x="3254" y="1"/>
                  <a:pt x="2936"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30"/>
          <p:cNvSpPr/>
          <p:nvPr/>
        </p:nvSpPr>
        <p:spPr>
          <a:xfrm>
            <a:off x="11636999" y="3344768"/>
            <a:ext cx="912526" cy="938876"/>
          </a:xfrm>
          <a:custGeom>
            <a:avLst/>
            <a:gdLst/>
            <a:ahLst/>
            <a:cxnLst/>
            <a:rect l="l" t="t" r="r" b="b"/>
            <a:pathLst>
              <a:path w="13679" h="14074" extrusionOk="0">
                <a:moveTo>
                  <a:pt x="1" y="13435"/>
                </a:moveTo>
                <a:cubicBezTo>
                  <a:pt x="2797" y="13101"/>
                  <a:pt x="4864" y="13435"/>
                  <a:pt x="6201" y="13770"/>
                </a:cubicBezTo>
                <a:cubicBezTo>
                  <a:pt x="7539" y="14073"/>
                  <a:pt x="8147" y="13982"/>
                  <a:pt x="9210" y="12918"/>
                </a:cubicBezTo>
                <a:cubicBezTo>
                  <a:pt x="10396" y="11733"/>
                  <a:pt x="10761" y="11490"/>
                  <a:pt x="11551" y="10548"/>
                </a:cubicBezTo>
                <a:cubicBezTo>
                  <a:pt x="12645" y="9210"/>
                  <a:pt x="13679" y="7873"/>
                  <a:pt x="13557" y="7052"/>
                </a:cubicBezTo>
                <a:cubicBezTo>
                  <a:pt x="13405" y="5836"/>
                  <a:pt x="13314" y="4985"/>
                  <a:pt x="13162" y="4256"/>
                </a:cubicBezTo>
                <a:cubicBezTo>
                  <a:pt x="12888" y="2736"/>
                  <a:pt x="12493" y="1520"/>
                  <a:pt x="12432" y="0"/>
                </a:cubicBezTo>
                <a:cubicBezTo>
                  <a:pt x="12432" y="0"/>
                  <a:pt x="5928" y="3709"/>
                  <a:pt x="1" y="13435"/>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30"/>
          <p:cNvSpPr/>
          <p:nvPr/>
        </p:nvSpPr>
        <p:spPr>
          <a:xfrm>
            <a:off x="12048333" y="3745963"/>
            <a:ext cx="528810" cy="456830"/>
          </a:xfrm>
          <a:custGeom>
            <a:avLst/>
            <a:gdLst/>
            <a:ahLst/>
            <a:cxnLst/>
            <a:rect l="l" t="t" r="r" b="b"/>
            <a:pathLst>
              <a:path w="7927" h="6848" extrusionOk="0">
                <a:moveTo>
                  <a:pt x="6790" y="1"/>
                </a:moveTo>
                <a:cubicBezTo>
                  <a:pt x="6598" y="1"/>
                  <a:pt x="6289" y="123"/>
                  <a:pt x="5841" y="400"/>
                </a:cubicBezTo>
                <a:cubicBezTo>
                  <a:pt x="3889" y="1597"/>
                  <a:pt x="0" y="6847"/>
                  <a:pt x="1056" y="6847"/>
                </a:cubicBezTo>
                <a:cubicBezTo>
                  <a:pt x="1234" y="6847"/>
                  <a:pt x="1551" y="6699"/>
                  <a:pt x="2041" y="6357"/>
                </a:cubicBezTo>
                <a:cubicBezTo>
                  <a:pt x="4928" y="4303"/>
                  <a:pt x="7926" y="1"/>
                  <a:pt x="6790"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0"/>
          <p:cNvSpPr/>
          <p:nvPr/>
        </p:nvSpPr>
        <p:spPr>
          <a:xfrm>
            <a:off x="10057440" y="4774297"/>
            <a:ext cx="734076" cy="438018"/>
          </a:xfrm>
          <a:custGeom>
            <a:avLst/>
            <a:gdLst/>
            <a:ahLst/>
            <a:cxnLst/>
            <a:rect l="l" t="t" r="r" b="b"/>
            <a:pathLst>
              <a:path w="11004" h="6566" extrusionOk="0">
                <a:moveTo>
                  <a:pt x="0" y="3800"/>
                </a:moveTo>
                <a:cubicBezTo>
                  <a:pt x="1672" y="4468"/>
                  <a:pt x="2736" y="5259"/>
                  <a:pt x="3374" y="5836"/>
                </a:cubicBezTo>
                <a:cubicBezTo>
                  <a:pt x="4043" y="6414"/>
                  <a:pt x="4408" y="6566"/>
                  <a:pt x="5320" y="6292"/>
                </a:cubicBezTo>
                <a:cubicBezTo>
                  <a:pt x="6353" y="5958"/>
                  <a:pt x="6596" y="5958"/>
                  <a:pt x="7326" y="5654"/>
                </a:cubicBezTo>
                <a:cubicBezTo>
                  <a:pt x="8359" y="5228"/>
                  <a:pt x="9332" y="4803"/>
                  <a:pt x="9514" y="4286"/>
                </a:cubicBezTo>
                <a:cubicBezTo>
                  <a:pt x="9788" y="3587"/>
                  <a:pt x="9970" y="3070"/>
                  <a:pt x="10122" y="2614"/>
                </a:cubicBezTo>
                <a:cubicBezTo>
                  <a:pt x="10426" y="1672"/>
                  <a:pt x="10548" y="882"/>
                  <a:pt x="11004" y="0"/>
                </a:cubicBezTo>
                <a:cubicBezTo>
                  <a:pt x="11004" y="31"/>
                  <a:pt x="6231" y="152"/>
                  <a:pt x="0" y="380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0"/>
          <p:cNvSpPr/>
          <p:nvPr/>
        </p:nvSpPr>
        <p:spPr>
          <a:xfrm>
            <a:off x="10252301" y="5005046"/>
            <a:ext cx="533214" cy="148564"/>
          </a:xfrm>
          <a:custGeom>
            <a:avLst/>
            <a:gdLst/>
            <a:ahLst/>
            <a:cxnLst/>
            <a:rect l="l" t="t" r="r" b="b"/>
            <a:pathLst>
              <a:path w="7993" h="2227" extrusionOk="0">
                <a:moveTo>
                  <a:pt x="6082" y="1"/>
                </a:moveTo>
                <a:cubicBezTo>
                  <a:pt x="6025" y="1"/>
                  <a:pt x="5962" y="3"/>
                  <a:pt x="5894" y="6"/>
                </a:cubicBezTo>
                <a:cubicBezTo>
                  <a:pt x="4303" y="120"/>
                  <a:pt x="0" y="2227"/>
                  <a:pt x="1585" y="2227"/>
                </a:cubicBezTo>
                <a:cubicBezTo>
                  <a:pt x="1695" y="2227"/>
                  <a:pt x="1834" y="2217"/>
                  <a:pt x="2003" y="2195"/>
                </a:cubicBezTo>
                <a:cubicBezTo>
                  <a:pt x="4511" y="1900"/>
                  <a:pt x="7993" y="1"/>
                  <a:pt x="6082"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30"/>
          <p:cNvSpPr/>
          <p:nvPr/>
        </p:nvSpPr>
        <p:spPr>
          <a:xfrm>
            <a:off x="7009795" y="4626269"/>
            <a:ext cx="707726" cy="472506"/>
          </a:xfrm>
          <a:custGeom>
            <a:avLst/>
            <a:gdLst/>
            <a:ahLst/>
            <a:cxnLst/>
            <a:rect l="l" t="t" r="r" b="b"/>
            <a:pathLst>
              <a:path w="10609" h="7083" extrusionOk="0">
                <a:moveTo>
                  <a:pt x="1" y="0"/>
                </a:moveTo>
                <a:cubicBezTo>
                  <a:pt x="760" y="1581"/>
                  <a:pt x="973" y="2888"/>
                  <a:pt x="1064" y="3769"/>
                </a:cubicBezTo>
                <a:cubicBezTo>
                  <a:pt x="1156" y="4651"/>
                  <a:pt x="1338" y="4985"/>
                  <a:pt x="2189" y="5411"/>
                </a:cubicBezTo>
                <a:cubicBezTo>
                  <a:pt x="3131" y="5897"/>
                  <a:pt x="3344" y="6049"/>
                  <a:pt x="4074" y="6323"/>
                </a:cubicBezTo>
                <a:cubicBezTo>
                  <a:pt x="5107" y="6718"/>
                  <a:pt x="6140" y="7082"/>
                  <a:pt x="6627" y="6839"/>
                </a:cubicBezTo>
                <a:cubicBezTo>
                  <a:pt x="7296" y="6505"/>
                  <a:pt x="7782" y="6262"/>
                  <a:pt x="8207" y="6049"/>
                </a:cubicBezTo>
                <a:cubicBezTo>
                  <a:pt x="9058" y="5563"/>
                  <a:pt x="9697" y="5076"/>
                  <a:pt x="10609" y="4712"/>
                </a:cubicBezTo>
                <a:cubicBezTo>
                  <a:pt x="10609" y="4712"/>
                  <a:pt x="7052" y="1550"/>
                  <a:pt x="1"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30"/>
          <p:cNvSpPr/>
          <p:nvPr/>
        </p:nvSpPr>
        <p:spPr>
          <a:xfrm>
            <a:off x="7120999" y="4894908"/>
            <a:ext cx="373842" cy="164040"/>
          </a:xfrm>
          <a:custGeom>
            <a:avLst/>
            <a:gdLst/>
            <a:ahLst/>
            <a:cxnLst/>
            <a:rect l="l" t="t" r="r" b="b"/>
            <a:pathLst>
              <a:path w="5604" h="2459" extrusionOk="0">
                <a:moveTo>
                  <a:pt x="406" y="0"/>
                </a:moveTo>
                <a:cubicBezTo>
                  <a:pt x="24" y="0"/>
                  <a:pt x="0" y="185"/>
                  <a:pt x="644" y="654"/>
                </a:cubicBezTo>
                <a:cubicBezTo>
                  <a:pt x="2044" y="1675"/>
                  <a:pt x="4262" y="2458"/>
                  <a:pt x="5102" y="2458"/>
                </a:cubicBezTo>
                <a:cubicBezTo>
                  <a:pt x="5538" y="2458"/>
                  <a:pt x="5603" y="2247"/>
                  <a:pt x="4990" y="1748"/>
                </a:cubicBezTo>
                <a:cubicBezTo>
                  <a:pt x="4079" y="985"/>
                  <a:pt x="1289" y="0"/>
                  <a:pt x="406"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0"/>
          <p:cNvSpPr/>
          <p:nvPr/>
        </p:nvSpPr>
        <p:spPr>
          <a:xfrm>
            <a:off x="13025969" y="-1436537"/>
            <a:ext cx="987574" cy="3866846"/>
          </a:xfrm>
          <a:custGeom>
            <a:avLst/>
            <a:gdLst/>
            <a:ahLst/>
            <a:cxnLst/>
            <a:rect l="l" t="t" r="r" b="b"/>
            <a:pathLst>
              <a:path w="14804" h="57965" extrusionOk="0">
                <a:moveTo>
                  <a:pt x="1" y="5168"/>
                </a:moveTo>
                <a:cubicBezTo>
                  <a:pt x="1" y="5168"/>
                  <a:pt x="12372" y="29484"/>
                  <a:pt x="3587" y="57965"/>
                </a:cubicBezTo>
                <a:cubicBezTo>
                  <a:pt x="14803" y="40427"/>
                  <a:pt x="12797" y="13527"/>
                  <a:pt x="7326" y="6748"/>
                </a:cubicBezTo>
                <a:cubicBezTo>
                  <a:pt x="1855" y="1"/>
                  <a:pt x="1" y="5168"/>
                  <a:pt x="1" y="5168"/>
                </a:cubicBezTo>
                <a:close/>
              </a:path>
            </a:pathLst>
          </a:custGeom>
          <a:solidFill>
            <a:schemeClr val="dk2"/>
          </a:solidFill>
          <a:ln>
            <a:noFill/>
          </a:ln>
          <a:effectLst>
            <a:outerShdw blurRad="671513" algn="bl" rotWithShape="0">
              <a:schemeClr val="dk2">
                <a:alpha val="82000"/>
              </a:schemeClr>
            </a:outerShdw>
          </a:effectLst>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0"/>
          <p:cNvSpPr/>
          <p:nvPr/>
        </p:nvSpPr>
        <p:spPr>
          <a:xfrm>
            <a:off x="13841098" y="-797789"/>
            <a:ext cx="411668" cy="1660746"/>
          </a:xfrm>
          <a:custGeom>
            <a:avLst/>
            <a:gdLst/>
            <a:ahLst/>
            <a:cxnLst/>
            <a:rect l="l" t="t" r="r" b="b"/>
            <a:pathLst>
              <a:path w="6171" h="24895" extrusionOk="0">
                <a:moveTo>
                  <a:pt x="1" y="0"/>
                </a:moveTo>
                <a:cubicBezTo>
                  <a:pt x="1" y="0"/>
                  <a:pt x="4469" y="13526"/>
                  <a:pt x="2007" y="24894"/>
                </a:cubicBezTo>
                <a:cubicBezTo>
                  <a:pt x="6171" y="16566"/>
                  <a:pt x="2311" y="0"/>
                  <a:pt x="2311" y="0"/>
                </a:cubicBezTo>
                <a:lnTo>
                  <a:pt x="1" y="0"/>
                </a:lnTo>
                <a:close/>
              </a:path>
            </a:pathLst>
          </a:custGeom>
          <a:solidFill>
            <a:schemeClr val="dk2"/>
          </a:solidFill>
          <a:ln>
            <a:noFill/>
          </a:ln>
          <a:effectLst>
            <a:outerShdw blurRad="671513" algn="bl" rotWithShape="0">
              <a:schemeClr val="dk2">
                <a:alpha val="82000"/>
              </a:schemeClr>
            </a:outerShdw>
          </a:effectLst>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0"/>
          <p:cNvSpPr/>
          <p:nvPr/>
        </p:nvSpPr>
        <p:spPr>
          <a:xfrm>
            <a:off x="3899307" y="-1114128"/>
            <a:ext cx="1007854" cy="3033504"/>
          </a:xfrm>
          <a:custGeom>
            <a:avLst/>
            <a:gdLst/>
            <a:ahLst/>
            <a:cxnLst/>
            <a:rect l="l" t="t" r="r" b="b"/>
            <a:pathLst>
              <a:path w="15108" h="45473" extrusionOk="0">
                <a:moveTo>
                  <a:pt x="15107" y="3314"/>
                </a:moveTo>
                <a:cubicBezTo>
                  <a:pt x="8207" y="14833"/>
                  <a:pt x="5198" y="33223"/>
                  <a:pt x="10365" y="45472"/>
                </a:cubicBezTo>
                <a:cubicBezTo>
                  <a:pt x="1" y="31642"/>
                  <a:pt x="6201" y="8055"/>
                  <a:pt x="10639" y="3162"/>
                </a:cubicBezTo>
                <a:cubicBezTo>
                  <a:pt x="13679" y="0"/>
                  <a:pt x="15107" y="3314"/>
                  <a:pt x="15107" y="3314"/>
                </a:cubicBezTo>
                <a:close/>
              </a:path>
            </a:pathLst>
          </a:custGeom>
          <a:solidFill>
            <a:schemeClr val="dk2"/>
          </a:solidFill>
          <a:ln>
            <a:noFill/>
          </a:ln>
          <a:effectLst>
            <a:outerShdw blurRad="671513" algn="bl" rotWithShape="0">
              <a:schemeClr val="dk2">
                <a:alpha val="82000"/>
              </a:schemeClr>
            </a:outerShdw>
          </a:effectLst>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0"/>
          <p:cNvSpPr/>
          <p:nvPr/>
        </p:nvSpPr>
        <p:spPr>
          <a:xfrm>
            <a:off x="3633667" y="-3012027"/>
            <a:ext cx="1794566" cy="3982454"/>
          </a:xfrm>
          <a:custGeom>
            <a:avLst/>
            <a:gdLst/>
            <a:ahLst/>
            <a:cxnLst/>
            <a:rect l="l" t="t" r="r" b="b"/>
            <a:pathLst>
              <a:path w="26901" h="59698" extrusionOk="0">
                <a:moveTo>
                  <a:pt x="26901" y="3982"/>
                </a:moveTo>
                <a:cubicBezTo>
                  <a:pt x="16080" y="14225"/>
                  <a:pt x="3952" y="32311"/>
                  <a:pt x="4378" y="59697"/>
                </a:cubicBezTo>
                <a:cubicBezTo>
                  <a:pt x="1" y="32523"/>
                  <a:pt x="14135" y="5167"/>
                  <a:pt x="23557" y="578"/>
                </a:cubicBezTo>
                <a:cubicBezTo>
                  <a:pt x="26019" y="0"/>
                  <a:pt x="26901" y="3982"/>
                  <a:pt x="26901" y="3982"/>
                </a:cubicBezTo>
                <a:close/>
              </a:path>
            </a:pathLst>
          </a:custGeom>
          <a:solidFill>
            <a:schemeClr val="dk2"/>
          </a:solidFill>
          <a:ln>
            <a:noFill/>
          </a:ln>
          <a:effectLst>
            <a:outerShdw blurRad="671513" algn="bl" rotWithShape="0">
              <a:schemeClr val="dk2">
                <a:alpha val="82000"/>
              </a:schemeClr>
            </a:outerShdw>
          </a:effectLst>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0"/>
          <p:cNvSpPr/>
          <p:nvPr/>
        </p:nvSpPr>
        <p:spPr>
          <a:xfrm>
            <a:off x="6803661" y="1894027"/>
            <a:ext cx="713130" cy="1285034"/>
          </a:xfrm>
          <a:custGeom>
            <a:avLst/>
            <a:gdLst/>
            <a:ahLst/>
            <a:cxnLst/>
            <a:rect l="l" t="t" r="r" b="b"/>
            <a:pathLst>
              <a:path w="10690" h="19263" extrusionOk="0">
                <a:moveTo>
                  <a:pt x="4271" y="0"/>
                </a:moveTo>
                <a:cubicBezTo>
                  <a:pt x="1951" y="0"/>
                  <a:pt x="0" y="2921"/>
                  <a:pt x="1267" y="6519"/>
                </a:cubicBezTo>
                <a:cubicBezTo>
                  <a:pt x="3151" y="11930"/>
                  <a:pt x="5644" y="15091"/>
                  <a:pt x="5461" y="17462"/>
                </a:cubicBezTo>
                <a:cubicBezTo>
                  <a:pt x="5359" y="18600"/>
                  <a:pt x="5685" y="19262"/>
                  <a:pt x="6209" y="19262"/>
                </a:cubicBezTo>
                <a:cubicBezTo>
                  <a:pt x="6776" y="19262"/>
                  <a:pt x="7576" y="18487"/>
                  <a:pt x="8319" y="16702"/>
                </a:cubicBezTo>
                <a:cubicBezTo>
                  <a:pt x="9778" y="13176"/>
                  <a:pt x="10689" y="8039"/>
                  <a:pt x="7741" y="2598"/>
                </a:cubicBezTo>
                <a:cubicBezTo>
                  <a:pt x="6743" y="766"/>
                  <a:pt x="5458" y="0"/>
                  <a:pt x="4271"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30"/>
          <p:cNvSpPr/>
          <p:nvPr/>
        </p:nvSpPr>
        <p:spPr>
          <a:xfrm>
            <a:off x="6835747" y="2938370"/>
            <a:ext cx="184254" cy="175648"/>
          </a:xfrm>
          <a:custGeom>
            <a:avLst/>
            <a:gdLst/>
            <a:ahLst/>
            <a:cxnLst/>
            <a:rect l="l" t="t" r="r" b="b"/>
            <a:pathLst>
              <a:path w="2762" h="2633" extrusionOk="0">
                <a:moveTo>
                  <a:pt x="509" y="0"/>
                </a:moveTo>
                <a:cubicBezTo>
                  <a:pt x="203" y="0"/>
                  <a:pt x="0" y="374"/>
                  <a:pt x="26" y="1411"/>
                </a:cubicBezTo>
                <a:cubicBezTo>
                  <a:pt x="43" y="2406"/>
                  <a:pt x="855" y="2632"/>
                  <a:pt x="1590" y="2632"/>
                </a:cubicBezTo>
                <a:cubicBezTo>
                  <a:pt x="2203" y="2632"/>
                  <a:pt x="2762" y="2475"/>
                  <a:pt x="2762" y="2475"/>
                </a:cubicBezTo>
                <a:cubicBezTo>
                  <a:pt x="2762" y="2475"/>
                  <a:pt x="1295" y="0"/>
                  <a:pt x="509"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30"/>
          <p:cNvSpPr/>
          <p:nvPr/>
        </p:nvSpPr>
        <p:spPr>
          <a:xfrm>
            <a:off x="5235574" y="369437"/>
            <a:ext cx="481512" cy="1410250"/>
          </a:xfrm>
          <a:custGeom>
            <a:avLst/>
            <a:gdLst/>
            <a:ahLst/>
            <a:cxnLst/>
            <a:rect l="l" t="t" r="r" b="b"/>
            <a:pathLst>
              <a:path w="7218" h="21140" extrusionOk="0">
                <a:moveTo>
                  <a:pt x="2456" y="0"/>
                </a:moveTo>
                <a:cubicBezTo>
                  <a:pt x="1376" y="0"/>
                  <a:pt x="958" y="1735"/>
                  <a:pt x="578" y="5087"/>
                </a:cubicBezTo>
                <a:cubicBezTo>
                  <a:pt x="0" y="10163"/>
                  <a:pt x="0" y="18492"/>
                  <a:pt x="3800" y="20589"/>
                </a:cubicBezTo>
                <a:cubicBezTo>
                  <a:pt x="4481" y="20962"/>
                  <a:pt x="5002" y="21140"/>
                  <a:pt x="5396" y="21140"/>
                </a:cubicBezTo>
                <a:cubicBezTo>
                  <a:pt x="7217" y="21140"/>
                  <a:pt x="6335" y="17342"/>
                  <a:pt x="6110" y="11470"/>
                </a:cubicBezTo>
                <a:cubicBezTo>
                  <a:pt x="5806" y="4327"/>
                  <a:pt x="5441" y="1652"/>
                  <a:pt x="3526" y="406"/>
                </a:cubicBezTo>
                <a:cubicBezTo>
                  <a:pt x="3109" y="135"/>
                  <a:pt x="2757" y="0"/>
                  <a:pt x="2456"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30"/>
          <p:cNvSpPr/>
          <p:nvPr/>
        </p:nvSpPr>
        <p:spPr>
          <a:xfrm>
            <a:off x="5051321" y="781303"/>
            <a:ext cx="156434" cy="498458"/>
          </a:xfrm>
          <a:custGeom>
            <a:avLst/>
            <a:gdLst/>
            <a:ahLst/>
            <a:cxnLst/>
            <a:rect l="l" t="t" r="r" b="b"/>
            <a:pathLst>
              <a:path w="2345" h="7472" extrusionOk="0">
                <a:moveTo>
                  <a:pt x="1584" y="0"/>
                </a:moveTo>
                <a:cubicBezTo>
                  <a:pt x="1365" y="0"/>
                  <a:pt x="1083" y="401"/>
                  <a:pt x="756" y="1375"/>
                </a:cubicBezTo>
                <a:cubicBezTo>
                  <a:pt x="89" y="3424"/>
                  <a:pt x="1" y="7471"/>
                  <a:pt x="638" y="7471"/>
                </a:cubicBezTo>
                <a:cubicBezTo>
                  <a:pt x="814" y="7471"/>
                  <a:pt x="1045" y="7163"/>
                  <a:pt x="1334" y="6421"/>
                </a:cubicBezTo>
                <a:cubicBezTo>
                  <a:pt x="2344" y="3826"/>
                  <a:pt x="2262" y="0"/>
                  <a:pt x="1584"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30"/>
          <p:cNvSpPr/>
          <p:nvPr/>
        </p:nvSpPr>
        <p:spPr>
          <a:xfrm>
            <a:off x="6590055" y="1560876"/>
            <a:ext cx="573506" cy="883640"/>
          </a:xfrm>
          <a:custGeom>
            <a:avLst/>
            <a:gdLst/>
            <a:ahLst/>
            <a:cxnLst/>
            <a:rect l="l" t="t" r="r" b="b"/>
            <a:pathLst>
              <a:path w="8597" h="13246" extrusionOk="0">
                <a:moveTo>
                  <a:pt x="6756" y="1"/>
                </a:moveTo>
                <a:cubicBezTo>
                  <a:pt x="6467" y="1"/>
                  <a:pt x="6119" y="46"/>
                  <a:pt x="5715" y="145"/>
                </a:cubicBezTo>
                <a:cubicBezTo>
                  <a:pt x="2736" y="875"/>
                  <a:pt x="1095" y="1847"/>
                  <a:pt x="548" y="5495"/>
                </a:cubicBezTo>
                <a:cubicBezTo>
                  <a:pt x="1" y="9173"/>
                  <a:pt x="3040" y="13246"/>
                  <a:pt x="3040" y="13246"/>
                </a:cubicBezTo>
                <a:cubicBezTo>
                  <a:pt x="1703" y="9629"/>
                  <a:pt x="1399" y="5008"/>
                  <a:pt x="4986" y="3306"/>
                </a:cubicBezTo>
                <a:cubicBezTo>
                  <a:pt x="8085" y="1835"/>
                  <a:pt x="8597" y="1"/>
                  <a:pt x="6756"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30"/>
          <p:cNvSpPr/>
          <p:nvPr/>
        </p:nvSpPr>
        <p:spPr>
          <a:xfrm>
            <a:off x="6399865" y="3748631"/>
            <a:ext cx="689314" cy="666966"/>
          </a:xfrm>
          <a:custGeom>
            <a:avLst/>
            <a:gdLst/>
            <a:ahLst/>
            <a:cxnLst/>
            <a:rect l="l" t="t" r="r" b="b"/>
            <a:pathLst>
              <a:path w="10333" h="9998" extrusionOk="0">
                <a:moveTo>
                  <a:pt x="936" y="0"/>
                </a:moveTo>
                <a:cubicBezTo>
                  <a:pt x="224" y="0"/>
                  <a:pt x="1" y="869"/>
                  <a:pt x="724" y="2670"/>
                </a:cubicBezTo>
                <a:cubicBezTo>
                  <a:pt x="1920" y="5739"/>
                  <a:pt x="6835" y="9997"/>
                  <a:pt x="9089" y="9997"/>
                </a:cubicBezTo>
                <a:cubicBezTo>
                  <a:pt x="9871" y="9997"/>
                  <a:pt x="10333" y="9485"/>
                  <a:pt x="10207" y="8232"/>
                </a:cubicBezTo>
                <a:cubicBezTo>
                  <a:pt x="9721" y="3339"/>
                  <a:pt x="6864" y="6500"/>
                  <a:pt x="4311" y="2852"/>
                </a:cubicBezTo>
                <a:cubicBezTo>
                  <a:pt x="2997" y="976"/>
                  <a:pt x="1692" y="0"/>
                  <a:pt x="936"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30"/>
          <p:cNvSpPr/>
          <p:nvPr/>
        </p:nvSpPr>
        <p:spPr>
          <a:xfrm>
            <a:off x="6178452" y="-414608"/>
            <a:ext cx="416136" cy="1144476"/>
          </a:xfrm>
          <a:custGeom>
            <a:avLst/>
            <a:gdLst/>
            <a:ahLst/>
            <a:cxnLst/>
            <a:rect l="l" t="t" r="r" b="b"/>
            <a:pathLst>
              <a:path w="6238" h="17156" extrusionOk="0">
                <a:moveTo>
                  <a:pt x="5803" y="1"/>
                </a:moveTo>
                <a:cubicBezTo>
                  <a:pt x="5429" y="1"/>
                  <a:pt x="4736" y="835"/>
                  <a:pt x="4104" y="2281"/>
                </a:cubicBezTo>
                <a:cubicBezTo>
                  <a:pt x="2219" y="6597"/>
                  <a:pt x="0" y="14165"/>
                  <a:pt x="2675" y="16354"/>
                </a:cubicBezTo>
                <a:cubicBezTo>
                  <a:pt x="3351" y="16901"/>
                  <a:pt x="3885" y="17155"/>
                  <a:pt x="4293" y="17155"/>
                </a:cubicBezTo>
                <a:cubicBezTo>
                  <a:pt x="5517" y="17155"/>
                  <a:pt x="5608" y="14864"/>
                  <a:pt x="5016" y="11308"/>
                </a:cubicBezTo>
                <a:cubicBezTo>
                  <a:pt x="4225" y="6566"/>
                  <a:pt x="4225" y="6749"/>
                  <a:pt x="5563" y="2828"/>
                </a:cubicBezTo>
                <a:cubicBezTo>
                  <a:pt x="6237" y="865"/>
                  <a:pt x="6185" y="1"/>
                  <a:pt x="5803"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30"/>
          <p:cNvSpPr/>
          <p:nvPr/>
        </p:nvSpPr>
        <p:spPr>
          <a:xfrm>
            <a:off x="11415988" y="1876080"/>
            <a:ext cx="1364220" cy="1392304"/>
          </a:xfrm>
          <a:custGeom>
            <a:avLst/>
            <a:gdLst/>
            <a:ahLst/>
            <a:cxnLst/>
            <a:rect l="l" t="t" r="r" b="b"/>
            <a:pathLst>
              <a:path w="20450" h="20871" extrusionOk="0">
                <a:moveTo>
                  <a:pt x="18037" y="0"/>
                </a:moveTo>
                <a:cubicBezTo>
                  <a:pt x="16839" y="0"/>
                  <a:pt x="15144" y="1072"/>
                  <a:pt x="12858" y="3657"/>
                </a:cubicBezTo>
                <a:cubicBezTo>
                  <a:pt x="7417" y="9797"/>
                  <a:pt x="0" y="20284"/>
                  <a:pt x="3861" y="20831"/>
                </a:cubicBezTo>
                <a:cubicBezTo>
                  <a:pt x="4061" y="20858"/>
                  <a:pt x="4249" y="20871"/>
                  <a:pt x="4426" y="20871"/>
                </a:cubicBezTo>
                <a:cubicBezTo>
                  <a:pt x="7626" y="20871"/>
                  <a:pt x="7176" y="16619"/>
                  <a:pt x="11612" y="14661"/>
                </a:cubicBezTo>
                <a:cubicBezTo>
                  <a:pt x="16293" y="12594"/>
                  <a:pt x="20274" y="10588"/>
                  <a:pt x="20396" y="5299"/>
                </a:cubicBezTo>
                <a:cubicBezTo>
                  <a:pt x="20450" y="2201"/>
                  <a:pt x="19755" y="0"/>
                  <a:pt x="18037"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30"/>
          <p:cNvSpPr/>
          <p:nvPr/>
        </p:nvSpPr>
        <p:spPr>
          <a:xfrm>
            <a:off x="12080220" y="1850599"/>
            <a:ext cx="301396" cy="333150"/>
          </a:xfrm>
          <a:custGeom>
            <a:avLst/>
            <a:gdLst/>
            <a:ahLst/>
            <a:cxnLst/>
            <a:rect l="l" t="t" r="r" b="b"/>
            <a:pathLst>
              <a:path w="4518" h="4994" extrusionOk="0">
                <a:moveTo>
                  <a:pt x="3912" y="0"/>
                </a:moveTo>
                <a:cubicBezTo>
                  <a:pt x="3612" y="0"/>
                  <a:pt x="2934" y="532"/>
                  <a:pt x="1776" y="1912"/>
                </a:cubicBezTo>
                <a:cubicBezTo>
                  <a:pt x="661" y="3241"/>
                  <a:pt x="0" y="4994"/>
                  <a:pt x="561" y="4994"/>
                </a:cubicBezTo>
                <a:cubicBezTo>
                  <a:pt x="795" y="4994"/>
                  <a:pt x="1242" y="4688"/>
                  <a:pt x="1959" y="3918"/>
                </a:cubicBezTo>
                <a:cubicBezTo>
                  <a:pt x="3585" y="2170"/>
                  <a:pt x="4518" y="0"/>
                  <a:pt x="3912"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30"/>
          <p:cNvSpPr/>
          <p:nvPr/>
        </p:nvSpPr>
        <p:spPr>
          <a:xfrm>
            <a:off x="11328799" y="514063"/>
            <a:ext cx="1063158" cy="946082"/>
          </a:xfrm>
          <a:custGeom>
            <a:avLst/>
            <a:gdLst/>
            <a:ahLst/>
            <a:cxnLst/>
            <a:rect l="l" t="t" r="r" b="b"/>
            <a:pathLst>
              <a:path w="15937" h="14182" extrusionOk="0">
                <a:moveTo>
                  <a:pt x="14214" y="0"/>
                </a:moveTo>
                <a:cubicBezTo>
                  <a:pt x="13286" y="0"/>
                  <a:pt x="11924" y="523"/>
                  <a:pt x="10791" y="1734"/>
                </a:cubicBezTo>
                <a:cubicBezTo>
                  <a:pt x="6718" y="6080"/>
                  <a:pt x="0" y="12342"/>
                  <a:pt x="4499" y="13831"/>
                </a:cubicBezTo>
                <a:cubicBezTo>
                  <a:pt x="5243" y="14073"/>
                  <a:pt x="5876" y="14182"/>
                  <a:pt x="6419" y="14182"/>
                </a:cubicBezTo>
                <a:cubicBezTo>
                  <a:pt x="9154" y="14182"/>
                  <a:pt x="9589" y="11408"/>
                  <a:pt x="10426" y="8846"/>
                </a:cubicBezTo>
                <a:cubicBezTo>
                  <a:pt x="11429" y="5776"/>
                  <a:pt x="10426" y="5168"/>
                  <a:pt x="13922" y="2494"/>
                </a:cubicBezTo>
                <a:cubicBezTo>
                  <a:pt x="15937" y="969"/>
                  <a:pt x="15477" y="0"/>
                  <a:pt x="14214"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30"/>
          <p:cNvSpPr/>
          <p:nvPr/>
        </p:nvSpPr>
        <p:spPr>
          <a:xfrm>
            <a:off x="12095564" y="678237"/>
            <a:ext cx="460700" cy="349026"/>
          </a:xfrm>
          <a:custGeom>
            <a:avLst/>
            <a:gdLst/>
            <a:ahLst/>
            <a:cxnLst/>
            <a:rect l="l" t="t" r="r" b="b"/>
            <a:pathLst>
              <a:path w="6906" h="5232" extrusionOk="0">
                <a:moveTo>
                  <a:pt x="5343" y="1"/>
                </a:moveTo>
                <a:cubicBezTo>
                  <a:pt x="4972" y="1"/>
                  <a:pt x="4391" y="240"/>
                  <a:pt x="3552" y="823"/>
                </a:cubicBezTo>
                <a:cubicBezTo>
                  <a:pt x="2165" y="1775"/>
                  <a:pt x="0" y="5232"/>
                  <a:pt x="1627" y="5232"/>
                </a:cubicBezTo>
                <a:cubicBezTo>
                  <a:pt x="1818" y="5232"/>
                  <a:pt x="2063" y="5184"/>
                  <a:pt x="2367" y="5078"/>
                </a:cubicBezTo>
                <a:cubicBezTo>
                  <a:pt x="4726" y="4267"/>
                  <a:pt x="6906" y="1"/>
                  <a:pt x="5343"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30"/>
          <p:cNvSpPr/>
          <p:nvPr/>
        </p:nvSpPr>
        <p:spPr>
          <a:xfrm>
            <a:off x="11089777" y="3930617"/>
            <a:ext cx="384450" cy="368706"/>
          </a:xfrm>
          <a:custGeom>
            <a:avLst/>
            <a:gdLst/>
            <a:ahLst/>
            <a:cxnLst/>
            <a:rect l="l" t="t" r="r" b="b"/>
            <a:pathLst>
              <a:path w="5763" h="5527" extrusionOk="0">
                <a:moveTo>
                  <a:pt x="5302" y="1"/>
                </a:moveTo>
                <a:cubicBezTo>
                  <a:pt x="4631" y="1"/>
                  <a:pt x="3275" y="1446"/>
                  <a:pt x="2854" y="2921"/>
                </a:cubicBezTo>
                <a:cubicBezTo>
                  <a:pt x="2634" y="3731"/>
                  <a:pt x="2370" y="4074"/>
                  <a:pt x="2109" y="4074"/>
                </a:cubicBezTo>
                <a:cubicBezTo>
                  <a:pt x="1684" y="4074"/>
                  <a:pt x="1268" y="3167"/>
                  <a:pt x="1061" y="1887"/>
                </a:cubicBezTo>
                <a:cubicBezTo>
                  <a:pt x="889" y="721"/>
                  <a:pt x="563" y="29"/>
                  <a:pt x="322" y="29"/>
                </a:cubicBezTo>
                <a:cubicBezTo>
                  <a:pt x="136" y="29"/>
                  <a:pt x="1" y="443"/>
                  <a:pt x="27" y="1370"/>
                </a:cubicBezTo>
                <a:cubicBezTo>
                  <a:pt x="83" y="3164"/>
                  <a:pt x="1018" y="5526"/>
                  <a:pt x="2593" y="5526"/>
                </a:cubicBezTo>
                <a:cubicBezTo>
                  <a:pt x="2726" y="5526"/>
                  <a:pt x="2864" y="5509"/>
                  <a:pt x="3006" y="5474"/>
                </a:cubicBezTo>
                <a:cubicBezTo>
                  <a:pt x="4799" y="5048"/>
                  <a:pt x="5255" y="3225"/>
                  <a:pt x="5650" y="975"/>
                </a:cubicBezTo>
                <a:cubicBezTo>
                  <a:pt x="5762" y="285"/>
                  <a:pt x="5599" y="1"/>
                  <a:pt x="5302"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30"/>
          <p:cNvSpPr/>
          <p:nvPr/>
        </p:nvSpPr>
        <p:spPr>
          <a:xfrm>
            <a:off x="-819159" y="5599566"/>
            <a:ext cx="19942754" cy="5651204"/>
          </a:xfrm>
          <a:custGeom>
            <a:avLst/>
            <a:gdLst/>
            <a:ahLst/>
            <a:cxnLst/>
            <a:rect l="l" t="t" r="r" b="b"/>
            <a:pathLst>
              <a:path w="298947" h="84713" extrusionOk="0">
                <a:moveTo>
                  <a:pt x="281374" y="15715"/>
                </a:moveTo>
                <a:lnTo>
                  <a:pt x="281374" y="15715"/>
                </a:lnTo>
                <a:lnTo>
                  <a:pt x="281374" y="15715"/>
                </a:lnTo>
                <a:close/>
                <a:moveTo>
                  <a:pt x="190764" y="32159"/>
                </a:moveTo>
                <a:cubicBezTo>
                  <a:pt x="191615" y="32463"/>
                  <a:pt x="192345" y="33071"/>
                  <a:pt x="192801" y="33861"/>
                </a:cubicBezTo>
                <a:cubicBezTo>
                  <a:pt x="192831" y="33982"/>
                  <a:pt x="192892" y="34074"/>
                  <a:pt x="192953" y="34165"/>
                </a:cubicBezTo>
                <a:lnTo>
                  <a:pt x="190460" y="34803"/>
                </a:lnTo>
                <a:lnTo>
                  <a:pt x="190460" y="34803"/>
                </a:lnTo>
                <a:lnTo>
                  <a:pt x="190764" y="32159"/>
                </a:lnTo>
                <a:close/>
                <a:moveTo>
                  <a:pt x="208637" y="35502"/>
                </a:moveTo>
                <a:cubicBezTo>
                  <a:pt x="208637" y="35502"/>
                  <a:pt x="208637" y="35503"/>
                  <a:pt x="208637" y="35504"/>
                </a:cubicBezTo>
                <a:lnTo>
                  <a:pt x="208637" y="35504"/>
                </a:lnTo>
                <a:cubicBezTo>
                  <a:pt x="208637" y="35503"/>
                  <a:pt x="208637" y="35502"/>
                  <a:pt x="208637" y="35502"/>
                </a:cubicBezTo>
                <a:close/>
                <a:moveTo>
                  <a:pt x="188576" y="32098"/>
                </a:moveTo>
                <a:lnTo>
                  <a:pt x="188393" y="35320"/>
                </a:lnTo>
                <a:lnTo>
                  <a:pt x="185870" y="35958"/>
                </a:lnTo>
                <a:cubicBezTo>
                  <a:pt x="185810" y="35502"/>
                  <a:pt x="185870" y="35077"/>
                  <a:pt x="185992" y="34651"/>
                </a:cubicBezTo>
                <a:cubicBezTo>
                  <a:pt x="186266" y="33678"/>
                  <a:pt x="186874" y="32888"/>
                  <a:pt x="187755" y="32432"/>
                </a:cubicBezTo>
                <a:cubicBezTo>
                  <a:pt x="188029" y="32280"/>
                  <a:pt x="188302" y="32159"/>
                  <a:pt x="188576" y="32098"/>
                </a:cubicBezTo>
                <a:close/>
                <a:moveTo>
                  <a:pt x="188333" y="36596"/>
                </a:moveTo>
                <a:lnTo>
                  <a:pt x="188181" y="39089"/>
                </a:lnTo>
                <a:cubicBezTo>
                  <a:pt x="187208" y="38724"/>
                  <a:pt x="186478" y="37964"/>
                  <a:pt x="186114" y="37022"/>
                </a:cubicBezTo>
                <a:lnTo>
                  <a:pt x="188333" y="36596"/>
                </a:lnTo>
                <a:close/>
                <a:moveTo>
                  <a:pt x="193257" y="35624"/>
                </a:moveTo>
                <a:cubicBezTo>
                  <a:pt x="193257" y="35958"/>
                  <a:pt x="193196" y="36323"/>
                  <a:pt x="193105" y="36688"/>
                </a:cubicBezTo>
                <a:cubicBezTo>
                  <a:pt x="192831" y="37630"/>
                  <a:pt x="192193" y="38420"/>
                  <a:pt x="191342" y="38907"/>
                </a:cubicBezTo>
                <a:cubicBezTo>
                  <a:pt x="190916" y="39150"/>
                  <a:pt x="190430" y="39302"/>
                  <a:pt x="189943" y="39332"/>
                </a:cubicBezTo>
                <a:lnTo>
                  <a:pt x="190308" y="36201"/>
                </a:lnTo>
                <a:lnTo>
                  <a:pt x="193257" y="35624"/>
                </a:lnTo>
                <a:close/>
                <a:moveTo>
                  <a:pt x="185415" y="37174"/>
                </a:moveTo>
                <a:cubicBezTo>
                  <a:pt x="185870" y="38390"/>
                  <a:pt x="186843" y="39393"/>
                  <a:pt x="188150" y="39818"/>
                </a:cubicBezTo>
                <a:lnTo>
                  <a:pt x="187725" y="46931"/>
                </a:lnTo>
                <a:cubicBezTo>
                  <a:pt x="185931" y="43891"/>
                  <a:pt x="185050" y="41308"/>
                  <a:pt x="184959" y="37265"/>
                </a:cubicBezTo>
                <a:lnTo>
                  <a:pt x="185415" y="37174"/>
                </a:lnTo>
                <a:close/>
                <a:moveTo>
                  <a:pt x="272316" y="0"/>
                </a:moveTo>
                <a:lnTo>
                  <a:pt x="273653" y="4803"/>
                </a:lnTo>
                <a:lnTo>
                  <a:pt x="266541" y="4043"/>
                </a:lnTo>
                <a:lnTo>
                  <a:pt x="267665" y="9727"/>
                </a:lnTo>
                <a:lnTo>
                  <a:pt x="274748" y="8602"/>
                </a:lnTo>
                <a:lnTo>
                  <a:pt x="276875" y="16201"/>
                </a:lnTo>
                <a:lnTo>
                  <a:pt x="275872" y="15289"/>
                </a:lnTo>
                <a:lnTo>
                  <a:pt x="277027" y="21946"/>
                </a:lnTo>
                <a:lnTo>
                  <a:pt x="275416" y="20335"/>
                </a:lnTo>
                <a:lnTo>
                  <a:pt x="275143" y="23800"/>
                </a:lnTo>
                <a:cubicBezTo>
                  <a:pt x="275143" y="23800"/>
                  <a:pt x="271222" y="20487"/>
                  <a:pt x="271799" y="16140"/>
                </a:cubicBezTo>
                <a:lnTo>
                  <a:pt x="271799" y="16140"/>
                </a:lnTo>
                <a:cubicBezTo>
                  <a:pt x="270067" y="18602"/>
                  <a:pt x="273410" y="25107"/>
                  <a:pt x="273410" y="25107"/>
                </a:cubicBezTo>
                <a:cubicBezTo>
                  <a:pt x="273410" y="25107"/>
                  <a:pt x="270275" y="20784"/>
                  <a:pt x="266334" y="20784"/>
                </a:cubicBezTo>
                <a:cubicBezTo>
                  <a:pt x="265954" y="20784"/>
                  <a:pt x="265566" y="20824"/>
                  <a:pt x="265173" y="20912"/>
                </a:cubicBezTo>
                <a:cubicBezTo>
                  <a:pt x="265598" y="23952"/>
                  <a:pt x="268790" y="27265"/>
                  <a:pt x="268790" y="27265"/>
                </a:cubicBezTo>
                <a:cubicBezTo>
                  <a:pt x="268790" y="27265"/>
                  <a:pt x="261404" y="26566"/>
                  <a:pt x="261677" y="19180"/>
                </a:cubicBezTo>
                <a:lnTo>
                  <a:pt x="261677" y="19180"/>
                </a:lnTo>
                <a:cubicBezTo>
                  <a:pt x="259246" y="19909"/>
                  <a:pt x="265173" y="28420"/>
                  <a:pt x="265173" y="28420"/>
                </a:cubicBezTo>
                <a:cubicBezTo>
                  <a:pt x="265173" y="28420"/>
                  <a:pt x="262608" y="26655"/>
                  <a:pt x="259543" y="26655"/>
                </a:cubicBezTo>
                <a:cubicBezTo>
                  <a:pt x="258688" y="26655"/>
                  <a:pt x="257794" y="26792"/>
                  <a:pt x="256905" y="27143"/>
                </a:cubicBezTo>
                <a:cubicBezTo>
                  <a:pt x="258668" y="28572"/>
                  <a:pt x="260826" y="28998"/>
                  <a:pt x="260826" y="28998"/>
                </a:cubicBezTo>
                <a:lnTo>
                  <a:pt x="255902" y="29454"/>
                </a:lnTo>
                <a:lnTo>
                  <a:pt x="256480" y="31612"/>
                </a:lnTo>
                <a:lnTo>
                  <a:pt x="253744" y="24104"/>
                </a:lnTo>
                <a:lnTo>
                  <a:pt x="254322" y="32919"/>
                </a:lnTo>
                <a:lnTo>
                  <a:pt x="252437" y="30730"/>
                </a:lnTo>
                <a:lnTo>
                  <a:pt x="251434" y="34226"/>
                </a:lnTo>
                <a:cubicBezTo>
                  <a:pt x="251434" y="34226"/>
                  <a:pt x="247817" y="27995"/>
                  <a:pt x="244625" y="26262"/>
                </a:cubicBezTo>
                <a:lnTo>
                  <a:pt x="244625" y="26262"/>
                </a:lnTo>
                <a:cubicBezTo>
                  <a:pt x="246206" y="30031"/>
                  <a:pt x="247239" y="32341"/>
                  <a:pt x="247239" y="32341"/>
                </a:cubicBezTo>
                <a:lnTo>
                  <a:pt x="243622" y="29454"/>
                </a:lnTo>
                <a:lnTo>
                  <a:pt x="245051" y="33770"/>
                </a:lnTo>
                <a:cubicBezTo>
                  <a:pt x="245051" y="33770"/>
                  <a:pt x="237847" y="28876"/>
                  <a:pt x="240735" y="19028"/>
                </a:cubicBezTo>
                <a:lnTo>
                  <a:pt x="240735" y="19028"/>
                </a:lnTo>
                <a:cubicBezTo>
                  <a:pt x="237543" y="27721"/>
                  <a:pt x="242011" y="35229"/>
                  <a:pt x="242011" y="35229"/>
                </a:cubicBezTo>
                <a:lnTo>
                  <a:pt x="238121" y="32037"/>
                </a:lnTo>
                <a:lnTo>
                  <a:pt x="239124" y="37113"/>
                </a:lnTo>
                <a:cubicBezTo>
                  <a:pt x="239124" y="37113"/>
                  <a:pt x="238393" y="35625"/>
                  <a:pt x="233906" y="35625"/>
                </a:cubicBezTo>
                <a:cubicBezTo>
                  <a:pt x="233551" y="35625"/>
                  <a:pt x="233174" y="35634"/>
                  <a:pt x="232771" y="35654"/>
                </a:cubicBezTo>
                <a:cubicBezTo>
                  <a:pt x="233774" y="38268"/>
                  <a:pt x="235507" y="38846"/>
                  <a:pt x="235507" y="38846"/>
                </a:cubicBezTo>
                <a:lnTo>
                  <a:pt x="231342" y="38420"/>
                </a:lnTo>
                <a:lnTo>
                  <a:pt x="232042" y="41004"/>
                </a:lnTo>
                <a:cubicBezTo>
                  <a:pt x="232042" y="41004"/>
                  <a:pt x="231227" y="41541"/>
                  <a:pt x="230322" y="41541"/>
                </a:cubicBezTo>
                <a:cubicBezTo>
                  <a:pt x="228697" y="41541"/>
                  <a:pt x="226777" y="39812"/>
                  <a:pt x="228728" y="30153"/>
                </a:cubicBezTo>
                <a:lnTo>
                  <a:pt x="228728" y="30153"/>
                </a:lnTo>
                <a:cubicBezTo>
                  <a:pt x="225172" y="31794"/>
                  <a:pt x="225233" y="36536"/>
                  <a:pt x="225476" y="38846"/>
                </a:cubicBezTo>
                <a:lnTo>
                  <a:pt x="223379" y="25259"/>
                </a:lnTo>
                <a:lnTo>
                  <a:pt x="223379" y="25259"/>
                </a:lnTo>
                <a:cubicBezTo>
                  <a:pt x="223379" y="25260"/>
                  <a:pt x="223227" y="37843"/>
                  <a:pt x="224534" y="41733"/>
                </a:cubicBezTo>
                <a:cubicBezTo>
                  <a:pt x="220036" y="34500"/>
                  <a:pt x="216388" y="32888"/>
                  <a:pt x="216388" y="32888"/>
                </a:cubicBezTo>
                <a:lnTo>
                  <a:pt x="216388" y="32888"/>
                </a:lnTo>
                <a:cubicBezTo>
                  <a:pt x="216388" y="32889"/>
                  <a:pt x="220856" y="36536"/>
                  <a:pt x="221099" y="42159"/>
                </a:cubicBezTo>
                <a:cubicBezTo>
                  <a:pt x="219124" y="41241"/>
                  <a:pt x="217841" y="41043"/>
                  <a:pt x="217102" y="41043"/>
                </a:cubicBezTo>
                <a:cubicBezTo>
                  <a:pt x="216544" y="41043"/>
                  <a:pt x="216297" y="41156"/>
                  <a:pt x="216297" y="41156"/>
                </a:cubicBezTo>
                <a:lnTo>
                  <a:pt x="217877" y="44621"/>
                </a:lnTo>
                <a:cubicBezTo>
                  <a:pt x="217877" y="44621"/>
                  <a:pt x="212953" y="42311"/>
                  <a:pt x="213531" y="36657"/>
                </a:cubicBezTo>
                <a:cubicBezTo>
                  <a:pt x="213481" y="36608"/>
                  <a:pt x="213432" y="36584"/>
                  <a:pt x="213384" y="36584"/>
                </a:cubicBezTo>
                <a:cubicBezTo>
                  <a:pt x="212607" y="36584"/>
                  <a:pt x="212127" y="42765"/>
                  <a:pt x="214990" y="45198"/>
                </a:cubicBezTo>
                <a:cubicBezTo>
                  <a:pt x="210112" y="42489"/>
                  <a:pt x="208664" y="35633"/>
                  <a:pt x="208637" y="35504"/>
                </a:cubicBezTo>
                <a:lnTo>
                  <a:pt x="208637" y="35504"/>
                </a:lnTo>
                <a:cubicBezTo>
                  <a:pt x="208667" y="35646"/>
                  <a:pt x="210391" y="43910"/>
                  <a:pt x="212831" y="46080"/>
                </a:cubicBezTo>
                <a:cubicBezTo>
                  <a:pt x="207908" y="43892"/>
                  <a:pt x="203714" y="41430"/>
                  <a:pt x="203713" y="41429"/>
                </a:cubicBezTo>
                <a:lnTo>
                  <a:pt x="203713" y="41429"/>
                </a:lnTo>
                <a:cubicBezTo>
                  <a:pt x="203714" y="41430"/>
                  <a:pt x="208789" y="44773"/>
                  <a:pt x="210065" y="47083"/>
                </a:cubicBezTo>
                <a:cubicBezTo>
                  <a:pt x="206327" y="46505"/>
                  <a:pt x="205020" y="46080"/>
                  <a:pt x="205020" y="46080"/>
                </a:cubicBezTo>
                <a:lnTo>
                  <a:pt x="205020" y="46080"/>
                </a:lnTo>
                <a:lnTo>
                  <a:pt x="206631" y="47782"/>
                </a:lnTo>
                <a:lnTo>
                  <a:pt x="206296" y="48815"/>
                </a:lnTo>
                <a:lnTo>
                  <a:pt x="205597" y="47569"/>
                </a:lnTo>
                <a:lnTo>
                  <a:pt x="205628" y="48785"/>
                </a:lnTo>
                <a:cubicBezTo>
                  <a:pt x="205628" y="48785"/>
                  <a:pt x="204625" y="46779"/>
                  <a:pt x="203196" y="44651"/>
                </a:cubicBezTo>
                <a:lnTo>
                  <a:pt x="203196" y="44651"/>
                </a:lnTo>
                <a:cubicBezTo>
                  <a:pt x="204169" y="46688"/>
                  <a:pt x="203257" y="49454"/>
                  <a:pt x="203257" y="49454"/>
                </a:cubicBezTo>
                <a:lnTo>
                  <a:pt x="203196" y="48542"/>
                </a:lnTo>
                <a:lnTo>
                  <a:pt x="201646" y="50214"/>
                </a:lnTo>
                <a:cubicBezTo>
                  <a:pt x="201646" y="50214"/>
                  <a:pt x="202345" y="48815"/>
                  <a:pt x="203287" y="46992"/>
                </a:cubicBezTo>
                <a:cubicBezTo>
                  <a:pt x="201099" y="46992"/>
                  <a:pt x="200248" y="48998"/>
                  <a:pt x="200248" y="48998"/>
                </a:cubicBezTo>
                <a:cubicBezTo>
                  <a:pt x="200248" y="48998"/>
                  <a:pt x="198728" y="39210"/>
                  <a:pt x="197208" y="37600"/>
                </a:cubicBezTo>
                <a:lnTo>
                  <a:pt x="197208" y="37600"/>
                </a:lnTo>
                <a:cubicBezTo>
                  <a:pt x="198150" y="45381"/>
                  <a:pt x="198059" y="49180"/>
                  <a:pt x="198059" y="49180"/>
                </a:cubicBezTo>
                <a:lnTo>
                  <a:pt x="195962" y="41581"/>
                </a:lnTo>
                <a:lnTo>
                  <a:pt x="196266" y="45472"/>
                </a:lnTo>
                <a:cubicBezTo>
                  <a:pt x="196266" y="45472"/>
                  <a:pt x="195020" y="40548"/>
                  <a:pt x="195111" y="38147"/>
                </a:cubicBezTo>
                <a:lnTo>
                  <a:pt x="195111" y="38147"/>
                </a:lnTo>
                <a:cubicBezTo>
                  <a:pt x="193773" y="41764"/>
                  <a:pt x="195111" y="49575"/>
                  <a:pt x="195111" y="49575"/>
                </a:cubicBezTo>
                <a:cubicBezTo>
                  <a:pt x="195111" y="49575"/>
                  <a:pt x="191053" y="41666"/>
                  <a:pt x="190572" y="41666"/>
                </a:cubicBezTo>
                <a:cubicBezTo>
                  <a:pt x="190564" y="41666"/>
                  <a:pt x="190557" y="41668"/>
                  <a:pt x="190551" y="41673"/>
                </a:cubicBezTo>
                <a:cubicBezTo>
                  <a:pt x="192436" y="45563"/>
                  <a:pt x="191585" y="49940"/>
                  <a:pt x="191585" y="49940"/>
                </a:cubicBezTo>
                <a:lnTo>
                  <a:pt x="190369" y="45016"/>
                </a:lnTo>
                <a:cubicBezTo>
                  <a:pt x="190369" y="45016"/>
                  <a:pt x="189123" y="47843"/>
                  <a:pt x="189518" y="49758"/>
                </a:cubicBezTo>
                <a:cubicBezTo>
                  <a:pt x="189305" y="49423"/>
                  <a:pt x="189092" y="49119"/>
                  <a:pt x="188880" y="48815"/>
                </a:cubicBezTo>
                <a:lnTo>
                  <a:pt x="189852" y="40031"/>
                </a:lnTo>
                <a:cubicBezTo>
                  <a:pt x="189943" y="40031"/>
                  <a:pt x="190035" y="40031"/>
                  <a:pt x="190126" y="40001"/>
                </a:cubicBezTo>
                <a:cubicBezTo>
                  <a:pt x="190673" y="39940"/>
                  <a:pt x="191190" y="39758"/>
                  <a:pt x="191676" y="39514"/>
                </a:cubicBezTo>
                <a:cubicBezTo>
                  <a:pt x="192710" y="38937"/>
                  <a:pt x="193439" y="37995"/>
                  <a:pt x="193773" y="36870"/>
                </a:cubicBezTo>
                <a:cubicBezTo>
                  <a:pt x="193895" y="36384"/>
                  <a:pt x="193956" y="35928"/>
                  <a:pt x="193925" y="35472"/>
                </a:cubicBezTo>
                <a:lnTo>
                  <a:pt x="196691" y="34925"/>
                </a:lnTo>
                <a:lnTo>
                  <a:pt x="197360" y="33071"/>
                </a:lnTo>
                <a:lnTo>
                  <a:pt x="193621" y="33982"/>
                </a:lnTo>
                <a:cubicBezTo>
                  <a:pt x="193135" y="32797"/>
                  <a:pt x="192132" y="31824"/>
                  <a:pt x="190825" y="31429"/>
                </a:cubicBezTo>
                <a:lnTo>
                  <a:pt x="191402" y="26110"/>
                </a:lnTo>
                <a:lnTo>
                  <a:pt x="188819" y="27843"/>
                </a:lnTo>
                <a:lnTo>
                  <a:pt x="188636" y="31338"/>
                </a:lnTo>
                <a:cubicBezTo>
                  <a:pt x="188211" y="31429"/>
                  <a:pt x="187785" y="31581"/>
                  <a:pt x="187421" y="31794"/>
                </a:cubicBezTo>
                <a:cubicBezTo>
                  <a:pt x="186387" y="32371"/>
                  <a:pt x="185627" y="33283"/>
                  <a:pt x="185293" y="34438"/>
                </a:cubicBezTo>
                <a:cubicBezTo>
                  <a:pt x="185141" y="34986"/>
                  <a:pt x="185111" y="35563"/>
                  <a:pt x="185171" y="36110"/>
                </a:cubicBezTo>
                <a:lnTo>
                  <a:pt x="182679" y="36718"/>
                </a:lnTo>
                <a:lnTo>
                  <a:pt x="182345" y="37752"/>
                </a:lnTo>
                <a:lnTo>
                  <a:pt x="184867" y="37265"/>
                </a:lnTo>
                <a:lnTo>
                  <a:pt x="184867" y="37265"/>
                </a:lnTo>
                <a:cubicBezTo>
                  <a:pt x="183925" y="39666"/>
                  <a:pt x="186904" y="49180"/>
                  <a:pt x="187269" y="50396"/>
                </a:cubicBezTo>
                <a:cubicBezTo>
                  <a:pt x="186965" y="49423"/>
                  <a:pt x="184776" y="42949"/>
                  <a:pt x="181615" y="39758"/>
                </a:cubicBezTo>
                <a:lnTo>
                  <a:pt x="181615" y="39758"/>
                </a:lnTo>
                <a:cubicBezTo>
                  <a:pt x="183226" y="43466"/>
                  <a:pt x="183226" y="50791"/>
                  <a:pt x="183226" y="50791"/>
                </a:cubicBezTo>
                <a:cubicBezTo>
                  <a:pt x="183226" y="50791"/>
                  <a:pt x="181524" y="47387"/>
                  <a:pt x="181706" y="45746"/>
                </a:cubicBezTo>
                <a:lnTo>
                  <a:pt x="181706" y="45746"/>
                </a:lnTo>
                <a:cubicBezTo>
                  <a:pt x="179913" y="46809"/>
                  <a:pt x="180764" y="51460"/>
                  <a:pt x="180764" y="51460"/>
                </a:cubicBezTo>
                <a:cubicBezTo>
                  <a:pt x="180764" y="51460"/>
                  <a:pt x="178849" y="47478"/>
                  <a:pt x="180369" y="43283"/>
                </a:cubicBezTo>
                <a:lnTo>
                  <a:pt x="180369" y="43283"/>
                </a:lnTo>
                <a:cubicBezTo>
                  <a:pt x="178576" y="44043"/>
                  <a:pt x="178667" y="51369"/>
                  <a:pt x="178667" y="51369"/>
                </a:cubicBezTo>
                <a:cubicBezTo>
                  <a:pt x="178667" y="51369"/>
                  <a:pt x="175809" y="39302"/>
                  <a:pt x="177633" y="32645"/>
                </a:cubicBezTo>
                <a:lnTo>
                  <a:pt x="177633" y="32645"/>
                </a:lnTo>
                <a:cubicBezTo>
                  <a:pt x="174898" y="38390"/>
                  <a:pt x="175566" y="43922"/>
                  <a:pt x="176113" y="46414"/>
                </a:cubicBezTo>
                <a:cubicBezTo>
                  <a:pt x="175414" y="43770"/>
                  <a:pt x="173955" y="38329"/>
                  <a:pt x="173743" y="38238"/>
                </a:cubicBezTo>
                <a:cubicBezTo>
                  <a:pt x="173741" y="38237"/>
                  <a:pt x="173739" y="38237"/>
                  <a:pt x="173737" y="38237"/>
                </a:cubicBezTo>
                <a:cubicBezTo>
                  <a:pt x="173456" y="38237"/>
                  <a:pt x="174866" y="45672"/>
                  <a:pt x="174685" y="48603"/>
                </a:cubicBezTo>
                <a:cubicBezTo>
                  <a:pt x="173439" y="45563"/>
                  <a:pt x="172497" y="43102"/>
                  <a:pt x="172496" y="43101"/>
                </a:cubicBezTo>
                <a:lnTo>
                  <a:pt x="172496" y="43101"/>
                </a:lnTo>
                <a:cubicBezTo>
                  <a:pt x="172496" y="43102"/>
                  <a:pt x="172496" y="48421"/>
                  <a:pt x="173834" y="51186"/>
                </a:cubicBezTo>
                <a:cubicBezTo>
                  <a:pt x="171250" y="50518"/>
                  <a:pt x="169670" y="43071"/>
                  <a:pt x="169730" y="40730"/>
                </a:cubicBezTo>
                <a:lnTo>
                  <a:pt x="169730" y="40730"/>
                </a:lnTo>
                <a:cubicBezTo>
                  <a:pt x="169274" y="47265"/>
                  <a:pt x="170490" y="51460"/>
                  <a:pt x="170490" y="51460"/>
                </a:cubicBezTo>
                <a:lnTo>
                  <a:pt x="166782" y="47478"/>
                </a:lnTo>
                <a:lnTo>
                  <a:pt x="166782" y="47478"/>
                </a:lnTo>
                <a:cubicBezTo>
                  <a:pt x="166782" y="47479"/>
                  <a:pt x="168211" y="49272"/>
                  <a:pt x="168211" y="51186"/>
                </a:cubicBezTo>
                <a:cubicBezTo>
                  <a:pt x="166326" y="49454"/>
                  <a:pt x="162618" y="44317"/>
                  <a:pt x="163074" y="40518"/>
                </a:cubicBezTo>
                <a:lnTo>
                  <a:pt x="163074" y="40518"/>
                </a:lnTo>
                <a:cubicBezTo>
                  <a:pt x="161858" y="44986"/>
                  <a:pt x="164593" y="51369"/>
                  <a:pt x="164593" y="51369"/>
                </a:cubicBezTo>
                <a:cubicBezTo>
                  <a:pt x="164593" y="51369"/>
                  <a:pt x="162496" y="48329"/>
                  <a:pt x="162131" y="47387"/>
                </a:cubicBezTo>
                <a:lnTo>
                  <a:pt x="162131" y="47387"/>
                </a:lnTo>
                <a:cubicBezTo>
                  <a:pt x="161615" y="48572"/>
                  <a:pt x="162344" y="50578"/>
                  <a:pt x="162739" y="51521"/>
                </a:cubicBezTo>
                <a:cubicBezTo>
                  <a:pt x="162223" y="50366"/>
                  <a:pt x="160794" y="47660"/>
                  <a:pt x="159092" y="46718"/>
                </a:cubicBezTo>
                <a:cubicBezTo>
                  <a:pt x="159092" y="49667"/>
                  <a:pt x="158332" y="52311"/>
                  <a:pt x="157937" y="52311"/>
                </a:cubicBezTo>
                <a:cubicBezTo>
                  <a:pt x="157572" y="52311"/>
                  <a:pt x="158028" y="48907"/>
                  <a:pt x="158028" y="48907"/>
                </a:cubicBezTo>
                <a:lnTo>
                  <a:pt x="158028" y="48907"/>
                </a:lnTo>
                <a:lnTo>
                  <a:pt x="156326" y="52889"/>
                </a:lnTo>
                <a:cubicBezTo>
                  <a:pt x="156326" y="52889"/>
                  <a:pt x="155110" y="41673"/>
                  <a:pt x="154624" y="40821"/>
                </a:cubicBezTo>
                <a:cubicBezTo>
                  <a:pt x="154608" y="40793"/>
                  <a:pt x="154592" y="40780"/>
                  <a:pt x="154578" y="40780"/>
                </a:cubicBezTo>
                <a:cubicBezTo>
                  <a:pt x="154151" y="40780"/>
                  <a:pt x="154350" y="52402"/>
                  <a:pt x="154350" y="52402"/>
                </a:cubicBezTo>
                <a:lnTo>
                  <a:pt x="153469" y="49089"/>
                </a:lnTo>
                <a:lnTo>
                  <a:pt x="152922" y="52311"/>
                </a:lnTo>
                <a:lnTo>
                  <a:pt x="151189" y="46809"/>
                </a:lnTo>
                <a:lnTo>
                  <a:pt x="151949" y="52311"/>
                </a:lnTo>
                <a:cubicBezTo>
                  <a:pt x="151949" y="52311"/>
                  <a:pt x="144745" y="47478"/>
                  <a:pt x="144927" y="42432"/>
                </a:cubicBezTo>
                <a:lnTo>
                  <a:pt x="144927" y="42432"/>
                </a:lnTo>
                <a:cubicBezTo>
                  <a:pt x="144259" y="42919"/>
                  <a:pt x="147025" y="51369"/>
                  <a:pt x="147025" y="51369"/>
                </a:cubicBezTo>
                <a:lnTo>
                  <a:pt x="143864" y="46992"/>
                </a:lnTo>
                <a:lnTo>
                  <a:pt x="145292" y="52129"/>
                </a:lnTo>
                <a:lnTo>
                  <a:pt x="143408" y="51642"/>
                </a:lnTo>
                <a:lnTo>
                  <a:pt x="141797" y="46718"/>
                </a:lnTo>
                <a:lnTo>
                  <a:pt x="141037" y="50700"/>
                </a:lnTo>
                <a:lnTo>
                  <a:pt x="140946" y="45958"/>
                </a:lnTo>
                <a:lnTo>
                  <a:pt x="140459" y="47660"/>
                </a:lnTo>
                <a:lnTo>
                  <a:pt x="139426" y="37296"/>
                </a:lnTo>
                <a:cubicBezTo>
                  <a:pt x="139426" y="37296"/>
                  <a:pt x="139122" y="48238"/>
                  <a:pt x="138180" y="50791"/>
                </a:cubicBezTo>
                <a:cubicBezTo>
                  <a:pt x="138271" y="46505"/>
                  <a:pt x="136660" y="44347"/>
                  <a:pt x="136660" y="44347"/>
                </a:cubicBezTo>
                <a:lnTo>
                  <a:pt x="136477" y="51946"/>
                </a:lnTo>
                <a:cubicBezTo>
                  <a:pt x="135170" y="50274"/>
                  <a:pt x="135626" y="44499"/>
                  <a:pt x="135505" y="41551"/>
                </a:cubicBezTo>
                <a:lnTo>
                  <a:pt x="135505" y="41551"/>
                </a:lnTo>
                <a:cubicBezTo>
                  <a:pt x="134380" y="42432"/>
                  <a:pt x="132769" y="51308"/>
                  <a:pt x="132769" y="51308"/>
                </a:cubicBezTo>
                <a:lnTo>
                  <a:pt x="131888" y="45381"/>
                </a:lnTo>
                <a:lnTo>
                  <a:pt x="131432" y="49484"/>
                </a:lnTo>
                <a:lnTo>
                  <a:pt x="130398" y="37326"/>
                </a:lnTo>
                <a:lnTo>
                  <a:pt x="128939" y="48329"/>
                </a:lnTo>
                <a:lnTo>
                  <a:pt x="128240" y="44135"/>
                </a:lnTo>
                <a:lnTo>
                  <a:pt x="127328" y="48451"/>
                </a:lnTo>
                <a:lnTo>
                  <a:pt x="122222" y="39849"/>
                </a:lnTo>
                <a:lnTo>
                  <a:pt x="122465" y="47448"/>
                </a:lnTo>
                <a:lnTo>
                  <a:pt x="121310" y="44712"/>
                </a:lnTo>
                <a:lnTo>
                  <a:pt x="119061" y="48694"/>
                </a:lnTo>
                <a:lnTo>
                  <a:pt x="118149" y="41429"/>
                </a:lnTo>
                <a:lnTo>
                  <a:pt x="113893" y="46931"/>
                </a:lnTo>
                <a:lnTo>
                  <a:pt x="113772" y="45928"/>
                </a:lnTo>
                <a:lnTo>
                  <a:pt x="114076" y="45290"/>
                </a:lnTo>
                <a:lnTo>
                  <a:pt x="114076" y="45290"/>
                </a:lnTo>
                <a:lnTo>
                  <a:pt x="113741" y="45594"/>
                </a:lnTo>
                <a:lnTo>
                  <a:pt x="112982" y="37843"/>
                </a:lnTo>
                <a:lnTo>
                  <a:pt x="119456" y="36444"/>
                </a:lnTo>
                <a:lnTo>
                  <a:pt x="118514" y="31156"/>
                </a:lnTo>
                <a:lnTo>
                  <a:pt x="112617" y="34195"/>
                </a:lnTo>
                <a:lnTo>
                  <a:pt x="112161" y="29605"/>
                </a:lnTo>
                <a:lnTo>
                  <a:pt x="109121" y="32706"/>
                </a:lnTo>
                <a:lnTo>
                  <a:pt x="109790" y="35654"/>
                </a:lnTo>
                <a:lnTo>
                  <a:pt x="105535" y="37873"/>
                </a:lnTo>
                <a:lnTo>
                  <a:pt x="105869" y="39393"/>
                </a:lnTo>
                <a:lnTo>
                  <a:pt x="110428" y="38420"/>
                </a:lnTo>
                <a:lnTo>
                  <a:pt x="112374" y="47022"/>
                </a:lnTo>
                <a:lnTo>
                  <a:pt x="110550" y="48907"/>
                </a:lnTo>
                <a:lnTo>
                  <a:pt x="109881" y="41794"/>
                </a:lnTo>
                <a:lnTo>
                  <a:pt x="108179" y="49727"/>
                </a:lnTo>
                <a:cubicBezTo>
                  <a:pt x="108179" y="49727"/>
                  <a:pt x="102708" y="39970"/>
                  <a:pt x="104319" y="33283"/>
                </a:cubicBezTo>
                <a:cubicBezTo>
                  <a:pt x="103407" y="33283"/>
                  <a:pt x="103863" y="45290"/>
                  <a:pt x="103863" y="45290"/>
                </a:cubicBezTo>
                <a:cubicBezTo>
                  <a:pt x="103863" y="45290"/>
                  <a:pt x="102282" y="38724"/>
                  <a:pt x="100671" y="35897"/>
                </a:cubicBezTo>
                <a:lnTo>
                  <a:pt x="100671" y="35897"/>
                </a:lnTo>
                <a:cubicBezTo>
                  <a:pt x="101249" y="39636"/>
                  <a:pt x="100337" y="45077"/>
                  <a:pt x="100337" y="45077"/>
                </a:cubicBezTo>
                <a:cubicBezTo>
                  <a:pt x="100337" y="45077"/>
                  <a:pt x="98635" y="40639"/>
                  <a:pt x="98969" y="38815"/>
                </a:cubicBezTo>
                <a:lnTo>
                  <a:pt x="98969" y="38815"/>
                </a:lnTo>
                <a:cubicBezTo>
                  <a:pt x="98179" y="39271"/>
                  <a:pt x="97389" y="43587"/>
                  <a:pt x="97389" y="43587"/>
                </a:cubicBezTo>
                <a:cubicBezTo>
                  <a:pt x="97389" y="43587"/>
                  <a:pt x="95808" y="35654"/>
                  <a:pt x="98635" y="29757"/>
                </a:cubicBezTo>
                <a:lnTo>
                  <a:pt x="98635" y="29757"/>
                </a:lnTo>
                <a:cubicBezTo>
                  <a:pt x="95808" y="33375"/>
                  <a:pt x="93863" y="43132"/>
                  <a:pt x="93863" y="43132"/>
                </a:cubicBezTo>
                <a:lnTo>
                  <a:pt x="92951" y="38603"/>
                </a:lnTo>
                <a:lnTo>
                  <a:pt x="92161" y="43831"/>
                </a:lnTo>
                <a:cubicBezTo>
                  <a:pt x="92161" y="43831"/>
                  <a:pt x="91613" y="37022"/>
                  <a:pt x="88665" y="34621"/>
                </a:cubicBezTo>
                <a:lnTo>
                  <a:pt x="88665" y="34621"/>
                </a:lnTo>
                <a:cubicBezTo>
                  <a:pt x="89334" y="37691"/>
                  <a:pt x="88665" y="45989"/>
                  <a:pt x="88665" y="45989"/>
                </a:cubicBezTo>
                <a:lnTo>
                  <a:pt x="86841" y="41429"/>
                </a:lnTo>
                <a:lnTo>
                  <a:pt x="86963" y="45198"/>
                </a:lnTo>
                <a:cubicBezTo>
                  <a:pt x="86963" y="45198"/>
                  <a:pt x="84440" y="40305"/>
                  <a:pt x="85595" y="37600"/>
                </a:cubicBezTo>
                <a:lnTo>
                  <a:pt x="85595" y="37600"/>
                </a:lnTo>
                <a:cubicBezTo>
                  <a:pt x="83771" y="39393"/>
                  <a:pt x="83559" y="44287"/>
                  <a:pt x="83559" y="44287"/>
                </a:cubicBezTo>
                <a:lnTo>
                  <a:pt x="82191" y="38268"/>
                </a:lnTo>
                <a:lnTo>
                  <a:pt x="81948" y="43831"/>
                </a:lnTo>
                <a:cubicBezTo>
                  <a:pt x="81948" y="43831"/>
                  <a:pt x="80610" y="43071"/>
                  <a:pt x="81248" y="41733"/>
                </a:cubicBezTo>
                <a:lnTo>
                  <a:pt x="81248" y="41733"/>
                </a:lnTo>
                <a:cubicBezTo>
                  <a:pt x="79881" y="42098"/>
                  <a:pt x="79820" y="43983"/>
                  <a:pt x="79820" y="43983"/>
                </a:cubicBezTo>
                <a:lnTo>
                  <a:pt x="79182" y="42797"/>
                </a:lnTo>
                <a:lnTo>
                  <a:pt x="78999" y="44469"/>
                </a:lnTo>
                <a:cubicBezTo>
                  <a:pt x="78999" y="44469"/>
                  <a:pt x="78027" y="42189"/>
                  <a:pt x="76628" y="41885"/>
                </a:cubicBezTo>
                <a:lnTo>
                  <a:pt x="76628" y="41885"/>
                </a:lnTo>
                <a:cubicBezTo>
                  <a:pt x="77692" y="43922"/>
                  <a:pt x="77419" y="44742"/>
                  <a:pt x="77419" y="44742"/>
                </a:cubicBezTo>
                <a:lnTo>
                  <a:pt x="76294" y="43648"/>
                </a:lnTo>
                <a:lnTo>
                  <a:pt x="75990" y="44955"/>
                </a:lnTo>
                <a:cubicBezTo>
                  <a:pt x="75990" y="44955"/>
                  <a:pt x="74257" y="42250"/>
                  <a:pt x="76507" y="39697"/>
                </a:cubicBezTo>
                <a:lnTo>
                  <a:pt x="76507" y="39697"/>
                </a:lnTo>
                <a:cubicBezTo>
                  <a:pt x="75625" y="40426"/>
                  <a:pt x="75109" y="41186"/>
                  <a:pt x="74835" y="41855"/>
                </a:cubicBezTo>
                <a:cubicBezTo>
                  <a:pt x="75169" y="40396"/>
                  <a:pt x="75686" y="38481"/>
                  <a:pt x="75960" y="38086"/>
                </a:cubicBezTo>
                <a:lnTo>
                  <a:pt x="75960" y="38086"/>
                </a:lnTo>
                <a:cubicBezTo>
                  <a:pt x="73315" y="41034"/>
                  <a:pt x="72950" y="43557"/>
                  <a:pt x="72950" y="43557"/>
                </a:cubicBezTo>
                <a:lnTo>
                  <a:pt x="72890" y="39636"/>
                </a:lnTo>
                <a:lnTo>
                  <a:pt x="72434" y="41885"/>
                </a:lnTo>
                <a:cubicBezTo>
                  <a:pt x="72434" y="41885"/>
                  <a:pt x="72434" y="38299"/>
                  <a:pt x="73406" y="37448"/>
                </a:cubicBezTo>
                <a:lnTo>
                  <a:pt x="73406" y="37448"/>
                </a:lnTo>
                <a:cubicBezTo>
                  <a:pt x="72495" y="37964"/>
                  <a:pt x="70428" y="41156"/>
                  <a:pt x="70428" y="41156"/>
                </a:cubicBezTo>
                <a:lnTo>
                  <a:pt x="70367" y="40092"/>
                </a:lnTo>
                <a:lnTo>
                  <a:pt x="69394" y="41733"/>
                </a:lnTo>
                <a:cubicBezTo>
                  <a:pt x="69394" y="41733"/>
                  <a:pt x="68908" y="39150"/>
                  <a:pt x="68634" y="38542"/>
                </a:cubicBezTo>
                <a:cubicBezTo>
                  <a:pt x="68573" y="41125"/>
                  <a:pt x="67905" y="42402"/>
                  <a:pt x="67905" y="42402"/>
                </a:cubicBezTo>
                <a:lnTo>
                  <a:pt x="67388" y="40214"/>
                </a:lnTo>
                <a:lnTo>
                  <a:pt x="67084" y="42280"/>
                </a:lnTo>
                <a:cubicBezTo>
                  <a:pt x="67084" y="42280"/>
                  <a:pt x="66294" y="41703"/>
                  <a:pt x="66598" y="40943"/>
                </a:cubicBezTo>
                <a:lnTo>
                  <a:pt x="66598" y="40943"/>
                </a:lnTo>
                <a:cubicBezTo>
                  <a:pt x="65990" y="41186"/>
                  <a:pt x="65807" y="42432"/>
                  <a:pt x="65807" y="42432"/>
                </a:cubicBezTo>
                <a:cubicBezTo>
                  <a:pt x="65807" y="42432"/>
                  <a:pt x="66142" y="39940"/>
                  <a:pt x="65260" y="38937"/>
                </a:cubicBezTo>
                <a:cubicBezTo>
                  <a:pt x="65048" y="40366"/>
                  <a:pt x="64105" y="42341"/>
                  <a:pt x="64105" y="42341"/>
                </a:cubicBezTo>
                <a:lnTo>
                  <a:pt x="64014" y="40821"/>
                </a:lnTo>
                <a:lnTo>
                  <a:pt x="63649" y="42159"/>
                </a:lnTo>
                <a:cubicBezTo>
                  <a:pt x="63649" y="42159"/>
                  <a:pt x="62403" y="38937"/>
                  <a:pt x="64926" y="35776"/>
                </a:cubicBezTo>
                <a:lnTo>
                  <a:pt x="64926" y="35776"/>
                </a:lnTo>
                <a:cubicBezTo>
                  <a:pt x="63193" y="36505"/>
                  <a:pt x="61795" y="40730"/>
                  <a:pt x="61795" y="40730"/>
                </a:cubicBezTo>
                <a:lnTo>
                  <a:pt x="62464" y="37083"/>
                </a:lnTo>
                <a:lnTo>
                  <a:pt x="61066" y="39150"/>
                </a:lnTo>
                <a:cubicBezTo>
                  <a:pt x="61066" y="39150"/>
                  <a:pt x="62737" y="35107"/>
                  <a:pt x="61795" y="32371"/>
                </a:cubicBezTo>
                <a:lnTo>
                  <a:pt x="61795" y="32371"/>
                </a:lnTo>
                <a:cubicBezTo>
                  <a:pt x="61278" y="33891"/>
                  <a:pt x="59151" y="38359"/>
                  <a:pt x="59151" y="38359"/>
                </a:cubicBezTo>
                <a:lnTo>
                  <a:pt x="59364" y="35776"/>
                </a:lnTo>
                <a:lnTo>
                  <a:pt x="58209" y="38025"/>
                </a:lnTo>
                <a:cubicBezTo>
                  <a:pt x="58209" y="38025"/>
                  <a:pt x="58206" y="38025"/>
                  <a:pt x="58201" y="38025"/>
                </a:cubicBezTo>
                <a:cubicBezTo>
                  <a:pt x="58131" y="38025"/>
                  <a:pt x="57565" y="37972"/>
                  <a:pt x="56628" y="36353"/>
                </a:cubicBezTo>
                <a:cubicBezTo>
                  <a:pt x="55777" y="38603"/>
                  <a:pt x="55047" y="39940"/>
                  <a:pt x="55047" y="39940"/>
                </a:cubicBezTo>
                <a:lnTo>
                  <a:pt x="55108" y="37356"/>
                </a:lnTo>
                <a:lnTo>
                  <a:pt x="54044" y="39423"/>
                </a:lnTo>
                <a:cubicBezTo>
                  <a:pt x="54044" y="39423"/>
                  <a:pt x="52859" y="35046"/>
                  <a:pt x="57357" y="30457"/>
                </a:cubicBezTo>
                <a:lnTo>
                  <a:pt x="57357" y="30457"/>
                </a:lnTo>
                <a:cubicBezTo>
                  <a:pt x="53376" y="31976"/>
                  <a:pt x="51400" y="38207"/>
                  <a:pt x="51400" y="38207"/>
                </a:cubicBezTo>
                <a:lnTo>
                  <a:pt x="51187" y="35229"/>
                </a:lnTo>
                <a:lnTo>
                  <a:pt x="50184" y="37204"/>
                </a:lnTo>
                <a:lnTo>
                  <a:pt x="50184" y="35198"/>
                </a:lnTo>
                <a:lnTo>
                  <a:pt x="48239" y="38359"/>
                </a:lnTo>
                <a:lnTo>
                  <a:pt x="49515" y="29454"/>
                </a:lnTo>
                <a:lnTo>
                  <a:pt x="49515" y="29454"/>
                </a:lnTo>
                <a:cubicBezTo>
                  <a:pt x="49515" y="29454"/>
                  <a:pt x="48056" y="36323"/>
                  <a:pt x="46871" y="36414"/>
                </a:cubicBezTo>
                <a:cubicBezTo>
                  <a:pt x="46537" y="34712"/>
                  <a:pt x="46993" y="33162"/>
                  <a:pt x="47327" y="32371"/>
                </a:cubicBezTo>
                <a:lnTo>
                  <a:pt x="47327" y="32371"/>
                </a:lnTo>
                <a:cubicBezTo>
                  <a:pt x="46780" y="33162"/>
                  <a:pt x="45777" y="34530"/>
                  <a:pt x="45777" y="34530"/>
                </a:cubicBezTo>
                <a:cubicBezTo>
                  <a:pt x="45777" y="34530"/>
                  <a:pt x="47540" y="27326"/>
                  <a:pt x="48148" y="25532"/>
                </a:cubicBezTo>
                <a:lnTo>
                  <a:pt x="48148" y="25532"/>
                </a:lnTo>
                <a:cubicBezTo>
                  <a:pt x="44166" y="28602"/>
                  <a:pt x="44075" y="32827"/>
                  <a:pt x="44075" y="32827"/>
                </a:cubicBezTo>
                <a:cubicBezTo>
                  <a:pt x="43989" y="33012"/>
                  <a:pt x="43914" y="33095"/>
                  <a:pt x="43848" y="33095"/>
                </a:cubicBezTo>
                <a:cubicBezTo>
                  <a:pt x="43179" y="33095"/>
                  <a:pt x="43406" y="24621"/>
                  <a:pt x="43406" y="24621"/>
                </a:cubicBezTo>
                <a:lnTo>
                  <a:pt x="43406" y="24621"/>
                </a:lnTo>
                <a:lnTo>
                  <a:pt x="40609" y="32493"/>
                </a:lnTo>
                <a:lnTo>
                  <a:pt x="40184" y="30122"/>
                </a:lnTo>
                <a:lnTo>
                  <a:pt x="38299" y="31916"/>
                </a:lnTo>
                <a:lnTo>
                  <a:pt x="38299" y="31916"/>
                </a:lnTo>
                <a:lnTo>
                  <a:pt x="41278" y="23435"/>
                </a:lnTo>
                <a:lnTo>
                  <a:pt x="41278" y="23435"/>
                </a:lnTo>
                <a:lnTo>
                  <a:pt x="36445" y="28754"/>
                </a:lnTo>
                <a:lnTo>
                  <a:pt x="37539" y="25289"/>
                </a:lnTo>
                <a:lnTo>
                  <a:pt x="35351" y="27751"/>
                </a:lnTo>
                <a:lnTo>
                  <a:pt x="35685" y="20882"/>
                </a:lnTo>
                <a:lnTo>
                  <a:pt x="35685" y="20882"/>
                </a:lnTo>
                <a:cubicBezTo>
                  <a:pt x="35685" y="20882"/>
                  <a:pt x="31369" y="25715"/>
                  <a:pt x="28147" y="26991"/>
                </a:cubicBezTo>
                <a:cubicBezTo>
                  <a:pt x="29667" y="24104"/>
                  <a:pt x="31278" y="21885"/>
                  <a:pt x="31278" y="21885"/>
                </a:cubicBezTo>
                <a:lnTo>
                  <a:pt x="31278" y="21885"/>
                </a:lnTo>
                <a:lnTo>
                  <a:pt x="27114" y="25046"/>
                </a:lnTo>
                <a:lnTo>
                  <a:pt x="27114" y="25046"/>
                </a:lnTo>
                <a:lnTo>
                  <a:pt x="29059" y="21551"/>
                </a:lnTo>
                <a:lnTo>
                  <a:pt x="26597" y="23678"/>
                </a:lnTo>
                <a:cubicBezTo>
                  <a:pt x="26597" y="23678"/>
                  <a:pt x="26111" y="16809"/>
                  <a:pt x="30336" y="11459"/>
                </a:cubicBezTo>
                <a:lnTo>
                  <a:pt x="30336" y="11459"/>
                </a:lnTo>
                <a:cubicBezTo>
                  <a:pt x="23892" y="15715"/>
                  <a:pt x="22950" y="22311"/>
                  <a:pt x="22950" y="22311"/>
                </a:cubicBezTo>
                <a:cubicBezTo>
                  <a:pt x="22950" y="22311"/>
                  <a:pt x="22524" y="18329"/>
                  <a:pt x="22950" y="17234"/>
                </a:cubicBezTo>
                <a:lnTo>
                  <a:pt x="22950" y="17234"/>
                </a:lnTo>
                <a:cubicBezTo>
                  <a:pt x="21095" y="19180"/>
                  <a:pt x="19302" y="22250"/>
                  <a:pt x="19302" y="22250"/>
                </a:cubicBezTo>
                <a:cubicBezTo>
                  <a:pt x="19302" y="22250"/>
                  <a:pt x="22950" y="12584"/>
                  <a:pt x="25928" y="9423"/>
                </a:cubicBezTo>
                <a:lnTo>
                  <a:pt x="25928" y="9423"/>
                </a:lnTo>
                <a:cubicBezTo>
                  <a:pt x="21187" y="12493"/>
                  <a:pt x="17539" y="21399"/>
                  <a:pt x="17539" y="21399"/>
                </a:cubicBezTo>
                <a:lnTo>
                  <a:pt x="18208" y="15806"/>
                </a:lnTo>
                <a:lnTo>
                  <a:pt x="15837" y="20122"/>
                </a:lnTo>
                <a:lnTo>
                  <a:pt x="16080" y="15715"/>
                </a:lnTo>
                <a:lnTo>
                  <a:pt x="16080" y="15715"/>
                </a:lnTo>
                <a:lnTo>
                  <a:pt x="14651" y="16900"/>
                </a:lnTo>
                <a:cubicBezTo>
                  <a:pt x="14651" y="16900"/>
                  <a:pt x="17539" y="10274"/>
                  <a:pt x="18117" y="7994"/>
                </a:cubicBezTo>
                <a:lnTo>
                  <a:pt x="18117" y="7994"/>
                </a:lnTo>
                <a:cubicBezTo>
                  <a:pt x="15837" y="10274"/>
                  <a:pt x="12037" y="12827"/>
                  <a:pt x="12037" y="12827"/>
                </a:cubicBezTo>
                <a:lnTo>
                  <a:pt x="14408" y="8845"/>
                </a:lnTo>
                <a:lnTo>
                  <a:pt x="12037" y="10882"/>
                </a:lnTo>
                <a:lnTo>
                  <a:pt x="12524" y="7994"/>
                </a:lnTo>
                <a:lnTo>
                  <a:pt x="12524" y="7994"/>
                </a:lnTo>
                <a:cubicBezTo>
                  <a:pt x="12524" y="7994"/>
                  <a:pt x="7630" y="12827"/>
                  <a:pt x="7113" y="16383"/>
                </a:cubicBezTo>
                <a:cubicBezTo>
                  <a:pt x="6779" y="14438"/>
                  <a:pt x="8876" y="4438"/>
                  <a:pt x="8876" y="4438"/>
                </a:cubicBezTo>
                <a:lnTo>
                  <a:pt x="8876" y="4438"/>
                </a:lnTo>
                <a:cubicBezTo>
                  <a:pt x="8876" y="4438"/>
                  <a:pt x="5077" y="11277"/>
                  <a:pt x="5077" y="14590"/>
                </a:cubicBezTo>
                <a:cubicBezTo>
                  <a:pt x="4834" y="12462"/>
                  <a:pt x="4834" y="6019"/>
                  <a:pt x="4834" y="6019"/>
                </a:cubicBezTo>
                <a:lnTo>
                  <a:pt x="3648" y="8997"/>
                </a:lnTo>
                <a:cubicBezTo>
                  <a:pt x="3648" y="8997"/>
                  <a:pt x="3557" y="5350"/>
                  <a:pt x="4317" y="2797"/>
                </a:cubicBezTo>
                <a:lnTo>
                  <a:pt x="4317" y="2797"/>
                </a:lnTo>
                <a:cubicBezTo>
                  <a:pt x="3132" y="4924"/>
                  <a:pt x="2372" y="11034"/>
                  <a:pt x="2372" y="11034"/>
                </a:cubicBezTo>
                <a:lnTo>
                  <a:pt x="517" y="4256"/>
                </a:lnTo>
                <a:lnTo>
                  <a:pt x="517" y="4256"/>
                </a:lnTo>
                <a:cubicBezTo>
                  <a:pt x="517" y="4256"/>
                  <a:pt x="1" y="11216"/>
                  <a:pt x="1764" y="16475"/>
                </a:cubicBezTo>
                <a:cubicBezTo>
                  <a:pt x="1946" y="16931"/>
                  <a:pt x="2463" y="17538"/>
                  <a:pt x="3223" y="18238"/>
                </a:cubicBezTo>
                <a:lnTo>
                  <a:pt x="3223" y="84713"/>
                </a:lnTo>
                <a:lnTo>
                  <a:pt x="288213" y="84713"/>
                </a:lnTo>
                <a:lnTo>
                  <a:pt x="288213" y="22128"/>
                </a:lnTo>
                <a:cubicBezTo>
                  <a:pt x="298947" y="11542"/>
                  <a:pt x="289976" y="11398"/>
                  <a:pt x="289480" y="11398"/>
                </a:cubicBezTo>
                <a:cubicBezTo>
                  <a:pt x="289466" y="11398"/>
                  <a:pt x="289459" y="11399"/>
                  <a:pt x="289459" y="11399"/>
                </a:cubicBezTo>
                <a:lnTo>
                  <a:pt x="285264" y="4164"/>
                </a:lnTo>
                <a:lnTo>
                  <a:pt x="284413" y="18481"/>
                </a:lnTo>
                <a:lnTo>
                  <a:pt x="281374" y="15715"/>
                </a:lnTo>
                <a:lnTo>
                  <a:pt x="282073" y="20912"/>
                </a:lnTo>
                <a:lnTo>
                  <a:pt x="279033" y="18146"/>
                </a:lnTo>
                <a:lnTo>
                  <a:pt x="277544" y="8177"/>
                </a:lnTo>
                <a:lnTo>
                  <a:pt x="282498" y="7386"/>
                </a:lnTo>
                <a:lnTo>
                  <a:pt x="282255" y="5715"/>
                </a:lnTo>
                <a:lnTo>
                  <a:pt x="277088" y="5167"/>
                </a:lnTo>
                <a:lnTo>
                  <a:pt x="276602" y="1915"/>
                </a:lnTo>
                <a:lnTo>
                  <a:pt x="272316" y="0"/>
                </a:lnTo>
                <a:close/>
              </a:path>
            </a:pathLst>
          </a:custGeom>
          <a:solidFill>
            <a:srgbClr val="05021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30"/>
          <p:cNvSpPr/>
          <p:nvPr/>
        </p:nvSpPr>
        <p:spPr>
          <a:xfrm>
            <a:off x="2337958" y="7718410"/>
            <a:ext cx="22748" cy="38692"/>
          </a:xfrm>
          <a:custGeom>
            <a:avLst/>
            <a:gdLst/>
            <a:ahLst/>
            <a:cxnLst/>
            <a:rect l="l" t="t" r="r" b="b"/>
            <a:pathLst>
              <a:path w="341" h="580" extrusionOk="0">
                <a:moveTo>
                  <a:pt x="335" y="1"/>
                </a:moveTo>
                <a:cubicBezTo>
                  <a:pt x="311" y="1"/>
                  <a:pt x="177" y="228"/>
                  <a:pt x="1" y="579"/>
                </a:cubicBezTo>
                <a:cubicBezTo>
                  <a:pt x="183" y="336"/>
                  <a:pt x="305" y="123"/>
                  <a:pt x="335" y="32"/>
                </a:cubicBezTo>
                <a:cubicBezTo>
                  <a:pt x="341" y="11"/>
                  <a:pt x="340" y="1"/>
                  <a:pt x="335" y="1"/>
                </a:cubicBezTo>
                <a:close/>
              </a:path>
            </a:pathLst>
          </a:custGeom>
          <a:solidFill>
            <a:srgbClr val="003C5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30"/>
          <p:cNvSpPr/>
          <p:nvPr/>
        </p:nvSpPr>
        <p:spPr>
          <a:xfrm>
            <a:off x="2025688" y="7274454"/>
            <a:ext cx="1453944" cy="1859408"/>
          </a:xfrm>
          <a:custGeom>
            <a:avLst/>
            <a:gdLst/>
            <a:ahLst/>
            <a:cxnLst/>
            <a:rect l="l" t="t" r="r" b="b"/>
            <a:pathLst>
              <a:path w="21795" h="27873" extrusionOk="0">
                <a:moveTo>
                  <a:pt x="15078" y="1"/>
                </a:moveTo>
                <a:cubicBezTo>
                  <a:pt x="12731" y="1"/>
                  <a:pt x="9750" y="1955"/>
                  <a:pt x="7296" y="7113"/>
                </a:cubicBezTo>
                <a:cubicBezTo>
                  <a:pt x="4591" y="12796"/>
                  <a:pt x="487" y="23769"/>
                  <a:pt x="244" y="23769"/>
                </a:cubicBezTo>
                <a:cubicBezTo>
                  <a:pt x="1" y="23769"/>
                  <a:pt x="12615" y="27873"/>
                  <a:pt x="12615" y="27873"/>
                </a:cubicBezTo>
                <a:cubicBezTo>
                  <a:pt x="12615" y="27873"/>
                  <a:pt x="17509" y="15593"/>
                  <a:pt x="19697" y="10182"/>
                </a:cubicBezTo>
                <a:cubicBezTo>
                  <a:pt x="21795" y="4954"/>
                  <a:pt x="19697" y="699"/>
                  <a:pt x="15776" y="61"/>
                </a:cubicBezTo>
                <a:cubicBezTo>
                  <a:pt x="15551" y="21"/>
                  <a:pt x="15318" y="1"/>
                  <a:pt x="15078"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30"/>
          <p:cNvSpPr/>
          <p:nvPr/>
        </p:nvSpPr>
        <p:spPr>
          <a:xfrm>
            <a:off x="2814468" y="7398135"/>
            <a:ext cx="529344" cy="1476226"/>
          </a:xfrm>
          <a:custGeom>
            <a:avLst/>
            <a:gdLst/>
            <a:ahLst/>
            <a:cxnLst/>
            <a:rect l="l" t="t" r="r" b="b"/>
            <a:pathLst>
              <a:path w="7935" h="22129" extrusionOk="0">
                <a:moveTo>
                  <a:pt x="5776" y="0"/>
                </a:moveTo>
                <a:lnTo>
                  <a:pt x="5776" y="0"/>
                </a:lnTo>
                <a:cubicBezTo>
                  <a:pt x="7174" y="1125"/>
                  <a:pt x="7144" y="3830"/>
                  <a:pt x="6323" y="6262"/>
                </a:cubicBezTo>
                <a:cubicBezTo>
                  <a:pt x="5016" y="10122"/>
                  <a:pt x="1" y="21885"/>
                  <a:pt x="1" y="21885"/>
                </a:cubicBezTo>
                <a:lnTo>
                  <a:pt x="1490" y="22128"/>
                </a:lnTo>
                <a:cubicBezTo>
                  <a:pt x="1490" y="22128"/>
                  <a:pt x="3588" y="17022"/>
                  <a:pt x="5411" y="12249"/>
                </a:cubicBezTo>
                <a:cubicBezTo>
                  <a:pt x="6658" y="9058"/>
                  <a:pt x="7934" y="6140"/>
                  <a:pt x="7843" y="4681"/>
                </a:cubicBezTo>
                <a:cubicBezTo>
                  <a:pt x="7569" y="1094"/>
                  <a:pt x="6171" y="243"/>
                  <a:pt x="5776" y="0"/>
                </a:cubicBezTo>
                <a:close/>
              </a:path>
            </a:pathLst>
          </a:custGeom>
          <a:solidFill>
            <a:srgbClr val="0A1727"/>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30"/>
          <p:cNvSpPr/>
          <p:nvPr/>
        </p:nvSpPr>
        <p:spPr>
          <a:xfrm>
            <a:off x="2340026" y="7371384"/>
            <a:ext cx="825336" cy="1091308"/>
          </a:xfrm>
          <a:custGeom>
            <a:avLst/>
            <a:gdLst/>
            <a:ahLst/>
            <a:cxnLst/>
            <a:rect l="l" t="t" r="r" b="b"/>
            <a:pathLst>
              <a:path w="12372" h="16359" extrusionOk="0">
                <a:moveTo>
                  <a:pt x="11428" y="0"/>
                </a:moveTo>
                <a:cubicBezTo>
                  <a:pt x="9679" y="0"/>
                  <a:pt x="6847" y="1080"/>
                  <a:pt x="4864" y="5021"/>
                </a:cubicBezTo>
                <a:cubicBezTo>
                  <a:pt x="2462" y="9793"/>
                  <a:pt x="0" y="16359"/>
                  <a:pt x="0" y="16359"/>
                </a:cubicBezTo>
                <a:cubicBezTo>
                  <a:pt x="0" y="16359"/>
                  <a:pt x="3891" y="7726"/>
                  <a:pt x="5320" y="5295"/>
                </a:cubicBezTo>
                <a:cubicBezTo>
                  <a:pt x="7054" y="2317"/>
                  <a:pt x="9228" y="110"/>
                  <a:pt x="11947" y="110"/>
                </a:cubicBezTo>
                <a:cubicBezTo>
                  <a:pt x="12087" y="110"/>
                  <a:pt x="12228" y="116"/>
                  <a:pt x="12371" y="128"/>
                </a:cubicBezTo>
                <a:cubicBezTo>
                  <a:pt x="12117" y="48"/>
                  <a:pt x="11797" y="0"/>
                  <a:pt x="11428" y="0"/>
                </a:cubicBezTo>
                <a:close/>
              </a:path>
            </a:pathLst>
          </a:custGeom>
          <a:solidFill>
            <a:srgbClr val="FFFFFF">
              <a:alpha val="787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30"/>
          <p:cNvSpPr/>
          <p:nvPr/>
        </p:nvSpPr>
        <p:spPr>
          <a:xfrm>
            <a:off x="3049689" y="7414345"/>
            <a:ext cx="350894" cy="1125398"/>
          </a:xfrm>
          <a:custGeom>
            <a:avLst/>
            <a:gdLst/>
            <a:ahLst/>
            <a:cxnLst/>
            <a:rect l="l" t="t" r="r" b="b"/>
            <a:pathLst>
              <a:path w="5260" h="16870" extrusionOk="0">
                <a:moveTo>
                  <a:pt x="2645" y="0"/>
                </a:moveTo>
                <a:lnTo>
                  <a:pt x="2645" y="0"/>
                </a:lnTo>
                <a:cubicBezTo>
                  <a:pt x="3679" y="943"/>
                  <a:pt x="4925" y="3921"/>
                  <a:pt x="3648" y="7234"/>
                </a:cubicBezTo>
                <a:cubicBezTo>
                  <a:pt x="2372" y="10548"/>
                  <a:pt x="1" y="16870"/>
                  <a:pt x="1" y="16870"/>
                </a:cubicBezTo>
                <a:cubicBezTo>
                  <a:pt x="1" y="16870"/>
                  <a:pt x="3527" y="8420"/>
                  <a:pt x="3952" y="7295"/>
                </a:cubicBezTo>
                <a:cubicBezTo>
                  <a:pt x="4378" y="6140"/>
                  <a:pt x="5259" y="2189"/>
                  <a:pt x="2645" y="0"/>
                </a:cubicBezTo>
                <a:close/>
              </a:path>
            </a:pathLst>
          </a:custGeom>
          <a:solidFill>
            <a:srgbClr val="000000">
              <a:alpha val="38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30"/>
          <p:cNvSpPr/>
          <p:nvPr/>
        </p:nvSpPr>
        <p:spPr>
          <a:xfrm>
            <a:off x="2617807" y="7359576"/>
            <a:ext cx="273778" cy="261636"/>
          </a:xfrm>
          <a:custGeom>
            <a:avLst/>
            <a:gdLst/>
            <a:ahLst/>
            <a:cxnLst/>
            <a:rect l="l" t="t" r="r" b="b"/>
            <a:pathLst>
              <a:path w="4104" h="3922" extrusionOk="0">
                <a:moveTo>
                  <a:pt x="3405" y="1"/>
                </a:moveTo>
                <a:lnTo>
                  <a:pt x="3405" y="1"/>
                </a:lnTo>
                <a:cubicBezTo>
                  <a:pt x="3040" y="153"/>
                  <a:pt x="2523" y="578"/>
                  <a:pt x="1763" y="1216"/>
                </a:cubicBezTo>
                <a:cubicBezTo>
                  <a:pt x="1004" y="1824"/>
                  <a:pt x="0" y="3162"/>
                  <a:pt x="0" y="3162"/>
                </a:cubicBezTo>
                <a:lnTo>
                  <a:pt x="1034" y="2219"/>
                </a:lnTo>
                <a:lnTo>
                  <a:pt x="639" y="3314"/>
                </a:lnTo>
                <a:lnTo>
                  <a:pt x="1459" y="2554"/>
                </a:lnTo>
                <a:lnTo>
                  <a:pt x="1095" y="3557"/>
                </a:lnTo>
                <a:lnTo>
                  <a:pt x="1733" y="2858"/>
                </a:lnTo>
                <a:lnTo>
                  <a:pt x="1733" y="2858"/>
                </a:lnTo>
                <a:cubicBezTo>
                  <a:pt x="1733" y="2858"/>
                  <a:pt x="1520" y="3648"/>
                  <a:pt x="1611" y="3922"/>
                </a:cubicBezTo>
                <a:cubicBezTo>
                  <a:pt x="2341" y="2858"/>
                  <a:pt x="4104" y="1460"/>
                  <a:pt x="4104" y="1460"/>
                </a:cubicBezTo>
                <a:lnTo>
                  <a:pt x="4104" y="1460"/>
                </a:lnTo>
                <a:lnTo>
                  <a:pt x="2888" y="1855"/>
                </a:lnTo>
                <a:lnTo>
                  <a:pt x="3709" y="1004"/>
                </a:lnTo>
                <a:lnTo>
                  <a:pt x="2614" y="1703"/>
                </a:lnTo>
                <a:lnTo>
                  <a:pt x="3253" y="973"/>
                </a:lnTo>
                <a:lnTo>
                  <a:pt x="2007" y="1824"/>
                </a:lnTo>
                <a:cubicBezTo>
                  <a:pt x="2007" y="1824"/>
                  <a:pt x="2706" y="487"/>
                  <a:pt x="3405" y="1"/>
                </a:cubicBezTo>
                <a:close/>
              </a:path>
            </a:pathLst>
          </a:custGeom>
          <a:solidFill>
            <a:srgbClr val="FFFFFF">
              <a:alpha val="787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30"/>
          <p:cNvSpPr/>
          <p:nvPr/>
        </p:nvSpPr>
        <p:spPr>
          <a:xfrm>
            <a:off x="-604220" y="7286597"/>
            <a:ext cx="19009748" cy="4702254"/>
          </a:xfrm>
          <a:custGeom>
            <a:avLst/>
            <a:gdLst/>
            <a:ahLst/>
            <a:cxnLst/>
            <a:rect l="l" t="t" r="r" b="b"/>
            <a:pathLst>
              <a:path w="284961" h="70488" extrusionOk="0">
                <a:moveTo>
                  <a:pt x="1" y="0"/>
                </a:moveTo>
                <a:lnTo>
                  <a:pt x="1" y="70488"/>
                </a:lnTo>
                <a:lnTo>
                  <a:pt x="284960" y="70488"/>
                </a:lnTo>
                <a:lnTo>
                  <a:pt x="284960" y="5988"/>
                </a:lnTo>
                <a:cubicBezTo>
                  <a:pt x="258030" y="20578"/>
                  <a:pt x="228637" y="30669"/>
                  <a:pt x="198424" y="36019"/>
                </a:cubicBezTo>
                <a:cubicBezTo>
                  <a:pt x="180702" y="39157"/>
                  <a:pt x="162719" y="40673"/>
                  <a:pt x="144722" y="40673"/>
                </a:cubicBezTo>
                <a:cubicBezTo>
                  <a:pt x="117221" y="40673"/>
                  <a:pt x="89688" y="37132"/>
                  <a:pt x="63011" y="30426"/>
                </a:cubicBezTo>
                <a:cubicBezTo>
                  <a:pt x="40275" y="24712"/>
                  <a:pt x="16810" y="15624"/>
                  <a:pt x="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30"/>
          <p:cNvSpPr/>
          <p:nvPr/>
        </p:nvSpPr>
        <p:spPr>
          <a:xfrm>
            <a:off x="12770469" y="6615426"/>
            <a:ext cx="6412366" cy="3076064"/>
          </a:xfrm>
          <a:custGeom>
            <a:avLst/>
            <a:gdLst/>
            <a:ahLst/>
            <a:cxnLst/>
            <a:rect l="l" t="t" r="r" b="b"/>
            <a:pathLst>
              <a:path w="96123" h="46111" extrusionOk="0">
                <a:moveTo>
                  <a:pt x="81552" y="0"/>
                </a:moveTo>
                <a:lnTo>
                  <a:pt x="80701" y="14317"/>
                </a:lnTo>
                <a:lnTo>
                  <a:pt x="77662" y="11551"/>
                </a:lnTo>
                <a:lnTo>
                  <a:pt x="78391" y="16779"/>
                </a:lnTo>
                <a:lnTo>
                  <a:pt x="72160" y="11125"/>
                </a:lnTo>
                <a:lnTo>
                  <a:pt x="72160" y="11125"/>
                </a:lnTo>
                <a:lnTo>
                  <a:pt x="73315" y="17782"/>
                </a:lnTo>
                <a:lnTo>
                  <a:pt x="71735" y="16201"/>
                </a:lnTo>
                <a:lnTo>
                  <a:pt x="71431" y="19666"/>
                </a:lnTo>
                <a:cubicBezTo>
                  <a:pt x="71431" y="19666"/>
                  <a:pt x="67540" y="16323"/>
                  <a:pt x="68118" y="12007"/>
                </a:cubicBezTo>
                <a:lnTo>
                  <a:pt x="68118" y="12007"/>
                </a:lnTo>
                <a:cubicBezTo>
                  <a:pt x="66385" y="14469"/>
                  <a:pt x="69698" y="20943"/>
                  <a:pt x="69698" y="20943"/>
                </a:cubicBezTo>
                <a:cubicBezTo>
                  <a:pt x="69698" y="20943"/>
                  <a:pt x="66588" y="16620"/>
                  <a:pt x="62629" y="16620"/>
                </a:cubicBezTo>
                <a:cubicBezTo>
                  <a:pt x="62247" y="16620"/>
                  <a:pt x="61857" y="16660"/>
                  <a:pt x="61461" y="16748"/>
                </a:cubicBezTo>
                <a:cubicBezTo>
                  <a:pt x="61886" y="19788"/>
                  <a:pt x="65078" y="23131"/>
                  <a:pt x="65078" y="23131"/>
                </a:cubicBezTo>
                <a:cubicBezTo>
                  <a:pt x="65078" y="23131"/>
                  <a:pt x="57692" y="22402"/>
                  <a:pt x="57996" y="15016"/>
                </a:cubicBezTo>
                <a:lnTo>
                  <a:pt x="57996" y="15016"/>
                </a:lnTo>
                <a:cubicBezTo>
                  <a:pt x="55534" y="15745"/>
                  <a:pt x="61461" y="24286"/>
                  <a:pt x="61461" y="24286"/>
                </a:cubicBezTo>
                <a:cubicBezTo>
                  <a:pt x="61461" y="24286"/>
                  <a:pt x="58875" y="22506"/>
                  <a:pt x="55808" y="22506"/>
                </a:cubicBezTo>
                <a:cubicBezTo>
                  <a:pt x="54968" y="22506"/>
                  <a:pt x="54092" y="22640"/>
                  <a:pt x="53224" y="22979"/>
                </a:cubicBezTo>
                <a:cubicBezTo>
                  <a:pt x="54956" y="24438"/>
                  <a:pt x="57114" y="24864"/>
                  <a:pt x="57114" y="24864"/>
                </a:cubicBezTo>
                <a:lnTo>
                  <a:pt x="52190" y="25290"/>
                </a:lnTo>
                <a:lnTo>
                  <a:pt x="52768" y="27448"/>
                </a:lnTo>
                <a:lnTo>
                  <a:pt x="50032" y="19940"/>
                </a:lnTo>
                <a:lnTo>
                  <a:pt x="50610" y="28755"/>
                </a:lnTo>
                <a:lnTo>
                  <a:pt x="48725" y="26597"/>
                </a:lnTo>
                <a:lnTo>
                  <a:pt x="47722" y="30062"/>
                </a:lnTo>
                <a:cubicBezTo>
                  <a:pt x="47722" y="30062"/>
                  <a:pt x="44105" y="23831"/>
                  <a:pt x="40913" y="22098"/>
                </a:cubicBezTo>
                <a:lnTo>
                  <a:pt x="40913" y="22098"/>
                </a:lnTo>
                <a:cubicBezTo>
                  <a:pt x="42524" y="25867"/>
                  <a:pt x="43527" y="28177"/>
                  <a:pt x="43527" y="28177"/>
                </a:cubicBezTo>
                <a:lnTo>
                  <a:pt x="39910" y="25290"/>
                </a:lnTo>
                <a:lnTo>
                  <a:pt x="41369" y="29636"/>
                </a:lnTo>
                <a:cubicBezTo>
                  <a:pt x="41369" y="29636"/>
                  <a:pt x="34135" y="24712"/>
                  <a:pt x="37023" y="14894"/>
                </a:cubicBezTo>
                <a:lnTo>
                  <a:pt x="37023" y="14894"/>
                </a:lnTo>
                <a:cubicBezTo>
                  <a:pt x="33831" y="23557"/>
                  <a:pt x="38330" y="31065"/>
                  <a:pt x="38330" y="31065"/>
                </a:cubicBezTo>
                <a:lnTo>
                  <a:pt x="34409" y="27904"/>
                </a:lnTo>
                <a:lnTo>
                  <a:pt x="34409" y="27904"/>
                </a:lnTo>
                <a:lnTo>
                  <a:pt x="35442" y="32949"/>
                </a:lnTo>
                <a:cubicBezTo>
                  <a:pt x="35442" y="32949"/>
                  <a:pt x="34697" y="31485"/>
                  <a:pt x="30302" y="31485"/>
                </a:cubicBezTo>
                <a:cubicBezTo>
                  <a:pt x="29916" y="31485"/>
                  <a:pt x="29503" y="31496"/>
                  <a:pt x="29059" y="31521"/>
                </a:cubicBezTo>
                <a:cubicBezTo>
                  <a:pt x="30092" y="34104"/>
                  <a:pt x="31825" y="34682"/>
                  <a:pt x="31825" y="34682"/>
                </a:cubicBezTo>
                <a:lnTo>
                  <a:pt x="27630" y="34256"/>
                </a:lnTo>
                <a:lnTo>
                  <a:pt x="28360" y="36870"/>
                </a:lnTo>
                <a:cubicBezTo>
                  <a:pt x="28360" y="36870"/>
                  <a:pt x="27542" y="37408"/>
                  <a:pt x="26631" y="37408"/>
                </a:cubicBezTo>
                <a:cubicBezTo>
                  <a:pt x="24997" y="37408"/>
                  <a:pt x="23065" y="35679"/>
                  <a:pt x="25016" y="26019"/>
                </a:cubicBezTo>
                <a:lnTo>
                  <a:pt x="25016" y="26019"/>
                </a:lnTo>
                <a:cubicBezTo>
                  <a:pt x="21457" y="27629"/>
                  <a:pt x="21516" y="32383"/>
                  <a:pt x="21776" y="34696"/>
                </a:cubicBezTo>
                <a:lnTo>
                  <a:pt x="21776" y="34696"/>
                </a:lnTo>
                <a:lnTo>
                  <a:pt x="19667" y="21095"/>
                </a:lnTo>
                <a:lnTo>
                  <a:pt x="19667" y="21095"/>
                </a:lnTo>
                <a:cubicBezTo>
                  <a:pt x="19667" y="21096"/>
                  <a:pt x="19515" y="33679"/>
                  <a:pt x="20822" y="37569"/>
                </a:cubicBezTo>
                <a:cubicBezTo>
                  <a:pt x="16354" y="30366"/>
                  <a:pt x="12676" y="28755"/>
                  <a:pt x="12676" y="28755"/>
                </a:cubicBezTo>
                <a:lnTo>
                  <a:pt x="12676" y="28755"/>
                </a:lnTo>
                <a:cubicBezTo>
                  <a:pt x="12676" y="28755"/>
                  <a:pt x="17144" y="32402"/>
                  <a:pt x="17387" y="37995"/>
                </a:cubicBezTo>
                <a:cubicBezTo>
                  <a:pt x="15385" y="37082"/>
                  <a:pt x="14093" y="36889"/>
                  <a:pt x="13359" y="36889"/>
                </a:cubicBezTo>
                <a:cubicBezTo>
                  <a:pt x="12823" y="36889"/>
                  <a:pt x="12585" y="36992"/>
                  <a:pt x="12585" y="36992"/>
                </a:cubicBezTo>
                <a:lnTo>
                  <a:pt x="14165" y="40487"/>
                </a:lnTo>
                <a:cubicBezTo>
                  <a:pt x="14165" y="40487"/>
                  <a:pt x="9271" y="38147"/>
                  <a:pt x="9849" y="32524"/>
                </a:cubicBezTo>
                <a:cubicBezTo>
                  <a:pt x="9796" y="32471"/>
                  <a:pt x="9744" y="32445"/>
                  <a:pt x="9692" y="32445"/>
                </a:cubicBezTo>
                <a:cubicBezTo>
                  <a:pt x="8893" y="32445"/>
                  <a:pt x="8421" y="38608"/>
                  <a:pt x="11278" y="41065"/>
                </a:cubicBezTo>
                <a:cubicBezTo>
                  <a:pt x="6386" y="38300"/>
                  <a:pt x="4926" y="31376"/>
                  <a:pt x="4925" y="31369"/>
                </a:cubicBezTo>
                <a:lnTo>
                  <a:pt x="4925" y="31369"/>
                </a:lnTo>
                <a:cubicBezTo>
                  <a:pt x="4926" y="31376"/>
                  <a:pt x="6659" y="39759"/>
                  <a:pt x="9119" y="41916"/>
                </a:cubicBezTo>
                <a:cubicBezTo>
                  <a:pt x="4196" y="39758"/>
                  <a:pt x="2" y="37296"/>
                  <a:pt x="1" y="37296"/>
                </a:cubicBezTo>
                <a:lnTo>
                  <a:pt x="1" y="37296"/>
                </a:lnTo>
                <a:cubicBezTo>
                  <a:pt x="2" y="37296"/>
                  <a:pt x="5077" y="40609"/>
                  <a:pt x="6384" y="42919"/>
                </a:cubicBezTo>
                <a:cubicBezTo>
                  <a:pt x="2615" y="42341"/>
                  <a:pt x="1308" y="41916"/>
                  <a:pt x="1308" y="41916"/>
                </a:cubicBezTo>
                <a:lnTo>
                  <a:pt x="1308" y="41916"/>
                </a:lnTo>
                <a:lnTo>
                  <a:pt x="5229" y="46110"/>
                </a:lnTo>
                <a:cubicBezTo>
                  <a:pt x="5229" y="46110"/>
                  <a:pt x="69273" y="31946"/>
                  <a:pt x="82859" y="19514"/>
                </a:cubicBezTo>
                <a:cubicBezTo>
                  <a:pt x="96122" y="7379"/>
                  <a:pt x="86244" y="7234"/>
                  <a:pt x="85765" y="7234"/>
                </a:cubicBezTo>
                <a:cubicBezTo>
                  <a:pt x="85753" y="7234"/>
                  <a:pt x="85747" y="7235"/>
                  <a:pt x="85747" y="7235"/>
                </a:cubicBezTo>
                <a:lnTo>
                  <a:pt x="81552"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30"/>
          <p:cNvSpPr/>
          <p:nvPr/>
        </p:nvSpPr>
        <p:spPr>
          <a:xfrm>
            <a:off x="2356236" y="8322735"/>
            <a:ext cx="10777268" cy="1877486"/>
          </a:xfrm>
          <a:custGeom>
            <a:avLst/>
            <a:gdLst/>
            <a:ahLst/>
            <a:cxnLst/>
            <a:rect l="l" t="t" r="r" b="b"/>
            <a:pathLst>
              <a:path w="161554" h="28144" extrusionOk="0">
                <a:moveTo>
                  <a:pt x="51035" y="0"/>
                </a:moveTo>
                <a:lnTo>
                  <a:pt x="51035" y="0"/>
                </a:lnTo>
                <a:cubicBezTo>
                  <a:pt x="48208" y="3648"/>
                  <a:pt x="46263" y="13405"/>
                  <a:pt x="46263" y="13405"/>
                </a:cubicBezTo>
                <a:lnTo>
                  <a:pt x="45351" y="8846"/>
                </a:lnTo>
                <a:lnTo>
                  <a:pt x="44561" y="14074"/>
                </a:lnTo>
                <a:cubicBezTo>
                  <a:pt x="44561" y="14074"/>
                  <a:pt x="44013" y="7265"/>
                  <a:pt x="41065" y="4894"/>
                </a:cubicBezTo>
                <a:lnTo>
                  <a:pt x="41065" y="4894"/>
                </a:lnTo>
                <a:cubicBezTo>
                  <a:pt x="41734" y="7964"/>
                  <a:pt x="41065" y="16232"/>
                  <a:pt x="41065" y="16232"/>
                </a:cubicBezTo>
                <a:lnTo>
                  <a:pt x="39241" y="11703"/>
                </a:lnTo>
                <a:lnTo>
                  <a:pt x="39363" y="15441"/>
                </a:lnTo>
                <a:cubicBezTo>
                  <a:pt x="39363" y="15441"/>
                  <a:pt x="36840" y="10548"/>
                  <a:pt x="37995" y="7843"/>
                </a:cubicBezTo>
                <a:lnTo>
                  <a:pt x="37995" y="7843"/>
                </a:lnTo>
                <a:cubicBezTo>
                  <a:pt x="36171" y="9666"/>
                  <a:pt x="35959" y="14530"/>
                  <a:pt x="35959" y="14530"/>
                </a:cubicBezTo>
                <a:lnTo>
                  <a:pt x="34591" y="8511"/>
                </a:lnTo>
                <a:lnTo>
                  <a:pt x="34348" y="14074"/>
                </a:lnTo>
                <a:cubicBezTo>
                  <a:pt x="34348" y="14074"/>
                  <a:pt x="33010" y="13314"/>
                  <a:pt x="33648" y="12007"/>
                </a:cubicBezTo>
                <a:lnTo>
                  <a:pt x="33648" y="12007"/>
                </a:lnTo>
                <a:cubicBezTo>
                  <a:pt x="32281" y="12371"/>
                  <a:pt x="32220" y="14256"/>
                  <a:pt x="32220" y="14256"/>
                </a:cubicBezTo>
                <a:lnTo>
                  <a:pt x="31582" y="13071"/>
                </a:lnTo>
                <a:lnTo>
                  <a:pt x="31399" y="14712"/>
                </a:lnTo>
                <a:cubicBezTo>
                  <a:pt x="31399" y="14712"/>
                  <a:pt x="30427" y="12432"/>
                  <a:pt x="29028" y="12128"/>
                </a:cubicBezTo>
                <a:lnTo>
                  <a:pt x="29028" y="12128"/>
                </a:lnTo>
                <a:cubicBezTo>
                  <a:pt x="30092" y="14165"/>
                  <a:pt x="29819" y="14985"/>
                  <a:pt x="29819" y="14985"/>
                </a:cubicBezTo>
                <a:lnTo>
                  <a:pt x="28694" y="13922"/>
                </a:lnTo>
                <a:lnTo>
                  <a:pt x="28390" y="15198"/>
                </a:lnTo>
                <a:cubicBezTo>
                  <a:pt x="28390" y="15198"/>
                  <a:pt x="26657" y="12523"/>
                  <a:pt x="28907" y="9970"/>
                </a:cubicBezTo>
                <a:lnTo>
                  <a:pt x="28907" y="9970"/>
                </a:lnTo>
                <a:cubicBezTo>
                  <a:pt x="28031" y="10676"/>
                  <a:pt x="27520" y="11435"/>
                  <a:pt x="27222" y="12092"/>
                </a:cubicBezTo>
                <a:lnTo>
                  <a:pt x="27222" y="12092"/>
                </a:lnTo>
                <a:cubicBezTo>
                  <a:pt x="27581" y="10635"/>
                  <a:pt x="28086" y="8731"/>
                  <a:pt x="28360" y="8329"/>
                </a:cubicBezTo>
                <a:lnTo>
                  <a:pt x="28360" y="8329"/>
                </a:lnTo>
                <a:cubicBezTo>
                  <a:pt x="25715" y="11277"/>
                  <a:pt x="25350" y="13800"/>
                  <a:pt x="25350" y="13800"/>
                </a:cubicBezTo>
                <a:lnTo>
                  <a:pt x="25290" y="9879"/>
                </a:lnTo>
                <a:lnTo>
                  <a:pt x="24834" y="12128"/>
                </a:lnTo>
                <a:cubicBezTo>
                  <a:pt x="24834" y="12128"/>
                  <a:pt x="24834" y="8572"/>
                  <a:pt x="25806" y="7721"/>
                </a:cubicBezTo>
                <a:lnTo>
                  <a:pt x="25806" y="7721"/>
                </a:lnTo>
                <a:cubicBezTo>
                  <a:pt x="24895" y="8238"/>
                  <a:pt x="22828" y="11399"/>
                  <a:pt x="22828" y="11399"/>
                </a:cubicBezTo>
                <a:lnTo>
                  <a:pt x="22767" y="10335"/>
                </a:lnTo>
                <a:lnTo>
                  <a:pt x="21794" y="11976"/>
                </a:lnTo>
                <a:cubicBezTo>
                  <a:pt x="21794" y="11976"/>
                  <a:pt x="21308" y="9393"/>
                  <a:pt x="21034" y="8785"/>
                </a:cubicBezTo>
                <a:cubicBezTo>
                  <a:pt x="20973" y="11368"/>
                  <a:pt x="20305" y="12645"/>
                  <a:pt x="20305" y="12645"/>
                </a:cubicBezTo>
                <a:lnTo>
                  <a:pt x="19788" y="10487"/>
                </a:lnTo>
                <a:lnTo>
                  <a:pt x="19484" y="12554"/>
                </a:lnTo>
                <a:cubicBezTo>
                  <a:pt x="19484" y="12554"/>
                  <a:pt x="18694" y="11946"/>
                  <a:pt x="18998" y="11186"/>
                </a:cubicBezTo>
                <a:lnTo>
                  <a:pt x="18998" y="11186"/>
                </a:lnTo>
                <a:cubicBezTo>
                  <a:pt x="18390" y="11429"/>
                  <a:pt x="18207" y="12706"/>
                  <a:pt x="18207" y="12706"/>
                </a:cubicBezTo>
                <a:cubicBezTo>
                  <a:pt x="18207" y="12706"/>
                  <a:pt x="18542" y="10183"/>
                  <a:pt x="17660" y="9180"/>
                </a:cubicBezTo>
                <a:cubicBezTo>
                  <a:pt x="17448" y="10639"/>
                  <a:pt x="16505" y="12584"/>
                  <a:pt x="16505" y="12584"/>
                </a:cubicBezTo>
                <a:lnTo>
                  <a:pt x="16414" y="11064"/>
                </a:lnTo>
                <a:lnTo>
                  <a:pt x="16049" y="12402"/>
                </a:lnTo>
                <a:cubicBezTo>
                  <a:pt x="16049" y="12402"/>
                  <a:pt x="14803" y="9210"/>
                  <a:pt x="17326" y="6019"/>
                </a:cubicBezTo>
                <a:lnTo>
                  <a:pt x="17326" y="6019"/>
                </a:lnTo>
                <a:cubicBezTo>
                  <a:pt x="15593" y="6748"/>
                  <a:pt x="14195" y="11004"/>
                  <a:pt x="14195" y="11004"/>
                </a:cubicBezTo>
                <a:lnTo>
                  <a:pt x="14864" y="7356"/>
                </a:lnTo>
                <a:lnTo>
                  <a:pt x="14864" y="7356"/>
                </a:lnTo>
                <a:lnTo>
                  <a:pt x="13466" y="9393"/>
                </a:lnTo>
                <a:cubicBezTo>
                  <a:pt x="13466" y="9393"/>
                  <a:pt x="15137" y="5350"/>
                  <a:pt x="14195" y="2645"/>
                </a:cubicBezTo>
                <a:lnTo>
                  <a:pt x="14195" y="2645"/>
                </a:lnTo>
                <a:cubicBezTo>
                  <a:pt x="13678" y="4165"/>
                  <a:pt x="11551" y="8602"/>
                  <a:pt x="11551" y="8602"/>
                </a:cubicBezTo>
                <a:lnTo>
                  <a:pt x="11764" y="6019"/>
                </a:lnTo>
                <a:lnTo>
                  <a:pt x="11764" y="6019"/>
                </a:lnTo>
                <a:lnTo>
                  <a:pt x="10609" y="8268"/>
                </a:lnTo>
                <a:cubicBezTo>
                  <a:pt x="10609" y="8268"/>
                  <a:pt x="10606" y="8268"/>
                  <a:pt x="10601" y="8268"/>
                </a:cubicBezTo>
                <a:cubicBezTo>
                  <a:pt x="10530" y="8268"/>
                  <a:pt x="9964" y="8215"/>
                  <a:pt x="9028" y="6627"/>
                </a:cubicBezTo>
                <a:cubicBezTo>
                  <a:pt x="8177" y="8876"/>
                  <a:pt x="7447" y="10183"/>
                  <a:pt x="7447" y="10183"/>
                </a:cubicBezTo>
                <a:lnTo>
                  <a:pt x="7508" y="7599"/>
                </a:lnTo>
                <a:lnTo>
                  <a:pt x="6444" y="9666"/>
                </a:lnTo>
                <a:cubicBezTo>
                  <a:pt x="6444" y="9666"/>
                  <a:pt x="5259" y="5289"/>
                  <a:pt x="9757" y="700"/>
                </a:cubicBezTo>
                <a:lnTo>
                  <a:pt x="9757" y="700"/>
                </a:lnTo>
                <a:cubicBezTo>
                  <a:pt x="5776" y="2250"/>
                  <a:pt x="3800" y="8481"/>
                  <a:pt x="3800" y="8481"/>
                </a:cubicBezTo>
                <a:lnTo>
                  <a:pt x="3587" y="5472"/>
                </a:lnTo>
                <a:lnTo>
                  <a:pt x="2007" y="8602"/>
                </a:lnTo>
                <a:lnTo>
                  <a:pt x="0" y="10973"/>
                </a:lnTo>
                <a:cubicBezTo>
                  <a:pt x="0" y="10973"/>
                  <a:pt x="7052" y="18268"/>
                  <a:pt x="28177" y="21460"/>
                </a:cubicBezTo>
                <a:cubicBezTo>
                  <a:pt x="49363" y="24621"/>
                  <a:pt x="68056" y="25806"/>
                  <a:pt x="68056" y="25806"/>
                </a:cubicBezTo>
                <a:cubicBezTo>
                  <a:pt x="68056" y="25806"/>
                  <a:pt x="78789" y="28143"/>
                  <a:pt x="97097" y="28143"/>
                </a:cubicBezTo>
                <a:cubicBezTo>
                  <a:pt x="100487" y="28143"/>
                  <a:pt x="104137" y="28063"/>
                  <a:pt x="108027" y="27873"/>
                </a:cubicBezTo>
                <a:cubicBezTo>
                  <a:pt x="132921" y="26627"/>
                  <a:pt x="161554" y="19666"/>
                  <a:pt x="161554" y="19666"/>
                </a:cubicBezTo>
                <a:lnTo>
                  <a:pt x="159274" y="17296"/>
                </a:lnTo>
                <a:lnTo>
                  <a:pt x="158696" y="19089"/>
                </a:lnTo>
                <a:lnTo>
                  <a:pt x="157997" y="17843"/>
                </a:lnTo>
                <a:lnTo>
                  <a:pt x="158028" y="19058"/>
                </a:lnTo>
                <a:cubicBezTo>
                  <a:pt x="158028" y="19058"/>
                  <a:pt x="157025" y="17052"/>
                  <a:pt x="155596" y="14925"/>
                </a:cubicBezTo>
                <a:lnTo>
                  <a:pt x="155596" y="14925"/>
                </a:lnTo>
                <a:cubicBezTo>
                  <a:pt x="156599" y="16961"/>
                  <a:pt x="155687" y="19727"/>
                  <a:pt x="155687" y="19727"/>
                </a:cubicBezTo>
                <a:lnTo>
                  <a:pt x="155596" y="18815"/>
                </a:lnTo>
                <a:lnTo>
                  <a:pt x="154046" y="20487"/>
                </a:lnTo>
                <a:cubicBezTo>
                  <a:pt x="154046" y="20487"/>
                  <a:pt x="154745" y="19089"/>
                  <a:pt x="155687" y="17265"/>
                </a:cubicBezTo>
                <a:cubicBezTo>
                  <a:pt x="153529" y="17265"/>
                  <a:pt x="152648" y="19271"/>
                  <a:pt x="152648" y="19271"/>
                </a:cubicBezTo>
                <a:cubicBezTo>
                  <a:pt x="152648" y="19271"/>
                  <a:pt x="151128" y="9484"/>
                  <a:pt x="149608" y="7873"/>
                </a:cubicBezTo>
                <a:lnTo>
                  <a:pt x="149608" y="7873"/>
                </a:lnTo>
                <a:cubicBezTo>
                  <a:pt x="150550" y="15654"/>
                  <a:pt x="150459" y="19454"/>
                  <a:pt x="150459" y="19454"/>
                </a:cubicBezTo>
                <a:lnTo>
                  <a:pt x="148392" y="11855"/>
                </a:lnTo>
                <a:lnTo>
                  <a:pt x="148666" y="15745"/>
                </a:lnTo>
                <a:cubicBezTo>
                  <a:pt x="148666" y="15745"/>
                  <a:pt x="147420" y="10821"/>
                  <a:pt x="147511" y="8420"/>
                </a:cubicBezTo>
                <a:lnTo>
                  <a:pt x="147511" y="8420"/>
                </a:lnTo>
                <a:cubicBezTo>
                  <a:pt x="146204" y="12037"/>
                  <a:pt x="147511" y="19849"/>
                  <a:pt x="147511" y="19849"/>
                </a:cubicBezTo>
                <a:cubicBezTo>
                  <a:pt x="147511" y="19849"/>
                  <a:pt x="143482" y="11939"/>
                  <a:pt x="142974" y="11939"/>
                </a:cubicBezTo>
                <a:cubicBezTo>
                  <a:pt x="142965" y="11939"/>
                  <a:pt x="142958" y="11941"/>
                  <a:pt x="142951" y="11946"/>
                </a:cubicBezTo>
                <a:cubicBezTo>
                  <a:pt x="144866" y="15837"/>
                  <a:pt x="144015" y="20214"/>
                  <a:pt x="144015" y="20214"/>
                </a:cubicBezTo>
                <a:lnTo>
                  <a:pt x="142769" y="15289"/>
                </a:lnTo>
                <a:cubicBezTo>
                  <a:pt x="142769" y="15289"/>
                  <a:pt x="141523" y="18116"/>
                  <a:pt x="141918" y="20031"/>
                </a:cubicBezTo>
                <a:cubicBezTo>
                  <a:pt x="138878" y="15472"/>
                  <a:pt x="137450" y="12706"/>
                  <a:pt x="137359" y="7387"/>
                </a:cubicBezTo>
                <a:lnTo>
                  <a:pt x="137359" y="7387"/>
                </a:lnTo>
                <a:cubicBezTo>
                  <a:pt x="136199" y="9509"/>
                  <a:pt x="139253" y="19295"/>
                  <a:pt x="139680" y="20638"/>
                </a:cubicBezTo>
                <a:lnTo>
                  <a:pt x="139680" y="20638"/>
                </a:lnTo>
                <a:cubicBezTo>
                  <a:pt x="139332" y="19570"/>
                  <a:pt x="137157" y="13175"/>
                  <a:pt x="134015" y="10061"/>
                </a:cubicBezTo>
                <a:lnTo>
                  <a:pt x="134015" y="10061"/>
                </a:lnTo>
                <a:cubicBezTo>
                  <a:pt x="135656" y="13770"/>
                  <a:pt x="135656" y="21065"/>
                  <a:pt x="135656" y="21065"/>
                </a:cubicBezTo>
                <a:cubicBezTo>
                  <a:pt x="135656" y="21065"/>
                  <a:pt x="133924" y="17660"/>
                  <a:pt x="134137" y="16049"/>
                </a:cubicBezTo>
                <a:lnTo>
                  <a:pt x="134137" y="16049"/>
                </a:lnTo>
                <a:cubicBezTo>
                  <a:pt x="132313" y="17083"/>
                  <a:pt x="133164" y="21733"/>
                  <a:pt x="133164" y="21733"/>
                </a:cubicBezTo>
                <a:cubicBezTo>
                  <a:pt x="133164" y="21733"/>
                  <a:pt x="131279" y="17751"/>
                  <a:pt x="132799" y="13557"/>
                </a:cubicBezTo>
                <a:lnTo>
                  <a:pt x="132799" y="13557"/>
                </a:lnTo>
                <a:cubicBezTo>
                  <a:pt x="130976" y="14317"/>
                  <a:pt x="131097" y="21642"/>
                  <a:pt x="131097" y="21642"/>
                </a:cubicBezTo>
                <a:cubicBezTo>
                  <a:pt x="131097" y="21642"/>
                  <a:pt x="128240" y="9575"/>
                  <a:pt x="130033" y="2918"/>
                </a:cubicBezTo>
                <a:lnTo>
                  <a:pt x="130033" y="2918"/>
                </a:lnTo>
                <a:cubicBezTo>
                  <a:pt x="127303" y="8647"/>
                  <a:pt x="127983" y="14177"/>
                  <a:pt x="128532" y="16697"/>
                </a:cubicBezTo>
                <a:lnTo>
                  <a:pt x="128532" y="16697"/>
                </a:lnTo>
                <a:cubicBezTo>
                  <a:pt x="127825" y="14046"/>
                  <a:pt x="126349" y="8603"/>
                  <a:pt x="126143" y="8511"/>
                </a:cubicBezTo>
                <a:cubicBezTo>
                  <a:pt x="126141" y="8511"/>
                  <a:pt x="126139" y="8510"/>
                  <a:pt x="126138" y="8510"/>
                </a:cubicBezTo>
                <a:cubicBezTo>
                  <a:pt x="125886" y="8510"/>
                  <a:pt x="127266" y="15946"/>
                  <a:pt x="127085" y="18876"/>
                </a:cubicBezTo>
                <a:cubicBezTo>
                  <a:pt x="125869" y="15837"/>
                  <a:pt x="124897" y="13375"/>
                  <a:pt x="124896" y="13375"/>
                </a:cubicBezTo>
                <a:lnTo>
                  <a:pt x="124896" y="13375"/>
                </a:lnTo>
                <a:cubicBezTo>
                  <a:pt x="124896" y="13375"/>
                  <a:pt x="124896" y="18694"/>
                  <a:pt x="126234" y="21460"/>
                </a:cubicBezTo>
                <a:cubicBezTo>
                  <a:pt x="123681" y="20791"/>
                  <a:pt x="122070" y="13344"/>
                  <a:pt x="122161" y="11004"/>
                </a:cubicBezTo>
                <a:lnTo>
                  <a:pt x="122161" y="11004"/>
                </a:lnTo>
                <a:cubicBezTo>
                  <a:pt x="121674" y="17569"/>
                  <a:pt x="122921" y="21733"/>
                  <a:pt x="122921" y="21733"/>
                </a:cubicBezTo>
                <a:lnTo>
                  <a:pt x="119212" y="17751"/>
                </a:lnTo>
                <a:lnTo>
                  <a:pt x="119212" y="17751"/>
                </a:lnTo>
                <a:cubicBezTo>
                  <a:pt x="119213" y="17752"/>
                  <a:pt x="120611" y="19545"/>
                  <a:pt x="120611" y="21460"/>
                </a:cubicBezTo>
                <a:cubicBezTo>
                  <a:pt x="118726" y="19758"/>
                  <a:pt x="115018" y="14621"/>
                  <a:pt x="115504" y="10821"/>
                </a:cubicBezTo>
                <a:lnTo>
                  <a:pt x="115504" y="10821"/>
                </a:lnTo>
                <a:cubicBezTo>
                  <a:pt x="114258" y="15289"/>
                  <a:pt x="117024" y="21642"/>
                  <a:pt x="117024" y="21642"/>
                </a:cubicBezTo>
                <a:cubicBezTo>
                  <a:pt x="117024" y="21642"/>
                  <a:pt x="114927" y="18603"/>
                  <a:pt x="114531" y="17660"/>
                </a:cubicBezTo>
                <a:lnTo>
                  <a:pt x="114531" y="17660"/>
                </a:lnTo>
                <a:cubicBezTo>
                  <a:pt x="114040" y="18844"/>
                  <a:pt x="114730" y="20799"/>
                  <a:pt x="115131" y="21752"/>
                </a:cubicBezTo>
                <a:lnTo>
                  <a:pt x="115131" y="21752"/>
                </a:lnTo>
                <a:cubicBezTo>
                  <a:pt x="114580" y="20588"/>
                  <a:pt x="113181" y="17930"/>
                  <a:pt x="111492" y="16992"/>
                </a:cubicBezTo>
                <a:cubicBezTo>
                  <a:pt x="111492" y="19940"/>
                  <a:pt x="110732" y="22584"/>
                  <a:pt x="110367" y="22584"/>
                </a:cubicBezTo>
                <a:cubicBezTo>
                  <a:pt x="109972" y="22584"/>
                  <a:pt x="110458" y="19181"/>
                  <a:pt x="110458" y="19180"/>
                </a:cubicBezTo>
                <a:lnTo>
                  <a:pt x="110458" y="19180"/>
                </a:lnTo>
                <a:lnTo>
                  <a:pt x="108726" y="23162"/>
                </a:lnTo>
                <a:cubicBezTo>
                  <a:pt x="108726" y="23162"/>
                  <a:pt x="107510" y="11946"/>
                  <a:pt x="107024" y="11095"/>
                </a:cubicBezTo>
                <a:cubicBezTo>
                  <a:pt x="107009" y="11067"/>
                  <a:pt x="106994" y="11053"/>
                  <a:pt x="106980" y="11053"/>
                </a:cubicBezTo>
                <a:cubicBezTo>
                  <a:pt x="106580" y="11053"/>
                  <a:pt x="106750" y="22676"/>
                  <a:pt x="106750" y="22676"/>
                </a:cubicBezTo>
                <a:lnTo>
                  <a:pt x="105899" y="19362"/>
                </a:lnTo>
                <a:lnTo>
                  <a:pt x="105322" y="22584"/>
                </a:lnTo>
                <a:lnTo>
                  <a:pt x="103619" y="17083"/>
                </a:lnTo>
                <a:lnTo>
                  <a:pt x="103619" y="17083"/>
                </a:lnTo>
                <a:lnTo>
                  <a:pt x="104379" y="22584"/>
                </a:lnTo>
                <a:cubicBezTo>
                  <a:pt x="104379" y="22584"/>
                  <a:pt x="97145" y="17751"/>
                  <a:pt x="97327" y="12706"/>
                </a:cubicBezTo>
                <a:lnTo>
                  <a:pt x="97327" y="12706"/>
                </a:lnTo>
                <a:cubicBezTo>
                  <a:pt x="96659" y="13192"/>
                  <a:pt x="99425" y="21642"/>
                  <a:pt x="99425" y="21642"/>
                </a:cubicBezTo>
                <a:lnTo>
                  <a:pt x="96294" y="17265"/>
                </a:lnTo>
                <a:lnTo>
                  <a:pt x="97723" y="22402"/>
                </a:lnTo>
                <a:lnTo>
                  <a:pt x="97723" y="22402"/>
                </a:lnTo>
                <a:lnTo>
                  <a:pt x="95808" y="21916"/>
                </a:lnTo>
                <a:lnTo>
                  <a:pt x="94197" y="16992"/>
                </a:lnTo>
                <a:lnTo>
                  <a:pt x="93437" y="20973"/>
                </a:lnTo>
                <a:lnTo>
                  <a:pt x="93346" y="16232"/>
                </a:lnTo>
                <a:lnTo>
                  <a:pt x="92859" y="17934"/>
                </a:lnTo>
                <a:lnTo>
                  <a:pt x="91826" y="7569"/>
                </a:lnTo>
                <a:cubicBezTo>
                  <a:pt x="91826" y="7569"/>
                  <a:pt x="91522" y="18511"/>
                  <a:pt x="90580" y="21065"/>
                </a:cubicBezTo>
                <a:cubicBezTo>
                  <a:pt x="90671" y="16809"/>
                  <a:pt x="89060" y="14621"/>
                  <a:pt x="89060" y="14621"/>
                </a:cubicBezTo>
                <a:lnTo>
                  <a:pt x="88877" y="22220"/>
                </a:lnTo>
                <a:cubicBezTo>
                  <a:pt x="87570" y="20548"/>
                  <a:pt x="88026" y="14773"/>
                  <a:pt x="87905" y="11824"/>
                </a:cubicBezTo>
                <a:lnTo>
                  <a:pt x="87905" y="11824"/>
                </a:lnTo>
                <a:cubicBezTo>
                  <a:pt x="86780" y="12736"/>
                  <a:pt x="85200" y="21581"/>
                  <a:pt x="85200" y="21581"/>
                </a:cubicBezTo>
                <a:lnTo>
                  <a:pt x="84288" y="15685"/>
                </a:lnTo>
                <a:lnTo>
                  <a:pt x="83832" y="19758"/>
                </a:lnTo>
                <a:lnTo>
                  <a:pt x="82798" y="7630"/>
                </a:lnTo>
                <a:lnTo>
                  <a:pt x="81339" y="18633"/>
                </a:lnTo>
                <a:lnTo>
                  <a:pt x="80640" y="14408"/>
                </a:lnTo>
                <a:lnTo>
                  <a:pt x="79759" y="18724"/>
                </a:lnTo>
                <a:lnTo>
                  <a:pt x="74652" y="10122"/>
                </a:lnTo>
                <a:lnTo>
                  <a:pt x="74652" y="10122"/>
                </a:lnTo>
                <a:lnTo>
                  <a:pt x="74865" y="17721"/>
                </a:lnTo>
                <a:lnTo>
                  <a:pt x="74865" y="17721"/>
                </a:lnTo>
                <a:lnTo>
                  <a:pt x="73740" y="14985"/>
                </a:lnTo>
                <a:lnTo>
                  <a:pt x="71461" y="18967"/>
                </a:lnTo>
                <a:lnTo>
                  <a:pt x="70549" y="11703"/>
                </a:lnTo>
                <a:lnTo>
                  <a:pt x="65108" y="18724"/>
                </a:lnTo>
                <a:lnTo>
                  <a:pt x="66476" y="15563"/>
                </a:lnTo>
                <a:lnTo>
                  <a:pt x="66476" y="15563"/>
                </a:lnTo>
                <a:lnTo>
                  <a:pt x="62950" y="19180"/>
                </a:lnTo>
                <a:lnTo>
                  <a:pt x="62281" y="12037"/>
                </a:lnTo>
                <a:lnTo>
                  <a:pt x="60579" y="19970"/>
                </a:lnTo>
                <a:cubicBezTo>
                  <a:pt x="60579" y="19970"/>
                  <a:pt x="55108" y="10213"/>
                  <a:pt x="56719" y="3526"/>
                </a:cubicBezTo>
                <a:cubicBezTo>
                  <a:pt x="55807" y="3526"/>
                  <a:pt x="56263" y="15563"/>
                  <a:pt x="56263" y="15563"/>
                </a:cubicBezTo>
                <a:cubicBezTo>
                  <a:pt x="56263" y="15563"/>
                  <a:pt x="54682" y="8967"/>
                  <a:pt x="53071" y="6140"/>
                </a:cubicBezTo>
                <a:lnTo>
                  <a:pt x="53071" y="6140"/>
                </a:lnTo>
                <a:cubicBezTo>
                  <a:pt x="53649" y="9879"/>
                  <a:pt x="52737" y="15320"/>
                  <a:pt x="52737" y="15320"/>
                </a:cubicBezTo>
                <a:cubicBezTo>
                  <a:pt x="52737" y="15320"/>
                  <a:pt x="51035" y="10912"/>
                  <a:pt x="51369" y="9089"/>
                </a:cubicBezTo>
                <a:lnTo>
                  <a:pt x="51369" y="9089"/>
                </a:lnTo>
                <a:cubicBezTo>
                  <a:pt x="50579" y="9545"/>
                  <a:pt x="49789" y="13861"/>
                  <a:pt x="49789" y="13861"/>
                </a:cubicBezTo>
                <a:cubicBezTo>
                  <a:pt x="49789" y="13861"/>
                  <a:pt x="48208" y="5897"/>
                  <a:pt x="5103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30"/>
          <p:cNvSpPr/>
          <p:nvPr/>
        </p:nvSpPr>
        <p:spPr>
          <a:xfrm>
            <a:off x="-819159" y="6526169"/>
            <a:ext cx="3347842" cy="2567134"/>
          </a:xfrm>
          <a:custGeom>
            <a:avLst/>
            <a:gdLst/>
            <a:ahLst/>
            <a:cxnLst/>
            <a:rect l="l" t="t" r="r" b="b"/>
            <a:pathLst>
              <a:path w="50185" h="38482" extrusionOk="0">
                <a:moveTo>
                  <a:pt x="47661" y="28966"/>
                </a:moveTo>
                <a:cubicBezTo>
                  <a:pt x="47637" y="28966"/>
                  <a:pt x="47513" y="29163"/>
                  <a:pt x="47366" y="29505"/>
                </a:cubicBezTo>
                <a:lnTo>
                  <a:pt x="47366" y="29505"/>
                </a:lnTo>
                <a:cubicBezTo>
                  <a:pt x="47527" y="29263"/>
                  <a:pt x="47640" y="29076"/>
                  <a:pt x="47661" y="28998"/>
                </a:cubicBezTo>
                <a:cubicBezTo>
                  <a:pt x="47667" y="28976"/>
                  <a:pt x="47667" y="28966"/>
                  <a:pt x="47661" y="28966"/>
                </a:cubicBezTo>
                <a:close/>
                <a:moveTo>
                  <a:pt x="4317" y="1"/>
                </a:moveTo>
                <a:lnTo>
                  <a:pt x="4317" y="1"/>
                </a:lnTo>
                <a:cubicBezTo>
                  <a:pt x="3132" y="2098"/>
                  <a:pt x="2372" y="8208"/>
                  <a:pt x="2372" y="8208"/>
                </a:cubicBezTo>
                <a:lnTo>
                  <a:pt x="487" y="1430"/>
                </a:lnTo>
                <a:lnTo>
                  <a:pt x="487" y="1430"/>
                </a:lnTo>
                <a:cubicBezTo>
                  <a:pt x="487" y="1430"/>
                  <a:pt x="1" y="8390"/>
                  <a:pt x="1764" y="13649"/>
                </a:cubicBezTo>
                <a:cubicBezTo>
                  <a:pt x="3557" y="18907"/>
                  <a:pt x="46202" y="38482"/>
                  <a:pt x="46202" y="38482"/>
                </a:cubicBezTo>
                <a:lnTo>
                  <a:pt x="50123" y="37904"/>
                </a:lnTo>
                <a:lnTo>
                  <a:pt x="50184" y="34925"/>
                </a:lnTo>
                <a:lnTo>
                  <a:pt x="50184" y="32372"/>
                </a:lnTo>
                <a:lnTo>
                  <a:pt x="48239" y="35533"/>
                </a:lnTo>
                <a:lnTo>
                  <a:pt x="48239" y="35533"/>
                </a:lnTo>
                <a:lnTo>
                  <a:pt x="49515" y="26628"/>
                </a:lnTo>
                <a:lnTo>
                  <a:pt x="49515" y="26628"/>
                </a:lnTo>
                <a:cubicBezTo>
                  <a:pt x="49515" y="26628"/>
                  <a:pt x="48087" y="33497"/>
                  <a:pt x="46901" y="33558"/>
                </a:cubicBezTo>
                <a:cubicBezTo>
                  <a:pt x="46565" y="31855"/>
                  <a:pt x="47028" y="30294"/>
                  <a:pt x="47366" y="29505"/>
                </a:cubicBezTo>
                <a:lnTo>
                  <a:pt x="47366" y="29505"/>
                </a:lnTo>
                <a:cubicBezTo>
                  <a:pt x="46834" y="30306"/>
                  <a:pt x="45777" y="31704"/>
                  <a:pt x="45777" y="31704"/>
                </a:cubicBezTo>
                <a:cubicBezTo>
                  <a:pt x="45777" y="31704"/>
                  <a:pt x="47570" y="24500"/>
                  <a:pt x="48178" y="22706"/>
                </a:cubicBezTo>
                <a:lnTo>
                  <a:pt x="48178" y="22706"/>
                </a:lnTo>
                <a:cubicBezTo>
                  <a:pt x="44166" y="25776"/>
                  <a:pt x="44105" y="30001"/>
                  <a:pt x="44105" y="30001"/>
                </a:cubicBezTo>
                <a:cubicBezTo>
                  <a:pt x="44020" y="30185"/>
                  <a:pt x="43945" y="30269"/>
                  <a:pt x="43878" y="30269"/>
                </a:cubicBezTo>
                <a:cubicBezTo>
                  <a:pt x="43205" y="30269"/>
                  <a:pt x="43406" y="21765"/>
                  <a:pt x="43406" y="21764"/>
                </a:cubicBezTo>
                <a:lnTo>
                  <a:pt x="43406" y="21764"/>
                </a:lnTo>
                <a:lnTo>
                  <a:pt x="40609" y="29667"/>
                </a:lnTo>
                <a:lnTo>
                  <a:pt x="40184" y="27296"/>
                </a:lnTo>
                <a:lnTo>
                  <a:pt x="38330" y="29059"/>
                </a:lnTo>
                <a:lnTo>
                  <a:pt x="41278" y="20579"/>
                </a:lnTo>
                <a:lnTo>
                  <a:pt x="41278" y="20579"/>
                </a:lnTo>
                <a:lnTo>
                  <a:pt x="36445" y="25928"/>
                </a:lnTo>
                <a:lnTo>
                  <a:pt x="37570" y="22463"/>
                </a:lnTo>
                <a:lnTo>
                  <a:pt x="35351" y="24925"/>
                </a:lnTo>
                <a:lnTo>
                  <a:pt x="35685" y="18056"/>
                </a:lnTo>
                <a:lnTo>
                  <a:pt x="35685" y="18056"/>
                </a:lnTo>
                <a:cubicBezTo>
                  <a:pt x="35685" y="18056"/>
                  <a:pt x="31369" y="22889"/>
                  <a:pt x="28147" y="24165"/>
                </a:cubicBezTo>
                <a:cubicBezTo>
                  <a:pt x="29667" y="21278"/>
                  <a:pt x="31278" y="19059"/>
                  <a:pt x="31278" y="19059"/>
                </a:cubicBezTo>
                <a:lnTo>
                  <a:pt x="31278" y="19059"/>
                </a:lnTo>
                <a:lnTo>
                  <a:pt x="27144" y="22220"/>
                </a:lnTo>
                <a:lnTo>
                  <a:pt x="27144" y="22220"/>
                </a:lnTo>
                <a:lnTo>
                  <a:pt x="29089" y="18725"/>
                </a:lnTo>
                <a:lnTo>
                  <a:pt x="29089" y="18725"/>
                </a:lnTo>
                <a:lnTo>
                  <a:pt x="26627" y="20852"/>
                </a:lnTo>
                <a:cubicBezTo>
                  <a:pt x="26627" y="20852"/>
                  <a:pt x="26111" y="13983"/>
                  <a:pt x="30366" y="8633"/>
                </a:cubicBezTo>
                <a:lnTo>
                  <a:pt x="30366" y="8633"/>
                </a:lnTo>
                <a:cubicBezTo>
                  <a:pt x="23922" y="12889"/>
                  <a:pt x="22980" y="19485"/>
                  <a:pt x="22980" y="19485"/>
                </a:cubicBezTo>
                <a:cubicBezTo>
                  <a:pt x="22980" y="19485"/>
                  <a:pt x="22554" y="15503"/>
                  <a:pt x="22980" y="14408"/>
                </a:cubicBezTo>
                <a:lnTo>
                  <a:pt x="22980" y="14408"/>
                </a:lnTo>
                <a:cubicBezTo>
                  <a:pt x="21095" y="16354"/>
                  <a:pt x="19332" y="19424"/>
                  <a:pt x="19332" y="19424"/>
                </a:cubicBezTo>
                <a:cubicBezTo>
                  <a:pt x="19332" y="19424"/>
                  <a:pt x="22980" y="9758"/>
                  <a:pt x="25928" y="6597"/>
                </a:cubicBezTo>
                <a:lnTo>
                  <a:pt x="25928" y="6597"/>
                </a:lnTo>
                <a:cubicBezTo>
                  <a:pt x="21187" y="9667"/>
                  <a:pt x="17539" y="18573"/>
                  <a:pt x="17539" y="18573"/>
                </a:cubicBezTo>
                <a:lnTo>
                  <a:pt x="18238" y="12980"/>
                </a:lnTo>
                <a:lnTo>
                  <a:pt x="15867" y="17296"/>
                </a:lnTo>
                <a:lnTo>
                  <a:pt x="16110" y="12889"/>
                </a:lnTo>
                <a:lnTo>
                  <a:pt x="14682" y="14074"/>
                </a:lnTo>
                <a:cubicBezTo>
                  <a:pt x="14682" y="14074"/>
                  <a:pt x="17539" y="7448"/>
                  <a:pt x="18147" y="5168"/>
                </a:cubicBezTo>
                <a:lnTo>
                  <a:pt x="18147" y="5168"/>
                </a:lnTo>
                <a:cubicBezTo>
                  <a:pt x="15867" y="7448"/>
                  <a:pt x="12037" y="10001"/>
                  <a:pt x="12037" y="10001"/>
                </a:cubicBezTo>
                <a:lnTo>
                  <a:pt x="14408" y="6019"/>
                </a:lnTo>
                <a:lnTo>
                  <a:pt x="12037" y="8056"/>
                </a:lnTo>
                <a:lnTo>
                  <a:pt x="12554" y="5168"/>
                </a:lnTo>
                <a:lnTo>
                  <a:pt x="12554" y="5168"/>
                </a:lnTo>
                <a:cubicBezTo>
                  <a:pt x="12554" y="5168"/>
                  <a:pt x="7630" y="10001"/>
                  <a:pt x="7113" y="13557"/>
                </a:cubicBezTo>
                <a:cubicBezTo>
                  <a:pt x="6779" y="11612"/>
                  <a:pt x="8907" y="1612"/>
                  <a:pt x="8907" y="1612"/>
                </a:cubicBezTo>
                <a:lnTo>
                  <a:pt x="8907" y="1612"/>
                </a:lnTo>
                <a:cubicBezTo>
                  <a:pt x="8907" y="1612"/>
                  <a:pt x="5077" y="8481"/>
                  <a:pt x="5077" y="11764"/>
                </a:cubicBezTo>
                <a:cubicBezTo>
                  <a:pt x="4834" y="9667"/>
                  <a:pt x="4834" y="3223"/>
                  <a:pt x="4834" y="3223"/>
                </a:cubicBezTo>
                <a:lnTo>
                  <a:pt x="3648" y="6171"/>
                </a:lnTo>
                <a:cubicBezTo>
                  <a:pt x="3648" y="6171"/>
                  <a:pt x="3557" y="2524"/>
                  <a:pt x="431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470" name="Google Shape;1470;p30"/>
          <p:cNvGrpSpPr/>
          <p:nvPr/>
        </p:nvGrpSpPr>
        <p:grpSpPr>
          <a:xfrm>
            <a:off x="7767142" y="6448562"/>
            <a:ext cx="2425156" cy="4742856"/>
            <a:chOff x="3816165" y="2266289"/>
            <a:chExt cx="1625222" cy="3178431"/>
          </a:xfrm>
        </p:grpSpPr>
        <p:sp>
          <p:nvSpPr>
            <p:cNvPr id="1471" name="Google Shape;1471;p30"/>
            <p:cNvSpPr/>
            <p:nvPr/>
          </p:nvSpPr>
          <p:spPr>
            <a:xfrm>
              <a:off x="3816165" y="3401326"/>
              <a:ext cx="1625222" cy="2043394"/>
            </a:xfrm>
            <a:custGeom>
              <a:avLst/>
              <a:gdLst/>
              <a:ahLst/>
              <a:cxnLst/>
              <a:rect l="l" t="t" r="r" b="b"/>
              <a:pathLst>
                <a:path w="48725" h="61262" extrusionOk="0">
                  <a:moveTo>
                    <a:pt x="25521" y="0"/>
                  </a:moveTo>
                  <a:cubicBezTo>
                    <a:pt x="25295" y="0"/>
                    <a:pt x="25066" y="5"/>
                    <a:pt x="24833" y="14"/>
                  </a:cubicBezTo>
                  <a:cubicBezTo>
                    <a:pt x="8997" y="683"/>
                    <a:pt x="9635" y="16580"/>
                    <a:pt x="9635" y="16580"/>
                  </a:cubicBezTo>
                  <a:lnTo>
                    <a:pt x="0" y="18525"/>
                  </a:lnTo>
                  <a:lnTo>
                    <a:pt x="9210" y="61262"/>
                  </a:lnTo>
                  <a:lnTo>
                    <a:pt x="41794" y="61262"/>
                  </a:lnTo>
                  <a:lnTo>
                    <a:pt x="48724" y="16975"/>
                  </a:lnTo>
                  <a:lnTo>
                    <a:pt x="40244" y="16398"/>
                  </a:lnTo>
                  <a:cubicBezTo>
                    <a:pt x="40244" y="16398"/>
                    <a:pt x="38775" y="0"/>
                    <a:pt x="255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30"/>
            <p:cNvSpPr/>
            <p:nvPr/>
          </p:nvSpPr>
          <p:spPr>
            <a:xfrm>
              <a:off x="3986476" y="3606593"/>
              <a:ext cx="589083" cy="1550207"/>
            </a:xfrm>
            <a:custGeom>
              <a:avLst/>
              <a:gdLst/>
              <a:ahLst/>
              <a:cxnLst/>
              <a:rect l="l" t="t" r="r" b="b"/>
              <a:pathLst>
                <a:path w="17661" h="46476" extrusionOk="0">
                  <a:moveTo>
                    <a:pt x="17660" y="0"/>
                  </a:moveTo>
                  <a:cubicBezTo>
                    <a:pt x="13587" y="92"/>
                    <a:pt x="9940" y="1216"/>
                    <a:pt x="8238" y="6262"/>
                  </a:cubicBezTo>
                  <a:cubicBezTo>
                    <a:pt x="6505" y="11307"/>
                    <a:pt x="8116" y="14864"/>
                    <a:pt x="8116" y="14864"/>
                  </a:cubicBezTo>
                  <a:lnTo>
                    <a:pt x="1" y="15776"/>
                  </a:lnTo>
                  <a:lnTo>
                    <a:pt x="5320" y="46475"/>
                  </a:lnTo>
                  <a:lnTo>
                    <a:pt x="2919" y="18785"/>
                  </a:lnTo>
                  <a:lnTo>
                    <a:pt x="11460" y="17660"/>
                  </a:lnTo>
                  <a:cubicBezTo>
                    <a:pt x="11460" y="17660"/>
                    <a:pt x="8937" y="13344"/>
                    <a:pt x="11095" y="6566"/>
                  </a:cubicBezTo>
                  <a:cubicBezTo>
                    <a:pt x="12645" y="1733"/>
                    <a:pt x="17660" y="0"/>
                    <a:pt x="17660" y="0"/>
                  </a:cubicBezTo>
                  <a:close/>
                </a:path>
              </a:pathLst>
            </a:custGeom>
            <a:solidFill>
              <a:srgbClr val="000000">
                <a:alpha val="385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30"/>
            <p:cNvSpPr/>
            <p:nvPr/>
          </p:nvSpPr>
          <p:spPr>
            <a:xfrm>
              <a:off x="4467055" y="2266289"/>
              <a:ext cx="269709" cy="1328163"/>
            </a:xfrm>
            <a:custGeom>
              <a:avLst/>
              <a:gdLst/>
              <a:ahLst/>
              <a:cxnLst/>
              <a:rect l="l" t="t" r="r" b="b"/>
              <a:pathLst>
                <a:path w="8086" h="39819" extrusionOk="0">
                  <a:moveTo>
                    <a:pt x="8085" y="0"/>
                  </a:moveTo>
                  <a:lnTo>
                    <a:pt x="0" y="3405"/>
                  </a:lnTo>
                  <a:lnTo>
                    <a:pt x="4255" y="39819"/>
                  </a:lnTo>
                  <a:lnTo>
                    <a:pt x="6505" y="38846"/>
                  </a:lnTo>
                  <a:lnTo>
                    <a:pt x="808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30"/>
            <p:cNvSpPr/>
            <p:nvPr/>
          </p:nvSpPr>
          <p:spPr>
            <a:xfrm>
              <a:off x="4074667" y="2502509"/>
              <a:ext cx="1002751" cy="312303"/>
            </a:xfrm>
            <a:custGeom>
              <a:avLst/>
              <a:gdLst/>
              <a:ahLst/>
              <a:cxnLst/>
              <a:rect l="l" t="t" r="r" b="b"/>
              <a:pathLst>
                <a:path w="30063" h="9363" extrusionOk="0">
                  <a:moveTo>
                    <a:pt x="30062" y="1"/>
                  </a:moveTo>
                  <a:lnTo>
                    <a:pt x="1" y="4803"/>
                  </a:lnTo>
                  <a:lnTo>
                    <a:pt x="4104" y="8998"/>
                  </a:lnTo>
                  <a:lnTo>
                    <a:pt x="28482" y="9362"/>
                  </a:lnTo>
                  <a:lnTo>
                    <a:pt x="300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30"/>
            <p:cNvSpPr/>
            <p:nvPr/>
          </p:nvSpPr>
          <p:spPr>
            <a:xfrm>
              <a:off x="4490370" y="2284534"/>
              <a:ext cx="234219" cy="280882"/>
            </a:xfrm>
            <a:custGeom>
              <a:avLst/>
              <a:gdLst/>
              <a:ahLst/>
              <a:cxnLst/>
              <a:rect l="l" t="t" r="r" b="b"/>
              <a:pathLst>
                <a:path w="7022" h="8421" extrusionOk="0">
                  <a:moveTo>
                    <a:pt x="7022" y="1"/>
                  </a:moveTo>
                  <a:lnTo>
                    <a:pt x="0" y="3040"/>
                  </a:lnTo>
                  <a:lnTo>
                    <a:pt x="5775" y="1672"/>
                  </a:lnTo>
                  <a:lnTo>
                    <a:pt x="6505" y="8420"/>
                  </a:lnTo>
                  <a:lnTo>
                    <a:pt x="7022" y="1"/>
                  </a:lnTo>
                  <a:close/>
                </a:path>
              </a:pathLst>
            </a:custGeom>
            <a:solidFill>
              <a:srgbClr val="FFFFFF">
                <a:alpha val="7877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30"/>
            <p:cNvSpPr/>
            <p:nvPr/>
          </p:nvSpPr>
          <p:spPr>
            <a:xfrm>
              <a:off x="4731660" y="2520754"/>
              <a:ext cx="328513" cy="252497"/>
            </a:xfrm>
            <a:custGeom>
              <a:avLst/>
              <a:gdLst/>
              <a:ahLst/>
              <a:cxnLst/>
              <a:rect l="l" t="t" r="r" b="b"/>
              <a:pathLst>
                <a:path w="9849" h="7570" extrusionOk="0">
                  <a:moveTo>
                    <a:pt x="9849" y="1"/>
                  </a:moveTo>
                  <a:lnTo>
                    <a:pt x="0" y="1642"/>
                  </a:lnTo>
                  <a:cubicBezTo>
                    <a:pt x="0" y="1642"/>
                    <a:pt x="7954" y="871"/>
                    <a:pt x="8980" y="871"/>
                  </a:cubicBezTo>
                  <a:cubicBezTo>
                    <a:pt x="9051" y="871"/>
                    <a:pt x="9089" y="874"/>
                    <a:pt x="9089" y="882"/>
                  </a:cubicBezTo>
                  <a:cubicBezTo>
                    <a:pt x="9089" y="1004"/>
                    <a:pt x="8390" y="7569"/>
                    <a:pt x="8390" y="7569"/>
                  </a:cubicBezTo>
                  <a:lnTo>
                    <a:pt x="9849" y="1"/>
                  </a:lnTo>
                  <a:close/>
                </a:path>
              </a:pathLst>
            </a:custGeom>
            <a:solidFill>
              <a:srgbClr val="FFFFFF">
                <a:alpha val="7877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30"/>
            <p:cNvSpPr/>
            <p:nvPr/>
          </p:nvSpPr>
          <p:spPr>
            <a:xfrm>
              <a:off x="4103085" y="2608978"/>
              <a:ext cx="375144" cy="173379"/>
            </a:xfrm>
            <a:custGeom>
              <a:avLst/>
              <a:gdLst/>
              <a:ahLst/>
              <a:cxnLst/>
              <a:rect l="l" t="t" r="r" b="b"/>
              <a:pathLst>
                <a:path w="11247" h="5198" extrusionOk="0">
                  <a:moveTo>
                    <a:pt x="11246" y="0"/>
                  </a:moveTo>
                  <a:lnTo>
                    <a:pt x="0" y="1824"/>
                  </a:lnTo>
                  <a:lnTo>
                    <a:pt x="3374" y="5198"/>
                  </a:lnTo>
                  <a:lnTo>
                    <a:pt x="1945" y="2097"/>
                  </a:lnTo>
                  <a:lnTo>
                    <a:pt x="11246" y="0"/>
                  </a:lnTo>
                  <a:close/>
                </a:path>
              </a:pathLst>
            </a:custGeom>
            <a:solidFill>
              <a:srgbClr val="FFFFFF">
                <a:alpha val="7877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30"/>
            <p:cNvSpPr/>
            <p:nvPr/>
          </p:nvSpPr>
          <p:spPr>
            <a:xfrm>
              <a:off x="4566386" y="3427343"/>
              <a:ext cx="549557" cy="502693"/>
            </a:xfrm>
            <a:custGeom>
              <a:avLst/>
              <a:gdLst/>
              <a:ahLst/>
              <a:cxnLst/>
              <a:rect l="l" t="t" r="r" b="b"/>
              <a:pathLst>
                <a:path w="16476" h="15071" extrusionOk="0">
                  <a:moveTo>
                    <a:pt x="2806" y="0"/>
                  </a:moveTo>
                  <a:cubicBezTo>
                    <a:pt x="1904" y="0"/>
                    <a:pt x="968" y="78"/>
                    <a:pt x="1" y="237"/>
                  </a:cubicBezTo>
                  <a:cubicBezTo>
                    <a:pt x="436" y="204"/>
                    <a:pt x="863" y="188"/>
                    <a:pt x="1280" y="188"/>
                  </a:cubicBezTo>
                  <a:cubicBezTo>
                    <a:pt x="11127" y="188"/>
                    <a:pt x="16067" y="9210"/>
                    <a:pt x="16475" y="15071"/>
                  </a:cubicBezTo>
                  <a:cubicBezTo>
                    <a:pt x="16147" y="6135"/>
                    <a:pt x="10833" y="0"/>
                    <a:pt x="2806" y="0"/>
                  </a:cubicBezTo>
                  <a:close/>
                </a:path>
              </a:pathLst>
            </a:custGeom>
            <a:solidFill>
              <a:srgbClr val="FFFFFF">
                <a:alpha val="7877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30"/>
            <p:cNvSpPr/>
            <p:nvPr/>
          </p:nvSpPr>
          <p:spPr>
            <a:xfrm>
              <a:off x="4637365" y="3608061"/>
              <a:ext cx="621537" cy="1489934"/>
            </a:xfrm>
            <a:custGeom>
              <a:avLst/>
              <a:gdLst/>
              <a:ahLst/>
              <a:cxnLst/>
              <a:rect l="l" t="t" r="r" b="b"/>
              <a:pathLst>
                <a:path w="18634" h="44669" extrusionOk="0">
                  <a:moveTo>
                    <a:pt x="930" y="1"/>
                  </a:moveTo>
                  <a:cubicBezTo>
                    <a:pt x="614" y="1"/>
                    <a:pt x="303" y="17"/>
                    <a:pt x="1" y="48"/>
                  </a:cubicBezTo>
                  <a:cubicBezTo>
                    <a:pt x="10031" y="1081"/>
                    <a:pt x="10852" y="13513"/>
                    <a:pt x="10821" y="13513"/>
                  </a:cubicBezTo>
                  <a:lnTo>
                    <a:pt x="16870" y="15063"/>
                  </a:lnTo>
                  <a:lnTo>
                    <a:pt x="13679" y="44668"/>
                  </a:lnTo>
                  <a:lnTo>
                    <a:pt x="18633" y="14394"/>
                  </a:lnTo>
                  <a:cubicBezTo>
                    <a:pt x="18633" y="14394"/>
                    <a:pt x="13679" y="13239"/>
                    <a:pt x="11642" y="12631"/>
                  </a:cubicBezTo>
                  <a:cubicBezTo>
                    <a:pt x="10764" y="3053"/>
                    <a:pt x="5288" y="1"/>
                    <a:pt x="930" y="1"/>
                  </a:cubicBezTo>
                  <a:close/>
                </a:path>
              </a:pathLst>
            </a:custGeom>
            <a:solidFill>
              <a:srgbClr val="FFFFFF">
                <a:alpha val="7877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30"/>
            <p:cNvSpPr/>
            <p:nvPr/>
          </p:nvSpPr>
          <p:spPr>
            <a:xfrm>
              <a:off x="3944916" y="3649154"/>
              <a:ext cx="451193" cy="1450876"/>
            </a:xfrm>
            <a:custGeom>
              <a:avLst/>
              <a:gdLst/>
              <a:ahLst/>
              <a:cxnLst/>
              <a:rect l="l" t="t" r="r" b="b"/>
              <a:pathLst>
                <a:path w="13527" h="43498" extrusionOk="0">
                  <a:moveTo>
                    <a:pt x="13526" y="1"/>
                  </a:moveTo>
                  <a:lnTo>
                    <a:pt x="13526" y="1"/>
                  </a:lnTo>
                  <a:cubicBezTo>
                    <a:pt x="7842" y="1946"/>
                    <a:pt x="8329" y="12646"/>
                    <a:pt x="8329" y="12646"/>
                  </a:cubicBezTo>
                  <a:lnTo>
                    <a:pt x="0" y="13618"/>
                  </a:lnTo>
                  <a:lnTo>
                    <a:pt x="6383" y="43497"/>
                  </a:lnTo>
                  <a:lnTo>
                    <a:pt x="1247" y="14500"/>
                  </a:lnTo>
                  <a:cubicBezTo>
                    <a:pt x="1247" y="14500"/>
                    <a:pt x="8268" y="13649"/>
                    <a:pt x="9362" y="13588"/>
                  </a:cubicBezTo>
                  <a:cubicBezTo>
                    <a:pt x="9301" y="12767"/>
                    <a:pt x="8329" y="3618"/>
                    <a:pt x="13526" y="1"/>
                  </a:cubicBezTo>
                  <a:close/>
                </a:path>
              </a:pathLst>
            </a:custGeom>
            <a:solidFill>
              <a:srgbClr val="FFFFFF">
                <a:alpha val="7877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30"/>
            <p:cNvSpPr/>
            <p:nvPr/>
          </p:nvSpPr>
          <p:spPr>
            <a:xfrm>
              <a:off x="4380866" y="4085904"/>
              <a:ext cx="534214" cy="427111"/>
            </a:xfrm>
            <a:custGeom>
              <a:avLst/>
              <a:gdLst/>
              <a:ahLst/>
              <a:cxnLst/>
              <a:rect l="l" t="t" r="r" b="b"/>
              <a:pathLst>
                <a:path w="16016" h="12805" extrusionOk="0">
                  <a:moveTo>
                    <a:pt x="7328" y="1"/>
                  </a:moveTo>
                  <a:cubicBezTo>
                    <a:pt x="7226" y="1"/>
                    <a:pt x="7124" y="3"/>
                    <a:pt x="7022" y="7"/>
                  </a:cubicBezTo>
                  <a:cubicBezTo>
                    <a:pt x="1733" y="220"/>
                    <a:pt x="0" y="6846"/>
                    <a:pt x="4013" y="9430"/>
                  </a:cubicBezTo>
                  <a:cubicBezTo>
                    <a:pt x="3054" y="10988"/>
                    <a:pt x="3001" y="12362"/>
                    <a:pt x="4104" y="12362"/>
                  </a:cubicBezTo>
                  <a:cubicBezTo>
                    <a:pt x="4679" y="12362"/>
                    <a:pt x="5569" y="11988"/>
                    <a:pt x="6809" y="11071"/>
                  </a:cubicBezTo>
                  <a:cubicBezTo>
                    <a:pt x="6858" y="12076"/>
                    <a:pt x="7347" y="12805"/>
                    <a:pt x="7913" y="12805"/>
                  </a:cubicBezTo>
                  <a:cubicBezTo>
                    <a:pt x="8409" y="12805"/>
                    <a:pt x="8963" y="12247"/>
                    <a:pt x="9332" y="10828"/>
                  </a:cubicBezTo>
                  <a:cubicBezTo>
                    <a:pt x="9735" y="11634"/>
                    <a:pt x="10411" y="12052"/>
                    <a:pt x="10993" y="12052"/>
                  </a:cubicBezTo>
                  <a:cubicBezTo>
                    <a:pt x="11860" y="12052"/>
                    <a:pt x="12516" y="11122"/>
                    <a:pt x="11733" y="9157"/>
                  </a:cubicBezTo>
                  <a:cubicBezTo>
                    <a:pt x="16015" y="4637"/>
                    <a:pt x="11919" y="1"/>
                    <a:pt x="73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30"/>
            <p:cNvSpPr/>
            <p:nvPr/>
          </p:nvSpPr>
          <p:spPr>
            <a:xfrm>
              <a:off x="4474526" y="4210819"/>
              <a:ext cx="206301" cy="162372"/>
            </a:xfrm>
            <a:custGeom>
              <a:avLst/>
              <a:gdLst/>
              <a:ahLst/>
              <a:cxnLst/>
              <a:rect l="l" t="t" r="r" b="b"/>
              <a:pathLst>
                <a:path w="6185" h="4868" extrusionOk="0">
                  <a:moveTo>
                    <a:pt x="3774" y="1"/>
                  </a:moveTo>
                  <a:cubicBezTo>
                    <a:pt x="3758" y="1"/>
                    <a:pt x="3743" y="1"/>
                    <a:pt x="3728" y="1"/>
                  </a:cubicBezTo>
                  <a:cubicBezTo>
                    <a:pt x="1363" y="61"/>
                    <a:pt x="0" y="4868"/>
                    <a:pt x="2747" y="4868"/>
                  </a:cubicBezTo>
                  <a:cubicBezTo>
                    <a:pt x="2789" y="4868"/>
                    <a:pt x="2832" y="4867"/>
                    <a:pt x="2876" y="4864"/>
                  </a:cubicBezTo>
                  <a:cubicBezTo>
                    <a:pt x="5806" y="4744"/>
                    <a:pt x="6185" y="1"/>
                    <a:pt x="37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30"/>
            <p:cNvSpPr/>
            <p:nvPr/>
          </p:nvSpPr>
          <p:spPr>
            <a:xfrm>
              <a:off x="4665083" y="4209818"/>
              <a:ext cx="104668" cy="149264"/>
            </a:xfrm>
            <a:custGeom>
              <a:avLst/>
              <a:gdLst/>
              <a:ahLst/>
              <a:cxnLst/>
              <a:rect l="l" t="t" r="r" b="b"/>
              <a:pathLst>
                <a:path w="3138" h="4475" extrusionOk="0">
                  <a:moveTo>
                    <a:pt x="1142" y="0"/>
                  </a:moveTo>
                  <a:cubicBezTo>
                    <a:pt x="1056" y="0"/>
                    <a:pt x="966" y="10"/>
                    <a:pt x="872" y="31"/>
                  </a:cubicBezTo>
                  <a:cubicBezTo>
                    <a:pt x="246" y="180"/>
                    <a:pt x="0" y="4474"/>
                    <a:pt x="1507" y="4474"/>
                  </a:cubicBezTo>
                  <a:cubicBezTo>
                    <a:pt x="1538" y="4474"/>
                    <a:pt x="1569" y="4473"/>
                    <a:pt x="1601" y="4469"/>
                  </a:cubicBezTo>
                  <a:cubicBezTo>
                    <a:pt x="3138" y="4295"/>
                    <a:pt x="2932" y="0"/>
                    <a:pt x="11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30"/>
            <p:cNvSpPr/>
            <p:nvPr/>
          </p:nvSpPr>
          <p:spPr>
            <a:xfrm>
              <a:off x="4634764" y="4346507"/>
              <a:ext cx="53902" cy="45363"/>
            </a:xfrm>
            <a:custGeom>
              <a:avLst/>
              <a:gdLst/>
              <a:ahLst/>
              <a:cxnLst/>
              <a:rect l="l" t="t" r="r" b="b"/>
              <a:pathLst>
                <a:path w="1616" h="1360" extrusionOk="0">
                  <a:moveTo>
                    <a:pt x="947" y="0"/>
                  </a:moveTo>
                  <a:cubicBezTo>
                    <a:pt x="816" y="0"/>
                    <a:pt x="665" y="88"/>
                    <a:pt x="504" y="310"/>
                  </a:cubicBezTo>
                  <a:cubicBezTo>
                    <a:pt x="1" y="1005"/>
                    <a:pt x="291" y="1360"/>
                    <a:pt x="749" y="1360"/>
                  </a:cubicBezTo>
                  <a:cubicBezTo>
                    <a:pt x="872" y="1360"/>
                    <a:pt x="1007" y="1334"/>
                    <a:pt x="1142" y="1283"/>
                  </a:cubicBezTo>
                  <a:cubicBezTo>
                    <a:pt x="1616" y="1093"/>
                    <a:pt x="1407" y="0"/>
                    <a:pt x="9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30"/>
            <p:cNvSpPr/>
            <p:nvPr/>
          </p:nvSpPr>
          <p:spPr>
            <a:xfrm>
              <a:off x="4410251" y="4623987"/>
              <a:ext cx="202832" cy="200263"/>
            </a:xfrm>
            <a:custGeom>
              <a:avLst/>
              <a:gdLst/>
              <a:ahLst/>
              <a:cxnLst/>
              <a:rect l="l" t="t" r="r" b="b"/>
              <a:pathLst>
                <a:path w="6081" h="6004" extrusionOk="0">
                  <a:moveTo>
                    <a:pt x="2869" y="1488"/>
                  </a:moveTo>
                  <a:cubicBezTo>
                    <a:pt x="3055" y="1488"/>
                    <a:pt x="3187" y="1600"/>
                    <a:pt x="3253" y="1778"/>
                  </a:cubicBezTo>
                  <a:cubicBezTo>
                    <a:pt x="3375" y="2082"/>
                    <a:pt x="3284" y="2265"/>
                    <a:pt x="2980" y="2386"/>
                  </a:cubicBezTo>
                  <a:lnTo>
                    <a:pt x="2372" y="2599"/>
                  </a:lnTo>
                  <a:lnTo>
                    <a:pt x="2037" y="1778"/>
                  </a:lnTo>
                  <a:lnTo>
                    <a:pt x="2645" y="1535"/>
                  </a:lnTo>
                  <a:cubicBezTo>
                    <a:pt x="2727" y="1503"/>
                    <a:pt x="2802" y="1488"/>
                    <a:pt x="2869" y="1488"/>
                  </a:cubicBezTo>
                  <a:close/>
                  <a:moveTo>
                    <a:pt x="3238" y="0"/>
                  </a:moveTo>
                  <a:cubicBezTo>
                    <a:pt x="2948" y="0"/>
                    <a:pt x="2627" y="63"/>
                    <a:pt x="2281" y="198"/>
                  </a:cubicBezTo>
                  <a:lnTo>
                    <a:pt x="1" y="1079"/>
                  </a:lnTo>
                  <a:lnTo>
                    <a:pt x="1916" y="6003"/>
                  </a:lnTo>
                  <a:lnTo>
                    <a:pt x="3466" y="5426"/>
                  </a:lnTo>
                  <a:lnTo>
                    <a:pt x="2767" y="3633"/>
                  </a:lnTo>
                  <a:lnTo>
                    <a:pt x="4378" y="5061"/>
                  </a:lnTo>
                  <a:lnTo>
                    <a:pt x="6080" y="4392"/>
                  </a:lnTo>
                  <a:lnTo>
                    <a:pt x="4287" y="2903"/>
                  </a:lnTo>
                  <a:cubicBezTo>
                    <a:pt x="4895" y="2417"/>
                    <a:pt x="5047" y="1718"/>
                    <a:pt x="4803" y="1079"/>
                  </a:cubicBezTo>
                  <a:cubicBezTo>
                    <a:pt x="4540" y="421"/>
                    <a:pt x="3992" y="0"/>
                    <a:pt x="32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30"/>
            <p:cNvSpPr/>
            <p:nvPr/>
          </p:nvSpPr>
          <p:spPr>
            <a:xfrm>
              <a:off x="4631295" y="4636662"/>
              <a:ext cx="54769" cy="177449"/>
            </a:xfrm>
            <a:custGeom>
              <a:avLst/>
              <a:gdLst/>
              <a:ahLst/>
              <a:cxnLst/>
              <a:rect l="l" t="t" r="r" b="b"/>
              <a:pathLst>
                <a:path w="1642" h="5320" extrusionOk="0">
                  <a:moveTo>
                    <a:pt x="0" y="0"/>
                  </a:moveTo>
                  <a:lnTo>
                    <a:pt x="0" y="5319"/>
                  </a:lnTo>
                  <a:lnTo>
                    <a:pt x="1642" y="5319"/>
                  </a:lnTo>
                  <a:lnTo>
                    <a:pt x="164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30"/>
            <p:cNvSpPr/>
            <p:nvPr/>
          </p:nvSpPr>
          <p:spPr>
            <a:xfrm>
              <a:off x="4722521" y="4616382"/>
              <a:ext cx="160237" cy="181518"/>
            </a:xfrm>
            <a:custGeom>
              <a:avLst/>
              <a:gdLst/>
              <a:ahLst/>
              <a:cxnLst/>
              <a:rect l="l" t="t" r="r" b="b"/>
              <a:pathLst>
                <a:path w="4804" h="5442" extrusionOk="0">
                  <a:moveTo>
                    <a:pt x="2098" y="1490"/>
                  </a:moveTo>
                  <a:lnTo>
                    <a:pt x="2554" y="1551"/>
                  </a:lnTo>
                  <a:cubicBezTo>
                    <a:pt x="2919" y="1581"/>
                    <a:pt x="3040" y="1794"/>
                    <a:pt x="3010" y="2098"/>
                  </a:cubicBezTo>
                  <a:cubicBezTo>
                    <a:pt x="2982" y="2351"/>
                    <a:pt x="2849" y="2526"/>
                    <a:pt x="2539" y="2526"/>
                  </a:cubicBezTo>
                  <a:cubicBezTo>
                    <a:pt x="2515" y="2526"/>
                    <a:pt x="2489" y="2525"/>
                    <a:pt x="2463" y="2523"/>
                  </a:cubicBezTo>
                  <a:lnTo>
                    <a:pt x="1977" y="2462"/>
                  </a:lnTo>
                  <a:lnTo>
                    <a:pt x="2098" y="1490"/>
                  </a:lnTo>
                  <a:close/>
                  <a:moveTo>
                    <a:pt x="578" y="0"/>
                  </a:moveTo>
                  <a:lnTo>
                    <a:pt x="1" y="5259"/>
                  </a:lnTo>
                  <a:lnTo>
                    <a:pt x="1642" y="5441"/>
                  </a:lnTo>
                  <a:lnTo>
                    <a:pt x="1825" y="3769"/>
                  </a:lnTo>
                  <a:lnTo>
                    <a:pt x="2493" y="3830"/>
                  </a:lnTo>
                  <a:cubicBezTo>
                    <a:pt x="2610" y="3844"/>
                    <a:pt x="2722" y="3850"/>
                    <a:pt x="2830" y="3850"/>
                  </a:cubicBezTo>
                  <a:cubicBezTo>
                    <a:pt x="3936" y="3850"/>
                    <a:pt x="4599" y="3166"/>
                    <a:pt x="4682" y="2280"/>
                  </a:cubicBezTo>
                  <a:cubicBezTo>
                    <a:pt x="4803" y="1216"/>
                    <a:pt x="4226" y="395"/>
                    <a:pt x="2888" y="243"/>
                  </a:cubicBezTo>
                  <a:lnTo>
                    <a:pt x="57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488" name="Google Shape;1488;p30"/>
          <p:cNvSpPr/>
          <p:nvPr/>
        </p:nvSpPr>
        <p:spPr>
          <a:xfrm>
            <a:off x="13403146" y="6256526"/>
            <a:ext cx="1397108" cy="1397108"/>
          </a:xfrm>
          <a:custGeom>
            <a:avLst/>
            <a:gdLst/>
            <a:ahLst/>
            <a:cxnLst/>
            <a:rect l="l" t="t" r="r" b="b"/>
            <a:pathLst>
              <a:path w="20943" h="20943" fill="none" extrusionOk="0">
                <a:moveTo>
                  <a:pt x="12675" y="1216"/>
                </a:moveTo>
                <a:cubicBezTo>
                  <a:pt x="17782" y="2462"/>
                  <a:pt x="20943" y="7569"/>
                  <a:pt x="19727" y="12675"/>
                </a:cubicBezTo>
                <a:cubicBezTo>
                  <a:pt x="18511" y="17812"/>
                  <a:pt x="13374" y="20943"/>
                  <a:pt x="8268" y="19727"/>
                </a:cubicBezTo>
                <a:cubicBezTo>
                  <a:pt x="3161" y="18511"/>
                  <a:pt x="0" y="13374"/>
                  <a:pt x="1216" y="8268"/>
                </a:cubicBezTo>
                <a:cubicBezTo>
                  <a:pt x="2432" y="3162"/>
                  <a:pt x="7569" y="0"/>
                  <a:pt x="12675" y="1216"/>
                </a:cubicBezTo>
                <a:close/>
              </a:path>
            </a:pathLst>
          </a:custGeom>
          <a:solidFill>
            <a:schemeClr val="dk1"/>
          </a:solidFill>
          <a:ln w="41025" cap="flat" cmpd="sng">
            <a:solidFill>
              <a:schemeClr val="dk1"/>
            </a:solidFill>
            <a:prstDash val="solid"/>
            <a:miter lim="30395"/>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30"/>
          <p:cNvSpPr/>
          <p:nvPr/>
        </p:nvSpPr>
        <p:spPr>
          <a:xfrm>
            <a:off x="13656579" y="5441397"/>
            <a:ext cx="1048414" cy="4321074"/>
          </a:xfrm>
          <a:custGeom>
            <a:avLst/>
            <a:gdLst/>
            <a:ahLst/>
            <a:cxnLst/>
            <a:rect l="l" t="t" r="r" b="b"/>
            <a:pathLst>
              <a:path w="15716" h="64774" extrusionOk="0">
                <a:moveTo>
                  <a:pt x="4742" y="0"/>
                </a:moveTo>
                <a:lnTo>
                  <a:pt x="1" y="5563"/>
                </a:lnTo>
                <a:lnTo>
                  <a:pt x="13344" y="64773"/>
                </a:lnTo>
                <a:lnTo>
                  <a:pt x="15715" y="64287"/>
                </a:lnTo>
                <a:lnTo>
                  <a:pt x="4742"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30"/>
          <p:cNvSpPr/>
          <p:nvPr/>
        </p:nvSpPr>
        <p:spPr>
          <a:xfrm>
            <a:off x="13111157" y="6230176"/>
            <a:ext cx="2054134" cy="1356548"/>
          </a:xfrm>
          <a:custGeom>
            <a:avLst/>
            <a:gdLst/>
            <a:ahLst/>
            <a:cxnLst/>
            <a:rect l="l" t="t" r="r" b="b"/>
            <a:pathLst>
              <a:path w="30792" h="20335" extrusionOk="0">
                <a:moveTo>
                  <a:pt x="30791" y="0"/>
                </a:moveTo>
                <a:lnTo>
                  <a:pt x="91" y="17751"/>
                </a:lnTo>
                <a:lnTo>
                  <a:pt x="0" y="20335"/>
                </a:lnTo>
                <a:lnTo>
                  <a:pt x="30487" y="4620"/>
                </a:lnTo>
                <a:lnTo>
                  <a:pt x="30791"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30"/>
          <p:cNvSpPr/>
          <p:nvPr/>
        </p:nvSpPr>
        <p:spPr>
          <a:xfrm>
            <a:off x="13697136" y="5498166"/>
            <a:ext cx="261636" cy="726004"/>
          </a:xfrm>
          <a:custGeom>
            <a:avLst/>
            <a:gdLst/>
            <a:ahLst/>
            <a:cxnLst/>
            <a:rect l="l" t="t" r="r" b="b"/>
            <a:pathLst>
              <a:path w="3922" h="10883" extrusionOk="0">
                <a:moveTo>
                  <a:pt x="3922" y="0"/>
                </a:moveTo>
                <a:lnTo>
                  <a:pt x="1" y="4955"/>
                </a:lnTo>
                <a:lnTo>
                  <a:pt x="1429" y="10882"/>
                </a:lnTo>
                <a:lnTo>
                  <a:pt x="852" y="4894"/>
                </a:lnTo>
                <a:lnTo>
                  <a:pt x="3922" y="0"/>
                </a:lnTo>
                <a:close/>
                <a:moveTo>
                  <a:pt x="1429" y="10882"/>
                </a:moveTo>
                <a:lnTo>
                  <a:pt x="1429" y="10882"/>
                </a:lnTo>
                <a:lnTo>
                  <a:pt x="1429" y="10882"/>
                </a:lnTo>
                <a:close/>
              </a:path>
            </a:pathLst>
          </a:custGeom>
          <a:solidFill>
            <a:srgbClr val="FFFFFF">
              <a:alpha val="787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30"/>
          <p:cNvSpPr/>
          <p:nvPr/>
        </p:nvSpPr>
        <p:spPr>
          <a:xfrm>
            <a:off x="13153718" y="6990537"/>
            <a:ext cx="754356" cy="519138"/>
          </a:xfrm>
          <a:custGeom>
            <a:avLst/>
            <a:gdLst/>
            <a:ahLst/>
            <a:cxnLst/>
            <a:rect l="l" t="t" r="r" b="b"/>
            <a:pathLst>
              <a:path w="11308" h="7782" extrusionOk="0">
                <a:moveTo>
                  <a:pt x="11308" y="1"/>
                </a:moveTo>
                <a:lnTo>
                  <a:pt x="92" y="6688"/>
                </a:lnTo>
                <a:lnTo>
                  <a:pt x="1" y="7782"/>
                </a:lnTo>
                <a:lnTo>
                  <a:pt x="426" y="6748"/>
                </a:lnTo>
                <a:lnTo>
                  <a:pt x="11308" y="1"/>
                </a:lnTo>
                <a:close/>
              </a:path>
            </a:pathLst>
          </a:custGeom>
          <a:solidFill>
            <a:srgbClr val="FFFFFF">
              <a:alpha val="787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30"/>
          <p:cNvSpPr/>
          <p:nvPr/>
        </p:nvSpPr>
        <p:spPr>
          <a:xfrm>
            <a:off x="14710997" y="6266666"/>
            <a:ext cx="429946" cy="261636"/>
          </a:xfrm>
          <a:custGeom>
            <a:avLst/>
            <a:gdLst/>
            <a:ahLst/>
            <a:cxnLst/>
            <a:rect l="l" t="t" r="r" b="b"/>
            <a:pathLst>
              <a:path w="6445" h="3922" extrusionOk="0">
                <a:moveTo>
                  <a:pt x="6444" y="0"/>
                </a:moveTo>
                <a:lnTo>
                  <a:pt x="0" y="3921"/>
                </a:lnTo>
                <a:lnTo>
                  <a:pt x="0" y="3921"/>
                </a:lnTo>
                <a:lnTo>
                  <a:pt x="5289" y="1885"/>
                </a:lnTo>
                <a:lnTo>
                  <a:pt x="6140" y="3769"/>
                </a:lnTo>
                <a:lnTo>
                  <a:pt x="6444" y="0"/>
                </a:lnTo>
                <a:close/>
              </a:path>
            </a:pathLst>
          </a:custGeom>
          <a:solidFill>
            <a:srgbClr val="FFFFFF">
              <a:alpha val="787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30"/>
          <p:cNvSpPr/>
          <p:nvPr/>
        </p:nvSpPr>
        <p:spPr>
          <a:xfrm>
            <a:off x="652999" y="5810437"/>
            <a:ext cx="1105118" cy="1107186"/>
          </a:xfrm>
          <a:custGeom>
            <a:avLst/>
            <a:gdLst/>
            <a:ahLst/>
            <a:cxnLst/>
            <a:rect l="l" t="t" r="r" b="b"/>
            <a:pathLst>
              <a:path w="16566" h="16597" fill="none" extrusionOk="0">
                <a:moveTo>
                  <a:pt x="15016" y="11125"/>
                </a:moveTo>
                <a:cubicBezTo>
                  <a:pt x="13435" y="14833"/>
                  <a:pt x="9149" y="16596"/>
                  <a:pt x="5441" y="15016"/>
                </a:cubicBezTo>
                <a:cubicBezTo>
                  <a:pt x="1733" y="13466"/>
                  <a:pt x="0" y="9180"/>
                  <a:pt x="1550" y="5472"/>
                </a:cubicBezTo>
                <a:cubicBezTo>
                  <a:pt x="3131" y="1763"/>
                  <a:pt x="7417" y="0"/>
                  <a:pt x="11125" y="1581"/>
                </a:cubicBezTo>
                <a:cubicBezTo>
                  <a:pt x="14833" y="3131"/>
                  <a:pt x="16566" y="7417"/>
                  <a:pt x="15016" y="11125"/>
                </a:cubicBezTo>
                <a:close/>
              </a:path>
            </a:pathLst>
          </a:custGeom>
          <a:solidFill>
            <a:schemeClr val="dk1"/>
          </a:solidFill>
          <a:ln w="31150" cap="flat" cmpd="sng">
            <a:solidFill>
              <a:schemeClr val="dk1"/>
            </a:solidFill>
            <a:prstDash val="solid"/>
            <a:miter lim="30395"/>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30"/>
          <p:cNvSpPr/>
          <p:nvPr/>
        </p:nvSpPr>
        <p:spPr>
          <a:xfrm>
            <a:off x="683351" y="5254808"/>
            <a:ext cx="882174" cy="3248444"/>
          </a:xfrm>
          <a:custGeom>
            <a:avLst/>
            <a:gdLst/>
            <a:ahLst/>
            <a:cxnLst/>
            <a:rect l="l" t="t" r="r" b="b"/>
            <a:pathLst>
              <a:path w="13224" h="48695" extrusionOk="0">
                <a:moveTo>
                  <a:pt x="13223" y="1"/>
                </a:moveTo>
                <a:lnTo>
                  <a:pt x="8238" y="2524"/>
                </a:lnTo>
                <a:lnTo>
                  <a:pt x="1" y="48360"/>
                </a:lnTo>
                <a:lnTo>
                  <a:pt x="1825" y="48695"/>
                </a:lnTo>
                <a:lnTo>
                  <a:pt x="1322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30"/>
          <p:cNvSpPr/>
          <p:nvPr/>
        </p:nvSpPr>
        <p:spPr>
          <a:xfrm>
            <a:off x="316379" y="6167268"/>
            <a:ext cx="1857406" cy="344824"/>
          </a:xfrm>
          <a:custGeom>
            <a:avLst/>
            <a:gdLst/>
            <a:ahLst/>
            <a:cxnLst/>
            <a:rect l="l" t="t" r="r" b="b"/>
            <a:pathLst>
              <a:path w="27843" h="5169" extrusionOk="0">
                <a:moveTo>
                  <a:pt x="27843" y="1"/>
                </a:moveTo>
                <a:lnTo>
                  <a:pt x="851" y="3405"/>
                </a:lnTo>
                <a:lnTo>
                  <a:pt x="0" y="5168"/>
                </a:lnTo>
                <a:lnTo>
                  <a:pt x="26232" y="3162"/>
                </a:lnTo>
                <a:lnTo>
                  <a:pt x="278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30"/>
          <p:cNvSpPr/>
          <p:nvPr/>
        </p:nvSpPr>
        <p:spPr>
          <a:xfrm>
            <a:off x="1204489" y="5291366"/>
            <a:ext cx="334618" cy="462368"/>
          </a:xfrm>
          <a:custGeom>
            <a:avLst/>
            <a:gdLst/>
            <a:ahLst/>
            <a:cxnLst/>
            <a:rect l="l" t="t" r="r" b="b"/>
            <a:pathLst>
              <a:path w="5016" h="6931" extrusionOk="0">
                <a:moveTo>
                  <a:pt x="5016" y="0"/>
                </a:moveTo>
                <a:lnTo>
                  <a:pt x="761" y="2310"/>
                </a:lnTo>
                <a:lnTo>
                  <a:pt x="1" y="6930"/>
                </a:lnTo>
                <a:lnTo>
                  <a:pt x="1399" y="2523"/>
                </a:lnTo>
                <a:lnTo>
                  <a:pt x="5016" y="0"/>
                </a:lnTo>
                <a:close/>
              </a:path>
            </a:pathLst>
          </a:custGeom>
          <a:solidFill>
            <a:srgbClr val="FFFFFF">
              <a:alpha val="787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30"/>
          <p:cNvSpPr/>
          <p:nvPr/>
        </p:nvSpPr>
        <p:spPr>
          <a:xfrm>
            <a:off x="371149" y="6329507"/>
            <a:ext cx="687446" cy="142026"/>
          </a:xfrm>
          <a:custGeom>
            <a:avLst/>
            <a:gdLst/>
            <a:ahLst/>
            <a:cxnLst/>
            <a:rect l="l" t="t" r="r" b="b"/>
            <a:pathLst>
              <a:path w="10305" h="2129" extrusionOk="0">
                <a:moveTo>
                  <a:pt x="10304" y="1"/>
                </a:moveTo>
                <a:lnTo>
                  <a:pt x="395" y="1399"/>
                </a:lnTo>
                <a:lnTo>
                  <a:pt x="0" y="2128"/>
                </a:lnTo>
                <a:lnTo>
                  <a:pt x="578" y="1520"/>
                </a:lnTo>
                <a:lnTo>
                  <a:pt x="10304" y="1"/>
                </a:lnTo>
                <a:close/>
              </a:path>
            </a:pathLst>
          </a:custGeom>
          <a:solidFill>
            <a:srgbClr val="FFFFFF">
              <a:alpha val="787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30"/>
          <p:cNvSpPr/>
          <p:nvPr/>
        </p:nvSpPr>
        <p:spPr>
          <a:xfrm>
            <a:off x="1764119" y="6185547"/>
            <a:ext cx="381314" cy="172446"/>
          </a:xfrm>
          <a:custGeom>
            <a:avLst/>
            <a:gdLst/>
            <a:ahLst/>
            <a:cxnLst/>
            <a:rect l="l" t="t" r="r" b="b"/>
            <a:pathLst>
              <a:path w="5716" h="2585" extrusionOk="0">
                <a:moveTo>
                  <a:pt x="5715" y="1"/>
                </a:moveTo>
                <a:lnTo>
                  <a:pt x="1" y="882"/>
                </a:lnTo>
                <a:lnTo>
                  <a:pt x="4347" y="973"/>
                </a:lnTo>
                <a:lnTo>
                  <a:pt x="4378" y="2584"/>
                </a:lnTo>
                <a:lnTo>
                  <a:pt x="5715" y="1"/>
                </a:lnTo>
                <a:close/>
              </a:path>
            </a:pathLst>
          </a:custGeom>
          <a:solidFill>
            <a:srgbClr val="FFFFFF">
              <a:alpha val="787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30"/>
          <p:cNvSpPr/>
          <p:nvPr/>
        </p:nvSpPr>
        <p:spPr>
          <a:xfrm>
            <a:off x="15730917" y="6103026"/>
            <a:ext cx="2003434" cy="2774736"/>
          </a:xfrm>
          <a:custGeom>
            <a:avLst/>
            <a:gdLst/>
            <a:ahLst/>
            <a:cxnLst/>
            <a:rect l="l" t="t" r="r" b="b"/>
            <a:pathLst>
              <a:path w="30032" h="41594" extrusionOk="0">
                <a:moveTo>
                  <a:pt x="9063" y="1"/>
                </a:moveTo>
                <a:cubicBezTo>
                  <a:pt x="7423" y="1"/>
                  <a:pt x="5811" y="518"/>
                  <a:pt x="4378" y="1558"/>
                </a:cubicBezTo>
                <a:cubicBezTo>
                  <a:pt x="1490" y="3686"/>
                  <a:pt x="1" y="8975"/>
                  <a:pt x="3131" y="17485"/>
                </a:cubicBezTo>
                <a:cubicBezTo>
                  <a:pt x="6262" y="26026"/>
                  <a:pt x="13557" y="41346"/>
                  <a:pt x="13284" y="41589"/>
                </a:cubicBezTo>
                <a:cubicBezTo>
                  <a:pt x="13280" y="41592"/>
                  <a:pt x="13280" y="41594"/>
                  <a:pt x="13283" y="41594"/>
                </a:cubicBezTo>
                <a:cubicBezTo>
                  <a:pt x="13495" y="41594"/>
                  <a:pt x="30032" y="32926"/>
                  <a:pt x="30032" y="32926"/>
                </a:cubicBezTo>
                <a:cubicBezTo>
                  <a:pt x="30032" y="32926"/>
                  <a:pt x="22220" y="15479"/>
                  <a:pt x="18816" y="7759"/>
                </a:cubicBezTo>
                <a:cubicBezTo>
                  <a:pt x="16566" y="2607"/>
                  <a:pt x="12745" y="1"/>
                  <a:pt x="906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30"/>
          <p:cNvSpPr/>
          <p:nvPr/>
        </p:nvSpPr>
        <p:spPr>
          <a:xfrm>
            <a:off x="16270266" y="6195020"/>
            <a:ext cx="1241072" cy="1881488"/>
          </a:xfrm>
          <a:custGeom>
            <a:avLst/>
            <a:gdLst/>
            <a:ahLst/>
            <a:cxnLst/>
            <a:rect l="l" t="t" r="r" b="b"/>
            <a:pathLst>
              <a:path w="18604" h="28204" extrusionOk="0">
                <a:moveTo>
                  <a:pt x="1149" y="1"/>
                </a:moveTo>
                <a:cubicBezTo>
                  <a:pt x="597" y="1"/>
                  <a:pt x="216" y="100"/>
                  <a:pt x="1" y="149"/>
                </a:cubicBezTo>
                <a:cubicBezTo>
                  <a:pt x="133" y="133"/>
                  <a:pt x="265" y="126"/>
                  <a:pt x="398" y="126"/>
                </a:cubicBezTo>
                <a:cubicBezTo>
                  <a:pt x="2867" y="126"/>
                  <a:pt x="5466" y="2748"/>
                  <a:pt x="7053" y="5863"/>
                </a:cubicBezTo>
                <a:cubicBezTo>
                  <a:pt x="9697" y="11121"/>
                  <a:pt x="16840" y="28204"/>
                  <a:pt x="16840" y="28204"/>
                </a:cubicBezTo>
                <a:lnTo>
                  <a:pt x="18603" y="26866"/>
                </a:lnTo>
                <a:cubicBezTo>
                  <a:pt x="18603" y="26866"/>
                  <a:pt x="15412" y="19571"/>
                  <a:pt x="12342" y="12854"/>
                </a:cubicBezTo>
                <a:cubicBezTo>
                  <a:pt x="10275" y="8386"/>
                  <a:pt x="8542" y="4100"/>
                  <a:pt x="6962" y="2732"/>
                </a:cubicBezTo>
                <a:cubicBezTo>
                  <a:pt x="4239" y="443"/>
                  <a:pt x="2314" y="1"/>
                  <a:pt x="1149" y="1"/>
                </a:cubicBezTo>
                <a:close/>
              </a:path>
            </a:pathLst>
          </a:custGeom>
          <a:solidFill>
            <a:srgbClr val="000000">
              <a:alpha val="38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30"/>
          <p:cNvSpPr/>
          <p:nvPr/>
        </p:nvSpPr>
        <p:spPr>
          <a:xfrm>
            <a:off x="15880947" y="6223171"/>
            <a:ext cx="624606" cy="1946598"/>
          </a:xfrm>
          <a:custGeom>
            <a:avLst/>
            <a:gdLst/>
            <a:ahLst/>
            <a:cxnLst/>
            <a:rect l="l" t="t" r="r" b="b"/>
            <a:pathLst>
              <a:path w="9363" h="29180" extrusionOk="0">
                <a:moveTo>
                  <a:pt x="5047" y="0"/>
                </a:moveTo>
                <a:lnTo>
                  <a:pt x="5047" y="0"/>
                </a:lnTo>
                <a:cubicBezTo>
                  <a:pt x="3071" y="1064"/>
                  <a:pt x="1" y="5411"/>
                  <a:pt x="2524" y="12706"/>
                </a:cubicBezTo>
                <a:cubicBezTo>
                  <a:pt x="5047" y="20000"/>
                  <a:pt x="9363" y="29180"/>
                  <a:pt x="9363" y="29180"/>
                </a:cubicBezTo>
                <a:cubicBezTo>
                  <a:pt x="9363" y="29180"/>
                  <a:pt x="4348" y="16444"/>
                  <a:pt x="3253" y="12493"/>
                </a:cubicBezTo>
                <a:cubicBezTo>
                  <a:pt x="1886" y="7417"/>
                  <a:pt x="1825" y="2766"/>
                  <a:pt x="5047" y="0"/>
                </a:cubicBezTo>
                <a:close/>
              </a:path>
            </a:pathLst>
          </a:custGeom>
          <a:solidFill>
            <a:srgbClr val="FFFFFF">
              <a:alpha val="787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30"/>
          <p:cNvSpPr/>
          <p:nvPr/>
        </p:nvSpPr>
        <p:spPr>
          <a:xfrm>
            <a:off x="16300695" y="6024843"/>
            <a:ext cx="985506" cy="1318590"/>
          </a:xfrm>
          <a:custGeom>
            <a:avLst/>
            <a:gdLst/>
            <a:ahLst/>
            <a:cxnLst/>
            <a:rect l="l" t="t" r="r" b="b"/>
            <a:pathLst>
              <a:path w="14773" h="19766" extrusionOk="0">
                <a:moveTo>
                  <a:pt x="710" y="1"/>
                </a:moveTo>
                <a:cubicBezTo>
                  <a:pt x="478" y="1"/>
                  <a:pt x="241" y="13"/>
                  <a:pt x="1" y="39"/>
                </a:cubicBezTo>
                <a:cubicBezTo>
                  <a:pt x="81" y="33"/>
                  <a:pt x="164" y="30"/>
                  <a:pt x="251" y="30"/>
                </a:cubicBezTo>
                <a:cubicBezTo>
                  <a:pt x="2348" y="30"/>
                  <a:pt x="6409" y="1805"/>
                  <a:pt x="8481" y="6270"/>
                </a:cubicBezTo>
                <a:cubicBezTo>
                  <a:pt x="10609" y="10920"/>
                  <a:pt x="14773" y="19765"/>
                  <a:pt x="14773" y="19765"/>
                </a:cubicBezTo>
                <a:cubicBezTo>
                  <a:pt x="14773" y="19765"/>
                  <a:pt x="9606" y="7577"/>
                  <a:pt x="8846" y="6027"/>
                </a:cubicBezTo>
                <a:cubicBezTo>
                  <a:pt x="8124" y="4524"/>
                  <a:pt x="5177" y="1"/>
                  <a:pt x="710" y="1"/>
                </a:cubicBezTo>
                <a:close/>
              </a:path>
            </a:pathLst>
          </a:custGeom>
          <a:solidFill>
            <a:srgbClr val="0A1727"/>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30"/>
          <p:cNvSpPr/>
          <p:nvPr/>
        </p:nvSpPr>
        <p:spPr>
          <a:xfrm>
            <a:off x="15838387" y="6533372"/>
            <a:ext cx="184586" cy="446156"/>
          </a:xfrm>
          <a:custGeom>
            <a:avLst/>
            <a:gdLst/>
            <a:ahLst/>
            <a:cxnLst/>
            <a:rect l="l" t="t" r="r" b="b"/>
            <a:pathLst>
              <a:path w="2767" h="6688" extrusionOk="0">
                <a:moveTo>
                  <a:pt x="548" y="1"/>
                </a:moveTo>
                <a:cubicBezTo>
                  <a:pt x="305" y="517"/>
                  <a:pt x="244" y="1490"/>
                  <a:pt x="122" y="2919"/>
                </a:cubicBezTo>
                <a:cubicBezTo>
                  <a:pt x="1" y="4317"/>
                  <a:pt x="365" y="6688"/>
                  <a:pt x="365" y="6688"/>
                </a:cubicBezTo>
                <a:lnTo>
                  <a:pt x="426" y="4682"/>
                </a:lnTo>
                <a:lnTo>
                  <a:pt x="1156" y="6232"/>
                </a:lnTo>
                <a:lnTo>
                  <a:pt x="1186" y="4590"/>
                </a:lnTo>
                <a:lnTo>
                  <a:pt x="1885" y="5989"/>
                </a:lnTo>
                <a:lnTo>
                  <a:pt x="1764" y="4590"/>
                </a:lnTo>
                <a:lnTo>
                  <a:pt x="1764" y="4590"/>
                </a:lnTo>
                <a:cubicBezTo>
                  <a:pt x="1764" y="4591"/>
                  <a:pt x="2372" y="5624"/>
                  <a:pt x="2767" y="5837"/>
                </a:cubicBezTo>
                <a:cubicBezTo>
                  <a:pt x="2402" y="4013"/>
                  <a:pt x="2706" y="761"/>
                  <a:pt x="2706" y="761"/>
                </a:cubicBezTo>
                <a:lnTo>
                  <a:pt x="2706" y="761"/>
                </a:lnTo>
                <a:lnTo>
                  <a:pt x="1916" y="2402"/>
                </a:lnTo>
                <a:lnTo>
                  <a:pt x="1855" y="700"/>
                </a:lnTo>
                <a:lnTo>
                  <a:pt x="1460" y="2524"/>
                </a:lnTo>
                <a:lnTo>
                  <a:pt x="1368" y="1125"/>
                </a:lnTo>
                <a:lnTo>
                  <a:pt x="973" y="3283"/>
                </a:lnTo>
                <a:cubicBezTo>
                  <a:pt x="973" y="3283"/>
                  <a:pt x="305" y="1217"/>
                  <a:pt x="548" y="1"/>
                </a:cubicBezTo>
                <a:close/>
              </a:path>
            </a:pathLst>
          </a:custGeom>
          <a:solidFill>
            <a:srgbClr val="FFFFFF">
              <a:alpha val="787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30"/>
          <p:cNvSpPr/>
          <p:nvPr/>
        </p:nvSpPr>
        <p:spPr>
          <a:xfrm>
            <a:off x="4402166" y="6613359"/>
            <a:ext cx="786844" cy="2806422"/>
          </a:xfrm>
          <a:custGeom>
            <a:avLst/>
            <a:gdLst/>
            <a:ahLst/>
            <a:cxnLst/>
            <a:rect l="l" t="t" r="r" b="b"/>
            <a:pathLst>
              <a:path w="11795" h="42069" extrusionOk="0">
                <a:moveTo>
                  <a:pt x="6293" y="1"/>
                </a:moveTo>
                <a:lnTo>
                  <a:pt x="1" y="41765"/>
                </a:lnTo>
                <a:lnTo>
                  <a:pt x="1642" y="42068"/>
                </a:lnTo>
                <a:lnTo>
                  <a:pt x="11794" y="6202"/>
                </a:lnTo>
                <a:lnTo>
                  <a:pt x="629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30"/>
          <p:cNvSpPr/>
          <p:nvPr/>
        </p:nvSpPr>
        <p:spPr>
          <a:xfrm>
            <a:off x="3854677" y="6767524"/>
            <a:ext cx="1756074" cy="1127400"/>
          </a:xfrm>
          <a:custGeom>
            <a:avLst/>
            <a:gdLst/>
            <a:ahLst/>
            <a:cxnLst/>
            <a:rect l="l" t="t" r="r" b="b"/>
            <a:pathLst>
              <a:path w="26324" h="16900" extrusionOk="0">
                <a:moveTo>
                  <a:pt x="2311" y="0"/>
                </a:moveTo>
                <a:lnTo>
                  <a:pt x="1" y="9939"/>
                </a:lnTo>
                <a:lnTo>
                  <a:pt x="25503" y="16900"/>
                </a:lnTo>
                <a:lnTo>
                  <a:pt x="26324" y="14043"/>
                </a:lnTo>
                <a:lnTo>
                  <a:pt x="2311"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30"/>
          <p:cNvSpPr/>
          <p:nvPr/>
        </p:nvSpPr>
        <p:spPr>
          <a:xfrm>
            <a:off x="4898956" y="6745176"/>
            <a:ext cx="253564" cy="620536"/>
          </a:xfrm>
          <a:custGeom>
            <a:avLst/>
            <a:gdLst/>
            <a:ahLst/>
            <a:cxnLst/>
            <a:rect l="l" t="t" r="r" b="b"/>
            <a:pathLst>
              <a:path w="3801" h="9302" extrusionOk="0">
                <a:moveTo>
                  <a:pt x="1" y="1"/>
                </a:moveTo>
                <a:lnTo>
                  <a:pt x="2827" y="4408"/>
                </a:lnTo>
                <a:lnTo>
                  <a:pt x="2311" y="9302"/>
                </a:lnTo>
                <a:lnTo>
                  <a:pt x="3800" y="4256"/>
                </a:lnTo>
                <a:lnTo>
                  <a:pt x="1" y="1"/>
                </a:lnTo>
                <a:close/>
              </a:path>
            </a:pathLst>
          </a:custGeom>
          <a:solidFill>
            <a:srgbClr val="FFFFFF">
              <a:alpha val="787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30"/>
          <p:cNvSpPr/>
          <p:nvPr/>
        </p:nvSpPr>
        <p:spPr>
          <a:xfrm>
            <a:off x="5095683" y="7434625"/>
            <a:ext cx="478578" cy="419806"/>
          </a:xfrm>
          <a:custGeom>
            <a:avLst/>
            <a:gdLst/>
            <a:ahLst/>
            <a:cxnLst/>
            <a:rect l="l" t="t" r="r" b="b"/>
            <a:pathLst>
              <a:path w="7174" h="6293" extrusionOk="0">
                <a:moveTo>
                  <a:pt x="0" y="0"/>
                </a:moveTo>
                <a:lnTo>
                  <a:pt x="6322" y="4499"/>
                </a:lnTo>
                <a:lnTo>
                  <a:pt x="6717" y="6292"/>
                </a:lnTo>
                <a:lnTo>
                  <a:pt x="7173" y="4104"/>
                </a:lnTo>
                <a:lnTo>
                  <a:pt x="0" y="0"/>
                </a:lnTo>
                <a:close/>
              </a:path>
            </a:pathLst>
          </a:custGeom>
          <a:solidFill>
            <a:srgbClr val="FFFFFF">
              <a:alpha val="787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30"/>
          <p:cNvSpPr/>
          <p:nvPr/>
        </p:nvSpPr>
        <p:spPr>
          <a:xfrm>
            <a:off x="3917585" y="6810087"/>
            <a:ext cx="717866" cy="500926"/>
          </a:xfrm>
          <a:custGeom>
            <a:avLst/>
            <a:gdLst/>
            <a:ahLst/>
            <a:cxnLst/>
            <a:rect l="l" t="t" r="r" b="b"/>
            <a:pathLst>
              <a:path w="10761" h="7509" extrusionOk="0">
                <a:moveTo>
                  <a:pt x="1702" y="0"/>
                </a:moveTo>
                <a:lnTo>
                  <a:pt x="0" y="7508"/>
                </a:lnTo>
                <a:lnTo>
                  <a:pt x="2280" y="1216"/>
                </a:lnTo>
                <a:lnTo>
                  <a:pt x="10760" y="5411"/>
                </a:lnTo>
                <a:lnTo>
                  <a:pt x="1702" y="0"/>
                </a:lnTo>
                <a:close/>
              </a:path>
            </a:pathLst>
          </a:custGeom>
          <a:solidFill>
            <a:srgbClr val="FFFFFF">
              <a:alpha val="787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510" name="Google Shape;1510;p30"/>
          <p:cNvGrpSpPr/>
          <p:nvPr/>
        </p:nvGrpSpPr>
        <p:grpSpPr>
          <a:xfrm>
            <a:off x="3360841" y="3511225"/>
            <a:ext cx="971734" cy="475490"/>
            <a:chOff x="3480295" y="1749262"/>
            <a:chExt cx="485867" cy="237745"/>
          </a:xfrm>
        </p:grpSpPr>
        <p:sp>
          <p:nvSpPr>
            <p:cNvPr id="1511" name="Google Shape;1511;p30"/>
            <p:cNvSpPr/>
            <p:nvPr/>
          </p:nvSpPr>
          <p:spPr>
            <a:xfrm>
              <a:off x="3480295" y="1749262"/>
              <a:ext cx="485867" cy="237745"/>
            </a:xfrm>
            <a:custGeom>
              <a:avLst/>
              <a:gdLst/>
              <a:ahLst/>
              <a:cxnLst/>
              <a:rect l="l" t="t" r="r" b="b"/>
              <a:pathLst>
                <a:path w="18148" h="8816" extrusionOk="0">
                  <a:moveTo>
                    <a:pt x="17023" y="5229"/>
                  </a:moveTo>
                  <a:cubicBezTo>
                    <a:pt x="16293" y="4195"/>
                    <a:pt x="14986" y="3830"/>
                    <a:pt x="14165" y="2888"/>
                  </a:cubicBezTo>
                  <a:cubicBezTo>
                    <a:pt x="13983" y="2706"/>
                    <a:pt x="13861" y="2463"/>
                    <a:pt x="13831" y="2250"/>
                  </a:cubicBezTo>
                  <a:cubicBezTo>
                    <a:pt x="13801" y="2250"/>
                    <a:pt x="13770" y="2250"/>
                    <a:pt x="13740" y="2250"/>
                  </a:cubicBezTo>
                  <a:cubicBezTo>
                    <a:pt x="13557" y="2250"/>
                    <a:pt x="13436" y="2341"/>
                    <a:pt x="13314" y="2493"/>
                  </a:cubicBezTo>
                  <a:cubicBezTo>
                    <a:pt x="13223" y="2615"/>
                    <a:pt x="13162" y="2767"/>
                    <a:pt x="13071" y="2888"/>
                  </a:cubicBezTo>
                  <a:cubicBezTo>
                    <a:pt x="12676" y="3557"/>
                    <a:pt x="11673" y="4104"/>
                    <a:pt x="10943" y="3861"/>
                  </a:cubicBezTo>
                  <a:cubicBezTo>
                    <a:pt x="11278" y="3496"/>
                    <a:pt x="11491" y="2888"/>
                    <a:pt x="11460" y="2371"/>
                  </a:cubicBezTo>
                  <a:cubicBezTo>
                    <a:pt x="11612" y="2098"/>
                    <a:pt x="11764" y="1794"/>
                    <a:pt x="11916" y="1520"/>
                  </a:cubicBezTo>
                  <a:cubicBezTo>
                    <a:pt x="11582" y="1612"/>
                    <a:pt x="11156" y="1733"/>
                    <a:pt x="10883" y="1946"/>
                  </a:cubicBezTo>
                  <a:cubicBezTo>
                    <a:pt x="10700" y="1794"/>
                    <a:pt x="10487" y="1703"/>
                    <a:pt x="10244" y="1672"/>
                  </a:cubicBezTo>
                  <a:cubicBezTo>
                    <a:pt x="10062" y="1581"/>
                    <a:pt x="9819" y="1520"/>
                    <a:pt x="9606" y="1520"/>
                  </a:cubicBezTo>
                  <a:cubicBezTo>
                    <a:pt x="9515" y="1186"/>
                    <a:pt x="9241" y="852"/>
                    <a:pt x="9028" y="548"/>
                  </a:cubicBezTo>
                  <a:cubicBezTo>
                    <a:pt x="8998" y="882"/>
                    <a:pt x="8937" y="1186"/>
                    <a:pt x="8876" y="1520"/>
                  </a:cubicBezTo>
                  <a:cubicBezTo>
                    <a:pt x="8573" y="1885"/>
                    <a:pt x="8360" y="2523"/>
                    <a:pt x="8421" y="3010"/>
                  </a:cubicBezTo>
                  <a:cubicBezTo>
                    <a:pt x="7691" y="2767"/>
                    <a:pt x="7205" y="1733"/>
                    <a:pt x="7296" y="973"/>
                  </a:cubicBezTo>
                  <a:cubicBezTo>
                    <a:pt x="7296" y="791"/>
                    <a:pt x="7357" y="639"/>
                    <a:pt x="7326" y="487"/>
                  </a:cubicBezTo>
                  <a:cubicBezTo>
                    <a:pt x="7326" y="304"/>
                    <a:pt x="7265" y="153"/>
                    <a:pt x="7144" y="61"/>
                  </a:cubicBezTo>
                  <a:cubicBezTo>
                    <a:pt x="7114" y="31"/>
                    <a:pt x="7114" y="31"/>
                    <a:pt x="7083" y="1"/>
                  </a:cubicBezTo>
                  <a:cubicBezTo>
                    <a:pt x="6901" y="153"/>
                    <a:pt x="6688" y="244"/>
                    <a:pt x="6445" y="304"/>
                  </a:cubicBezTo>
                  <a:cubicBezTo>
                    <a:pt x="5199" y="548"/>
                    <a:pt x="3952" y="92"/>
                    <a:pt x="2737" y="456"/>
                  </a:cubicBezTo>
                  <a:cubicBezTo>
                    <a:pt x="1521" y="852"/>
                    <a:pt x="426" y="1703"/>
                    <a:pt x="1" y="2919"/>
                  </a:cubicBezTo>
                  <a:cubicBezTo>
                    <a:pt x="396" y="2523"/>
                    <a:pt x="1034" y="2341"/>
                    <a:pt x="1582" y="2554"/>
                  </a:cubicBezTo>
                  <a:cubicBezTo>
                    <a:pt x="2098" y="2767"/>
                    <a:pt x="2493" y="3283"/>
                    <a:pt x="2524" y="3861"/>
                  </a:cubicBezTo>
                  <a:cubicBezTo>
                    <a:pt x="3162" y="3739"/>
                    <a:pt x="3648" y="3678"/>
                    <a:pt x="4256" y="3800"/>
                  </a:cubicBezTo>
                  <a:cubicBezTo>
                    <a:pt x="4895" y="3922"/>
                    <a:pt x="5472" y="4347"/>
                    <a:pt x="5624" y="4955"/>
                  </a:cubicBezTo>
                  <a:cubicBezTo>
                    <a:pt x="6354" y="4864"/>
                    <a:pt x="7174" y="4985"/>
                    <a:pt x="7752" y="5441"/>
                  </a:cubicBezTo>
                  <a:cubicBezTo>
                    <a:pt x="8177" y="5745"/>
                    <a:pt x="8390" y="6262"/>
                    <a:pt x="8573" y="6748"/>
                  </a:cubicBezTo>
                  <a:cubicBezTo>
                    <a:pt x="9028" y="6475"/>
                    <a:pt x="9515" y="6201"/>
                    <a:pt x="10032" y="6171"/>
                  </a:cubicBezTo>
                  <a:cubicBezTo>
                    <a:pt x="10761" y="6171"/>
                    <a:pt x="11491" y="6566"/>
                    <a:pt x="12007" y="7083"/>
                  </a:cubicBezTo>
                  <a:cubicBezTo>
                    <a:pt x="12494" y="6657"/>
                    <a:pt x="13253" y="6688"/>
                    <a:pt x="13801" y="6961"/>
                  </a:cubicBezTo>
                  <a:cubicBezTo>
                    <a:pt x="14378" y="7235"/>
                    <a:pt x="14743" y="7599"/>
                    <a:pt x="15168" y="8055"/>
                  </a:cubicBezTo>
                  <a:cubicBezTo>
                    <a:pt x="15533" y="7630"/>
                    <a:pt x="16171" y="7447"/>
                    <a:pt x="16719" y="7599"/>
                  </a:cubicBezTo>
                  <a:cubicBezTo>
                    <a:pt x="17266" y="7751"/>
                    <a:pt x="17661" y="8238"/>
                    <a:pt x="17752" y="8815"/>
                  </a:cubicBezTo>
                  <a:cubicBezTo>
                    <a:pt x="18147" y="7599"/>
                    <a:pt x="17782" y="6232"/>
                    <a:pt x="17023" y="522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30"/>
            <p:cNvSpPr/>
            <p:nvPr/>
          </p:nvSpPr>
          <p:spPr>
            <a:xfrm>
              <a:off x="3723631" y="1811556"/>
              <a:ext cx="13841" cy="22167"/>
            </a:xfrm>
            <a:custGeom>
              <a:avLst/>
              <a:gdLst/>
              <a:ahLst/>
              <a:cxnLst/>
              <a:rect l="l" t="t" r="r" b="b"/>
              <a:pathLst>
                <a:path w="517" h="822" extrusionOk="0">
                  <a:moveTo>
                    <a:pt x="61" y="1"/>
                  </a:moveTo>
                  <a:lnTo>
                    <a:pt x="61" y="1"/>
                  </a:lnTo>
                  <a:cubicBezTo>
                    <a:pt x="0" y="153"/>
                    <a:pt x="0" y="335"/>
                    <a:pt x="91" y="517"/>
                  </a:cubicBezTo>
                  <a:cubicBezTo>
                    <a:pt x="183" y="669"/>
                    <a:pt x="304" y="791"/>
                    <a:pt x="487" y="821"/>
                  </a:cubicBezTo>
                  <a:cubicBezTo>
                    <a:pt x="517" y="669"/>
                    <a:pt x="517" y="487"/>
                    <a:pt x="456" y="335"/>
                  </a:cubicBezTo>
                  <a:cubicBezTo>
                    <a:pt x="365" y="153"/>
                    <a:pt x="213" y="61"/>
                    <a:pt x="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30"/>
            <p:cNvSpPr/>
            <p:nvPr/>
          </p:nvSpPr>
          <p:spPr>
            <a:xfrm>
              <a:off x="3747217" y="1825175"/>
              <a:ext cx="22007" cy="13538"/>
            </a:xfrm>
            <a:custGeom>
              <a:avLst/>
              <a:gdLst/>
              <a:ahLst/>
              <a:cxnLst/>
              <a:rect l="l" t="t" r="r" b="b"/>
              <a:pathLst>
                <a:path w="822" h="502" extrusionOk="0">
                  <a:moveTo>
                    <a:pt x="601" y="0"/>
                  </a:moveTo>
                  <a:cubicBezTo>
                    <a:pt x="505" y="0"/>
                    <a:pt x="405" y="23"/>
                    <a:pt x="305" y="73"/>
                  </a:cubicBezTo>
                  <a:cubicBezTo>
                    <a:pt x="153" y="164"/>
                    <a:pt x="31" y="286"/>
                    <a:pt x="1" y="468"/>
                  </a:cubicBezTo>
                  <a:cubicBezTo>
                    <a:pt x="59" y="491"/>
                    <a:pt x="121" y="501"/>
                    <a:pt x="185" y="501"/>
                  </a:cubicBezTo>
                  <a:cubicBezTo>
                    <a:pt x="288" y="501"/>
                    <a:pt x="393" y="475"/>
                    <a:pt x="487" y="438"/>
                  </a:cubicBezTo>
                  <a:cubicBezTo>
                    <a:pt x="669" y="347"/>
                    <a:pt x="761" y="195"/>
                    <a:pt x="821" y="43"/>
                  </a:cubicBezTo>
                  <a:cubicBezTo>
                    <a:pt x="753" y="15"/>
                    <a:pt x="679" y="0"/>
                    <a:pt x="6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4" name="Google Shape;1514;p30"/>
          <p:cNvGrpSpPr/>
          <p:nvPr/>
        </p:nvGrpSpPr>
        <p:grpSpPr>
          <a:xfrm>
            <a:off x="781205" y="2862008"/>
            <a:ext cx="963542" cy="491888"/>
            <a:chOff x="2190477" y="1424654"/>
            <a:chExt cx="481771" cy="245944"/>
          </a:xfrm>
        </p:grpSpPr>
        <p:sp>
          <p:nvSpPr>
            <p:cNvPr id="1515" name="Google Shape;1515;p30"/>
            <p:cNvSpPr/>
            <p:nvPr/>
          </p:nvSpPr>
          <p:spPr>
            <a:xfrm>
              <a:off x="2190477" y="1424654"/>
              <a:ext cx="481771" cy="245944"/>
            </a:xfrm>
            <a:custGeom>
              <a:avLst/>
              <a:gdLst/>
              <a:ahLst/>
              <a:cxnLst/>
              <a:rect l="l" t="t" r="r" b="b"/>
              <a:pathLst>
                <a:path w="17995" h="9120" extrusionOk="0">
                  <a:moveTo>
                    <a:pt x="15199" y="335"/>
                  </a:moveTo>
                  <a:cubicBezTo>
                    <a:pt x="13983" y="1"/>
                    <a:pt x="12737" y="518"/>
                    <a:pt x="11490" y="305"/>
                  </a:cubicBezTo>
                  <a:cubicBezTo>
                    <a:pt x="11247" y="274"/>
                    <a:pt x="11034" y="153"/>
                    <a:pt x="10822" y="1"/>
                  </a:cubicBezTo>
                  <a:cubicBezTo>
                    <a:pt x="10822" y="31"/>
                    <a:pt x="10791" y="31"/>
                    <a:pt x="10761" y="62"/>
                  </a:cubicBezTo>
                  <a:cubicBezTo>
                    <a:pt x="10639" y="153"/>
                    <a:pt x="10578" y="335"/>
                    <a:pt x="10578" y="518"/>
                  </a:cubicBezTo>
                  <a:cubicBezTo>
                    <a:pt x="10578" y="670"/>
                    <a:pt x="10639" y="822"/>
                    <a:pt x="10670" y="1004"/>
                  </a:cubicBezTo>
                  <a:cubicBezTo>
                    <a:pt x="10761" y="1764"/>
                    <a:pt x="10305" y="2828"/>
                    <a:pt x="9575" y="3071"/>
                  </a:cubicBezTo>
                  <a:cubicBezTo>
                    <a:pt x="9606" y="2585"/>
                    <a:pt x="9393" y="1946"/>
                    <a:pt x="9059" y="1581"/>
                  </a:cubicBezTo>
                  <a:cubicBezTo>
                    <a:pt x="9028" y="1278"/>
                    <a:pt x="8967" y="943"/>
                    <a:pt x="8907" y="609"/>
                  </a:cubicBezTo>
                  <a:cubicBezTo>
                    <a:pt x="8694" y="913"/>
                    <a:pt x="8420" y="1278"/>
                    <a:pt x="8360" y="1612"/>
                  </a:cubicBezTo>
                  <a:cubicBezTo>
                    <a:pt x="8147" y="1612"/>
                    <a:pt x="7904" y="1673"/>
                    <a:pt x="7721" y="1794"/>
                  </a:cubicBezTo>
                  <a:cubicBezTo>
                    <a:pt x="7478" y="1825"/>
                    <a:pt x="7265" y="1916"/>
                    <a:pt x="7083" y="2098"/>
                  </a:cubicBezTo>
                  <a:cubicBezTo>
                    <a:pt x="6809" y="1855"/>
                    <a:pt x="6384" y="1764"/>
                    <a:pt x="6049" y="1673"/>
                  </a:cubicBezTo>
                  <a:lnTo>
                    <a:pt x="6536" y="2524"/>
                  </a:lnTo>
                  <a:cubicBezTo>
                    <a:pt x="6505" y="3010"/>
                    <a:pt x="6749" y="3618"/>
                    <a:pt x="7113" y="3983"/>
                  </a:cubicBezTo>
                  <a:cubicBezTo>
                    <a:pt x="6353" y="4256"/>
                    <a:pt x="5350" y="3740"/>
                    <a:pt x="4925" y="3071"/>
                  </a:cubicBezTo>
                  <a:cubicBezTo>
                    <a:pt x="4834" y="2949"/>
                    <a:pt x="4773" y="2797"/>
                    <a:pt x="4682" y="2676"/>
                  </a:cubicBezTo>
                  <a:cubicBezTo>
                    <a:pt x="4560" y="2554"/>
                    <a:pt x="4408" y="2433"/>
                    <a:pt x="4256" y="2463"/>
                  </a:cubicBezTo>
                  <a:cubicBezTo>
                    <a:pt x="4226" y="2463"/>
                    <a:pt x="4195" y="2463"/>
                    <a:pt x="4165" y="2433"/>
                  </a:cubicBezTo>
                  <a:cubicBezTo>
                    <a:pt x="4104" y="2676"/>
                    <a:pt x="4013" y="2888"/>
                    <a:pt x="3861" y="3101"/>
                  </a:cubicBezTo>
                  <a:cubicBezTo>
                    <a:pt x="3040" y="4044"/>
                    <a:pt x="1764" y="4469"/>
                    <a:pt x="1034" y="5502"/>
                  </a:cubicBezTo>
                  <a:cubicBezTo>
                    <a:pt x="335" y="6566"/>
                    <a:pt x="1" y="7934"/>
                    <a:pt x="426" y="9120"/>
                  </a:cubicBezTo>
                  <a:cubicBezTo>
                    <a:pt x="487" y="8572"/>
                    <a:pt x="882" y="8056"/>
                    <a:pt x="1429" y="7873"/>
                  </a:cubicBezTo>
                  <a:cubicBezTo>
                    <a:pt x="1976" y="7691"/>
                    <a:pt x="2615" y="7873"/>
                    <a:pt x="3010" y="8299"/>
                  </a:cubicBezTo>
                  <a:cubicBezTo>
                    <a:pt x="3405" y="7813"/>
                    <a:pt x="3770" y="7448"/>
                    <a:pt x="4317" y="7174"/>
                  </a:cubicBezTo>
                  <a:cubicBezTo>
                    <a:pt x="4864" y="6870"/>
                    <a:pt x="5594" y="6840"/>
                    <a:pt x="6110" y="7205"/>
                  </a:cubicBezTo>
                  <a:cubicBezTo>
                    <a:pt x="6597" y="6688"/>
                    <a:pt x="7326" y="6293"/>
                    <a:pt x="8056" y="6262"/>
                  </a:cubicBezTo>
                  <a:cubicBezTo>
                    <a:pt x="8603" y="6262"/>
                    <a:pt x="9089" y="6536"/>
                    <a:pt x="9545" y="6810"/>
                  </a:cubicBezTo>
                  <a:cubicBezTo>
                    <a:pt x="9697" y="6293"/>
                    <a:pt x="9910" y="5776"/>
                    <a:pt x="10335" y="5442"/>
                  </a:cubicBezTo>
                  <a:cubicBezTo>
                    <a:pt x="10882" y="4986"/>
                    <a:pt x="11703" y="4834"/>
                    <a:pt x="12433" y="4925"/>
                  </a:cubicBezTo>
                  <a:cubicBezTo>
                    <a:pt x="12554" y="4287"/>
                    <a:pt x="13162" y="3861"/>
                    <a:pt x="13770" y="3740"/>
                  </a:cubicBezTo>
                  <a:cubicBezTo>
                    <a:pt x="14378" y="3588"/>
                    <a:pt x="14864" y="3648"/>
                    <a:pt x="15503" y="3740"/>
                  </a:cubicBezTo>
                  <a:cubicBezTo>
                    <a:pt x="15533" y="3162"/>
                    <a:pt x="15898" y="2645"/>
                    <a:pt x="16414" y="2402"/>
                  </a:cubicBezTo>
                  <a:cubicBezTo>
                    <a:pt x="16931" y="2189"/>
                    <a:pt x="17569" y="2341"/>
                    <a:pt x="17995" y="2706"/>
                  </a:cubicBezTo>
                  <a:cubicBezTo>
                    <a:pt x="17539" y="1521"/>
                    <a:pt x="16414" y="700"/>
                    <a:pt x="15199" y="335"/>
                  </a:cubicBezTo>
                  <a:close/>
                </a:path>
              </a:pathLst>
            </a:custGeom>
            <a:solidFill>
              <a:srgbClr val="150E2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30"/>
            <p:cNvSpPr/>
            <p:nvPr/>
          </p:nvSpPr>
          <p:spPr>
            <a:xfrm>
              <a:off x="2383346" y="1503776"/>
              <a:ext cx="22810" cy="12297"/>
            </a:xfrm>
            <a:custGeom>
              <a:avLst/>
              <a:gdLst/>
              <a:ahLst/>
              <a:cxnLst/>
              <a:rect l="l" t="t" r="r" b="b"/>
              <a:pathLst>
                <a:path w="852" h="456" extrusionOk="0">
                  <a:moveTo>
                    <a:pt x="259" y="0"/>
                  </a:moveTo>
                  <a:cubicBezTo>
                    <a:pt x="175" y="0"/>
                    <a:pt x="92" y="15"/>
                    <a:pt x="1" y="46"/>
                  </a:cubicBezTo>
                  <a:cubicBezTo>
                    <a:pt x="61" y="198"/>
                    <a:pt x="183" y="319"/>
                    <a:pt x="335" y="410"/>
                  </a:cubicBezTo>
                  <a:cubicBezTo>
                    <a:pt x="426" y="441"/>
                    <a:pt x="517" y="456"/>
                    <a:pt x="605" y="456"/>
                  </a:cubicBezTo>
                  <a:cubicBezTo>
                    <a:pt x="692" y="456"/>
                    <a:pt x="776" y="441"/>
                    <a:pt x="852" y="410"/>
                  </a:cubicBezTo>
                  <a:cubicBezTo>
                    <a:pt x="791" y="258"/>
                    <a:pt x="669" y="137"/>
                    <a:pt x="517" y="46"/>
                  </a:cubicBezTo>
                  <a:cubicBezTo>
                    <a:pt x="426" y="15"/>
                    <a:pt x="342" y="0"/>
                    <a:pt x="2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30"/>
            <p:cNvSpPr/>
            <p:nvPr/>
          </p:nvSpPr>
          <p:spPr>
            <a:xfrm>
              <a:off x="2415071" y="1488594"/>
              <a:ext cx="13868" cy="22976"/>
            </a:xfrm>
            <a:custGeom>
              <a:avLst/>
              <a:gdLst/>
              <a:ahLst/>
              <a:cxnLst/>
              <a:rect l="l" t="t" r="r" b="b"/>
              <a:pathLst>
                <a:path w="518" h="852" extrusionOk="0">
                  <a:moveTo>
                    <a:pt x="457" y="1"/>
                  </a:moveTo>
                  <a:lnTo>
                    <a:pt x="457" y="1"/>
                  </a:lnTo>
                  <a:cubicBezTo>
                    <a:pt x="305" y="62"/>
                    <a:pt x="153" y="183"/>
                    <a:pt x="92" y="335"/>
                  </a:cubicBezTo>
                  <a:cubicBezTo>
                    <a:pt x="1" y="517"/>
                    <a:pt x="1" y="700"/>
                    <a:pt x="62" y="852"/>
                  </a:cubicBezTo>
                  <a:cubicBezTo>
                    <a:pt x="214" y="791"/>
                    <a:pt x="366" y="669"/>
                    <a:pt x="426" y="517"/>
                  </a:cubicBezTo>
                  <a:cubicBezTo>
                    <a:pt x="518" y="335"/>
                    <a:pt x="518" y="153"/>
                    <a:pt x="4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8" name="Google Shape;1518;p30"/>
          <p:cNvGrpSpPr/>
          <p:nvPr/>
        </p:nvGrpSpPr>
        <p:grpSpPr>
          <a:xfrm>
            <a:off x="2722555" y="1855508"/>
            <a:ext cx="963542" cy="491888"/>
            <a:chOff x="3161152" y="921404"/>
            <a:chExt cx="481771" cy="245944"/>
          </a:xfrm>
        </p:grpSpPr>
        <p:sp>
          <p:nvSpPr>
            <p:cNvPr id="1519" name="Google Shape;1519;p30"/>
            <p:cNvSpPr/>
            <p:nvPr/>
          </p:nvSpPr>
          <p:spPr>
            <a:xfrm>
              <a:off x="3161152" y="921404"/>
              <a:ext cx="481771" cy="245944"/>
            </a:xfrm>
            <a:custGeom>
              <a:avLst/>
              <a:gdLst/>
              <a:ahLst/>
              <a:cxnLst/>
              <a:rect l="l" t="t" r="r" b="b"/>
              <a:pathLst>
                <a:path w="17995" h="9120" extrusionOk="0">
                  <a:moveTo>
                    <a:pt x="15199" y="335"/>
                  </a:moveTo>
                  <a:cubicBezTo>
                    <a:pt x="13983" y="1"/>
                    <a:pt x="12737" y="518"/>
                    <a:pt x="11490" y="305"/>
                  </a:cubicBezTo>
                  <a:cubicBezTo>
                    <a:pt x="11247" y="274"/>
                    <a:pt x="11034" y="153"/>
                    <a:pt x="10822" y="1"/>
                  </a:cubicBezTo>
                  <a:cubicBezTo>
                    <a:pt x="10822" y="31"/>
                    <a:pt x="10791" y="31"/>
                    <a:pt x="10761" y="62"/>
                  </a:cubicBezTo>
                  <a:cubicBezTo>
                    <a:pt x="10639" y="153"/>
                    <a:pt x="10578" y="335"/>
                    <a:pt x="10578" y="518"/>
                  </a:cubicBezTo>
                  <a:cubicBezTo>
                    <a:pt x="10578" y="670"/>
                    <a:pt x="10639" y="822"/>
                    <a:pt x="10670" y="1004"/>
                  </a:cubicBezTo>
                  <a:cubicBezTo>
                    <a:pt x="10761" y="1764"/>
                    <a:pt x="10305" y="2828"/>
                    <a:pt x="9575" y="3071"/>
                  </a:cubicBezTo>
                  <a:cubicBezTo>
                    <a:pt x="9606" y="2585"/>
                    <a:pt x="9393" y="1946"/>
                    <a:pt x="9059" y="1581"/>
                  </a:cubicBezTo>
                  <a:cubicBezTo>
                    <a:pt x="9028" y="1278"/>
                    <a:pt x="8967" y="943"/>
                    <a:pt x="8907" y="609"/>
                  </a:cubicBezTo>
                  <a:cubicBezTo>
                    <a:pt x="8694" y="913"/>
                    <a:pt x="8420" y="1278"/>
                    <a:pt x="8360" y="1612"/>
                  </a:cubicBezTo>
                  <a:cubicBezTo>
                    <a:pt x="8147" y="1612"/>
                    <a:pt x="7904" y="1673"/>
                    <a:pt x="7721" y="1794"/>
                  </a:cubicBezTo>
                  <a:cubicBezTo>
                    <a:pt x="7478" y="1825"/>
                    <a:pt x="7265" y="1916"/>
                    <a:pt x="7083" y="2098"/>
                  </a:cubicBezTo>
                  <a:cubicBezTo>
                    <a:pt x="6809" y="1855"/>
                    <a:pt x="6384" y="1764"/>
                    <a:pt x="6049" y="1673"/>
                  </a:cubicBezTo>
                  <a:lnTo>
                    <a:pt x="6536" y="2524"/>
                  </a:lnTo>
                  <a:cubicBezTo>
                    <a:pt x="6505" y="3010"/>
                    <a:pt x="6749" y="3618"/>
                    <a:pt x="7113" y="3983"/>
                  </a:cubicBezTo>
                  <a:cubicBezTo>
                    <a:pt x="6353" y="4256"/>
                    <a:pt x="5350" y="3740"/>
                    <a:pt x="4925" y="3071"/>
                  </a:cubicBezTo>
                  <a:cubicBezTo>
                    <a:pt x="4834" y="2949"/>
                    <a:pt x="4773" y="2797"/>
                    <a:pt x="4682" y="2676"/>
                  </a:cubicBezTo>
                  <a:cubicBezTo>
                    <a:pt x="4560" y="2554"/>
                    <a:pt x="4408" y="2433"/>
                    <a:pt x="4256" y="2463"/>
                  </a:cubicBezTo>
                  <a:cubicBezTo>
                    <a:pt x="4226" y="2463"/>
                    <a:pt x="4195" y="2463"/>
                    <a:pt x="4165" y="2433"/>
                  </a:cubicBezTo>
                  <a:cubicBezTo>
                    <a:pt x="4104" y="2676"/>
                    <a:pt x="4013" y="2888"/>
                    <a:pt x="3861" y="3101"/>
                  </a:cubicBezTo>
                  <a:cubicBezTo>
                    <a:pt x="3040" y="4044"/>
                    <a:pt x="1764" y="4469"/>
                    <a:pt x="1034" y="5502"/>
                  </a:cubicBezTo>
                  <a:cubicBezTo>
                    <a:pt x="335" y="6566"/>
                    <a:pt x="1" y="7934"/>
                    <a:pt x="426" y="9120"/>
                  </a:cubicBezTo>
                  <a:cubicBezTo>
                    <a:pt x="487" y="8572"/>
                    <a:pt x="882" y="8056"/>
                    <a:pt x="1429" y="7873"/>
                  </a:cubicBezTo>
                  <a:cubicBezTo>
                    <a:pt x="1976" y="7691"/>
                    <a:pt x="2615" y="7873"/>
                    <a:pt x="3010" y="8299"/>
                  </a:cubicBezTo>
                  <a:cubicBezTo>
                    <a:pt x="3405" y="7813"/>
                    <a:pt x="3770" y="7448"/>
                    <a:pt x="4317" y="7174"/>
                  </a:cubicBezTo>
                  <a:cubicBezTo>
                    <a:pt x="4864" y="6870"/>
                    <a:pt x="5594" y="6840"/>
                    <a:pt x="6110" y="7205"/>
                  </a:cubicBezTo>
                  <a:cubicBezTo>
                    <a:pt x="6597" y="6688"/>
                    <a:pt x="7326" y="6293"/>
                    <a:pt x="8056" y="6262"/>
                  </a:cubicBezTo>
                  <a:cubicBezTo>
                    <a:pt x="8603" y="6262"/>
                    <a:pt x="9089" y="6536"/>
                    <a:pt x="9545" y="6810"/>
                  </a:cubicBezTo>
                  <a:cubicBezTo>
                    <a:pt x="9697" y="6293"/>
                    <a:pt x="9910" y="5776"/>
                    <a:pt x="10335" y="5442"/>
                  </a:cubicBezTo>
                  <a:cubicBezTo>
                    <a:pt x="10882" y="4986"/>
                    <a:pt x="11703" y="4834"/>
                    <a:pt x="12433" y="4925"/>
                  </a:cubicBezTo>
                  <a:cubicBezTo>
                    <a:pt x="12554" y="4287"/>
                    <a:pt x="13162" y="3861"/>
                    <a:pt x="13770" y="3740"/>
                  </a:cubicBezTo>
                  <a:cubicBezTo>
                    <a:pt x="14378" y="3588"/>
                    <a:pt x="14864" y="3648"/>
                    <a:pt x="15503" y="3740"/>
                  </a:cubicBezTo>
                  <a:cubicBezTo>
                    <a:pt x="15533" y="3162"/>
                    <a:pt x="15898" y="2645"/>
                    <a:pt x="16414" y="2402"/>
                  </a:cubicBezTo>
                  <a:cubicBezTo>
                    <a:pt x="16931" y="2189"/>
                    <a:pt x="17569" y="2341"/>
                    <a:pt x="17995" y="2706"/>
                  </a:cubicBezTo>
                  <a:cubicBezTo>
                    <a:pt x="17539" y="1521"/>
                    <a:pt x="16414" y="700"/>
                    <a:pt x="15199" y="335"/>
                  </a:cubicBezTo>
                  <a:close/>
                </a:path>
              </a:pathLst>
            </a:custGeom>
            <a:solidFill>
              <a:srgbClr val="150E2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30"/>
            <p:cNvSpPr/>
            <p:nvPr/>
          </p:nvSpPr>
          <p:spPr>
            <a:xfrm>
              <a:off x="3354021" y="1000526"/>
              <a:ext cx="22810" cy="12297"/>
            </a:xfrm>
            <a:custGeom>
              <a:avLst/>
              <a:gdLst/>
              <a:ahLst/>
              <a:cxnLst/>
              <a:rect l="l" t="t" r="r" b="b"/>
              <a:pathLst>
                <a:path w="852" h="456" extrusionOk="0">
                  <a:moveTo>
                    <a:pt x="259" y="0"/>
                  </a:moveTo>
                  <a:cubicBezTo>
                    <a:pt x="175" y="0"/>
                    <a:pt x="92" y="15"/>
                    <a:pt x="1" y="46"/>
                  </a:cubicBezTo>
                  <a:cubicBezTo>
                    <a:pt x="61" y="198"/>
                    <a:pt x="183" y="319"/>
                    <a:pt x="335" y="410"/>
                  </a:cubicBezTo>
                  <a:cubicBezTo>
                    <a:pt x="426" y="441"/>
                    <a:pt x="517" y="456"/>
                    <a:pt x="605" y="456"/>
                  </a:cubicBezTo>
                  <a:cubicBezTo>
                    <a:pt x="692" y="456"/>
                    <a:pt x="776" y="441"/>
                    <a:pt x="852" y="410"/>
                  </a:cubicBezTo>
                  <a:cubicBezTo>
                    <a:pt x="791" y="258"/>
                    <a:pt x="669" y="137"/>
                    <a:pt x="517" y="46"/>
                  </a:cubicBezTo>
                  <a:cubicBezTo>
                    <a:pt x="426" y="15"/>
                    <a:pt x="342" y="0"/>
                    <a:pt x="2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30"/>
            <p:cNvSpPr/>
            <p:nvPr/>
          </p:nvSpPr>
          <p:spPr>
            <a:xfrm>
              <a:off x="3385746" y="985344"/>
              <a:ext cx="13868" cy="22976"/>
            </a:xfrm>
            <a:custGeom>
              <a:avLst/>
              <a:gdLst/>
              <a:ahLst/>
              <a:cxnLst/>
              <a:rect l="l" t="t" r="r" b="b"/>
              <a:pathLst>
                <a:path w="518" h="852" extrusionOk="0">
                  <a:moveTo>
                    <a:pt x="457" y="1"/>
                  </a:moveTo>
                  <a:lnTo>
                    <a:pt x="457" y="1"/>
                  </a:lnTo>
                  <a:cubicBezTo>
                    <a:pt x="305" y="62"/>
                    <a:pt x="153" y="183"/>
                    <a:pt x="92" y="335"/>
                  </a:cubicBezTo>
                  <a:cubicBezTo>
                    <a:pt x="1" y="517"/>
                    <a:pt x="1" y="700"/>
                    <a:pt x="62" y="852"/>
                  </a:cubicBezTo>
                  <a:cubicBezTo>
                    <a:pt x="214" y="791"/>
                    <a:pt x="366" y="669"/>
                    <a:pt x="426" y="517"/>
                  </a:cubicBezTo>
                  <a:cubicBezTo>
                    <a:pt x="518" y="335"/>
                    <a:pt x="518" y="153"/>
                    <a:pt x="4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951250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7">
  <p:cSld name="Background 7">
    <p:bg>
      <p:bgPr>
        <a:solidFill>
          <a:schemeClr val="lt2"/>
        </a:solidFill>
        <a:effectLst/>
      </p:bgPr>
    </p:bg>
    <p:spTree>
      <p:nvGrpSpPr>
        <p:cNvPr id="1" name="Shape 1741"/>
        <p:cNvGrpSpPr/>
        <p:nvPr/>
      </p:nvGrpSpPr>
      <p:grpSpPr>
        <a:xfrm>
          <a:off x="0" y="0"/>
          <a:ext cx="0" cy="0"/>
          <a:chOff x="0" y="0"/>
          <a:chExt cx="0" cy="0"/>
        </a:xfrm>
      </p:grpSpPr>
      <p:sp>
        <p:nvSpPr>
          <p:cNvPr id="1742" name="Google Shape;1742;p32"/>
          <p:cNvSpPr/>
          <p:nvPr/>
        </p:nvSpPr>
        <p:spPr>
          <a:xfrm flipH="1">
            <a:off x="944788" y="6238761"/>
            <a:ext cx="1573984" cy="2809038"/>
          </a:xfrm>
          <a:custGeom>
            <a:avLst/>
            <a:gdLst/>
            <a:ahLst/>
            <a:cxnLst/>
            <a:rect l="l" t="t" r="r" b="b"/>
            <a:pathLst>
              <a:path w="26689" h="47631" extrusionOk="0">
                <a:moveTo>
                  <a:pt x="26688" y="12949"/>
                </a:moveTo>
                <a:lnTo>
                  <a:pt x="26597" y="12827"/>
                </a:lnTo>
                <a:lnTo>
                  <a:pt x="24378" y="14347"/>
                </a:lnTo>
                <a:lnTo>
                  <a:pt x="22342" y="14864"/>
                </a:lnTo>
                <a:lnTo>
                  <a:pt x="24317" y="13223"/>
                </a:lnTo>
                <a:lnTo>
                  <a:pt x="24834" y="11429"/>
                </a:lnTo>
                <a:lnTo>
                  <a:pt x="24560" y="11429"/>
                </a:lnTo>
                <a:lnTo>
                  <a:pt x="24013" y="12706"/>
                </a:lnTo>
                <a:lnTo>
                  <a:pt x="19788" y="15837"/>
                </a:lnTo>
                <a:lnTo>
                  <a:pt x="20487" y="14469"/>
                </a:lnTo>
                <a:lnTo>
                  <a:pt x="20335" y="14469"/>
                </a:lnTo>
                <a:lnTo>
                  <a:pt x="19089" y="16353"/>
                </a:lnTo>
                <a:lnTo>
                  <a:pt x="19241" y="16232"/>
                </a:lnTo>
                <a:lnTo>
                  <a:pt x="17721" y="17356"/>
                </a:lnTo>
                <a:lnTo>
                  <a:pt x="15594" y="20517"/>
                </a:lnTo>
                <a:lnTo>
                  <a:pt x="14287" y="16657"/>
                </a:lnTo>
                <a:lnTo>
                  <a:pt x="13831" y="16171"/>
                </a:lnTo>
                <a:lnTo>
                  <a:pt x="13952" y="12037"/>
                </a:lnTo>
                <a:lnTo>
                  <a:pt x="14712" y="10669"/>
                </a:lnTo>
                <a:lnTo>
                  <a:pt x="16566" y="9332"/>
                </a:lnTo>
                <a:lnTo>
                  <a:pt x="17721" y="8055"/>
                </a:lnTo>
                <a:lnTo>
                  <a:pt x="17721" y="7964"/>
                </a:lnTo>
                <a:lnTo>
                  <a:pt x="16414" y="9150"/>
                </a:lnTo>
                <a:lnTo>
                  <a:pt x="15199" y="9757"/>
                </a:lnTo>
                <a:lnTo>
                  <a:pt x="17205" y="6232"/>
                </a:lnTo>
                <a:lnTo>
                  <a:pt x="17721" y="3010"/>
                </a:lnTo>
                <a:lnTo>
                  <a:pt x="17478" y="3010"/>
                </a:lnTo>
                <a:lnTo>
                  <a:pt x="16779" y="5563"/>
                </a:lnTo>
                <a:lnTo>
                  <a:pt x="12858" y="12432"/>
                </a:lnTo>
                <a:lnTo>
                  <a:pt x="12615" y="14834"/>
                </a:lnTo>
                <a:lnTo>
                  <a:pt x="6323" y="7812"/>
                </a:lnTo>
                <a:lnTo>
                  <a:pt x="457" y="0"/>
                </a:lnTo>
                <a:lnTo>
                  <a:pt x="457" y="669"/>
                </a:lnTo>
                <a:lnTo>
                  <a:pt x="5624" y="8846"/>
                </a:lnTo>
                <a:lnTo>
                  <a:pt x="12372" y="16748"/>
                </a:lnTo>
                <a:lnTo>
                  <a:pt x="14013" y="21490"/>
                </a:lnTo>
                <a:lnTo>
                  <a:pt x="10244" y="19180"/>
                </a:lnTo>
                <a:lnTo>
                  <a:pt x="1764" y="12736"/>
                </a:lnTo>
                <a:lnTo>
                  <a:pt x="457" y="9818"/>
                </a:lnTo>
                <a:lnTo>
                  <a:pt x="1" y="10274"/>
                </a:lnTo>
                <a:lnTo>
                  <a:pt x="1277" y="13040"/>
                </a:lnTo>
                <a:lnTo>
                  <a:pt x="7204" y="18177"/>
                </a:lnTo>
                <a:lnTo>
                  <a:pt x="5320" y="17691"/>
                </a:lnTo>
                <a:lnTo>
                  <a:pt x="3527" y="16201"/>
                </a:lnTo>
                <a:lnTo>
                  <a:pt x="3344" y="16566"/>
                </a:lnTo>
                <a:lnTo>
                  <a:pt x="4955" y="17873"/>
                </a:lnTo>
                <a:lnTo>
                  <a:pt x="9727" y="19727"/>
                </a:lnTo>
                <a:lnTo>
                  <a:pt x="14013" y="22949"/>
                </a:lnTo>
                <a:lnTo>
                  <a:pt x="14226" y="24256"/>
                </a:lnTo>
                <a:lnTo>
                  <a:pt x="14195" y="35563"/>
                </a:lnTo>
                <a:lnTo>
                  <a:pt x="12068" y="47630"/>
                </a:lnTo>
                <a:lnTo>
                  <a:pt x="18451" y="47630"/>
                </a:lnTo>
                <a:lnTo>
                  <a:pt x="17022" y="33192"/>
                </a:lnTo>
                <a:lnTo>
                  <a:pt x="16475" y="27660"/>
                </a:lnTo>
                <a:lnTo>
                  <a:pt x="19393" y="22341"/>
                </a:lnTo>
                <a:lnTo>
                  <a:pt x="20001" y="20730"/>
                </a:lnTo>
                <a:lnTo>
                  <a:pt x="20913" y="19879"/>
                </a:lnTo>
                <a:lnTo>
                  <a:pt x="20913" y="19666"/>
                </a:lnTo>
                <a:lnTo>
                  <a:pt x="20001" y="20214"/>
                </a:lnTo>
                <a:lnTo>
                  <a:pt x="20609" y="17022"/>
                </a:lnTo>
                <a:lnTo>
                  <a:pt x="20396" y="17022"/>
                </a:lnTo>
                <a:lnTo>
                  <a:pt x="18998" y="21673"/>
                </a:lnTo>
                <a:lnTo>
                  <a:pt x="16323" y="26141"/>
                </a:lnTo>
                <a:lnTo>
                  <a:pt x="15928" y="22311"/>
                </a:lnTo>
                <a:lnTo>
                  <a:pt x="18451" y="18025"/>
                </a:lnTo>
                <a:lnTo>
                  <a:pt x="21551" y="15502"/>
                </a:lnTo>
                <a:lnTo>
                  <a:pt x="23892" y="14834"/>
                </a:lnTo>
                <a:lnTo>
                  <a:pt x="25138" y="14226"/>
                </a:lnTo>
                <a:lnTo>
                  <a:pt x="26293" y="14317"/>
                </a:lnTo>
                <a:lnTo>
                  <a:pt x="26415" y="14195"/>
                </a:lnTo>
                <a:lnTo>
                  <a:pt x="25351" y="14013"/>
                </a:lnTo>
                <a:close/>
              </a:path>
            </a:pathLst>
          </a:custGeom>
          <a:solidFill>
            <a:srgbClr val="000000">
              <a:alpha val="38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32"/>
          <p:cNvSpPr/>
          <p:nvPr/>
        </p:nvSpPr>
        <p:spPr>
          <a:xfrm>
            <a:off x="4736751" y="9323755"/>
            <a:ext cx="778058" cy="718846"/>
          </a:xfrm>
          <a:custGeom>
            <a:avLst/>
            <a:gdLst/>
            <a:ahLst/>
            <a:cxnLst/>
            <a:rect l="l" t="t" r="r" b="b"/>
            <a:pathLst>
              <a:path w="13193" h="12189" extrusionOk="0">
                <a:moveTo>
                  <a:pt x="0" y="9514"/>
                </a:moveTo>
                <a:cubicBezTo>
                  <a:pt x="0" y="9514"/>
                  <a:pt x="274" y="5046"/>
                  <a:pt x="2766" y="2614"/>
                </a:cubicBezTo>
                <a:cubicBezTo>
                  <a:pt x="2766" y="2614"/>
                  <a:pt x="1794" y="4833"/>
                  <a:pt x="2067" y="6687"/>
                </a:cubicBezTo>
                <a:cubicBezTo>
                  <a:pt x="2067" y="6687"/>
                  <a:pt x="4438" y="1794"/>
                  <a:pt x="6140" y="0"/>
                </a:cubicBezTo>
                <a:cubicBezTo>
                  <a:pt x="6140" y="0"/>
                  <a:pt x="5198" y="3739"/>
                  <a:pt x="5320" y="6839"/>
                </a:cubicBezTo>
                <a:cubicBezTo>
                  <a:pt x="5320" y="6839"/>
                  <a:pt x="6080" y="4012"/>
                  <a:pt x="6627" y="3313"/>
                </a:cubicBezTo>
                <a:cubicBezTo>
                  <a:pt x="6627" y="3313"/>
                  <a:pt x="6505" y="6809"/>
                  <a:pt x="6627" y="8298"/>
                </a:cubicBezTo>
                <a:cubicBezTo>
                  <a:pt x="6627" y="8298"/>
                  <a:pt x="7447" y="5806"/>
                  <a:pt x="7934" y="5319"/>
                </a:cubicBezTo>
                <a:cubicBezTo>
                  <a:pt x="7934" y="5319"/>
                  <a:pt x="8146" y="7903"/>
                  <a:pt x="8298" y="8876"/>
                </a:cubicBezTo>
                <a:cubicBezTo>
                  <a:pt x="8298" y="8876"/>
                  <a:pt x="9119" y="5107"/>
                  <a:pt x="10487" y="2827"/>
                </a:cubicBezTo>
                <a:cubicBezTo>
                  <a:pt x="10487" y="2827"/>
                  <a:pt x="10153" y="8025"/>
                  <a:pt x="10487" y="10213"/>
                </a:cubicBezTo>
                <a:cubicBezTo>
                  <a:pt x="10487" y="10213"/>
                  <a:pt x="11186" y="7113"/>
                  <a:pt x="11733" y="6353"/>
                </a:cubicBezTo>
                <a:cubicBezTo>
                  <a:pt x="11733" y="6353"/>
                  <a:pt x="11885" y="9727"/>
                  <a:pt x="12219" y="10791"/>
                </a:cubicBezTo>
                <a:lnTo>
                  <a:pt x="12706" y="8876"/>
                </a:lnTo>
                <a:cubicBezTo>
                  <a:pt x="12706" y="8876"/>
                  <a:pt x="12919" y="11368"/>
                  <a:pt x="13192" y="12189"/>
                </a:cubicBezTo>
                <a:lnTo>
                  <a:pt x="0" y="12189"/>
                </a:lnTo>
                <a:lnTo>
                  <a:pt x="0" y="9818"/>
                </a:lnTo>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32"/>
          <p:cNvSpPr/>
          <p:nvPr/>
        </p:nvSpPr>
        <p:spPr>
          <a:xfrm>
            <a:off x="-49502" y="4560874"/>
            <a:ext cx="4773672" cy="1097112"/>
          </a:xfrm>
          <a:custGeom>
            <a:avLst/>
            <a:gdLst/>
            <a:ahLst/>
            <a:cxnLst/>
            <a:rect l="l" t="t" r="r" b="b"/>
            <a:pathLst>
              <a:path w="80944" h="18603" extrusionOk="0">
                <a:moveTo>
                  <a:pt x="0" y="2645"/>
                </a:moveTo>
                <a:cubicBezTo>
                  <a:pt x="4012" y="0"/>
                  <a:pt x="14438" y="1125"/>
                  <a:pt x="16718" y="7599"/>
                </a:cubicBezTo>
                <a:cubicBezTo>
                  <a:pt x="16718" y="7599"/>
                  <a:pt x="22797" y="7204"/>
                  <a:pt x="26991" y="10639"/>
                </a:cubicBezTo>
                <a:cubicBezTo>
                  <a:pt x="31156" y="14043"/>
                  <a:pt x="70488" y="14803"/>
                  <a:pt x="75716" y="16718"/>
                </a:cubicBezTo>
                <a:cubicBezTo>
                  <a:pt x="80944" y="18602"/>
                  <a:pt x="0" y="18055"/>
                  <a:pt x="0" y="18055"/>
                </a:cubicBezTo>
                <a:close/>
              </a:path>
            </a:pathLst>
          </a:custGeom>
          <a:solidFill>
            <a:srgbClr val="FFFFFF">
              <a:alpha val="2011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32"/>
          <p:cNvSpPr/>
          <p:nvPr/>
        </p:nvSpPr>
        <p:spPr>
          <a:xfrm rot="10800000" flipH="1">
            <a:off x="-37249" y="4092201"/>
            <a:ext cx="18499298" cy="4125050"/>
          </a:xfrm>
          <a:custGeom>
            <a:avLst/>
            <a:gdLst/>
            <a:ahLst/>
            <a:cxnLst/>
            <a:rect l="l" t="t" r="r" b="b"/>
            <a:pathLst>
              <a:path w="150114" h="15445" extrusionOk="0">
                <a:moveTo>
                  <a:pt x="150113" y="1"/>
                </a:moveTo>
                <a:cubicBezTo>
                  <a:pt x="138714" y="3961"/>
                  <a:pt x="124174" y="6907"/>
                  <a:pt x="103131" y="6907"/>
                </a:cubicBezTo>
                <a:cubicBezTo>
                  <a:pt x="92660" y="6907"/>
                  <a:pt x="80580" y="6178"/>
                  <a:pt x="66476" y="4481"/>
                </a:cubicBezTo>
                <a:cubicBezTo>
                  <a:pt x="63847" y="4166"/>
                  <a:pt x="61158" y="4039"/>
                  <a:pt x="58381" y="4039"/>
                </a:cubicBezTo>
                <a:cubicBezTo>
                  <a:pt x="48157" y="4039"/>
                  <a:pt x="36742" y="5767"/>
                  <a:pt x="22719" y="6214"/>
                </a:cubicBezTo>
                <a:cubicBezTo>
                  <a:pt x="21930" y="6239"/>
                  <a:pt x="21159" y="6251"/>
                  <a:pt x="20407" y="6251"/>
                </a:cubicBezTo>
                <a:cubicBezTo>
                  <a:pt x="10699" y="6251"/>
                  <a:pt x="4074" y="4227"/>
                  <a:pt x="1" y="2224"/>
                </a:cubicBezTo>
                <a:lnTo>
                  <a:pt x="1" y="10790"/>
                </a:lnTo>
                <a:cubicBezTo>
                  <a:pt x="2214" y="10850"/>
                  <a:pt x="4841" y="10887"/>
                  <a:pt x="7962" y="10887"/>
                </a:cubicBezTo>
                <a:cubicBezTo>
                  <a:pt x="8900" y="10887"/>
                  <a:pt x="9882" y="10884"/>
                  <a:pt x="10911" y="10877"/>
                </a:cubicBezTo>
                <a:cubicBezTo>
                  <a:pt x="27536" y="10750"/>
                  <a:pt x="40157" y="8254"/>
                  <a:pt x="52036" y="8254"/>
                </a:cubicBezTo>
                <a:cubicBezTo>
                  <a:pt x="54457" y="8254"/>
                  <a:pt x="56848" y="8358"/>
                  <a:pt x="59235" y="8606"/>
                </a:cubicBezTo>
                <a:cubicBezTo>
                  <a:pt x="71200" y="9851"/>
                  <a:pt x="68701" y="15445"/>
                  <a:pt x="87727" y="15445"/>
                </a:cubicBezTo>
                <a:cubicBezTo>
                  <a:pt x="91123" y="15445"/>
                  <a:pt x="95204" y="15266"/>
                  <a:pt x="100175" y="14854"/>
                </a:cubicBezTo>
                <a:cubicBezTo>
                  <a:pt x="116707" y="13476"/>
                  <a:pt x="130701" y="13134"/>
                  <a:pt x="140520" y="13134"/>
                </a:cubicBezTo>
                <a:cubicBezTo>
                  <a:pt x="144405" y="13134"/>
                  <a:pt x="147637" y="13187"/>
                  <a:pt x="150113" y="13251"/>
                </a:cubicBezTo>
                <a:lnTo>
                  <a:pt x="150113" y="8484"/>
                </a:lnTo>
                <a:cubicBezTo>
                  <a:pt x="149584" y="8480"/>
                  <a:pt x="148976" y="8477"/>
                  <a:pt x="148305" y="8477"/>
                </a:cubicBezTo>
                <a:cubicBezTo>
                  <a:pt x="143756" y="8477"/>
                  <a:pt x="136267" y="8617"/>
                  <a:pt x="130199" y="9426"/>
                </a:cubicBezTo>
                <a:cubicBezTo>
                  <a:pt x="120787" y="10677"/>
                  <a:pt x="118191" y="11884"/>
                  <a:pt x="102774" y="13265"/>
                </a:cubicBezTo>
                <a:cubicBezTo>
                  <a:pt x="101076" y="13417"/>
                  <a:pt x="99266" y="13484"/>
                  <a:pt x="97427" y="13484"/>
                </a:cubicBezTo>
                <a:cubicBezTo>
                  <a:pt x="83129" y="13484"/>
                  <a:pt x="67113" y="9408"/>
                  <a:pt x="88761" y="9408"/>
                </a:cubicBezTo>
                <a:cubicBezTo>
                  <a:pt x="89588" y="9408"/>
                  <a:pt x="90470" y="9414"/>
                  <a:pt x="91409" y="9426"/>
                </a:cubicBezTo>
                <a:cubicBezTo>
                  <a:pt x="93608" y="9455"/>
                  <a:pt x="95741" y="9469"/>
                  <a:pt x="97809" y="9469"/>
                </a:cubicBezTo>
                <a:cubicBezTo>
                  <a:pt x="124707" y="9469"/>
                  <a:pt x="140660" y="7123"/>
                  <a:pt x="150113" y="4269"/>
                </a:cubicBezTo>
                <a:lnTo>
                  <a:pt x="150113" y="1"/>
                </a:lnTo>
                <a:close/>
              </a:path>
            </a:pathLst>
          </a:custGeom>
          <a:solidFill>
            <a:srgbClr val="000000">
              <a:alpha val="223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32"/>
          <p:cNvSpPr/>
          <p:nvPr/>
        </p:nvSpPr>
        <p:spPr>
          <a:xfrm rot="10800000" flipH="1">
            <a:off x="-37249" y="492246"/>
            <a:ext cx="18499298" cy="3045780"/>
          </a:xfrm>
          <a:custGeom>
            <a:avLst/>
            <a:gdLst/>
            <a:ahLst/>
            <a:cxnLst/>
            <a:rect l="l" t="t" r="r" b="b"/>
            <a:pathLst>
              <a:path w="150114" h="11404" extrusionOk="0">
                <a:moveTo>
                  <a:pt x="74035" y="1"/>
                </a:moveTo>
                <a:cubicBezTo>
                  <a:pt x="68711" y="1"/>
                  <a:pt x="63555" y="129"/>
                  <a:pt x="58514" y="446"/>
                </a:cubicBezTo>
                <a:cubicBezTo>
                  <a:pt x="36595" y="1822"/>
                  <a:pt x="17237" y="2564"/>
                  <a:pt x="1" y="2790"/>
                </a:cubicBezTo>
                <a:lnTo>
                  <a:pt x="1" y="5425"/>
                </a:lnTo>
                <a:cubicBezTo>
                  <a:pt x="3513" y="5425"/>
                  <a:pt x="7125" y="5413"/>
                  <a:pt x="10829" y="5387"/>
                </a:cubicBezTo>
                <a:cubicBezTo>
                  <a:pt x="12631" y="5374"/>
                  <a:pt x="14324" y="5368"/>
                  <a:pt x="15911" y="5368"/>
                </a:cubicBezTo>
                <a:cubicBezTo>
                  <a:pt x="56950" y="5368"/>
                  <a:pt x="27173" y="9379"/>
                  <a:pt x="1" y="9441"/>
                </a:cubicBezTo>
                <a:lnTo>
                  <a:pt x="1" y="11048"/>
                </a:lnTo>
                <a:cubicBezTo>
                  <a:pt x="6892" y="11294"/>
                  <a:pt x="12788" y="11403"/>
                  <a:pt x="17879" y="11403"/>
                </a:cubicBezTo>
                <a:cubicBezTo>
                  <a:pt x="54258" y="11403"/>
                  <a:pt x="49486" y="5812"/>
                  <a:pt x="72367" y="4566"/>
                </a:cubicBezTo>
                <a:cubicBezTo>
                  <a:pt x="76933" y="4317"/>
                  <a:pt x="81504" y="4214"/>
                  <a:pt x="86134" y="4214"/>
                </a:cubicBezTo>
                <a:cubicBezTo>
                  <a:pt x="105223" y="4214"/>
                  <a:pt x="125313" y="5975"/>
                  <a:pt x="150113" y="6611"/>
                </a:cubicBezTo>
                <a:lnTo>
                  <a:pt x="150113" y="2191"/>
                </a:lnTo>
                <a:cubicBezTo>
                  <a:pt x="148999" y="2205"/>
                  <a:pt x="147861" y="2212"/>
                  <a:pt x="146701" y="2212"/>
                </a:cubicBezTo>
                <a:cubicBezTo>
                  <a:pt x="145240" y="2212"/>
                  <a:pt x="143742" y="2200"/>
                  <a:pt x="142207" y="2173"/>
                </a:cubicBezTo>
                <a:cubicBezTo>
                  <a:pt x="115403" y="1727"/>
                  <a:pt x="93581" y="1"/>
                  <a:pt x="74035" y="1"/>
                </a:cubicBezTo>
                <a:close/>
              </a:path>
            </a:pathLst>
          </a:custGeom>
          <a:solidFill>
            <a:srgbClr val="000000">
              <a:alpha val="223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32"/>
          <p:cNvSpPr/>
          <p:nvPr/>
        </p:nvSpPr>
        <p:spPr>
          <a:xfrm>
            <a:off x="13302357" y="-1652250"/>
            <a:ext cx="5737182" cy="5737136"/>
          </a:xfrm>
          <a:custGeom>
            <a:avLst/>
            <a:gdLst/>
            <a:ahLst/>
            <a:cxnLst/>
            <a:rect l="l" t="t" r="r" b="b"/>
            <a:pathLst>
              <a:path w="125444" h="125443" extrusionOk="0">
                <a:moveTo>
                  <a:pt x="125443" y="62736"/>
                </a:moveTo>
                <a:cubicBezTo>
                  <a:pt x="125443" y="97357"/>
                  <a:pt x="97358" y="125443"/>
                  <a:pt x="62737" y="125443"/>
                </a:cubicBezTo>
                <a:cubicBezTo>
                  <a:pt x="28086" y="125443"/>
                  <a:pt x="0" y="97357"/>
                  <a:pt x="0" y="62736"/>
                </a:cubicBezTo>
                <a:cubicBezTo>
                  <a:pt x="0" y="28086"/>
                  <a:pt x="28086" y="0"/>
                  <a:pt x="62737" y="0"/>
                </a:cubicBezTo>
                <a:cubicBezTo>
                  <a:pt x="97358" y="0"/>
                  <a:pt x="125443" y="28086"/>
                  <a:pt x="125443" y="62736"/>
                </a:cubicBezTo>
                <a:close/>
              </a:path>
            </a:pathLst>
          </a:custGeom>
          <a:solidFill>
            <a:schemeClr val="dk2"/>
          </a:solidFill>
          <a:ln>
            <a:noFill/>
          </a:ln>
          <a:effectLst>
            <a:outerShdw blurRad="671513" algn="bl" rotWithShape="0">
              <a:schemeClr val="dk2">
                <a:alpha val="82000"/>
              </a:schemeClr>
            </a:outerShdw>
          </a:effectLst>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8" name="Google Shape;1748;p32"/>
          <p:cNvSpPr/>
          <p:nvPr/>
        </p:nvSpPr>
        <p:spPr>
          <a:xfrm>
            <a:off x="13216143" y="1710577"/>
            <a:ext cx="1134410" cy="1404110"/>
          </a:xfrm>
          <a:custGeom>
            <a:avLst/>
            <a:gdLst/>
            <a:ahLst/>
            <a:cxnLst/>
            <a:rect l="l" t="t" r="r" b="b"/>
            <a:pathLst>
              <a:path w="24804" h="30701" extrusionOk="0">
                <a:moveTo>
                  <a:pt x="24804" y="28512"/>
                </a:moveTo>
                <a:cubicBezTo>
                  <a:pt x="20123" y="30700"/>
                  <a:pt x="14712" y="30214"/>
                  <a:pt x="9575" y="29667"/>
                </a:cubicBezTo>
                <a:cubicBezTo>
                  <a:pt x="9059" y="29606"/>
                  <a:pt x="8542" y="29545"/>
                  <a:pt x="8086" y="29302"/>
                </a:cubicBezTo>
                <a:cubicBezTo>
                  <a:pt x="7600" y="29059"/>
                  <a:pt x="7265" y="28603"/>
                  <a:pt x="6931" y="28178"/>
                </a:cubicBezTo>
                <a:cubicBezTo>
                  <a:pt x="4408" y="24773"/>
                  <a:pt x="2402" y="20974"/>
                  <a:pt x="1034" y="16962"/>
                </a:cubicBezTo>
                <a:cubicBezTo>
                  <a:pt x="487" y="15320"/>
                  <a:pt x="1" y="13557"/>
                  <a:pt x="183" y="11825"/>
                </a:cubicBezTo>
                <a:cubicBezTo>
                  <a:pt x="335" y="10427"/>
                  <a:pt x="852" y="9089"/>
                  <a:pt x="1460" y="7843"/>
                </a:cubicBezTo>
                <a:cubicBezTo>
                  <a:pt x="2736" y="5077"/>
                  <a:pt x="4317" y="2463"/>
                  <a:pt x="6110"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9" name="Google Shape;1749;p32"/>
          <p:cNvSpPr/>
          <p:nvPr/>
        </p:nvSpPr>
        <p:spPr>
          <a:xfrm>
            <a:off x="13267597" y="2304831"/>
            <a:ext cx="398718" cy="724762"/>
          </a:xfrm>
          <a:custGeom>
            <a:avLst/>
            <a:gdLst/>
            <a:ahLst/>
            <a:cxnLst/>
            <a:rect l="l" t="t" r="r" b="b"/>
            <a:pathLst>
              <a:path w="8718" h="15847" extrusionOk="0">
                <a:moveTo>
                  <a:pt x="175" y="1"/>
                </a:moveTo>
                <a:cubicBezTo>
                  <a:pt x="14" y="1"/>
                  <a:pt x="1" y="315"/>
                  <a:pt x="244" y="1020"/>
                </a:cubicBezTo>
                <a:cubicBezTo>
                  <a:pt x="1003" y="3270"/>
                  <a:pt x="3648" y="10473"/>
                  <a:pt x="5806" y="13452"/>
                </a:cubicBezTo>
                <a:cubicBezTo>
                  <a:pt x="6872" y="14909"/>
                  <a:pt x="7798" y="15846"/>
                  <a:pt x="8252" y="15846"/>
                </a:cubicBezTo>
                <a:cubicBezTo>
                  <a:pt x="8717" y="15846"/>
                  <a:pt x="8689" y="14863"/>
                  <a:pt x="7812" y="12449"/>
                </a:cubicBezTo>
                <a:cubicBezTo>
                  <a:pt x="6080" y="7677"/>
                  <a:pt x="2736" y="4881"/>
                  <a:pt x="1794" y="2479"/>
                </a:cubicBezTo>
                <a:cubicBezTo>
                  <a:pt x="1193" y="969"/>
                  <a:pt x="457" y="1"/>
                  <a:pt x="175"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32"/>
          <p:cNvSpPr/>
          <p:nvPr/>
        </p:nvSpPr>
        <p:spPr>
          <a:xfrm>
            <a:off x="17371457" y="781347"/>
            <a:ext cx="1662650" cy="2810142"/>
          </a:xfrm>
          <a:custGeom>
            <a:avLst/>
            <a:gdLst/>
            <a:ahLst/>
            <a:cxnLst/>
            <a:rect l="l" t="t" r="r" b="b"/>
            <a:pathLst>
              <a:path w="36354" h="61444" extrusionOk="0">
                <a:moveTo>
                  <a:pt x="25091" y="0"/>
                </a:moveTo>
                <a:cubicBezTo>
                  <a:pt x="21288" y="0"/>
                  <a:pt x="17437" y="1825"/>
                  <a:pt x="14682" y="4482"/>
                </a:cubicBezTo>
                <a:cubicBezTo>
                  <a:pt x="8268" y="10652"/>
                  <a:pt x="4712" y="16549"/>
                  <a:pt x="2189" y="21838"/>
                </a:cubicBezTo>
                <a:cubicBezTo>
                  <a:pt x="760" y="24847"/>
                  <a:pt x="1" y="28737"/>
                  <a:pt x="2159" y="31260"/>
                </a:cubicBezTo>
                <a:cubicBezTo>
                  <a:pt x="2888" y="32111"/>
                  <a:pt x="3922" y="32750"/>
                  <a:pt x="4408" y="33753"/>
                </a:cubicBezTo>
                <a:cubicBezTo>
                  <a:pt x="4803" y="34604"/>
                  <a:pt x="4773" y="35576"/>
                  <a:pt x="4681" y="36519"/>
                </a:cubicBezTo>
                <a:cubicBezTo>
                  <a:pt x="4256" y="40592"/>
                  <a:pt x="2706" y="44482"/>
                  <a:pt x="2007" y="48525"/>
                </a:cubicBezTo>
                <a:cubicBezTo>
                  <a:pt x="1338" y="52568"/>
                  <a:pt x="1703" y="57127"/>
                  <a:pt x="4499" y="60106"/>
                </a:cubicBezTo>
                <a:cubicBezTo>
                  <a:pt x="5198" y="60805"/>
                  <a:pt x="6049" y="61443"/>
                  <a:pt x="7022" y="61443"/>
                </a:cubicBezTo>
                <a:cubicBezTo>
                  <a:pt x="8785" y="61443"/>
                  <a:pt x="9879" y="59619"/>
                  <a:pt x="10578" y="58039"/>
                </a:cubicBezTo>
                <a:cubicBezTo>
                  <a:pt x="13557" y="51565"/>
                  <a:pt x="16809" y="44756"/>
                  <a:pt x="22706" y="40744"/>
                </a:cubicBezTo>
                <a:cubicBezTo>
                  <a:pt x="24499" y="39498"/>
                  <a:pt x="26536" y="38555"/>
                  <a:pt x="28147" y="37066"/>
                </a:cubicBezTo>
                <a:cubicBezTo>
                  <a:pt x="30183" y="35242"/>
                  <a:pt x="31430" y="32689"/>
                  <a:pt x="32494" y="30196"/>
                </a:cubicBezTo>
                <a:cubicBezTo>
                  <a:pt x="33314" y="28342"/>
                  <a:pt x="34044" y="26458"/>
                  <a:pt x="34682" y="24512"/>
                </a:cubicBezTo>
                <a:cubicBezTo>
                  <a:pt x="35533" y="20987"/>
                  <a:pt x="36111" y="17309"/>
                  <a:pt x="36354" y="13570"/>
                </a:cubicBezTo>
                <a:cubicBezTo>
                  <a:pt x="36293" y="12537"/>
                  <a:pt x="36202" y="11534"/>
                  <a:pt x="35989" y="10500"/>
                </a:cubicBezTo>
                <a:cubicBezTo>
                  <a:pt x="35108" y="5941"/>
                  <a:pt x="32190" y="1351"/>
                  <a:pt x="27630" y="287"/>
                </a:cubicBezTo>
                <a:cubicBezTo>
                  <a:pt x="26795" y="92"/>
                  <a:pt x="25944" y="0"/>
                  <a:pt x="25091"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1" name="Google Shape;1751;p32"/>
          <p:cNvSpPr/>
          <p:nvPr/>
        </p:nvSpPr>
        <p:spPr>
          <a:xfrm>
            <a:off x="13302357" y="-441422"/>
            <a:ext cx="2061642" cy="4142676"/>
          </a:xfrm>
          <a:custGeom>
            <a:avLst/>
            <a:gdLst/>
            <a:ahLst/>
            <a:cxnLst/>
            <a:rect l="l" t="t" r="r" b="b"/>
            <a:pathLst>
              <a:path w="45078" h="90580" extrusionOk="0">
                <a:moveTo>
                  <a:pt x="11551" y="1"/>
                </a:moveTo>
                <a:cubicBezTo>
                  <a:pt x="4286" y="10213"/>
                  <a:pt x="0" y="22736"/>
                  <a:pt x="0" y="36262"/>
                </a:cubicBezTo>
                <a:cubicBezTo>
                  <a:pt x="0" y="42190"/>
                  <a:pt x="851" y="47965"/>
                  <a:pt x="2402" y="53406"/>
                </a:cubicBezTo>
                <a:cubicBezTo>
                  <a:pt x="2766" y="54743"/>
                  <a:pt x="3557" y="55928"/>
                  <a:pt x="4620" y="56840"/>
                </a:cubicBezTo>
                <a:cubicBezTo>
                  <a:pt x="6201" y="58117"/>
                  <a:pt x="7660" y="59485"/>
                  <a:pt x="8420" y="61339"/>
                </a:cubicBezTo>
                <a:cubicBezTo>
                  <a:pt x="8876" y="62372"/>
                  <a:pt x="9058" y="63467"/>
                  <a:pt x="9119" y="64591"/>
                </a:cubicBezTo>
                <a:cubicBezTo>
                  <a:pt x="9332" y="67874"/>
                  <a:pt x="10456" y="71065"/>
                  <a:pt x="12432" y="73710"/>
                </a:cubicBezTo>
                <a:cubicBezTo>
                  <a:pt x="17508" y="80549"/>
                  <a:pt x="23983" y="86294"/>
                  <a:pt x="31369" y="90579"/>
                </a:cubicBezTo>
                <a:cubicBezTo>
                  <a:pt x="34530" y="90579"/>
                  <a:pt x="37873" y="88330"/>
                  <a:pt x="37721" y="85230"/>
                </a:cubicBezTo>
                <a:cubicBezTo>
                  <a:pt x="37661" y="83558"/>
                  <a:pt x="36658" y="82038"/>
                  <a:pt x="36354" y="80397"/>
                </a:cubicBezTo>
                <a:cubicBezTo>
                  <a:pt x="35685" y="76658"/>
                  <a:pt x="38633" y="73375"/>
                  <a:pt x="40609" y="70123"/>
                </a:cubicBezTo>
                <a:cubicBezTo>
                  <a:pt x="45077" y="62737"/>
                  <a:pt x="44621" y="52494"/>
                  <a:pt x="39089" y="45867"/>
                </a:cubicBezTo>
                <a:cubicBezTo>
                  <a:pt x="35806" y="41916"/>
                  <a:pt x="30974" y="39241"/>
                  <a:pt x="28542" y="34712"/>
                </a:cubicBezTo>
                <a:cubicBezTo>
                  <a:pt x="25290" y="28694"/>
                  <a:pt x="27235" y="21338"/>
                  <a:pt x="28451" y="14590"/>
                </a:cubicBezTo>
                <a:cubicBezTo>
                  <a:pt x="28937" y="12037"/>
                  <a:pt x="29241" y="9241"/>
                  <a:pt x="27995" y="6992"/>
                </a:cubicBezTo>
                <a:cubicBezTo>
                  <a:pt x="26293" y="3891"/>
                  <a:pt x="22311" y="2827"/>
                  <a:pt x="19089" y="1915"/>
                </a:cubicBezTo>
                <a:cubicBezTo>
                  <a:pt x="16718" y="1216"/>
                  <a:pt x="14286" y="578"/>
                  <a:pt x="11855" y="61"/>
                </a:cubicBezTo>
                <a:cubicBezTo>
                  <a:pt x="11763" y="31"/>
                  <a:pt x="11642" y="1"/>
                  <a:pt x="11551"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2" name="Google Shape;1752;p32"/>
          <p:cNvSpPr/>
          <p:nvPr/>
        </p:nvSpPr>
        <p:spPr>
          <a:xfrm>
            <a:off x="14923311" y="648756"/>
            <a:ext cx="702078" cy="1057164"/>
          </a:xfrm>
          <a:custGeom>
            <a:avLst/>
            <a:gdLst/>
            <a:ahLst/>
            <a:cxnLst/>
            <a:rect l="l" t="t" r="r" b="b"/>
            <a:pathLst>
              <a:path w="15351" h="23115" extrusionOk="0">
                <a:moveTo>
                  <a:pt x="5548" y="1"/>
                </a:moveTo>
                <a:cubicBezTo>
                  <a:pt x="4184" y="1"/>
                  <a:pt x="2898" y="365"/>
                  <a:pt x="1855" y="1241"/>
                </a:cubicBezTo>
                <a:cubicBezTo>
                  <a:pt x="213" y="2609"/>
                  <a:pt x="1" y="5101"/>
                  <a:pt x="548" y="7472"/>
                </a:cubicBezTo>
                <a:cubicBezTo>
                  <a:pt x="973" y="9539"/>
                  <a:pt x="2645" y="11089"/>
                  <a:pt x="4317" y="12366"/>
                </a:cubicBezTo>
                <a:cubicBezTo>
                  <a:pt x="6323" y="13885"/>
                  <a:pt x="8815" y="15284"/>
                  <a:pt x="9332" y="17746"/>
                </a:cubicBezTo>
                <a:cubicBezTo>
                  <a:pt x="9727" y="19509"/>
                  <a:pt x="9150" y="21849"/>
                  <a:pt x="10670" y="22822"/>
                </a:cubicBezTo>
                <a:cubicBezTo>
                  <a:pt x="10992" y="23023"/>
                  <a:pt x="11361" y="23114"/>
                  <a:pt x="11737" y="23114"/>
                </a:cubicBezTo>
                <a:cubicBezTo>
                  <a:pt x="12495" y="23114"/>
                  <a:pt x="13282" y="22742"/>
                  <a:pt x="13770" y="22153"/>
                </a:cubicBezTo>
                <a:cubicBezTo>
                  <a:pt x="14530" y="21272"/>
                  <a:pt x="14743" y="20056"/>
                  <a:pt x="14773" y="18901"/>
                </a:cubicBezTo>
                <a:cubicBezTo>
                  <a:pt x="14834" y="17503"/>
                  <a:pt x="14591" y="16074"/>
                  <a:pt x="14135" y="14767"/>
                </a:cubicBezTo>
                <a:cubicBezTo>
                  <a:pt x="13588" y="13156"/>
                  <a:pt x="12676" y="11484"/>
                  <a:pt x="13253" y="9904"/>
                </a:cubicBezTo>
                <a:cubicBezTo>
                  <a:pt x="13648" y="8870"/>
                  <a:pt x="14621" y="8110"/>
                  <a:pt x="14925" y="7046"/>
                </a:cubicBezTo>
                <a:cubicBezTo>
                  <a:pt x="15351" y="5527"/>
                  <a:pt x="14287" y="3977"/>
                  <a:pt x="13071" y="2973"/>
                </a:cubicBezTo>
                <a:cubicBezTo>
                  <a:pt x="11054" y="1336"/>
                  <a:pt x="8159" y="1"/>
                  <a:pt x="5548"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3" name="Google Shape;1753;p32"/>
          <p:cNvSpPr/>
          <p:nvPr/>
        </p:nvSpPr>
        <p:spPr>
          <a:xfrm>
            <a:off x="16890445" y="2405130"/>
            <a:ext cx="465766" cy="586460"/>
          </a:xfrm>
          <a:custGeom>
            <a:avLst/>
            <a:gdLst/>
            <a:ahLst/>
            <a:cxnLst/>
            <a:rect l="l" t="t" r="r" b="b"/>
            <a:pathLst>
              <a:path w="10184" h="12823" extrusionOk="0">
                <a:moveTo>
                  <a:pt x="7728" y="0"/>
                </a:moveTo>
                <a:cubicBezTo>
                  <a:pt x="7314" y="0"/>
                  <a:pt x="6893" y="46"/>
                  <a:pt x="6505" y="104"/>
                </a:cubicBezTo>
                <a:lnTo>
                  <a:pt x="4530" y="1077"/>
                </a:lnTo>
                <a:cubicBezTo>
                  <a:pt x="1399" y="3387"/>
                  <a:pt x="1" y="7824"/>
                  <a:pt x="1277" y="11502"/>
                </a:cubicBezTo>
                <a:cubicBezTo>
                  <a:pt x="1491" y="12116"/>
                  <a:pt x="1985" y="12822"/>
                  <a:pt x="2595" y="12822"/>
                </a:cubicBezTo>
                <a:cubicBezTo>
                  <a:pt x="2681" y="12822"/>
                  <a:pt x="2768" y="12809"/>
                  <a:pt x="2858" y="12779"/>
                </a:cubicBezTo>
                <a:cubicBezTo>
                  <a:pt x="3223" y="12627"/>
                  <a:pt x="3435" y="12201"/>
                  <a:pt x="3587" y="11837"/>
                </a:cubicBezTo>
                <a:cubicBezTo>
                  <a:pt x="3982" y="10985"/>
                  <a:pt x="4347" y="10134"/>
                  <a:pt x="4712" y="9283"/>
                </a:cubicBezTo>
                <a:cubicBezTo>
                  <a:pt x="5010" y="8657"/>
                  <a:pt x="5425" y="7915"/>
                  <a:pt x="6100" y="7915"/>
                </a:cubicBezTo>
                <a:cubicBezTo>
                  <a:pt x="6113" y="7915"/>
                  <a:pt x="6127" y="7915"/>
                  <a:pt x="6141" y="7916"/>
                </a:cubicBezTo>
                <a:cubicBezTo>
                  <a:pt x="6566" y="7946"/>
                  <a:pt x="6931" y="8250"/>
                  <a:pt x="7356" y="8311"/>
                </a:cubicBezTo>
                <a:cubicBezTo>
                  <a:pt x="7386" y="8313"/>
                  <a:pt x="7416" y="8314"/>
                  <a:pt x="7445" y="8314"/>
                </a:cubicBezTo>
                <a:cubicBezTo>
                  <a:pt x="8128" y="8314"/>
                  <a:pt x="8615" y="7646"/>
                  <a:pt x="8907" y="7034"/>
                </a:cubicBezTo>
                <a:cubicBezTo>
                  <a:pt x="9545" y="5636"/>
                  <a:pt x="9970" y="4146"/>
                  <a:pt x="10092" y="2627"/>
                </a:cubicBezTo>
                <a:cubicBezTo>
                  <a:pt x="10153" y="2049"/>
                  <a:pt x="10183" y="1441"/>
                  <a:pt x="9879" y="955"/>
                </a:cubicBezTo>
                <a:cubicBezTo>
                  <a:pt x="9465" y="209"/>
                  <a:pt x="8613" y="0"/>
                  <a:pt x="7728"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4" name="Google Shape;1754;p32"/>
          <p:cNvSpPr/>
          <p:nvPr/>
        </p:nvSpPr>
        <p:spPr>
          <a:xfrm>
            <a:off x="16559584" y="-1513258"/>
            <a:ext cx="1741908" cy="2659764"/>
          </a:xfrm>
          <a:custGeom>
            <a:avLst/>
            <a:gdLst/>
            <a:ahLst/>
            <a:cxnLst/>
            <a:rect l="l" t="t" r="r" b="b"/>
            <a:pathLst>
              <a:path w="38087" h="58156" extrusionOk="0">
                <a:moveTo>
                  <a:pt x="10821" y="1"/>
                </a:moveTo>
                <a:cubicBezTo>
                  <a:pt x="7478" y="2736"/>
                  <a:pt x="4286" y="7660"/>
                  <a:pt x="3010" y="11217"/>
                </a:cubicBezTo>
                <a:cubicBezTo>
                  <a:pt x="973" y="16901"/>
                  <a:pt x="0" y="23648"/>
                  <a:pt x="3344" y="28664"/>
                </a:cubicBezTo>
                <a:cubicBezTo>
                  <a:pt x="5806" y="32372"/>
                  <a:pt x="10335" y="34773"/>
                  <a:pt x="11368" y="39089"/>
                </a:cubicBezTo>
                <a:cubicBezTo>
                  <a:pt x="11976" y="41582"/>
                  <a:pt x="11216" y="44196"/>
                  <a:pt x="10487" y="46658"/>
                </a:cubicBezTo>
                <a:cubicBezTo>
                  <a:pt x="9757" y="49120"/>
                  <a:pt x="9058" y="51734"/>
                  <a:pt x="9757" y="54226"/>
                </a:cubicBezTo>
                <a:cubicBezTo>
                  <a:pt x="10324" y="56311"/>
                  <a:pt x="12306" y="58156"/>
                  <a:pt x="14377" y="58156"/>
                </a:cubicBezTo>
                <a:cubicBezTo>
                  <a:pt x="14752" y="58156"/>
                  <a:pt x="15130" y="58095"/>
                  <a:pt x="15502" y="57965"/>
                </a:cubicBezTo>
                <a:cubicBezTo>
                  <a:pt x="18025" y="57083"/>
                  <a:pt x="18694" y="53953"/>
                  <a:pt x="19423" y="51369"/>
                </a:cubicBezTo>
                <a:cubicBezTo>
                  <a:pt x="20031" y="49150"/>
                  <a:pt x="20973" y="46992"/>
                  <a:pt x="22189" y="45016"/>
                </a:cubicBezTo>
                <a:cubicBezTo>
                  <a:pt x="22767" y="44044"/>
                  <a:pt x="23436" y="43101"/>
                  <a:pt x="24439" y="42585"/>
                </a:cubicBezTo>
                <a:cubicBezTo>
                  <a:pt x="26110" y="41673"/>
                  <a:pt x="28208" y="42159"/>
                  <a:pt x="30062" y="41703"/>
                </a:cubicBezTo>
                <a:cubicBezTo>
                  <a:pt x="33861" y="40731"/>
                  <a:pt x="35472" y="36141"/>
                  <a:pt x="35563" y="32220"/>
                </a:cubicBezTo>
                <a:cubicBezTo>
                  <a:pt x="35655" y="28268"/>
                  <a:pt x="34864" y="24135"/>
                  <a:pt x="36475" y="20518"/>
                </a:cubicBezTo>
                <a:cubicBezTo>
                  <a:pt x="36901" y="19545"/>
                  <a:pt x="37509" y="18603"/>
                  <a:pt x="38086" y="17660"/>
                </a:cubicBezTo>
                <a:cubicBezTo>
                  <a:pt x="30791" y="9606"/>
                  <a:pt x="21429" y="3405"/>
                  <a:pt x="10821"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5" name="Google Shape;1755;p32"/>
          <p:cNvSpPr/>
          <p:nvPr/>
        </p:nvSpPr>
        <p:spPr>
          <a:xfrm>
            <a:off x="18379356" y="-483131"/>
            <a:ext cx="297552" cy="568806"/>
          </a:xfrm>
          <a:custGeom>
            <a:avLst/>
            <a:gdLst/>
            <a:ahLst/>
            <a:cxnLst/>
            <a:rect l="l" t="t" r="r" b="b"/>
            <a:pathLst>
              <a:path w="6506" h="12437" extrusionOk="0">
                <a:moveTo>
                  <a:pt x="2250" y="1"/>
                </a:moveTo>
                <a:cubicBezTo>
                  <a:pt x="1703" y="274"/>
                  <a:pt x="1399" y="761"/>
                  <a:pt x="1095" y="1824"/>
                </a:cubicBezTo>
                <a:cubicBezTo>
                  <a:pt x="426" y="4347"/>
                  <a:pt x="0" y="7022"/>
                  <a:pt x="700" y="9575"/>
                </a:cubicBezTo>
                <a:cubicBezTo>
                  <a:pt x="973" y="10518"/>
                  <a:pt x="1368" y="11490"/>
                  <a:pt x="2189" y="12068"/>
                </a:cubicBezTo>
                <a:cubicBezTo>
                  <a:pt x="2549" y="12308"/>
                  <a:pt x="2996" y="12436"/>
                  <a:pt x="3431" y="12436"/>
                </a:cubicBezTo>
                <a:cubicBezTo>
                  <a:pt x="3989" y="12436"/>
                  <a:pt x="4526" y="12225"/>
                  <a:pt x="4833" y="11764"/>
                </a:cubicBezTo>
                <a:cubicBezTo>
                  <a:pt x="5320" y="11004"/>
                  <a:pt x="5046" y="10031"/>
                  <a:pt x="5137" y="9150"/>
                </a:cubicBezTo>
                <a:cubicBezTo>
                  <a:pt x="5259" y="8177"/>
                  <a:pt x="5867" y="7356"/>
                  <a:pt x="6505" y="6597"/>
                </a:cubicBezTo>
                <a:cubicBezTo>
                  <a:pt x="5228" y="4317"/>
                  <a:pt x="3800" y="2098"/>
                  <a:pt x="2250"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6" name="Google Shape;1756;p32"/>
          <p:cNvSpPr/>
          <p:nvPr/>
        </p:nvSpPr>
        <p:spPr>
          <a:xfrm>
            <a:off x="15254168" y="2765854"/>
            <a:ext cx="1504224" cy="1319180"/>
          </a:xfrm>
          <a:custGeom>
            <a:avLst/>
            <a:gdLst/>
            <a:ahLst/>
            <a:cxnLst/>
            <a:rect l="l" t="t" r="r" b="b"/>
            <a:pathLst>
              <a:path w="32890" h="28844" extrusionOk="0">
                <a:moveTo>
                  <a:pt x="4494" y="0"/>
                </a:moveTo>
                <a:cubicBezTo>
                  <a:pt x="3999" y="0"/>
                  <a:pt x="3541" y="425"/>
                  <a:pt x="3223" y="849"/>
                </a:cubicBezTo>
                <a:cubicBezTo>
                  <a:pt x="1065" y="3676"/>
                  <a:pt x="305" y="7567"/>
                  <a:pt x="1308" y="11001"/>
                </a:cubicBezTo>
                <a:lnTo>
                  <a:pt x="609" y="13038"/>
                </a:lnTo>
                <a:cubicBezTo>
                  <a:pt x="305" y="14831"/>
                  <a:pt x="1" y="16655"/>
                  <a:pt x="214" y="18448"/>
                </a:cubicBezTo>
                <a:cubicBezTo>
                  <a:pt x="457" y="20272"/>
                  <a:pt x="1308" y="22065"/>
                  <a:pt x="2858" y="23038"/>
                </a:cubicBezTo>
                <a:cubicBezTo>
                  <a:pt x="3861" y="23676"/>
                  <a:pt x="5138" y="23919"/>
                  <a:pt x="5989" y="24771"/>
                </a:cubicBezTo>
                <a:cubicBezTo>
                  <a:pt x="6718" y="25500"/>
                  <a:pt x="6961" y="26533"/>
                  <a:pt x="7296" y="27537"/>
                </a:cubicBezTo>
                <a:cubicBezTo>
                  <a:pt x="11399" y="28388"/>
                  <a:pt x="15685" y="28844"/>
                  <a:pt x="20062" y="28844"/>
                </a:cubicBezTo>
                <a:cubicBezTo>
                  <a:pt x="23649" y="28844"/>
                  <a:pt x="27175" y="28540"/>
                  <a:pt x="30609" y="27962"/>
                </a:cubicBezTo>
                <a:cubicBezTo>
                  <a:pt x="31795" y="27050"/>
                  <a:pt x="32889" y="25682"/>
                  <a:pt x="32433" y="24315"/>
                </a:cubicBezTo>
                <a:cubicBezTo>
                  <a:pt x="32023" y="23004"/>
                  <a:pt x="30509" y="22503"/>
                  <a:pt x="29104" y="22503"/>
                </a:cubicBezTo>
                <a:cubicBezTo>
                  <a:pt x="28945" y="22503"/>
                  <a:pt x="28788" y="22509"/>
                  <a:pt x="28634" y="22521"/>
                </a:cubicBezTo>
                <a:cubicBezTo>
                  <a:pt x="27714" y="22595"/>
                  <a:pt x="26773" y="22780"/>
                  <a:pt x="25863" y="22780"/>
                </a:cubicBezTo>
                <a:cubicBezTo>
                  <a:pt x="25269" y="22780"/>
                  <a:pt x="24688" y="22701"/>
                  <a:pt x="24135" y="22460"/>
                </a:cubicBezTo>
                <a:cubicBezTo>
                  <a:pt x="22524" y="21792"/>
                  <a:pt x="21703" y="19938"/>
                  <a:pt x="21491" y="18205"/>
                </a:cubicBezTo>
                <a:cubicBezTo>
                  <a:pt x="21278" y="16473"/>
                  <a:pt x="21521" y="14710"/>
                  <a:pt x="21247" y="12977"/>
                </a:cubicBezTo>
                <a:cubicBezTo>
                  <a:pt x="20670" y="9421"/>
                  <a:pt x="17843" y="6351"/>
                  <a:pt x="14348" y="5530"/>
                </a:cubicBezTo>
                <a:cubicBezTo>
                  <a:pt x="12767" y="5135"/>
                  <a:pt x="11095" y="5196"/>
                  <a:pt x="9515" y="4831"/>
                </a:cubicBezTo>
                <a:cubicBezTo>
                  <a:pt x="7904" y="4466"/>
                  <a:pt x="6293" y="3524"/>
                  <a:pt x="5806" y="1974"/>
                </a:cubicBezTo>
                <a:cubicBezTo>
                  <a:pt x="5594" y="1214"/>
                  <a:pt x="5472" y="211"/>
                  <a:pt x="4712" y="29"/>
                </a:cubicBezTo>
                <a:cubicBezTo>
                  <a:pt x="4639" y="9"/>
                  <a:pt x="4566" y="0"/>
                  <a:pt x="4494"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7" name="Google Shape;1757;p32"/>
          <p:cNvSpPr/>
          <p:nvPr/>
        </p:nvSpPr>
        <p:spPr>
          <a:xfrm>
            <a:off x="15690727" y="2393195"/>
            <a:ext cx="265538" cy="299518"/>
          </a:xfrm>
          <a:custGeom>
            <a:avLst/>
            <a:gdLst/>
            <a:ahLst/>
            <a:cxnLst/>
            <a:rect l="l" t="t" r="r" b="b"/>
            <a:pathLst>
              <a:path w="5806" h="6549" extrusionOk="0">
                <a:moveTo>
                  <a:pt x="2341" y="0"/>
                </a:moveTo>
                <a:lnTo>
                  <a:pt x="638" y="547"/>
                </a:lnTo>
                <a:cubicBezTo>
                  <a:pt x="0" y="2675"/>
                  <a:pt x="1034" y="5167"/>
                  <a:pt x="2979" y="6231"/>
                </a:cubicBezTo>
                <a:cubicBezTo>
                  <a:pt x="3296" y="6409"/>
                  <a:pt x="3664" y="6549"/>
                  <a:pt x="4017" y="6549"/>
                </a:cubicBezTo>
                <a:cubicBezTo>
                  <a:pt x="4206" y="6549"/>
                  <a:pt x="4390" y="6509"/>
                  <a:pt x="4559" y="6414"/>
                </a:cubicBezTo>
                <a:cubicBezTo>
                  <a:pt x="4772" y="6262"/>
                  <a:pt x="4924" y="6079"/>
                  <a:pt x="5046" y="5866"/>
                </a:cubicBezTo>
                <a:cubicBezTo>
                  <a:pt x="5715" y="4772"/>
                  <a:pt x="5806" y="3374"/>
                  <a:pt x="5259" y="2189"/>
                </a:cubicBezTo>
                <a:cubicBezTo>
                  <a:pt x="4742" y="1034"/>
                  <a:pt x="3617" y="183"/>
                  <a:pt x="2341"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8" name="Google Shape;1758;p32"/>
          <p:cNvSpPr/>
          <p:nvPr/>
        </p:nvSpPr>
        <p:spPr>
          <a:xfrm>
            <a:off x="14791269" y="-1652250"/>
            <a:ext cx="1905914" cy="1251676"/>
          </a:xfrm>
          <a:custGeom>
            <a:avLst/>
            <a:gdLst/>
            <a:ahLst/>
            <a:cxnLst/>
            <a:rect l="l" t="t" r="r" b="b"/>
            <a:pathLst>
              <a:path w="41673" h="27368" extrusionOk="0">
                <a:moveTo>
                  <a:pt x="30183" y="0"/>
                </a:moveTo>
                <a:cubicBezTo>
                  <a:pt x="19241" y="0"/>
                  <a:pt x="8967" y="2796"/>
                  <a:pt x="0" y="7720"/>
                </a:cubicBezTo>
                <a:cubicBezTo>
                  <a:pt x="91" y="7903"/>
                  <a:pt x="213" y="8116"/>
                  <a:pt x="334" y="8298"/>
                </a:cubicBezTo>
                <a:cubicBezTo>
                  <a:pt x="1551" y="10012"/>
                  <a:pt x="3874" y="10469"/>
                  <a:pt x="6022" y="10469"/>
                </a:cubicBezTo>
                <a:cubicBezTo>
                  <a:pt x="6236" y="10469"/>
                  <a:pt x="6448" y="10464"/>
                  <a:pt x="6657" y="10456"/>
                </a:cubicBezTo>
                <a:cubicBezTo>
                  <a:pt x="7586" y="10432"/>
                  <a:pt x="8535" y="10365"/>
                  <a:pt x="9469" y="10365"/>
                </a:cubicBezTo>
                <a:cubicBezTo>
                  <a:pt x="10886" y="10365"/>
                  <a:pt x="12268" y="10520"/>
                  <a:pt x="13496" y="11216"/>
                </a:cubicBezTo>
                <a:cubicBezTo>
                  <a:pt x="17204" y="13344"/>
                  <a:pt x="16991" y="18724"/>
                  <a:pt x="19058" y="22462"/>
                </a:cubicBezTo>
                <a:cubicBezTo>
                  <a:pt x="20688" y="25430"/>
                  <a:pt x="24016" y="27368"/>
                  <a:pt x="27364" y="27368"/>
                </a:cubicBezTo>
                <a:cubicBezTo>
                  <a:pt x="27514" y="27368"/>
                  <a:pt x="27663" y="27364"/>
                  <a:pt x="27812" y="27356"/>
                </a:cubicBezTo>
                <a:cubicBezTo>
                  <a:pt x="29241" y="27295"/>
                  <a:pt x="30700" y="26839"/>
                  <a:pt x="31612" y="25745"/>
                </a:cubicBezTo>
                <a:cubicBezTo>
                  <a:pt x="32584" y="24560"/>
                  <a:pt x="32706" y="22918"/>
                  <a:pt x="32797" y="21368"/>
                </a:cubicBezTo>
                <a:cubicBezTo>
                  <a:pt x="33162" y="15866"/>
                  <a:pt x="34195" y="10122"/>
                  <a:pt x="37691" y="5836"/>
                </a:cubicBezTo>
                <a:cubicBezTo>
                  <a:pt x="38815" y="4468"/>
                  <a:pt x="40122" y="3313"/>
                  <a:pt x="41156" y="1885"/>
                </a:cubicBezTo>
                <a:cubicBezTo>
                  <a:pt x="41338" y="1611"/>
                  <a:pt x="41521" y="1337"/>
                  <a:pt x="41673" y="1064"/>
                </a:cubicBezTo>
                <a:cubicBezTo>
                  <a:pt x="37934" y="365"/>
                  <a:pt x="34104" y="0"/>
                  <a:pt x="30183"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59" name="Google Shape;1759;p32"/>
          <p:cNvSpPr/>
          <p:nvPr/>
        </p:nvSpPr>
        <p:spPr>
          <a:xfrm>
            <a:off x="15310608" y="-929934"/>
            <a:ext cx="439924" cy="622820"/>
          </a:xfrm>
          <a:custGeom>
            <a:avLst/>
            <a:gdLst/>
            <a:ahLst/>
            <a:cxnLst/>
            <a:rect l="l" t="t" r="r" b="b"/>
            <a:pathLst>
              <a:path w="9619" h="13618" extrusionOk="0">
                <a:moveTo>
                  <a:pt x="2639" y="0"/>
                </a:moveTo>
                <a:cubicBezTo>
                  <a:pt x="2354" y="0"/>
                  <a:pt x="2005" y="429"/>
                  <a:pt x="1502" y="1350"/>
                </a:cubicBezTo>
                <a:cubicBezTo>
                  <a:pt x="1" y="4075"/>
                  <a:pt x="0" y="13618"/>
                  <a:pt x="3688" y="13618"/>
                </a:cubicBezTo>
                <a:cubicBezTo>
                  <a:pt x="4031" y="13618"/>
                  <a:pt x="4407" y="13535"/>
                  <a:pt x="4816" y="13356"/>
                </a:cubicBezTo>
                <a:cubicBezTo>
                  <a:pt x="9618" y="11259"/>
                  <a:pt x="6153" y="11107"/>
                  <a:pt x="4664" y="5849"/>
                </a:cubicBezTo>
                <a:cubicBezTo>
                  <a:pt x="3609" y="2200"/>
                  <a:pt x="3286" y="0"/>
                  <a:pt x="2639"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0" name="Google Shape;1760;p32"/>
          <p:cNvSpPr/>
          <p:nvPr/>
        </p:nvSpPr>
        <p:spPr>
          <a:xfrm>
            <a:off x="16241213" y="-174181"/>
            <a:ext cx="241938" cy="448614"/>
          </a:xfrm>
          <a:custGeom>
            <a:avLst/>
            <a:gdLst/>
            <a:ahLst/>
            <a:cxnLst/>
            <a:rect l="l" t="t" r="r" b="b"/>
            <a:pathLst>
              <a:path w="5290" h="9809" extrusionOk="0">
                <a:moveTo>
                  <a:pt x="2936" y="1"/>
                </a:moveTo>
                <a:cubicBezTo>
                  <a:pt x="2607" y="1"/>
                  <a:pt x="2184" y="451"/>
                  <a:pt x="1581" y="1270"/>
                </a:cubicBezTo>
                <a:cubicBezTo>
                  <a:pt x="1" y="3398"/>
                  <a:pt x="366" y="6559"/>
                  <a:pt x="1642" y="8869"/>
                </a:cubicBezTo>
                <a:cubicBezTo>
                  <a:pt x="1855" y="9234"/>
                  <a:pt x="2129" y="9629"/>
                  <a:pt x="2554" y="9750"/>
                </a:cubicBezTo>
                <a:cubicBezTo>
                  <a:pt x="2664" y="9792"/>
                  <a:pt x="2780" y="9808"/>
                  <a:pt x="2899" y="9808"/>
                </a:cubicBezTo>
                <a:cubicBezTo>
                  <a:pt x="3044" y="9808"/>
                  <a:pt x="3194" y="9784"/>
                  <a:pt x="3344" y="9750"/>
                </a:cubicBezTo>
                <a:cubicBezTo>
                  <a:pt x="4834" y="9325"/>
                  <a:pt x="5290" y="7349"/>
                  <a:pt x="4925" y="5829"/>
                </a:cubicBezTo>
                <a:cubicBezTo>
                  <a:pt x="4591" y="4310"/>
                  <a:pt x="4043" y="2851"/>
                  <a:pt x="3709" y="1331"/>
                </a:cubicBezTo>
                <a:cubicBezTo>
                  <a:pt x="3485" y="420"/>
                  <a:pt x="3254" y="1"/>
                  <a:pt x="2936"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1" name="Google Shape;1761;p32"/>
          <p:cNvSpPr/>
          <p:nvPr/>
        </p:nvSpPr>
        <p:spPr>
          <a:xfrm>
            <a:off x="17944217" y="2836655"/>
            <a:ext cx="625610" cy="643674"/>
          </a:xfrm>
          <a:custGeom>
            <a:avLst/>
            <a:gdLst/>
            <a:ahLst/>
            <a:cxnLst/>
            <a:rect l="l" t="t" r="r" b="b"/>
            <a:pathLst>
              <a:path w="13679" h="14074" extrusionOk="0">
                <a:moveTo>
                  <a:pt x="1" y="13435"/>
                </a:moveTo>
                <a:cubicBezTo>
                  <a:pt x="2797" y="13101"/>
                  <a:pt x="4864" y="13435"/>
                  <a:pt x="6201" y="13770"/>
                </a:cubicBezTo>
                <a:cubicBezTo>
                  <a:pt x="7539" y="14073"/>
                  <a:pt x="8147" y="13982"/>
                  <a:pt x="9210" y="12918"/>
                </a:cubicBezTo>
                <a:cubicBezTo>
                  <a:pt x="10396" y="11733"/>
                  <a:pt x="10761" y="11490"/>
                  <a:pt x="11551" y="10548"/>
                </a:cubicBezTo>
                <a:cubicBezTo>
                  <a:pt x="12645" y="9210"/>
                  <a:pt x="13679" y="7873"/>
                  <a:pt x="13557" y="7052"/>
                </a:cubicBezTo>
                <a:cubicBezTo>
                  <a:pt x="13405" y="5836"/>
                  <a:pt x="13314" y="4985"/>
                  <a:pt x="13162" y="4256"/>
                </a:cubicBezTo>
                <a:cubicBezTo>
                  <a:pt x="12888" y="2736"/>
                  <a:pt x="12493" y="1520"/>
                  <a:pt x="12432" y="0"/>
                </a:cubicBezTo>
                <a:cubicBezTo>
                  <a:pt x="12432" y="0"/>
                  <a:pt x="5928" y="3709"/>
                  <a:pt x="1" y="13435"/>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2" name="Google Shape;1762;p32"/>
          <p:cNvSpPr/>
          <p:nvPr/>
        </p:nvSpPr>
        <p:spPr>
          <a:xfrm>
            <a:off x="18226229" y="3111715"/>
            <a:ext cx="362542" cy="313194"/>
          </a:xfrm>
          <a:custGeom>
            <a:avLst/>
            <a:gdLst/>
            <a:ahLst/>
            <a:cxnLst/>
            <a:rect l="l" t="t" r="r" b="b"/>
            <a:pathLst>
              <a:path w="7927" h="6848" extrusionOk="0">
                <a:moveTo>
                  <a:pt x="6790" y="1"/>
                </a:moveTo>
                <a:cubicBezTo>
                  <a:pt x="6598" y="1"/>
                  <a:pt x="6289" y="123"/>
                  <a:pt x="5841" y="400"/>
                </a:cubicBezTo>
                <a:cubicBezTo>
                  <a:pt x="3889" y="1597"/>
                  <a:pt x="0" y="6847"/>
                  <a:pt x="1056" y="6847"/>
                </a:cubicBezTo>
                <a:cubicBezTo>
                  <a:pt x="1234" y="6847"/>
                  <a:pt x="1551" y="6699"/>
                  <a:pt x="2041" y="6357"/>
                </a:cubicBezTo>
                <a:cubicBezTo>
                  <a:pt x="4928" y="4303"/>
                  <a:pt x="7926" y="1"/>
                  <a:pt x="6790"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3" name="Google Shape;1763;p32"/>
          <p:cNvSpPr/>
          <p:nvPr/>
        </p:nvSpPr>
        <p:spPr>
          <a:xfrm>
            <a:off x="16861264" y="3816744"/>
            <a:ext cx="503268" cy="300296"/>
          </a:xfrm>
          <a:custGeom>
            <a:avLst/>
            <a:gdLst/>
            <a:ahLst/>
            <a:cxnLst/>
            <a:rect l="l" t="t" r="r" b="b"/>
            <a:pathLst>
              <a:path w="11004" h="6566" extrusionOk="0">
                <a:moveTo>
                  <a:pt x="0" y="3800"/>
                </a:moveTo>
                <a:cubicBezTo>
                  <a:pt x="1672" y="4468"/>
                  <a:pt x="2736" y="5259"/>
                  <a:pt x="3374" y="5836"/>
                </a:cubicBezTo>
                <a:cubicBezTo>
                  <a:pt x="4043" y="6414"/>
                  <a:pt x="4408" y="6566"/>
                  <a:pt x="5320" y="6292"/>
                </a:cubicBezTo>
                <a:cubicBezTo>
                  <a:pt x="6353" y="5958"/>
                  <a:pt x="6596" y="5958"/>
                  <a:pt x="7326" y="5654"/>
                </a:cubicBezTo>
                <a:cubicBezTo>
                  <a:pt x="8359" y="5228"/>
                  <a:pt x="9332" y="4803"/>
                  <a:pt x="9514" y="4286"/>
                </a:cubicBezTo>
                <a:cubicBezTo>
                  <a:pt x="9788" y="3587"/>
                  <a:pt x="9970" y="3070"/>
                  <a:pt x="10122" y="2614"/>
                </a:cubicBezTo>
                <a:cubicBezTo>
                  <a:pt x="10426" y="1672"/>
                  <a:pt x="10548" y="882"/>
                  <a:pt x="11004" y="0"/>
                </a:cubicBezTo>
                <a:cubicBezTo>
                  <a:pt x="11004" y="31"/>
                  <a:pt x="6231" y="152"/>
                  <a:pt x="0" y="380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4" name="Google Shape;1764;p32"/>
          <p:cNvSpPr/>
          <p:nvPr/>
        </p:nvSpPr>
        <p:spPr>
          <a:xfrm>
            <a:off x="14771785" y="3715255"/>
            <a:ext cx="485202" cy="323942"/>
          </a:xfrm>
          <a:custGeom>
            <a:avLst/>
            <a:gdLst/>
            <a:ahLst/>
            <a:cxnLst/>
            <a:rect l="l" t="t" r="r" b="b"/>
            <a:pathLst>
              <a:path w="10609" h="7083" extrusionOk="0">
                <a:moveTo>
                  <a:pt x="1" y="0"/>
                </a:moveTo>
                <a:cubicBezTo>
                  <a:pt x="760" y="1581"/>
                  <a:pt x="973" y="2888"/>
                  <a:pt x="1064" y="3769"/>
                </a:cubicBezTo>
                <a:cubicBezTo>
                  <a:pt x="1156" y="4651"/>
                  <a:pt x="1338" y="4985"/>
                  <a:pt x="2189" y="5411"/>
                </a:cubicBezTo>
                <a:cubicBezTo>
                  <a:pt x="3131" y="5897"/>
                  <a:pt x="3344" y="6049"/>
                  <a:pt x="4074" y="6323"/>
                </a:cubicBezTo>
                <a:cubicBezTo>
                  <a:pt x="5107" y="6718"/>
                  <a:pt x="6140" y="7082"/>
                  <a:pt x="6627" y="6839"/>
                </a:cubicBezTo>
                <a:cubicBezTo>
                  <a:pt x="7296" y="6505"/>
                  <a:pt x="7782" y="6262"/>
                  <a:pt x="8207" y="6049"/>
                </a:cubicBezTo>
                <a:cubicBezTo>
                  <a:pt x="9058" y="5563"/>
                  <a:pt x="9697" y="5076"/>
                  <a:pt x="10609" y="4712"/>
                </a:cubicBezTo>
                <a:cubicBezTo>
                  <a:pt x="10609" y="4712"/>
                  <a:pt x="7052" y="1550"/>
                  <a:pt x="1"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5" name="Google Shape;1765;p32"/>
          <p:cNvSpPr/>
          <p:nvPr/>
        </p:nvSpPr>
        <p:spPr>
          <a:xfrm>
            <a:off x="14848029" y="3899435"/>
            <a:ext cx="256298" cy="112462"/>
          </a:xfrm>
          <a:custGeom>
            <a:avLst/>
            <a:gdLst/>
            <a:ahLst/>
            <a:cxnLst/>
            <a:rect l="l" t="t" r="r" b="b"/>
            <a:pathLst>
              <a:path w="5604" h="2459" extrusionOk="0">
                <a:moveTo>
                  <a:pt x="406" y="0"/>
                </a:moveTo>
                <a:cubicBezTo>
                  <a:pt x="24" y="0"/>
                  <a:pt x="0" y="185"/>
                  <a:pt x="644" y="654"/>
                </a:cubicBezTo>
                <a:cubicBezTo>
                  <a:pt x="2044" y="1675"/>
                  <a:pt x="4262" y="2458"/>
                  <a:pt x="5102" y="2458"/>
                </a:cubicBezTo>
                <a:cubicBezTo>
                  <a:pt x="5538" y="2458"/>
                  <a:pt x="5603" y="2247"/>
                  <a:pt x="4990" y="1748"/>
                </a:cubicBezTo>
                <a:cubicBezTo>
                  <a:pt x="4079" y="985"/>
                  <a:pt x="1289" y="0"/>
                  <a:pt x="406"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6" name="Google Shape;1766;p32"/>
          <p:cNvSpPr/>
          <p:nvPr/>
        </p:nvSpPr>
        <p:spPr>
          <a:xfrm>
            <a:off x="18896500" y="-441421"/>
            <a:ext cx="677060" cy="2651030"/>
          </a:xfrm>
          <a:custGeom>
            <a:avLst/>
            <a:gdLst/>
            <a:ahLst/>
            <a:cxnLst/>
            <a:rect l="l" t="t" r="r" b="b"/>
            <a:pathLst>
              <a:path w="14804" h="57965" extrusionOk="0">
                <a:moveTo>
                  <a:pt x="1" y="5168"/>
                </a:moveTo>
                <a:cubicBezTo>
                  <a:pt x="1" y="5168"/>
                  <a:pt x="12372" y="29484"/>
                  <a:pt x="3587" y="57965"/>
                </a:cubicBezTo>
                <a:cubicBezTo>
                  <a:pt x="14803" y="40427"/>
                  <a:pt x="12797" y="13527"/>
                  <a:pt x="7326" y="6748"/>
                </a:cubicBezTo>
                <a:cubicBezTo>
                  <a:pt x="1855" y="1"/>
                  <a:pt x="1" y="5168"/>
                  <a:pt x="1" y="5168"/>
                </a:cubicBezTo>
                <a:close/>
              </a:path>
            </a:pathLst>
          </a:custGeom>
          <a:solidFill>
            <a:schemeClr val="dk2"/>
          </a:solidFill>
          <a:ln>
            <a:noFill/>
          </a:ln>
          <a:effectLst>
            <a:outerShdw blurRad="671513" algn="bl" rotWithShape="0">
              <a:schemeClr val="dk2">
                <a:alpha val="82000"/>
              </a:schemeClr>
            </a:outerShdw>
          </a:effectLst>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7" name="Google Shape;1767;p32"/>
          <p:cNvSpPr/>
          <p:nvPr/>
        </p:nvSpPr>
        <p:spPr>
          <a:xfrm>
            <a:off x="19455357" y="-3494"/>
            <a:ext cx="282230" cy="1138572"/>
          </a:xfrm>
          <a:custGeom>
            <a:avLst/>
            <a:gdLst/>
            <a:ahLst/>
            <a:cxnLst/>
            <a:rect l="l" t="t" r="r" b="b"/>
            <a:pathLst>
              <a:path w="6171" h="24895" extrusionOk="0">
                <a:moveTo>
                  <a:pt x="1" y="0"/>
                </a:moveTo>
                <a:cubicBezTo>
                  <a:pt x="1" y="0"/>
                  <a:pt x="4469" y="13526"/>
                  <a:pt x="2007" y="24894"/>
                </a:cubicBezTo>
                <a:cubicBezTo>
                  <a:pt x="6171" y="16566"/>
                  <a:pt x="2311" y="0"/>
                  <a:pt x="2311" y="0"/>
                </a:cubicBezTo>
                <a:lnTo>
                  <a:pt x="1" y="0"/>
                </a:lnTo>
                <a:close/>
              </a:path>
            </a:pathLst>
          </a:custGeom>
          <a:solidFill>
            <a:schemeClr val="dk2"/>
          </a:solidFill>
          <a:ln>
            <a:noFill/>
          </a:ln>
          <a:effectLst>
            <a:outerShdw blurRad="671513" algn="bl" rotWithShape="0">
              <a:schemeClr val="dk2">
                <a:alpha val="82000"/>
              </a:schemeClr>
            </a:outerShdw>
          </a:effectLst>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8" name="Google Shape;1768;p32"/>
          <p:cNvSpPr/>
          <p:nvPr/>
        </p:nvSpPr>
        <p:spPr>
          <a:xfrm>
            <a:off x="12639220" y="-220376"/>
            <a:ext cx="690964" cy="2079708"/>
          </a:xfrm>
          <a:custGeom>
            <a:avLst/>
            <a:gdLst/>
            <a:ahLst/>
            <a:cxnLst/>
            <a:rect l="l" t="t" r="r" b="b"/>
            <a:pathLst>
              <a:path w="15108" h="45473" extrusionOk="0">
                <a:moveTo>
                  <a:pt x="15107" y="3314"/>
                </a:moveTo>
                <a:cubicBezTo>
                  <a:pt x="8207" y="14833"/>
                  <a:pt x="5198" y="33223"/>
                  <a:pt x="10365" y="45472"/>
                </a:cubicBezTo>
                <a:cubicBezTo>
                  <a:pt x="1" y="31642"/>
                  <a:pt x="6201" y="8055"/>
                  <a:pt x="10639" y="3162"/>
                </a:cubicBezTo>
                <a:cubicBezTo>
                  <a:pt x="13679" y="0"/>
                  <a:pt x="15107" y="3314"/>
                  <a:pt x="15107" y="3314"/>
                </a:cubicBezTo>
                <a:close/>
              </a:path>
            </a:pathLst>
          </a:custGeom>
          <a:solidFill>
            <a:schemeClr val="dk2"/>
          </a:solidFill>
          <a:ln>
            <a:noFill/>
          </a:ln>
          <a:effectLst>
            <a:outerShdw blurRad="671513" algn="bl" rotWithShape="0">
              <a:schemeClr val="dk2">
                <a:alpha val="82000"/>
              </a:schemeClr>
            </a:outerShdw>
          </a:effectLst>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69" name="Google Shape;1769;p32"/>
          <p:cNvSpPr/>
          <p:nvPr/>
        </p:nvSpPr>
        <p:spPr>
          <a:xfrm>
            <a:off x="12457099" y="-1521582"/>
            <a:ext cx="1230318" cy="2730288"/>
          </a:xfrm>
          <a:custGeom>
            <a:avLst/>
            <a:gdLst/>
            <a:ahLst/>
            <a:cxnLst/>
            <a:rect l="l" t="t" r="r" b="b"/>
            <a:pathLst>
              <a:path w="26901" h="59698" extrusionOk="0">
                <a:moveTo>
                  <a:pt x="26901" y="3982"/>
                </a:moveTo>
                <a:cubicBezTo>
                  <a:pt x="16080" y="14225"/>
                  <a:pt x="3952" y="32311"/>
                  <a:pt x="4378" y="59697"/>
                </a:cubicBezTo>
                <a:cubicBezTo>
                  <a:pt x="1" y="32523"/>
                  <a:pt x="14135" y="5167"/>
                  <a:pt x="23557" y="578"/>
                </a:cubicBezTo>
                <a:cubicBezTo>
                  <a:pt x="26019" y="0"/>
                  <a:pt x="26901" y="3982"/>
                  <a:pt x="26901" y="3982"/>
                </a:cubicBezTo>
                <a:close/>
              </a:path>
            </a:pathLst>
          </a:custGeom>
          <a:solidFill>
            <a:schemeClr val="dk2"/>
          </a:solidFill>
          <a:ln>
            <a:noFill/>
          </a:ln>
          <a:effectLst>
            <a:outerShdw blurRad="671513" algn="bl" rotWithShape="0">
              <a:schemeClr val="dk2">
                <a:alpha val="82000"/>
              </a:schemeClr>
            </a:outerShdw>
          </a:effectLst>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70" name="Google Shape;1770;p32"/>
          <p:cNvSpPr/>
          <p:nvPr/>
        </p:nvSpPr>
        <p:spPr>
          <a:xfrm>
            <a:off x="14630458" y="1842023"/>
            <a:ext cx="488908" cy="880994"/>
          </a:xfrm>
          <a:custGeom>
            <a:avLst/>
            <a:gdLst/>
            <a:ahLst/>
            <a:cxnLst/>
            <a:rect l="l" t="t" r="r" b="b"/>
            <a:pathLst>
              <a:path w="10690" h="19263" extrusionOk="0">
                <a:moveTo>
                  <a:pt x="4271" y="0"/>
                </a:moveTo>
                <a:cubicBezTo>
                  <a:pt x="1951" y="0"/>
                  <a:pt x="0" y="2921"/>
                  <a:pt x="1267" y="6519"/>
                </a:cubicBezTo>
                <a:cubicBezTo>
                  <a:pt x="3151" y="11930"/>
                  <a:pt x="5644" y="15091"/>
                  <a:pt x="5461" y="17462"/>
                </a:cubicBezTo>
                <a:cubicBezTo>
                  <a:pt x="5359" y="18600"/>
                  <a:pt x="5685" y="19262"/>
                  <a:pt x="6209" y="19262"/>
                </a:cubicBezTo>
                <a:cubicBezTo>
                  <a:pt x="6776" y="19262"/>
                  <a:pt x="7576" y="18487"/>
                  <a:pt x="8319" y="16702"/>
                </a:cubicBezTo>
                <a:cubicBezTo>
                  <a:pt x="9778" y="13176"/>
                  <a:pt x="10689" y="8039"/>
                  <a:pt x="7741" y="2598"/>
                </a:cubicBezTo>
                <a:cubicBezTo>
                  <a:pt x="6743" y="766"/>
                  <a:pt x="5458" y="0"/>
                  <a:pt x="4271"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71" name="Google Shape;1771;p32"/>
          <p:cNvSpPr/>
          <p:nvPr/>
        </p:nvSpPr>
        <p:spPr>
          <a:xfrm>
            <a:off x="14652458" y="2558028"/>
            <a:ext cx="126320" cy="120420"/>
          </a:xfrm>
          <a:custGeom>
            <a:avLst/>
            <a:gdLst/>
            <a:ahLst/>
            <a:cxnLst/>
            <a:rect l="l" t="t" r="r" b="b"/>
            <a:pathLst>
              <a:path w="2762" h="2633" extrusionOk="0">
                <a:moveTo>
                  <a:pt x="509" y="0"/>
                </a:moveTo>
                <a:cubicBezTo>
                  <a:pt x="203" y="0"/>
                  <a:pt x="0" y="374"/>
                  <a:pt x="26" y="1411"/>
                </a:cubicBezTo>
                <a:cubicBezTo>
                  <a:pt x="43" y="2406"/>
                  <a:pt x="855" y="2632"/>
                  <a:pt x="1590" y="2632"/>
                </a:cubicBezTo>
                <a:cubicBezTo>
                  <a:pt x="2203" y="2632"/>
                  <a:pt x="2762" y="2475"/>
                  <a:pt x="2762" y="2475"/>
                </a:cubicBezTo>
                <a:cubicBezTo>
                  <a:pt x="2762" y="2475"/>
                  <a:pt x="1295" y="0"/>
                  <a:pt x="509"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72" name="Google Shape;1772;p32"/>
          <p:cNvSpPr/>
          <p:nvPr/>
        </p:nvSpPr>
        <p:spPr>
          <a:xfrm>
            <a:off x="13555372" y="796759"/>
            <a:ext cx="330116" cy="966838"/>
          </a:xfrm>
          <a:custGeom>
            <a:avLst/>
            <a:gdLst/>
            <a:ahLst/>
            <a:cxnLst/>
            <a:rect l="l" t="t" r="r" b="b"/>
            <a:pathLst>
              <a:path w="7218" h="21140" extrusionOk="0">
                <a:moveTo>
                  <a:pt x="2456" y="0"/>
                </a:moveTo>
                <a:cubicBezTo>
                  <a:pt x="1376" y="0"/>
                  <a:pt x="958" y="1735"/>
                  <a:pt x="578" y="5087"/>
                </a:cubicBezTo>
                <a:cubicBezTo>
                  <a:pt x="0" y="10163"/>
                  <a:pt x="0" y="18492"/>
                  <a:pt x="3800" y="20589"/>
                </a:cubicBezTo>
                <a:cubicBezTo>
                  <a:pt x="4481" y="20962"/>
                  <a:pt x="5002" y="21140"/>
                  <a:pt x="5396" y="21140"/>
                </a:cubicBezTo>
                <a:cubicBezTo>
                  <a:pt x="7217" y="21140"/>
                  <a:pt x="6335" y="17342"/>
                  <a:pt x="6110" y="11470"/>
                </a:cubicBezTo>
                <a:cubicBezTo>
                  <a:pt x="5806" y="4327"/>
                  <a:pt x="5441" y="1652"/>
                  <a:pt x="3526" y="406"/>
                </a:cubicBezTo>
                <a:cubicBezTo>
                  <a:pt x="3109" y="135"/>
                  <a:pt x="2757" y="0"/>
                  <a:pt x="2456"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73" name="Google Shape;1773;p32"/>
          <p:cNvSpPr/>
          <p:nvPr/>
        </p:nvSpPr>
        <p:spPr>
          <a:xfrm>
            <a:off x="13429046" y="1079136"/>
            <a:ext cx="107248" cy="341732"/>
          </a:xfrm>
          <a:custGeom>
            <a:avLst/>
            <a:gdLst/>
            <a:ahLst/>
            <a:cxnLst/>
            <a:rect l="l" t="t" r="r" b="b"/>
            <a:pathLst>
              <a:path w="2345" h="7472" extrusionOk="0">
                <a:moveTo>
                  <a:pt x="1584" y="0"/>
                </a:moveTo>
                <a:cubicBezTo>
                  <a:pt x="1365" y="0"/>
                  <a:pt x="1083" y="401"/>
                  <a:pt x="756" y="1375"/>
                </a:cubicBezTo>
                <a:cubicBezTo>
                  <a:pt x="89" y="3424"/>
                  <a:pt x="1" y="7471"/>
                  <a:pt x="638" y="7471"/>
                </a:cubicBezTo>
                <a:cubicBezTo>
                  <a:pt x="814" y="7471"/>
                  <a:pt x="1045" y="7163"/>
                  <a:pt x="1334" y="6421"/>
                </a:cubicBezTo>
                <a:cubicBezTo>
                  <a:pt x="2344" y="3826"/>
                  <a:pt x="2262" y="0"/>
                  <a:pt x="1584"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74" name="Google Shape;1774;p32"/>
          <p:cNvSpPr/>
          <p:nvPr/>
        </p:nvSpPr>
        <p:spPr>
          <a:xfrm>
            <a:off x="14484008" y="1613615"/>
            <a:ext cx="393184" cy="605806"/>
          </a:xfrm>
          <a:custGeom>
            <a:avLst/>
            <a:gdLst/>
            <a:ahLst/>
            <a:cxnLst/>
            <a:rect l="l" t="t" r="r" b="b"/>
            <a:pathLst>
              <a:path w="8597" h="13246" extrusionOk="0">
                <a:moveTo>
                  <a:pt x="6756" y="1"/>
                </a:moveTo>
                <a:cubicBezTo>
                  <a:pt x="6467" y="1"/>
                  <a:pt x="6119" y="46"/>
                  <a:pt x="5715" y="145"/>
                </a:cubicBezTo>
                <a:cubicBezTo>
                  <a:pt x="2736" y="875"/>
                  <a:pt x="1095" y="1847"/>
                  <a:pt x="548" y="5495"/>
                </a:cubicBezTo>
                <a:cubicBezTo>
                  <a:pt x="1" y="9173"/>
                  <a:pt x="3040" y="13246"/>
                  <a:pt x="3040" y="13246"/>
                </a:cubicBezTo>
                <a:cubicBezTo>
                  <a:pt x="1703" y="9629"/>
                  <a:pt x="1399" y="5008"/>
                  <a:pt x="4986" y="3306"/>
                </a:cubicBezTo>
                <a:cubicBezTo>
                  <a:pt x="8085" y="1835"/>
                  <a:pt x="8597" y="1"/>
                  <a:pt x="6756"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75" name="Google Shape;1775;p32"/>
          <p:cNvSpPr/>
          <p:nvPr/>
        </p:nvSpPr>
        <p:spPr>
          <a:xfrm>
            <a:off x="14353614" y="3113545"/>
            <a:ext cx="472580" cy="457258"/>
          </a:xfrm>
          <a:custGeom>
            <a:avLst/>
            <a:gdLst/>
            <a:ahLst/>
            <a:cxnLst/>
            <a:rect l="l" t="t" r="r" b="b"/>
            <a:pathLst>
              <a:path w="10333" h="9998" extrusionOk="0">
                <a:moveTo>
                  <a:pt x="936" y="0"/>
                </a:moveTo>
                <a:cubicBezTo>
                  <a:pt x="224" y="0"/>
                  <a:pt x="1" y="869"/>
                  <a:pt x="724" y="2670"/>
                </a:cubicBezTo>
                <a:cubicBezTo>
                  <a:pt x="1920" y="5739"/>
                  <a:pt x="6835" y="9997"/>
                  <a:pt x="9089" y="9997"/>
                </a:cubicBezTo>
                <a:cubicBezTo>
                  <a:pt x="9871" y="9997"/>
                  <a:pt x="10333" y="9485"/>
                  <a:pt x="10207" y="8232"/>
                </a:cubicBezTo>
                <a:cubicBezTo>
                  <a:pt x="9721" y="3339"/>
                  <a:pt x="6864" y="6500"/>
                  <a:pt x="4311" y="2852"/>
                </a:cubicBezTo>
                <a:cubicBezTo>
                  <a:pt x="2997" y="976"/>
                  <a:pt x="1692" y="0"/>
                  <a:pt x="936"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76" name="Google Shape;1776;p32"/>
          <p:cNvSpPr/>
          <p:nvPr/>
        </p:nvSpPr>
        <p:spPr>
          <a:xfrm>
            <a:off x="14201815" y="259219"/>
            <a:ext cx="285294" cy="784630"/>
          </a:xfrm>
          <a:custGeom>
            <a:avLst/>
            <a:gdLst/>
            <a:ahLst/>
            <a:cxnLst/>
            <a:rect l="l" t="t" r="r" b="b"/>
            <a:pathLst>
              <a:path w="6238" h="17156" extrusionOk="0">
                <a:moveTo>
                  <a:pt x="5803" y="1"/>
                </a:moveTo>
                <a:cubicBezTo>
                  <a:pt x="5429" y="1"/>
                  <a:pt x="4736" y="835"/>
                  <a:pt x="4104" y="2281"/>
                </a:cubicBezTo>
                <a:cubicBezTo>
                  <a:pt x="2219" y="6597"/>
                  <a:pt x="0" y="14165"/>
                  <a:pt x="2675" y="16354"/>
                </a:cubicBezTo>
                <a:cubicBezTo>
                  <a:pt x="3351" y="16901"/>
                  <a:pt x="3885" y="17155"/>
                  <a:pt x="4293" y="17155"/>
                </a:cubicBezTo>
                <a:cubicBezTo>
                  <a:pt x="5517" y="17155"/>
                  <a:pt x="5608" y="14864"/>
                  <a:pt x="5016" y="11308"/>
                </a:cubicBezTo>
                <a:cubicBezTo>
                  <a:pt x="4225" y="6566"/>
                  <a:pt x="4225" y="6749"/>
                  <a:pt x="5563" y="2828"/>
                </a:cubicBezTo>
                <a:cubicBezTo>
                  <a:pt x="6237" y="865"/>
                  <a:pt x="6185" y="1"/>
                  <a:pt x="5803"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77" name="Google Shape;1777;p32"/>
          <p:cNvSpPr/>
          <p:nvPr/>
        </p:nvSpPr>
        <p:spPr>
          <a:xfrm>
            <a:off x="17792690" y="1829718"/>
            <a:ext cx="935280" cy="954536"/>
          </a:xfrm>
          <a:custGeom>
            <a:avLst/>
            <a:gdLst/>
            <a:ahLst/>
            <a:cxnLst/>
            <a:rect l="l" t="t" r="r" b="b"/>
            <a:pathLst>
              <a:path w="20450" h="20871" extrusionOk="0">
                <a:moveTo>
                  <a:pt x="18037" y="0"/>
                </a:moveTo>
                <a:cubicBezTo>
                  <a:pt x="16839" y="0"/>
                  <a:pt x="15144" y="1072"/>
                  <a:pt x="12858" y="3657"/>
                </a:cubicBezTo>
                <a:cubicBezTo>
                  <a:pt x="7417" y="9797"/>
                  <a:pt x="0" y="20284"/>
                  <a:pt x="3861" y="20831"/>
                </a:cubicBezTo>
                <a:cubicBezTo>
                  <a:pt x="4061" y="20858"/>
                  <a:pt x="4249" y="20871"/>
                  <a:pt x="4426" y="20871"/>
                </a:cubicBezTo>
                <a:cubicBezTo>
                  <a:pt x="7626" y="20871"/>
                  <a:pt x="7176" y="16619"/>
                  <a:pt x="11612" y="14661"/>
                </a:cubicBezTo>
                <a:cubicBezTo>
                  <a:pt x="16293" y="12594"/>
                  <a:pt x="20274" y="10588"/>
                  <a:pt x="20396" y="5299"/>
                </a:cubicBezTo>
                <a:cubicBezTo>
                  <a:pt x="20450" y="2201"/>
                  <a:pt x="19755" y="0"/>
                  <a:pt x="18037"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78" name="Google Shape;1778;p32"/>
          <p:cNvSpPr/>
          <p:nvPr/>
        </p:nvSpPr>
        <p:spPr>
          <a:xfrm>
            <a:off x="18248091" y="1812248"/>
            <a:ext cx="206630" cy="228400"/>
          </a:xfrm>
          <a:custGeom>
            <a:avLst/>
            <a:gdLst/>
            <a:ahLst/>
            <a:cxnLst/>
            <a:rect l="l" t="t" r="r" b="b"/>
            <a:pathLst>
              <a:path w="4518" h="4994" extrusionOk="0">
                <a:moveTo>
                  <a:pt x="3912" y="0"/>
                </a:moveTo>
                <a:cubicBezTo>
                  <a:pt x="3612" y="0"/>
                  <a:pt x="2934" y="532"/>
                  <a:pt x="1776" y="1912"/>
                </a:cubicBezTo>
                <a:cubicBezTo>
                  <a:pt x="661" y="3241"/>
                  <a:pt x="0" y="4994"/>
                  <a:pt x="561" y="4994"/>
                </a:cubicBezTo>
                <a:cubicBezTo>
                  <a:pt x="795" y="4994"/>
                  <a:pt x="1242" y="4688"/>
                  <a:pt x="1959" y="3918"/>
                </a:cubicBezTo>
                <a:cubicBezTo>
                  <a:pt x="3585" y="2170"/>
                  <a:pt x="4518" y="0"/>
                  <a:pt x="3912"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79" name="Google Shape;1779;p32"/>
          <p:cNvSpPr/>
          <p:nvPr/>
        </p:nvSpPr>
        <p:spPr>
          <a:xfrm>
            <a:off x="17732915" y="895917"/>
            <a:ext cx="728878" cy="648614"/>
          </a:xfrm>
          <a:custGeom>
            <a:avLst/>
            <a:gdLst/>
            <a:ahLst/>
            <a:cxnLst/>
            <a:rect l="l" t="t" r="r" b="b"/>
            <a:pathLst>
              <a:path w="15937" h="14182" extrusionOk="0">
                <a:moveTo>
                  <a:pt x="14214" y="0"/>
                </a:moveTo>
                <a:cubicBezTo>
                  <a:pt x="13286" y="0"/>
                  <a:pt x="11924" y="523"/>
                  <a:pt x="10791" y="1734"/>
                </a:cubicBezTo>
                <a:cubicBezTo>
                  <a:pt x="6718" y="6080"/>
                  <a:pt x="0" y="12342"/>
                  <a:pt x="4499" y="13831"/>
                </a:cubicBezTo>
                <a:cubicBezTo>
                  <a:pt x="5243" y="14073"/>
                  <a:pt x="5876" y="14182"/>
                  <a:pt x="6419" y="14182"/>
                </a:cubicBezTo>
                <a:cubicBezTo>
                  <a:pt x="9154" y="14182"/>
                  <a:pt x="9589" y="11408"/>
                  <a:pt x="10426" y="8846"/>
                </a:cubicBezTo>
                <a:cubicBezTo>
                  <a:pt x="11429" y="5776"/>
                  <a:pt x="10426" y="5168"/>
                  <a:pt x="13922" y="2494"/>
                </a:cubicBezTo>
                <a:cubicBezTo>
                  <a:pt x="15937" y="969"/>
                  <a:pt x="15477" y="0"/>
                  <a:pt x="14214" y="0"/>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0" name="Google Shape;1780;p32"/>
          <p:cNvSpPr/>
          <p:nvPr/>
        </p:nvSpPr>
        <p:spPr>
          <a:xfrm>
            <a:off x="18258611" y="1008475"/>
            <a:ext cx="315846" cy="239286"/>
          </a:xfrm>
          <a:custGeom>
            <a:avLst/>
            <a:gdLst/>
            <a:ahLst/>
            <a:cxnLst/>
            <a:rect l="l" t="t" r="r" b="b"/>
            <a:pathLst>
              <a:path w="6906" h="5232" extrusionOk="0">
                <a:moveTo>
                  <a:pt x="5343" y="1"/>
                </a:moveTo>
                <a:cubicBezTo>
                  <a:pt x="4972" y="1"/>
                  <a:pt x="4391" y="240"/>
                  <a:pt x="3552" y="823"/>
                </a:cubicBezTo>
                <a:cubicBezTo>
                  <a:pt x="2165" y="1775"/>
                  <a:pt x="0" y="5232"/>
                  <a:pt x="1627" y="5232"/>
                </a:cubicBezTo>
                <a:cubicBezTo>
                  <a:pt x="1818" y="5232"/>
                  <a:pt x="2063" y="5184"/>
                  <a:pt x="2367" y="5078"/>
                </a:cubicBezTo>
                <a:cubicBezTo>
                  <a:pt x="4726" y="4267"/>
                  <a:pt x="6906" y="1"/>
                  <a:pt x="5343"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1" name="Google Shape;1781;p32"/>
          <p:cNvSpPr/>
          <p:nvPr/>
        </p:nvSpPr>
        <p:spPr>
          <a:xfrm>
            <a:off x="17569039" y="3238315"/>
            <a:ext cx="263570" cy="252778"/>
          </a:xfrm>
          <a:custGeom>
            <a:avLst/>
            <a:gdLst/>
            <a:ahLst/>
            <a:cxnLst/>
            <a:rect l="l" t="t" r="r" b="b"/>
            <a:pathLst>
              <a:path w="5763" h="5527" extrusionOk="0">
                <a:moveTo>
                  <a:pt x="5302" y="1"/>
                </a:moveTo>
                <a:cubicBezTo>
                  <a:pt x="4631" y="1"/>
                  <a:pt x="3275" y="1446"/>
                  <a:pt x="2854" y="2921"/>
                </a:cubicBezTo>
                <a:cubicBezTo>
                  <a:pt x="2634" y="3731"/>
                  <a:pt x="2370" y="4074"/>
                  <a:pt x="2109" y="4074"/>
                </a:cubicBezTo>
                <a:cubicBezTo>
                  <a:pt x="1684" y="4074"/>
                  <a:pt x="1268" y="3167"/>
                  <a:pt x="1061" y="1887"/>
                </a:cubicBezTo>
                <a:cubicBezTo>
                  <a:pt x="889" y="721"/>
                  <a:pt x="563" y="29"/>
                  <a:pt x="322" y="29"/>
                </a:cubicBezTo>
                <a:cubicBezTo>
                  <a:pt x="136" y="29"/>
                  <a:pt x="1" y="443"/>
                  <a:pt x="27" y="1370"/>
                </a:cubicBezTo>
                <a:cubicBezTo>
                  <a:pt x="83" y="3164"/>
                  <a:pt x="1018" y="5526"/>
                  <a:pt x="2593" y="5526"/>
                </a:cubicBezTo>
                <a:cubicBezTo>
                  <a:pt x="2726" y="5526"/>
                  <a:pt x="2864" y="5509"/>
                  <a:pt x="3006" y="5474"/>
                </a:cubicBezTo>
                <a:cubicBezTo>
                  <a:pt x="4799" y="5048"/>
                  <a:pt x="5255" y="3225"/>
                  <a:pt x="5650" y="975"/>
                </a:cubicBezTo>
                <a:cubicBezTo>
                  <a:pt x="5762" y="285"/>
                  <a:pt x="5599" y="1"/>
                  <a:pt x="5302" y="1"/>
                </a:cubicBezTo>
                <a:close/>
              </a:path>
            </a:pathLst>
          </a:custGeom>
          <a:solidFill>
            <a:srgbClr val="000000">
              <a:alpha val="72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2" name="Google Shape;1782;p32"/>
          <p:cNvSpPr/>
          <p:nvPr/>
        </p:nvSpPr>
        <p:spPr>
          <a:xfrm>
            <a:off x="15071714" y="3027489"/>
            <a:ext cx="18980" cy="30398"/>
          </a:xfrm>
          <a:custGeom>
            <a:avLst/>
            <a:gdLst/>
            <a:ahLst/>
            <a:cxnLst/>
            <a:rect l="l" t="t" r="r" b="b"/>
            <a:pathLst>
              <a:path w="517" h="822" extrusionOk="0">
                <a:moveTo>
                  <a:pt x="61" y="1"/>
                </a:moveTo>
                <a:lnTo>
                  <a:pt x="61" y="1"/>
                </a:lnTo>
                <a:cubicBezTo>
                  <a:pt x="0" y="153"/>
                  <a:pt x="0" y="335"/>
                  <a:pt x="91" y="517"/>
                </a:cubicBezTo>
                <a:cubicBezTo>
                  <a:pt x="183" y="669"/>
                  <a:pt x="304" y="791"/>
                  <a:pt x="487" y="821"/>
                </a:cubicBezTo>
                <a:cubicBezTo>
                  <a:pt x="517" y="669"/>
                  <a:pt x="517" y="487"/>
                  <a:pt x="456" y="335"/>
                </a:cubicBezTo>
                <a:cubicBezTo>
                  <a:pt x="365" y="153"/>
                  <a:pt x="213" y="61"/>
                  <a:pt x="6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3" name="Google Shape;1783;p32"/>
          <p:cNvSpPr/>
          <p:nvPr/>
        </p:nvSpPr>
        <p:spPr>
          <a:xfrm>
            <a:off x="15104056" y="3046162"/>
            <a:ext cx="30176" cy="18564"/>
          </a:xfrm>
          <a:custGeom>
            <a:avLst/>
            <a:gdLst/>
            <a:ahLst/>
            <a:cxnLst/>
            <a:rect l="l" t="t" r="r" b="b"/>
            <a:pathLst>
              <a:path w="822" h="502" extrusionOk="0">
                <a:moveTo>
                  <a:pt x="601" y="0"/>
                </a:moveTo>
                <a:cubicBezTo>
                  <a:pt x="505" y="0"/>
                  <a:pt x="405" y="23"/>
                  <a:pt x="305" y="73"/>
                </a:cubicBezTo>
                <a:cubicBezTo>
                  <a:pt x="153" y="164"/>
                  <a:pt x="31" y="286"/>
                  <a:pt x="1" y="468"/>
                </a:cubicBezTo>
                <a:cubicBezTo>
                  <a:pt x="59" y="491"/>
                  <a:pt x="121" y="501"/>
                  <a:pt x="185" y="501"/>
                </a:cubicBezTo>
                <a:cubicBezTo>
                  <a:pt x="288" y="501"/>
                  <a:pt x="393" y="475"/>
                  <a:pt x="487" y="438"/>
                </a:cubicBezTo>
                <a:cubicBezTo>
                  <a:pt x="669" y="347"/>
                  <a:pt x="761" y="195"/>
                  <a:pt x="821" y="43"/>
                </a:cubicBezTo>
                <a:cubicBezTo>
                  <a:pt x="753" y="15"/>
                  <a:pt x="679" y="0"/>
                  <a:pt x="60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32"/>
          <p:cNvSpPr/>
          <p:nvPr/>
        </p:nvSpPr>
        <p:spPr>
          <a:xfrm>
            <a:off x="-369367" y="382376"/>
            <a:ext cx="10475906" cy="2326800"/>
          </a:xfrm>
          <a:custGeom>
            <a:avLst/>
            <a:gdLst/>
            <a:ahLst/>
            <a:cxnLst/>
            <a:rect l="l" t="t" r="r" b="b"/>
            <a:pathLst>
              <a:path w="177633" h="39454" extrusionOk="0">
                <a:moveTo>
                  <a:pt x="0" y="11338"/>
                </a:moveTo>
                <a:cubicBezTo>
                  <a:pt x="0" y="11338"/>
                  <a:pt x="17143" y="0"/>
                  <a:pt x="24986" y="12949"/>
                </a:cubicBezTo>
                <a:cubicBezTo>
                  <a:pt x="24986" y="12949"/>
                  <a:pt x="29849" y="13374"/>
                  <a:pt x="29423" y="16900"/>
                </a:cubicBezTo>
                <a:cubicBezTo>
                  <a:pt x="29423" y="16900"/>
                  <a:pt x="52068" y="8420"/>
                  <a:pt x="61187" y="25532"/>
                </a:cubicBezTo>
                <a:cubicBezTo>
                  <a:pt x="61187" y="25532"/>
                  <a:pt x="86567" y="18967"/>
                  <a:pt x="92616" y="29757"/>
                </a:cubicBezTo>
                <a:cubicBezTo>
                  <a:pt x="92616" y="29757"/>
                  <a:pt x="166174" y="29788"/>
                  <a:pt x="171918" y="34621"/>
                </a:cubicBezTo>
                <a:cubicBezTo>
                  <a:pt x="177633" y="39453"/>
                  <a:pt x="0" y="37174"/>
                  <a:pt x="0" y="37174"/>
                </a:cubicBezTo>
                <a:lnTo>
                  <a:pt x="0" y="11338"/>
                </a:lnTo>
                <a:close/>
              </a:path>
            </a:pathLst>
          </a:custGeom>
          <a:solidFill>
            <a:srgbClr val="FFFFFF">
              <a:alpha val="2011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32"/>
          <p:cNvSpPr/>
          <p:nvPr/>
        </p:nvSpPr>
        <p:spPr>
          <a:xfrm>
            <a:off x="598648" y="8104801"/>
            <a:ext cx="5987260" cy="2287346"/>
          </a:xfrm>
          <a:custGeom>
            <a:avLst/>
            <a:gdLst/>
            <a:ahLst/>
            <a:cxnLst/>
            <a:rect l="l" t="t" r="r" b="b"/>
            <a:pathLst>
              <a:path w="101522" h="38785" extrusionOk="0">
                <a:moveTo>
                  <a:pt x="101522" y="24499"/>
                </a:moveTo>
                <a:cubicBezTo>
                  <a:pt x="100762" y="23861"/>
                  <a:pt x="70275" y="0"/>
                  <a:pt x="182" y="8936"/>
                </a:cubicBezTo>
                <a:lnTo>
                  <a:pt x="0" y="38785"/>
                </a:lnTo>
                <a:close/>
              </a:path>
            </a:pathLst>
          </a:custGeom>
          <a:solidFill>
            <a:srgbClr val="000000">
              <a:alpha val="38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6" name="Google Shape;1786;p32"/>
          <p:cNvSpPr/>
          <p:nvPr/>
        </p:nvSpPr>
        <p:spPr>
          <a:xfrm>
            <a:off x="13037335" y="5950088"/>
            <a:ext cx="5288170" cy="1174192"/>
          </a:xfrm>
          <a:custGeom>
            <a:avLst/>
            <a:gdLst/>
            <a:ahLst/>
            <a:cxnLst/>
            <a:rect l="l" t="t" r="r" b="b"/>
            <a:pathLst>
              <a:path w="89668" h="19910" extrusionOk="0">
                <a:moveTo>
                  <a:pt x="89668" y="5715"/>
                </a:moveTo>
                <a:cubicBezTo>
                  <a:pt x="89668" y="5715"/>
                  <a:pt x="81035" y="1"/>
                  <a:pt x="77054" y="6536"/>
                </a:cubicBezTo>
                <a:cubicBezTo>
                  <a:pt x="77054" y="6536"/>
                  <a:pt x="74592" y="6749"/>
                  <a:pt x="74835" y="8511"/>
                </a:cubicBezTo>
                <a:cubicBezTo>
                  <a:pt x="74835" y="8511"/>
                  <a:pt x="63376" y="4226"/>
                  <a:pt x="58786" y="12888"/>
                </a:cubicBezTo>
                <a:cubicBezTo>
                  <a:pt x="58786" y="12888"/>
                  <a:pt x="45959" y="9575"/>
                  <a:pt x="42919" y="15016"/>
                </a:cubicBezTo>
                <a:cubicBezTo>
                  <a:pt x="42919" y="15016"/>
                  <a:pt x="5776" y="15047"/>
                  <a:pt x="2888" y="17478"/>
                </a:cubicBezTo>
                <a:cubicBezTo>
                  <a:pt x="0" y="19910"/>
                  <a:pt x="89668" y="18755"/>
                  <a:pt x="89668" y="18755"/>
                </a:cubicBezTo>
                <a:close/>
              </a:path>
            </a:pathLst>
          </a:custGeom>
          <a:solidFill>
            <a:srgbClr val="FFFFFF">
              <a:alpha val="2011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7" name="Google Shape;1787;p32"/>
          <p:cNvSpPr/>
          <p:nvPr/>
        </p:nvSpPr>
        <p:spPr>
          <a:xfrm>
            <a:off x="1959202" y="7844839"/>
            <a:ext cx="528888" cy="1450254"/>
          </a:xfrm>
          <a:custGeom>
            <a:avLst/>
            <a:gdLst/>
            <a:ahLst/>
            <a:cxnLst/>
            <a:rect l="l" t="t" r="r" b="b"/>
            <a:pathLst>
              <a:path w="8968" h="24591" extrusionOk="0">
                <a:moveTo>
                  <a:pt x="2402" y="1"/>
                </a:moveTo>
                <a:lnTo>
                  <a:pt x="0" y="5563"/>
                </a:lnTo>
                <a:lnTo>
                  <a:pt x="5198" y="24591"/>
                </a:lnTo>
                <a:lnTo>
                  <a:pt x="8967" y="23709"/>
                </a:lnTo>
                <a:lnTo>
                  <a:pt x="6262" y="3648"/>
                </a:lnTo>
                <a:lnTo>
                  <a:pt x="2402"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8" name="Google Shape;1788;p32"/>
          <p:cNvSpPr/>
          <p:nvPr/>
        </p:nvSpPr>
        <p:spPr>
          <a:xfrm>
            <a:off x="3395067" y="7717571"/>
            <a:ext cx="430282" cy="1396470"/>
          </a:xfrm>
          <a:custGeom>
            <a:avLst/>
            <a:gdLst/>
            <a:ahLst/>
            <a:cxnLst/>
            <a:rect l="l" t="t" r="r" b="b"/>
            <a:pathLst>
              <a:path w="7296" h="23679" extrusionOk="0">
                <a:moveTo>
                  <a:pt x="3131" y="1"/>
                </a:moveTo>
                <a:lnTo>
                  <a:pt x="0" y="5563"/>
                </a:lnTo>
                <a:lnTo>
                  <a:pt x="1733" y="23679"/>
                </a:lnTo>
                <a:lnTo>
                  <a:pt x="6231" y="23223"/>
                </a:lnTo>
                <a:lnTo>
                  <a:pt x="7295" y="5259"/>
                </a:lnTo>
                <a:lnTo>
                  <a:pt x="313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9" name="Google Shape;1789;p32"/>
          <p:cNvSpPr/>
          <p:nvPr/>
        </p:nvSpPr>
        <p:spPr>
          <a:xfrm>
            <a:off x="1315667" y="8174684"/>
            <a:ext cx="523462" cy="1201084"/>
          </a:xfrm>
          <a:custGeom>
            <a:avLst/>
            <a:gdLst/>
            <a:ahLst/>
            <a:cxnLst/>
            <a:rect l="l" t="t" r="r" b="b"/>
            <a:pathLst>
              <a:path w="8876" h="20366" extrusionOk="0">
                <a:moveTo>
                  <a:pt x="1885" y="1"/>
                </a:moveTo>
                <a:lnTo>
                  <a:pt x="0" y="6718"/>
                </a:lnTo>
                <a:lnTo>
                  <a:pt x="5654" y="20366"/>
                </a:lnTo>
                <a:lnTo>
                  <a:pt x="8876" y="19606"/>
                </a:lnTo>
                <a:lnTo>
                  <a:pt x="5684" y="4074"/>
                </a:lnTo>
                <a:lnTo>
                  <a:pt x="1885"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0" name="Google Shape;1790;p32"/>
          <p:cNvSpPr/>
          <p:nvPr/>
        </p:nvSpPr>
        <p:spPr>
          <a:xfrm>
            <a:off x="4079825" y="7990034"/>
            <a:ext cx="347834" cy="1082780"/>
          </a:xfrm>
          <a:custGeom>
            <a:avLst/>
            <a:gdLst/>
            <a:ahLst/>
            <a:cxnLst/>
            <a:rect l="l" t="t" r="r" b="b"/>
            <a:pathLst>
              <a:path w="5898" h="18360" extrusionOk="0">
                <a:moveTo>
                  <a:pt x="1855" y="1"/>
                </a:moveTo>
                <a:lnTo>
                  <a:pt x="0" y="5563"/>
                </a:lnTo>
                <a:lnTo>
                  <a:pt x="2949" y="18360"/>
                </a:lnTo>
                <a:lnTo>
                  <a:pt x="5897" y="18177"/>
                </a:lnTo>
                <a:lnTo>
                  <a:pt x="5380" y="4104"/>
                </a:lnTo>
                <a:lnTo>
                  <a:pt x="1855"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1" name="Google Shape;1791;p32"/>
          <p:cNvSpPr/>
          <p:nvPr/>
        </p:nvSpPr>
        <p:spPr>
          <a:xfrm>
            <a:off x="2737200" y="8153159"/>
            <a:ext cx="390828" cy="1095342"/>
          </a:xfrm>
          <a:custGeom>
            <a:avLst/>
            <a:gdLst/>
            <a:ahLst/>
            <a:cxnLst/>
            <a:rect l="l" t="t" r="r" b="b"/>
            <a:pathLst>
              <a:path w="6627" h="18573" extrusionOk="0">
                <a:moveTo>
                  <a:pt x="3252" y="1"/>
                </a:moveTo>
                <a:lnTo>
                  <a:pt x="0" y="5533"/>
                </a:lnTo>
                <a:lnTo>
                  <a:pt x="1186" y="18573"/>
                </a:lnTo>
                <a:lnTo>
                  <a:pt x="4286" y="17934"/>
                </a:lnTo>
                <a:lnTo>
                  <a:pt x="6626" y="4895"/>
                </a:lnTo>
                <a:lnTo>
                  <a:pt x="3252"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2" name="Google Shape;1792;p32"/>
          <p:cNvSpPr/>
          <p:nvPr/>
        </p:nvSpPr>
        <p:spPr>
          <a:xfrm>
            <a:off x="1467999" y="8470444"/>
            <a:ext cx="59210" cy="61040"/>
          </a:xfrm>
          <a:custGeom>
            <a:avLst/>
            <a:gdLst/>
            <a:ahLst/>
            <a:cxnLst/>
            <a:rect l="l" t="t" r="r" b="b"/>
            <a:pathLst>
              <a:path w="1004" h="1035" extrusionOk="0">
                <a:moveTo>
                  <a:pt x="518" y="1"/>
                </a:moveTo>
                <a:cubicBezTo>
                  <a:pt x="214" y="1"/>
                  <a:pt x="1" y="244"/>
                  <a:pt x="1" y="518"/>
                </a:cubicBezTo>
                <a:cubicBezTo>
                  <a:pt x="1" y="791"/>
                  <a:pt x="214" y="1034"/>
                  <a:pt x="518" y="1034"/>
                </a:cubicBezTo>
                <a:cubicBezTo>
                  <a:pt x="791" y="1034"/>
                  <a:pt x="1004" y="791"/>
                  <a:pt x="1004" y="518"/>
                </a:cubicBezTo>
                <a:cubicBezTo>
                  <a:pt x="1004" y="244"/>
                  <a:pt x="791" y="1"/>
                  <a:pt x="518" y="1"/>
                </a:cubicBezTo>
                <a:close/>
              </a:path>
            </a:pathLst>
          </a:custGeom>
          <a:solidFill>
            <a:srgbClr val="000000">
              <a:alpha val="38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3" name="Google Shape;1793;p32"/>
          <p:cNvSpPr/>
          <p:nvPr/>
        </p:nvSpPr>
        <p:spPr>
          <a:xfrm>
            <a:off x="2131291" y="8122728"/>
            <a:ext cx="59210" cy="60980"/>
          </a:xfrm>
          <a:custGeom>
            <a:avLst/>
            <a:gdLst/>
            <a:ahLst/>
            <a:cxnLst/>
            <a:rect l="l" t="t" r="r" b="b"/>
            <a:pathLst>
              <a:path w="1004" h="1034" extrusionOk="0">
                <a:moveTo>
                  <a:pt x="517" y="0"/>
                </a:moveTo>
                <a:cubicBezTo>
                  <a:pt x="213" y="0"/>
                  <a:pt x="0" y="243"/>
                  <a:pt x="0" y="517"/>
                </a:cubicBezTo>
                <a:cubicBezTo>
                  <a:pt x="0" y="790"/>
                  <a:pt x="213" y="1034"/>
                  <a:pt x="517" y="1034"/>
                </a:cubicBezTo>
                <a:cubicBezTo>
                  <a:pt x="791" y="1034"/>
                  <a:pt x="1003" y="790"/>
                  <a:pt x="1003" y="517"/>
                </a:cubicBezTo>
                <a:cubicBezTo>
                  <a:pt x="1003" y="243"/>
                  <a:pt x="791" y="0"/>
                  <a:pt x="517" y="0"/>
                </a:cubicBezTo>
                <a:close/>
              </a:path>
            </a:pathLst>
          </a:custGeom>
          <a:solidFill>
            <a:srgbClr val="000000">
              <a:alpha val="38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1794;p32"/>
          <p:cNvSpPr/>
          <p:nvPr/>
        </p:nvSpPr>
        <p:spPr>
          <a:xfrm>
            <a:off x="2902094" y="8452517"/>
            <a:ext cx="60980" cy="59210"/>
          </a:xfrm>
          <a:custGeom>
            <a:avLst/>
            <a:gdLst/>
            <a:ahLst/>
            <a:cxnLst/>
            <a:rect l="l" t="t" r="r" b="b"/>
            <a:pathLst>
              <a:path w="1034" h="1004" extrusionOk="0">
                <a:moveTo>
                  <a:pt x="517" y="1"/>
                </a:moveTo>
                <a:cubicBezTo>
                  <a:pt x="244" y="1"/>
                  <a:pt x="0" y="214"/>
                  <a:pt x="0" y="487"/>
                </a:cubicBezTo>
                <a:cubicBezTo>
                  <a:pt x="0" y="791"/>
                  <a:pt x="244" y="1004"/>
                  <a:pt x="517" y="1004"/>
                </a:cubicBezTo>
                <a:cubicBezTo>
                  <a:pt x="821" y="1004"/>
                  <a:pt x="1034" y="791"/>
                  <a:pt x="1034" y="487"/>
                </a:cubicBezTo>
                <a:cubicBezTo>
                  <a:pt x="1034" y="214"/>
                  <a:pt x="821" y="1"/>
                  <a:pt x="517" y="1"/>
                </a:cubicBezTo>
                <a:close/>
              </a:path>
            </a:pathLst>
          </a:custGeom>
          <a:solidFill>
            <a:srgbClr val="00191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1795;p32"/>
          <p:cNvSpPr/>
          <p:nvPr/>
        </p:nvSpPr>
        <p:spPr>
          <a:xfrm>
            <a:off x="3579716" y="8081504"/>
            <a:ext cx="60980" cy="60980"/>
          </a:xfrm>
          <a:custGeom>
            <a:avLst/>
            <a:gdLst/>
            <a:ahLst/>
            <a:cxnLst/>
            <a:rect l="l" t="t" r="r" b="b"/>
            <a:pathLst>
              <a:path w="1034" h="1034" extrusionOk="0">
                <a:moveTo>
                  <a:pt x="517" y="0"/>
                </a:moveTo>
                <a:cubicBezTo>
                  <a:pt x="243" y="0"/>
                  <a:pt x="0" y="243"/>
                  <a:pt x="0" y="517"/>
                </a:cubicBezTo>
                <a:cubicBezTo>
                  <a:pt x="0" y="790"/>
                  <a:pt x="243" y="1033"/>
                  <a:pt x="517" y="1033"/>
                </a:cubicBezTo>
                <a:cubicBezTo>
                  <a:pt x="790" y="1033"/>
                  <a:pt x="1034" y="790"/>
                  <a:pt x="1034" y="517"/>
                </a:cubicBezTo>
                <a:cubicBezTo>
                  <a:pt x="1034" y="243"/>
                  <a:pt x="790" y="0"/>
                  <a:pt x="517" y="0"/>
                </a:cubicBezTo>
                <a:close/>
              </a:path>
            </a:pathLst>
          </a:custGeom>
          <a:solidFill>
            <a:srgbClr val="00191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6" name="Google Shape;1796;p32"/>
          <p:cNvSpPr/>
          <p:nvPr/>
        </p:nvSpPr>
        <p:spPr>
          <a:xfrm>
            <a:off x="4233986" y="8258960"/>
            <a:ext cx="60980" cy="60980"/>
          </a:xfrm>
          <a:custGeom>
            <a:avLst/>
            <a:gdLst/>
            <a:ahLst/>
            <a:cxnLst/>
            <a:rect l="l" t="t" r="r" b="b"/>
            <a:pathLst>
              <a:path w="1034" h="1034" extrusionOk="0">
                <a:moveTo>
                  <a:pt x="517" y="0"/>
                </a:moveTo>
                <a:cubicBezTo>
                  <a:pt x="244" y="0"/>
                  <a:pt x="0" y="243"/>
                  <a:pt x="0" y="517"/>
                </a:cubicBezTo>
                <a:cubicBezTo>
                  <a:pt x="0" y="790"/>
                  <a:pt x="244" y="1034"/>
                  <a:pt x="517" y="1034"/>
                </a:cubicBezTo>
                <a:cubicBezTo>
                  <a:pt x="791" y="1034"/>
                  <a:pt x="1034" y="790"/>
                  <a:pt x="1034" y="517"/>
                </a:cubicBezTo>
                <a:cubicBezTo>
                  <a:pt x="1034" y="243"/>
                  <a:pt x="791" y="31"/>
                  <a:pt x="517" y="0"/>
                </a:cubicBezTo>
                <a:close/>
              </a:path>
            </a:pathLst>
          </a:custGeom>
          <a:solidFill>
            <a:srgbClr val="00191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1797;p32"/>
          <p:cNvSpPr/>
          <p:nvPr/>
        </p:nvSpPr>
        <p:spPr>
          <a:xfrm>
            <a:off x="2902094" y="8481236"/>
            <a:ext cx="60980" cy="60980"/>
          </a:xfrm>
          <a:custGeom>
            <a:avLst/>
            <a:gdLst/>
            <a:ahLst/>
            <a:cxnLst/>
            <a:rect l="l" t="t" r="r" b="b"/>
            <a:pathLst>
              <a:path w="1034" h="1034" extrusionOk="0">
                <a:moveTo>
                  <a:pt x="517" y="0"/>
                </a:moveTo>
                <a:cubicBezTo>
                  <a:pt x="244" y="0"/>
                  <a:pt x="0" y="243"/>
                  <a:pt x="0" y="517"/>
                </a:cubicBezTo>
                <a:cubicBezTo>
                  <a:pt x="0" y="791"/>
                  <a:pt x="244" y="1034"/>
                  <a:pt x="517" y="1034"/>
                </a:cubicBezTo>
                <a:cubicBezTo>
                  <a:pt x="821" y="1034"/>
                  <a:pt x="1034" y="791"/>
                  <a:pt x="1034" y="517"/>
                </a:cubicBezTo>
                <a:cubicBezTo>
                  <a:pt x="1034" y="243"/>
                  <a:pt x="821" y="0"/>
                  <a:pt x="517" y="0"/>
                </a:cubicBezTo>
                <a:close/>
              </a:path>
            </a:pathLst>
          </a:custGeom>
          <a:solidFill>
            <a:srgbClr val="000000">
              <a:alpha val="38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1798;p32"/>
          <p:cNvSpPr/>
          <p:nvPr/>
        </p:nvSpPr>
        <p:spPr>
          <a:xfrm>
            <a:off x="1577398" y="8441783"/>
            <a:ext cx="690184" cy="398022"/>
          </a:xfrm>
          <a:custGeom>
            <a:avLst/>
            <a:gdLst/>
            <a:ahLst/>
            <a:cxnLst/>
            <a:rect l="l" t="t" r="r" b="b"/>
            <a:pathLst>
              <a:path w="11703" h="6749" extrusionOk="0">
                <a:moveTo>
                  <a:pt x="10943" y="1"/>
                </a:moveTo>
                <a:lnTo>
                  <a:pt x="0" y="5654"/>
                </a:lnTo>
                <a:lnTo>
                  <a:pt x="669" y="6748"/>
                </a:lnTo>
                <a:lnTo>
                  <a:pt x="11702" y="2615"/>
                </a:lnTo>
                <a:lnTo>
                  <a:pt x="109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9" name="Google Shape;1799;p32"/>
          <p:cNvSpPr/>
          <p:nvPr/>
        </p:nvSpPr>
        <p:spPr>
          <a:xfrm>
            <a:off x="2312344" y="8531425"/>
            <a:ext cx="588040" cy="243862"/>
          </a:xfrm>
          <a:custGeom>
            <a:avLst/>
            <a:gdLst/>
            <a:ahLst/>
            <a:cxnLst/>
            <a:rect l="l" t="t" r="r" b="b"/>
            <a:pathLst>
              <a:path w="9971" h="4135" extrusionOk="0">
                <a:moveTo>
                  <a:pt x="0" y="0"/>
                </a:moveTo>
                <a:lnTo>
                  <a:pt x="730" y="2432"/>
                </a:lnTo>
                <a:lnTo>
                  <a:pt x="9970" y="4134"/>
                </a:lnTo>
                <a:lnTo>
                  <a:pt x="9970" y="2432"/>
                </a:lnTo>
                <a:lnTo>
                  <a:pt x="0"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00" name="Google Shape;1800;p32"/>
          <p:cNvSpPr/>
          <p:nvPr/>
        </p:nvSpPr>
        <p:spPr>
          <a:xfrm>
            <a:off x="3016800" y="8341408"/>
            <a:ext cx="623896" cy="358568"/>
          </a:xfrm>
          <a:custGeom>
            <a:avLst/>
            <a:gdLst/>
            <a:ahLst/>
            <a:cxnLst/>
            <a:rect l="l" t="t" r="r" b="b"/>
            <a:pathLst>
              <a:path w="10579" h="6080" extrusionOk="0">
                <a:moveTo>
                  <a:pt x="10579" y="0"/>
                </a:moveTo>
                <a:lnTo>
                  <a:pt x="1" y="4742"/>
                </a:lnTo>
                <a:lnTo>
                  <a:pt x="1" y="6080"/>
                </a:lnTo>
                <a:lnTo>
                  <a:pt x="10062" y="2706"/>
                </a:lnTo>
                <a:lnTo>
                  <a:pt x="10579"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01" name="Google Shape;1801;p32"/>
          <p:cNvSpPr/>
          <p:nvPr/>
        </p:nvSpPr>
        <p:spPr>
          <a:xfrm>
            <a:off x="3723084" y="8385463"/>
            <a:ext cx="571880" cy="255362"/>
          </a:xfrm>
          <a:custGeom>
            <a:avLst/>
            <a:gdLst/>
            <a:ahLst/>
            <a:cxnLst/>
            <a:rect l="l" t="t" r="r" b="b"/>
            <a:pathLst>
              <a:path w="9697" h="4330" extrusionOk="0">
                <a:moveTo>
                  <a:pt x="82" y="0"/>
                </a:moveTo>
                <a:cubicBezTo>
                  <a:pt x="41" y="0"/>
                  <a:pt x="13" y="5"/>
                  <a:pt x="1" y="13"/>
                </a:cubicBezTo>
                <a:lnTo>
                  <a:pt x="1" y="2658"/>
                </a:lnTo>
                <a:lnTo>
                  <a:pt x="9697" y="4329"/>
                </a:lnTo>
                <a:lnTo>
                  <a:pt x="9697" y="2293"/>
                </a:lnTo>
                <a:cubicBezTo>
                  <a:pt x="9697" y="2293"/>
                  <a:pt x="1058" y="0"/>
                  <a:pt x="8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02" name="Google Shape;1802;p32"/>
          <p:cNvSpPr/>
          <p:nvPr/>
        </p:nvSpPr>
        <p:spPr>
          <a:xfrm>
            <a:off x="1645514" y="8900668"/>
            <a:ext cx="622068" cy="213372"/>
          </a:xfrm>
          <a:custGeom>
            <a:avLst/>
            <a:gdLst/>
            <a:ahLst/>
            <a:cxnLst/>
            <a:rect l="l" t="t" r="r" b="b"/>
            <a:pathLst>
              <a:path w="10548" h="3618" extrusionOk="0">
                <a:moveTo>
                  <a:pt x="9788" y="1"/>
                </a:moveTo>
                <a:lnTo>
                  <a:pt x="0" y="1247"/>
                </a:lnTo>
                <a:lnTo>
                  <a:pt x="0" y="3618"/>
                </a:lnTo>
                <a:lnTo>
                  <a:pt x="10547" y="1247"/>
                </a:lnTo>
                <a:lnTo>
                  <a:pt x="9788"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1803;p32"/>
          <p:cNvSpPr/>
          <p:nvPr/>
        </p:nvSpPr>
        <p:spPr>
          <a:xfrm>
            <a:off x="2355337" y="8839217"/>
            <a:ext cx="480470" cy="104562"/>
          </a:xfrm>
          <a:custGeom>
            <a:avLst/>
            <a:gdLst/>
            <a:ahLst/>
            <a:cxnLst/>
            <a:rect l="l" t="t" r="r" b="b"/>
            <a:pathLst>
              <a:path w="8147" h="1773" extrusionOk="0">
                <a:moveTo>
                  <a:pt x="178" y="1"/>
                </a:moveTo>
                <a:cubicBezTo>
                  <a:pt x="92" y="1"/>
                  <a:pt x="32" y="4"/>
                  <a:pt x="1" y="9"/>
                </a:cubicBezTo>
                <a:lnTo>
                  <a:pt x="396" y="1772"/>
                </a:lnTo>
                <a:lnTo>
                  <a:pt x="8147" y="1772"/>
                </a:lnTo>
                <a:lnTo>
                  <a:pt x="8147" y="587"/>
                </a:lnTo>
                <a:cubicBezTo>
                  <a:pt x="8147" y="587"/>
                  <a:pt x="1434" y="1"/>
                  <a:pt x="178"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1804;p32"/>
          <p:cNvSpPr/>
          <p:nvPr/>
        </p:nvSpPr>
        <p:spPr>
          <a:xfrm>
            <a:off x="2963015" y="8699916"/>
            <a:ext cx="586270" cy="274352"/>
          </a:xfrm>
          <a:custGeom>
            <a:avLst/>
            <a:gdLst/>
            <a:ahLst/>
            <a:cxnLst/>
            <a:rect l="l" t="t" r="r" b="b"/>
            <a:pathLst>
              <a:path w="9941" h="4652" extrusionOk="0">
                <a:moveTo>
                  <a:pt x="9059" y="1"/>
                </a:moveTo>
                <a:lnTo>
                  <a:pt x="1" y="3253"/>
                </a:lnTo>
                <a:lnTo>
                  <a:pt x="1" y="4651"/>
                </a:lnTo>
                <a:lnTo>
                  <a:pt x="9940" y="1915"/>
                </a:lnTo>
                <a:lnTo>
                  <a:pt x="9059"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1805;p32"/>
          <p:cNvSpPr/>
          <p:nvPr/>
        </p:nvSpPr>
        <p:spPr>
          <a:xfrm>
            <a:off x="3723085" y="8741141"/>
            <a:ext cx="530658" cy="98666"/>
          </a:xfrm>
          <a:custGeom>
            <a:avLst/>
            <a:gdLst/>
            <a:ahLst/>
            <a:cxnLst/>
            <a:rect l="l" t="t" r="r" b="b"/>
            <a:pathLst>
              <a:path w="8998" h="1673" extrusionOk="0">
                <a:moveTo>
                  <a:pt x="396" y="1"/>
                </a:moveTo>
                <a:lnTo>
                  <a:pt x="1" y="1672"/>
                </a:lnTo>
                <a:lnTo>
                  <a:pt x="8998" y="1551"/>
                </a:lnTo>
                <a:lnTo>
                  <a:pt x="869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1806;p32"/>
          <p:cNvSpPr/>
          <p:nvPr/>
        </p:nvSpPr>
        <p:spPr>
          <a:xfrm>
            <a:off x="9133099" y="7886063"/>
            <a:ext cx="254654" cy="957342"/>
          </a:xfrm>
          <a:custGeom>
            <a:avLst/>
            <a:gdLst/>
            <a:ahLst/>
            <a:cxnLst/>
            <a:rect l="l" t="t" r="r" b="b"/>
            <a:pathLst>
              <a:path w="4318" h="16233" extrusionOk="0">
                <a:moveTo>
                  <a:pt x="2402" y="1"/>
                </a:moveTo>
                <a:lnTo>
                  <a:pt x="1" y="3192"/>
                </a:lnTo>
                <a:lnTo>
                  <a:pt x="275" y="16202"/>
                </a:lnTo>
                <a:lnTo>
                  <a:pt x="2828" y="16232"/>
                </a:lnTo>
                <a:lnTo>
                  <a:pt x="4317" y="2949"/>
                </a:lnTo>
                <a:lnTo>
                  <a:pt x="2402"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1807;p32"/>
          <p:cNvSpPr/>
          <p:nvPr/>
        </p:nvSpPr>
        <p:spPr>
          <a:xfrm>
            <a:off x="9968478" y="8040223"/>
            <a:ext cx="383692" cy="907154"/>
          </a:xfrm>
          <a:custGeom>
            <a:avLst/>
            <a:gdLst/>
            <a:ahLst/>
            <a:cxnLst/>
            <a:rect l="l" t="t" r="r" b="b"/>
            <a:pathLst>
              <a:path w="6506" h="15382" extrusionOk="0">
                <a:moveTo>
                  <a:pt x="4681" y="1"/>
                </a:moveTo>
                <a:lnTo>
                  <a:pt x="1794" y="3071"/>
                </a:lnTo>
                <a:lnTo>
                  <a:pt x="0" y="14956"/>
                </a:lnTo>
                <a:lnTo>
                  <a:pt x="2979" y="15381"/>
                </a:lnTo>
                <a:lnTo>
                  <a:pt x="6505" y="4044"/>
                </a:lnTo>
                <a:lnTo>
                  <a:pt x="468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32"/>
          <p:cNvSpPr/>
          <p:nvPr/>
        </p:nvSpPr>
        <p:spPr>
          <a:xfrm>
            <a:off x="8656284" y="7990034"/>
            <a:ext cx="240264" cy="806720"/>
          </a:xfrm>
          <a:custGeom>
            <a:avLst/>
            <a:gdLst/>
            <a:ahLst/>
            <a:cxnLst/>
            <a:rect l="l" t="t" r="r" b="b"/>
            <a:pathLst>
              <a:path w="4074" h="13679" extrusionOk="0">
                <a:moveTo>
                  <a:pt x="2280" y="1"/>
                </a:moveTo>
                <a:lnTo>
                  <a:pt x="1" y="3983"/>
                </a:lnTo>
                <a:lnTo>
                  <a:pt x="1460" y="13648"/>
                </a:lnTo>
                <a:lnTo>
                  <a:pt x="3648" y="13679"/>
                </a:lnTo>
                <a:lnTo>
                  <a:pt x="4074" y="3223"/>
                </a:lnTo>
                <a:lnTo>
                  <a:pt x="2280"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1809;p32"/>
          <p:cNvSpPr/>
          <p:nvPr/>
        </p:nvSpPr>
        <p:spPr>
          <a:xfrm>
            <a:off x="10459623" y="8312747"/>
            <a:ext cx="227762" cy="724214"/>
          </a:xfrm>
          <a:custGeom>
            <a:avLst/>
            <a:gdLst/>
            <a:ahLst/>
            <a:cxnLst/>
            <a:rect l="l" t="t" r="r" b="b"/>
            <a:pathLst>
              <a:path w="3862" h="12280" extrusionOk="0">
                <a:moveTo>
                  <a:pt x="2250" y="0"/>
                </a:moveTo>
                <a:lnTo>
                  <a:pt x="183" y="3283"/>
                </a:lnTo>
                <a:lnTo>
                  <a:pt x="1" y="11946"/>
                </a:lnTo>
                <a:lnTo>
                  <a:pt x="1916" y="12280"/>
                </a:lnTo>
                <a:lnTo>
                  <a:pt x="3861" y="3192"/>
                </a:lnTo>
                <a:lnTo>
                  <a:pt x="2250"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0" name="Google Shape;1810;p32"/>
          <p:cNvSpPr/>
          <p:nvPr/>
        </p:nvSpPr>
        <p:spPr>
          <a:xfrm>
            <a:off x="9504168" y="8215908"/>
            <a:ext cx="335272" cy="688416"/>
          </a:xfrm>
          <a:custGeom>
            <a:avLst/>
            <a:gdLst/>
            <a:ahLst/>
            <a:cxnLst/>
            <a:rect l="l" t="t" r="r" b="b"/>
            <a:pathLst>
              <a:path w="5685" h="11673" extrusionOk="0">
                <a:moveTo>
                  <a:pt x="4287" y="1"/>
                </a:moveTo>
                <a:lnTo>
                  <a:pt x="1338" y="3040"/>
                </a:lnTo>
                <a:lnTo>
                  <a:pt x="1" y="11581"/>
                </a:lnTo>
                <a:lnTo>
                  <a:pt x="2098" y="11673"/>
                </a:lnTo>
                <a:lnTo>
                  <a:pt x="5685" y="3679"/>
                </a:lnTo>
                <a:lnTo>
                  <a:pt x="428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32"/>
          <p:cNvSpPr/>
          <p:nvPr/>
        </p:nvSpPr>
        <p:spPr>
          <a:xfrm>
            <a:off x="8762087" y="8190491"/>
            <a:ext cx="44822" cy="40102"/>
          </a:xfrm>
          <a:custGeom>
            <a:avLst/>
            <a:gdLst/>
            <a:ahLst/>
            <a:cxnLst/>
            <a:rect l="l" t="t" r="r" b="b"/>
            <a:pathLst>
              <a:path w="760" h="680" extrusionOk="0">
                <a:moveTo>
                  <a:pt x="387" y="0"/>
                </a:moveTo>
                <a:cubicBezTo>
                  <a:pt x="230" y="0"/>
                  <a:pt x="87" y="90"/>
                  <a:pt x="61" y="249"/>
                </a:cubicBezTo>
                <a:cubicBezTo>
                  <a:pt x="0" y="432"/>
                  <a:pt x="122" y="614"/>
                  <a:pt x="304" y="675"/>
                </a:cubicBezTo>
                <a:cubicBezTo>
                  <a:pt x="323" y="678"/>
                  <a:pt x="342" y="680"/>
                  <a:pt x="361" y="680"/>
                </a:cubicBezTo>
                <a:cubicBezTo>
                  <a:pt x="523" y="680"/>
                  <a:pt x="672" y="568"/>
                  <a:pt x="699" y="432"/>
                </a:cubicBezTo>
                <a:cubicBezTo>
                  <a:pt x="760" y="249"/>
                  <a:pt x="638" y="67"/>
                  <a:pt x="456" y="6"/>
                </a:cubicBezTo>
                <a:cubicBezTo>
                  <a:pt x="433" y="2"/>
                  <a:pt x="410" y="0"/>
                  <a:pt x="387" y="0"/>
                </a:cubicBezTo>
                <a:close/>
              </a:path>
            </a:pathLst>
          </a:custGeom>
          <a:solidFill>
            <a:srgbClr val="00191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32"/>
          <p:cNvSpPr/>
          <p:nvPr/>
        </p:nvSpPr>
        <p:spPr>
          <a:xfrm>
            <a:off x="9244266" y="8073366"/>
            <a:ext cx="43052" cy="39572"/>
          </a:xfrm>
          <a:custGeom>
            <a:avLst/>
            <a:gdLst/>
            <a:ahLst/>
            <a:cxnLst/>
            <a:rect l="l" t="t" r="r" b="b"/>
            <a:pathLst>
              <a:path w="730" h="671" extrusionOk="0">
                <a:moveTo>
                  <a:pt x="343" y="1"/>
                </a:moveTo>
                <a:cubicBezTo>
                  <a:pt x="213" y="1"/>
                  <a:pt x="81" y="110"/>
                  <a:pt x="31" y="260"/>
                </a:cubicBezTo>
                <a:cubicBezTo>
                  <a:pt x="0" y="442"/>
                  <a:pt x="92" y="624"/>
                  <a:pt x="274" y="655"/>
                </a:cubicBezTo>
                <a:cubicBezTo>
                  <a:pt x="306" y="666"/>
                  <a:pt x="339" y="671"/>
                  <a:pt x="370" y="671"/>
                </a:cubicBezTo>
                <a:cubicBezTo>
                  <a:pt x="516" y="671"/>
                  <a:pt x="644" y="562"/>
                  <a:pt x="669" y="412"/>
                </a:cubicBezTo>
                <a:cubicBezTo>
                  <a:pt x="730" y="229"/>
                  <a:pt x="608" y="47"/>
                  <a:pt x="426" y="16"/>
                </a:cubicBezTo>
                <a:cubicBezTo>
                  <a:pt x="399" y="6"/>
                  <a:pt x="371" y="1"/>
                  <a:pt x="343" y="1"/>
                </a:cubicBezTo>
                <a:close/>
              </a:path>
            </a:pathLst>
          </a:custGeom>
          <a:solidFill>
            <a:srgbClr val="00191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32"/>
          <p:cNvSpPr/>
          <p:nvPr/>
        </p:nvSpPr>
        <p:spPr>
          <a:xfrm>
            <a:off x="9687050" y="8407401"/>
            <a:ext cx="43052" cy="38982"/>
          </a:xfrm>
          <a:custGeom>
            <a:avLst/>
            <a:gdLst/>
            <a:ahLst/>
            <a:cxnLst/>
            <a:rect l="l" t="t" r="r" b="b"/>
            <a:pathLst>
              <a:path w="730" h="661" extrusionOk="0">
                <a:moveTo>
                  <a:pt x="367" y="0"/>
                </a:moveTo>
                <a:cubicBezTo>
                  <a:pt x="229" y="0"/>
                  <a:pt x="84" y="90"/>
                  <a:pt x="31" y="249"/>
                </a:cubicBezTo>
                <a:cubicBezTo>
                  <a:pt x="0" y="432"/>
                  <a:pt x="91" y="614"/>
                  <a:pt x="274" y="644"/>
                </a:cubicBezTo>
                <a:cubicBezTo>
                  <a:pt x="307" y="655"/>
                  <a:pt x="340" y="660"/>
                  <a:pt x="371" y="660"/>
                </a:cubicBezTo>
                <a:cubicBezTo>
                  <a:pt x="517" y="660"/>
                  <a:pt x="644" y="556"/>
                  <a:pt x="669" y="432"/>
                </a:cubicBezTo>
                <a:cubicBezTo>
                  <a:pt x="730" y="249"/>
                  <a:pt x="608" y="67"/>
                  <a:pt x="426" y="6"/>
                </a:cubicBezTo>
                <a:cubicBezTo>
                  <a:pt x="406" y="2"/>
                  <a:pt x="387" y="0"/>
                  <a:pt x="367" y="0"/>
                </a:cubicBezTo>
                <a:close/>
              </a:path>
            </a:pathLst>
          </a:custGeom>
          <a:solidFill>
            <a:srgbClr val="00191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1814;p32"/>
          <p:cNvSpPr/>
          <p:nvPr/>
        </p:nvSpPr>
        <p:spPr>
          <a:xfrm>
            <a:off x="10180022" y="8277714"/>
            <a:ext cx="43052" cy="39572"/>
          </a:xfrm>
          <a:custGeom>
            <a:avLst/>
            <a:gdLst/>
            <a:ahLst/>
            <a:cxnLst/>
            <a:rect l="l" t="t" r="r" b="b"/>
            <a:pathLst>
              <a:path w="730" h="671" extrusionOk="0">
                <a:moveTo>
                  <a:pt x="360" y="1"/>
                </a:moveTo>
                <a:cubicBezTo>
                  <a:pt x="213" y="1"/>
                  <a:pt x="80" y="110"/>
                  <a:pt x="30" y="260"/>
                </a:cubicBezTo>
                <a:cubicBezTo>
                  <a:pt x="0" y="442"/>
                  <a:pt x="91" y="624"/>
                  <a:pt x="274" y="655"/>
                </a:cubicBezTo>
                <a:cubicBezTo>
                  <a:pt x="306" y="666"/>
                  <a:pt x="338" y="671"/>
                  <a:pt x="370" y="671"/>
                </a:cubicBezTo>
                <a:cubicBezTo>
                  <a:pt x="517" y="671"/>
                  <a:pt x="649" y="562"/>
                  <a:pt x="699" y="412"/>
                </a:cubicBezTo>
                <a:cubicBezTo>
                  <a:pt x="730" y="229"/>
                  <a:pt x="608" y="47"/>
                  <a:pt x="456" y="17"/>
                </a:cubicBezTo>
                <a:cubicBezTo>
                  <a:pt x="424" y="6"/>
                  <a:pt x="391" y="1"/>
                  <a:pt x="360" y="1"/>
                </a:cubicBezTo>
                <a:close/>
              </a:path>
            </a:pathLst>
          </a:custGeom>
          <a:solidFill>
            <a:srgbClr val="00191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1815;p32"/>
          <p:cNvSpPr/>
          <p:nvPr/>
        </p:nvSpPr>
        <p:spPr>
          <a:xfrm>
            <a:off x="10570790" y="8497042"/>
            <a:ext cx="43052" cy="38924"/>
          </a:xfrm>
          <a:custGeom>
            <a:avLst/>
            <a:gdLst/>
            <a:ahLst/>
            <a:cxnLst/>
            <a:rect l="l" t="t" r="r" b="b"/>
            <a:pathLst>
              <a:path w="730" h="660" extrusionOk="0">
                <a:moveTo>
                  <a:pt x="387" y="0"/>
                </a:moveTo>
                <a:cubicBezTo>
                  <a:pt x="229" y="0"/>
                  <a:pt x="84" y="90"/>
                  <a:pt x="31" y="249"/>
                </a:cubicBezTo>
                <a:cubicBezTo>
                  <a:pt x="0" y="431"/>
                  <a:pt x="122" y="614"/>
                  <a:pt x="274" y="644"/>
                </a:cubicBezTo>
                <a:cubicBezTo>
                  <a:pt x="306" y="655"/>
                  <a:pt x="338" y="660"/>
                  <a:pt x="370" y="660"/>
                </a:cubicBezTo>
                <a:cubicBezTo>
                  <a:pt x="517" y="660"/>
                  <a:pt x="649" y="551"/>
                  <a:pt x="699" y="401"/>
                </a:cubicBezTo>
                <a:cubicBezTo>
                  <a:pt x="730" y="219"/>
                  <a:pt x="639" y="67"/>
                  <a:pt x="456" y="6"/>
                </a:cubicBezTo>
                <a:cubicBezTo>
                  <a:pt x="433" y="2"/>
                  <a:pt x="410" y="0"/>
                  <a:pt x="387" y="0"/>
                </a:cubicBezTo>
                <a:close/>
              </a:path>
            </a:pathLst>
          </a:custGeom>
          <a:solidFill>
            <a:srgbClr val="00191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6" name="Google Shape;1816;p32"/>
          <p:cNvSpPr/>
          <p:nvPr/>
        </p:nvSpPr>
        <p:spPr>
          <a:xfrm>
            <a:off x="9681682" y="8426508"/>
            <a:ext cx="43052" cy="39572"/>
          </a:xfrm>
          <a:custGeom>
            <a:avLst/>
            <a:gdLst/>
            <a:ahLst/>
            <a:cxnLst/>
            <a:rect l="l" t="t" r="r" b="b"/>
            <a:pathLst>
              <a:path w="730" h="671" extrusionOk="0">
                <a:moveTo>
                  <a:pt x="360" y="1"/>
                </a:moveTo>
                <a:cubicBezTo>
                  <a:pt x="213" y="1"/>
                  <a:pt x="80" y="109"/>
                  <a:pt x="30" y="260"/>
                </a:cubicBezTo>
                <a:cubicBezTo>
                  <a:pt x="0" y="442"/>
                  <a:pt x="91" y="624"/>
                  <a:pt x="274" y="655"/>
                </a:cubicBezTo>
                <a:cubicBezTo>
                  <a:pt x="306" y="665"/>
                  <a:pt x="338" y="671"/>
                  <a:pt x="370" y="671"/>
                </a:cubicBezTo>
                <a:cubicBezTo>
                  <a:pt x="517" y="671"/>
                  <a:pt x="649" y="562"/>
                  <a:pt x="699" y="412"/>
                </a:cubicBezTo>
                <a:cubicBezTo>
                  <a:pt x="730" y="229"/>
                  <a:pt x="638" y="47"/>
                  <a:pt x="456" y="16"/>
                </a:cubicBezTo>
                <a:cubicBezTo>
                  <a:pt x="424" y="6"/>
                  <a:pt x="391" y="1"/>
                  <a:pt x="360" y="1"/>
                </a:cubicBezTo>
                <a:close/>
              </a:path>
            </a:pathLst>
          </a:custGeom>
          <a:solidFill>
            <a:srgbClr val="0B1E27"/>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1817;p32"/>
          <p:cNvSpPr/>
          <p:nvPr/>
        </p:nvSpPr>
        <p:spPr>
          <a:xfrm>
            <a:off x="8792516" y="8287623"/>
            <a:ext cx="469736" cy="157818"/>
          </a:xfrm>
          <a:custGeom>
            <a:avLst/>
            <a:gdLst/>
            <a:ahLst/>
            <a:cxnLst/>
            <a:rect l="l" t="t" r="r" b="b"/>
            <a:pathLst>
              <a:path w="7965" h="2676" extrusionOk="0">
                <a:moveTo>
                  <a:pt x="7904" y="1"/>
                </a:moveTo>
                <a:lnTo>
                  <a:pt x="1" y="1885"/>
                </a:lnTo>
                <a:lnTo>
                  <a:pt x="244" y="2675"/>
                </a:lnTo>
                <a:lnTo>
                  <a:pt x="7964" y="1824"/>
                </a:lnTo>
                <a:lnTo>
                  <a:pt x="790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32"/>
          <p:cNvSpPr/>
          <p:nvPr/>
        </p:nvSpPr>
        <p:spPr>
          <a:xfrm>
            <a:off x="9301649" y="8359337"/>
            <a:ext cx="354970" cy="250998"/>
          </a:xfrm>
          <a:custGeom>
            <a:avLst/>
            <a:gdLst/>
            <a:ahLst/>
            <a:cxnLst/>
            <a:rect l="l" t="t" r="r" b="b"/>
            <a:pathLst>
              <a:path w="6019" h="4256" extrusionOk="0">
                <a:moveTo>
                  <a:pt x="0" y="0"/>
                </a:moveTo>
                <a:lnTo>
                  <a:pt x="91" y="1672"/>
                </a:lnTo>
                <a:lnTo>
                  <a:pt x="5745" y="4256"/>
                </a:lnTo>
                <a:lnTo>
                  <a:pt x="6018" y="3161"/>
                </a:lnTo>
                <a:lnTo>
                  <a:pt x="0"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32"/>
          <p:cNvSpPr/>
          <p:nvPr/>
        </p:nvSpPr>
        <p:spPr>
          <a:xfrm>
            <a:off x="9726445" y="8448979"/>
            <a:ext cx="457174" cy="132694"/>
          </a:xfrm>
          <a:custGeom>
            <a:avLst/>
            <a:gdLst/>
            <a:ahLst/>
            <a:cxnLst/>
            <a:rect l="l" t="t" r="r" b="b"/>
            <a:pathLst>
              <a:path w="7752" h="2250" extrusionOk="0">
                <a:moveTo>
                  <a:pt x="7752" y="0"/>
                </a:moveTo>
                <a:lnTo>
                  <a:pt x="214" y="1368"/>
                </a:lnTo>
                <a:lnTo>
                  <a:pt x="1" y="2249"/>
                </a:lnTo>
                <a:lnTo>
                  <a:pt x="6992" y="1672"/>
                </a:lnTo>
                <a:lnTo>
                  <a:pt x="7752"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32"/>
          <p:cNvSpPr/>
          <p:nvPr/>
        </p:nvSpPr>
        <p:spPr>
          <a:xfrm>
            <a:off x="10205086" y="8491853"/>
            <a:ext cx="369360" cy="254714"/>
          </a:xfrm>
          <a:custGeom>
            <a:avLst/>
            <a:gdLst/>
            <a:ahLst/>
            <a:cxnLst/>
            <a:rect l="l" t="t" r="r" b="b"/>
            <a:pathLst>
              <a:path w="6263" h="4319" extrusionOk="0">
                <a:moveTo>
                  <a:pt x="439" y="1"/>
                </a:moveTo>
                <a:cubicBezTo>
                  <a:pt x="433" y="1"/>
                  <a:pt x="429" y="1"/>
                  <a:pt x="426" y="3"/>
                </a:cubicBezTo>
                <a:lnTo>
                  <a:pt x="1" y="1705"/>
                </a:lnTo>
                <a:lnTo>
                  <a:pt x="5958" y="4319"/>
                </a:lnTo>
                <a:lnTo>
                  <a:pt x="6262" y="3012"/>
                </a:lnTo>
                <a:cubicBezTo>
                  <a:pt x="6262" y="3012"/>
                  <a:pt x="801" y="1"/>
                  <a:pt x="439"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32"/>
          <p:cNvSpPr/>
          <p:nvPr/>
        </p:nvSpPr>
        <p:spPr>
          <a:xfrm>
            <a:off x="8781785" y="8536793"/>
            <a:ext cx="421318" cy="100434"/>
          </a:xfrm>
          <a:custGeom>
            <a:avLst/>
            <a:gdLst/>
            <a:ahLst/>
            <a:cxnLst/>
            <a:rect l="l" t="t" r="r" b="b"/>
            <a:pathLst>
              <a:path w="7144" h="1703" extrusionOk="0">
                <a:moveTo>
                  <a:pt x="365" y="1"/>
                </a:moveTo>
                <a:lnTo>
                  <a:pt x="0" y="1520"/>
                </a:lnTo>
                <a:lnTo>
                  <a:pt x="7143" y="1703"/>
                </a:lnTo>
                <a:lnTo>
                  <a:pt x="6870" y="760"/>
                </a:lnTo>
                <a:lnTo>
                  <a:pt x="365"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32"/>
          <p:cNvSpPr/>
          <p:nvPr/>
        </p:nvSpPr>
        <p:spPr>
          <a:xfrm>
            <a:off x="9278295" y="8563684"/>
            <a:ext cx="304842" cy="145256"/>
          </a:xfrm>
          <a:custGeom>
            <a:avLst/>
            <a:gdLst/>
            <a:ahLst/>
            <a:cxnLst/>
            <a:rect l="l" t="t" r="r" b="b"/>
            <a:pathLst>
              <a:path w="5169" h="2463" extrusionOk="0">
                <a:moveTo>
                  <a:pt x="31" y="0"/>
                </a:moveTo>
                <a:lnTo>
                  <a:pt x="1" y="1216"/>
                </a:lnTo>
                <a:lnTo>
                  <a:pt x="4955" y="2462"/>
                </a:lnTo>
                <a:lnTo>
                  <a:pt x="5168" y="1672"/>
                </a:lnTo>
                <a:cubicBezTo>
                  <a:pt x="5168" y="1672"/>
                  <a:pt x="366" y="31"/>
                  <a:pt x="3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32"/>
          <p:cNvSpPr/>
          <p:nvPr/>
        </p:nvSpPr>
        <p:spPr>
          <a:xfrm>
            <a:off x="9649365" y="8656925"/>
            <a:ext cx="399850" cy="91470"/>
          </a:xfrm>
          <a:custGeom>
            <a:avLst/>
            <a:gdLst/>
            <a:ahLst/>
            <a:cxnLst/>
            <a:rect l="l" t="t" r="r" b="b"/>
            <a:pathLst>
              <a:path w="6780" h="1551" extrusionOk="0">
                <a:moveTo>
                  <a:pt x="6536" y="0"/>
                </a:moveTo>
                <a:lnTo>
                  <a:pt x="214" y="638"/>
                </a:lnTo>
                <a:lnTo>
                  <a:pt x="1" y="1550"/>
                </a:lnTo>
                <a:lnTo>
                  <a:pt x="6779" y="1368"/>
                </a:lnTo>
                <a:lnTo>
                  <a:pt x="6536"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32"/>
          <p:cNvSpPr/>
          <p:nvPr/>
        </p:nvSpPr>
        <p:spPr>
          <a:xfrm>
            <a:off x="10158496" y="8723212"/>
            <a:ext cx="342408" cy="139888"/>
          </a:xfrm>
          <a:custGeom>
            <a:avLst/>
            <a:gdLst/>
            <a:ahLst/>
            <a:cxnLst/>
            <a:rect l="l" t="t" r="r" b="b"/>
            <a:pathLst>
              <a:path w="5806" h="2372" extrusionOk="0">
                <a:moveTo>
                  <a:pt x="487" y="1"/>
                </a:moveTo>
                <a:lnTo>
                  <a:pt x="0" y="1004"/>
                </a:lnTo>
                <a:lnTo>
                  <a:pt x="5775" y="2372"/>
                </a:lnTo>
                <a:lnTo>
                  <a:pt x="5806" y="1308"/>
                </a:lnTo>
                <a:lnTo>
                  <a:pt x="487" y="1"/>
                </a:lnTo>
                <a:close/>
              </a:path>
            </a:pathLst>
          </a:custGeom>
          <a:solidFill>
            <a:srgbClr val="0B1E27"/>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32"/>
          <p:cNvSpPr/>
          <p:nvPr/>
        </p:nvSpPr>
        <p:spPr>
          <a:xfrm>
            <a:off x="15075536" y="7886062"/>
            <a:ext cx="376496" cy="1421592"/>
          </a:xfrm>
          <a:custGeom>
            <a:avLst/>
            <a:gdLst/>
            <a:ahLst/>
            <a:cxnLst/>
            <a:rect l="l" t="t" r="r" b="b"/>
            <a:pathLst>
              <a:path w="6384" h="24105" extrusionOk="0">
                <a:moveTo>
                  <a:pt x="3587" y="1"/>
                </a:moveTo>
                <a:lnTo>
                  <a:pt x="1" y="4743"/>
                </a:lnTo>
                <a:lnTo>
                  <a:pt x="396" y="24074"/>
                </a:lnTo>
                <a:lnTo>
                  <a:pt x="4195" y="24105"/>
                </a:lnTo>
                <a:lnTo>
                  <a:pt x="6384" y="4378"/>
                </a:lnTo>
                <a:lnTo>
                  <a:pt x="358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32"/>
          <p:cNvSpPr/>
          <p:nvPr/>
        </p:nvSpPr>
        <p:spPr>
          <a:xfrm>
            <a:off x="16316016" y="8115533"/>
            <a:ext cx="568284" cy="1346282"/>
          </a:xfrm>
          <a:custGeom>
            <a:avLst/>
            <a:gdLst/>
            <a:ahLst/>
            <a:cxnLst/>
            <a:rect l="l" t="t" r="r" b="b"/>
            <a:pathLst>
              <a:path w="9636" h="22828" extrusionOk="0">
                <a:moveTo>
                  <a:pt x="6931" y="1"/>
                </a:moveTo>
                <a:lnTo>
                  <a:pt x="2645" y="4560"/>
                </a:lnTo>
                <a:lnTo>
                  <a:pt x="1" y="22189"/>
                </a:lnTo>
                <a:lnTo>
                  <a:pt x="4378" y="22828"/>
                </a:lnTo>
                <a:lnTo>
                  <a:pt x="9636" y="5988"/>
                </a:lnTo>
                <a:lnTo>
                  <a:pt x="693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32"/>
          <p:cNvSpPr/>
          <p:nvPr/>
        </p:nvSpPr>
        <p:spPr>
          <a:xfrm>
            <a:off x="14367483" y="8042050"/>
            <a:ext cx="356798" cy="1197488"/>
          </a:xfrm>
          <a:custGeom>
            <a:avLst/>
            <a:gdLst/>
            <a:ahLst/>
            <a:cxnLst/>
            <a:rect l="l" t="t" r="r" b="b"/>
            <a:pathLst>
              <a:path w="6050" h="20305" extrusionOk="0">
                <a:moveTo>
                  <a:pt x="3374" y="0"/>
                </a:moveTo>
                <a:lnTo>
                  <a:pt x="0" y="5897"/>
                </a:lnTo>
                <a:lnTo>
                  <a:pt x="2158" y="20274"/>
                </a:lnTo>
                <a:lnTo>
                  <a:pt x="5380" y="20305"/>
                </a:lnTo>
                <a:lnTo>
                  <a:pt x="6049" y="4772"/>
                </a:lnTo>
                <a:lnTo>
                  <a:pt x="337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1828;p32"/>
          <p:cNvSpPr/>
          <p:nvPr/>
        </p:nvSpPr>
        <p:spPr>
          <a:xfrm>
            <a:off x="17045596" y="8518863"/>
            <a:ext cx="335272" cy="1077414"/>
          </a:xfrm>
          <a:custGeom>
            <a:avLst/>
            <a:gdLst/>
            <a:ahLst/>
            <a:cxnLst/>
            <a:rect l="l" t="t" r="r" b="b"/>
            <a:pathLst>
              <a:path w="5685" h="18269" extrusionOk="0">
                <a:moveTo>
                  <a:pt x="3314" y="1"/>
                </a:moveTo>
                <a:lnTo>
                  <a:pt x="213" y="4864"/>
                </a:lnTo>
                <a:lnTo>
                  <a:pt x="1" y="17752"/>
                </a:lnTo>
                <a:lnTo>
                  <a:pt x="2827" y="18268"/>
                </a:lnTo>
                <a:lnTo>
                  <a:pt x="5685" y="4773"/>
                </a:lnTo>
                <a:lnTo>
                  <a:pt x="331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1829;p32"/>
          <p:cNvSpPr/>
          <p:nvPr/>
        </p:nvSpPr>
        <p:spPr>
          <a:xfrm>
            <a:off x="15625893" y="8375436"/>
            <a:ext cx="498398" cy="1021860"/>
          </a:xfrm>
          <a:custGeom>
            <a:avLst/>
            <a:gdLst/>
            <a:ahLst/>
            <a:cxnLst/>
            <a:rect l="l" t="t" r="r" b="b"/>
            <a:pathLst>
              <a:path w="8451" h="17327" extrusionOk="0">
                <a:moveTo>
                  <a:pt x="6353" y="1"/>
                </a:moveTo>
                <a:lnTo>
                  <a:pt x="1976" y="4499"/>
                </a:lnTo>
                <a:lnTo>
                  <a:pt x="0" y="17205"/>
                </a:lnTo>
                <a:lnTo>
                  <a:pt x="3101" y="17326"/>
                </a:lnTo>
                <a:lnTo>
                  <a:pt x="8450" y="5472"/>
                </a:lnTo>
                <a:lnTo>
                  <a:pt x="635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32"/>
          <p:cNvSpPr/>
          <p:nvPr/>
        </p:nvSpPr>
        <p:spPr>
          <a:xfrm>
            <a:off x="14568234" y="8483007"/>
            <a:ext cx="699208" cy="234898"/>
          </a:xfrm>
          <a:custGeom>
            <a:avLst/>
            <a:gdLst/>
            <a:ahLst/>
            <a:cxnLst/>
            <a:rect l="l" t="t" r="r" b="b"/>
            <a:pathLst>
              <a:path w="11856" h="3983" extrusionOk="0">
                <a:moveTo>
                  <a:pt x="11764" y="1"/>
                </a:moveTo>
                <a:lnTo>
                  <a:pt x="1" y="2797"/>
                </a:lnTo>
                <a:lnTo>
                  <a:pt x="396" y="3982"/>
                </a:lnTo>
                <a:lnTo>
                  <a:pt x="11855" y="2675"/>
                </a:lnTo>
                <a:lnTo>
                  <a:pt x="1176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32"/>
          <p:cNvSpPr/>
          <p:nvPr/>
        </p:nvSpPr>
        <p:spPr>
          <a:xfrm>
            <a:off x="15324707" y="8588749"/>
            <a:ext cx="527118" cy="372958"/>
          </a:xfrm>
          <a:custGeom>
            <a:avLst/>
            <a:gdLst/>
            <a:ahLst/>
            <a:cxnLst/>
            <a:rect l="l" t="t" r="r" b="b"/>
            <a:pathLst>
              <a:path w="8938" h="6324" extrusionOk="0">
                <a:moveTo>
                  <a:pt x="1" y="1"/>
                </a:moveTo>
                <a:lnTo>
                  <a:pt x="122" y="2493"/>
                </a:lnTo>
                <a:lnTo>
                  <a:pt x="8512" y="6323"/>
                </a:lnTo>
                <a:lnTo>
                  <a:pt x="8937" y="4712"/>
                </a:lnTo>
                <a:lnTo>
                  <a:pt x="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832;p32"/>
          <p:cNvSpPr/>
          <p:nvPr/>
        </p:nvSpPr>
        <p:spPr>
          <a:xfrm>
            <a:off x="15955681" y="8723212"/>
            <a:ext cx="679450" cy="195444"/>
          </a:xfrm>
          <a:custGeom>
            <a:avLst/>
            <a:gdLst/>
            <a:ahLst/>
            <a:cxnLst/>
            <a:rect l="l" t="t" r="r" b="b"/>
            <a:pathLst>
              <a:path w="11521" h="3314" extrusionOk="0">
                <a:moveTo>
                  <a:pt x="11521" y="1"/>
                </a:moveTo>
                <a:lnTo>
                  <a:pt x="305" y="2007"/>
                </a:lnTo>
                <a:lnTo>
                  <a:pt x="1" y="3314"/>
                </a:lnTo>
                <a:lnTo>
                  <a:pt x="10366" y="2463"/>
                </a:lnTo>
                <a:lnTo>
                  <a:pt x="1152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3" name="Google Shape;1833;p32"/>
          <p:cNvSpPr/>
          <p:nvPr/>
        </p:nvSpPr>
        <p:spPr>
          <a:xfrm>
            <a:off x="16665563" y="8785842"/>
            <a:ext cx="548586" cy="378384"/>
          </a:xfrm>
          <a:custGeom>
            <a:avLst/>
            <a:gdLst/>
            <a:ahLst/>
            <a:cxnLst/>
            <a:rect l="l" t="t" r="r" b="b"/>
            <a:pathLst>
              <a:path w="9302" h="6416" extrusionOk="0">
                <a:moveTo>
                  <a:pt x="655" y="0"/>
                </a:moveTo>
                <a:cubicBezTo>
                  <a:pt x="648" y="0"/>
                  <a:pt x="643" y="1"/>
                  <a:pt x="639" y="2"/>
                </a:cubicBezTo>
                <a:lnTo>
                  <a:pt x="1" y="2525"/>
                </a:lnTo>
                <a:lnTo>
                  <a:pt x="8846" y="6416"/>
                </a:lnTo>
                <a:lnTo>
                  <a:pt x="9302" y="4471"/>
                </a:lnTo>
                <a:cubicBezTo>
                  <a:pt x="9302" y="4471"/>
                  <a:pt x="1160" y="0"/>
                  <a:pt x="65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4" name="Google Shape;1834;p32"/>
          <p:cNvSpPr/>
          <p:nvPr/>
        </p:nvSpPr>
        <p:spPr>
          <a:xfrm>
            <a:off x="14552135" y="8854076"/>
            <a:ext cx="625666" cy="147024"/>
          </a:xfrm>
          <a:custGeom>
            <a:avLst/>
            <a:gdLst/>
            <a:ahLst/>
            <a:cxnLst/>
            <a:rect l="l" t="t" r="r" b="b"/>
            <a:pathLst>
              <a:path w="10609" h="2493" extrusionOk="0">
                <a:moveTo>
                  <a:pt x="578" y="1"/>
                </a:moveTo>
                <a:lnTo>
                  <a:pt x="0" y="2219"/>
                </a:lnTo>
                <a:lnTo>
                  <a:pt x="10608" y="2493"/>
                </a:lnTo>
                <a:lnTo>
                  <a:pt x="10608" y="2493"/>
                </a:lnTo>
                <a:lnTo>
                  <a:pt x="10183" y="1125"/>
                </a:lnTo>
                <a:lnTo>
                  <a:pt x="578"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835;p32"/>
          <p:cNvSpPr/>
          <p:nvPr/>
        </p:nvSpPr>
        <p:spPr>
          <a:xfrm>
            <a:off x="15290678" y="8893532"/>
            <a:ext cx="451748" cy="213372"/>
          </a:xfrm>
          <a:custGeom>
            <a:avLst/>
            <a:gdLst/>
            <a:ahLst/>
            <a:cxnLst/>
            <a:rect l="l" t="t" r="r" b="b"/>
            <a:pathLst>
              <a:path w="7660" h="3618" extrusionOk="0">
                <a:moveTo>
                  <a:pt x="31" y="0"/>
                </a:moveTo>
                <a:lnTo>
                  <a:pt x="0" y="1794"/>
                </a:lnTo>
                <a:lnTo>
                  <a:pt x="7356" y="3617"/>
                </a:lnTo>
                <a:lnTo>
                  <a:pt x="7660" y="2462"/>
                </a:lnTo>
                <a:cubicBezTo>
                  <a:pt x="7660" y="2462"/>
                  <a:pt x="547" y="31"/>
                  <a:pt x="3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1836;p32"/>
          <p:cNvSpPr/>
          <p:nvPr/>
        </p:nvSpPr>
        <p:spPr>
          <a:xfrm>
            <a:off x="15839204" y="9031533"/>
            <a:ext cx="597004" cy="134522"/>
          </a:xfrm>
          <a:custGeom>
            <a:avLst/>
            <a:gdLst/>
            <a:ahLst/>
            <a:cxnLst/>
            <a:rect l="l" t="t" r="r" b="b"/>
            <a:pathLst>
              <a:path w="10123" h="2281" extrusionOk="0">
                <a:moveTo>
                  <a:pt x="9727" y="1"/>
                </a:moveTo>
                <a:lnTo>
                  <a:pt x="335" y="943"/>
                </a:lnTo>
                <a:lnTo>
                  <a:pt x="0" y="2280"/>
                </a:lnTo>
                <a:lnTo>
                  <a:pt x="10122" y="2037"/>
                </a:lnTo>
                <a:lnTo>
                  <a:pt x="972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32"/>
          <p:cNvSpPr/>
          <p:nvPr/>
        </p:nvSpPr>
        <p:spPr>
          <a:xfrm>
            <a:off x="16595676" y="9128371"/>
            <a:ext cx="510960" cy="207946"/>
          </a:xfrm>
          <a:custGeom>
            <a:avLst/>
            <a:gdLst/>
            <a:ahLst/>
            <a:cxnLst/>
            <a:rect l="l" t="t" r="r" b="b"/>
            <a:pathLst>
              <a:path w="8664" h="3526" extrusionOk="0">
                <a:moveTo>
                  <a:pt x="760" y="0"/>
                </a:moveTo>
                <a:lnTo>
                  <a:pt x="0" y="1520"/>
                </a:lnTo>
                <a:lnTo>
                  <a:pt x="8572" y="3526"/>
                </a:lnTo>
                <a:lnTo>
                  <a:pt x="8663" y="1976"/>
                </a:lnTo>
                <a:lnTo>
                  <a:pt x="760"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32"/>
          <p:cNvSpPr/>
          <p:nvPr/>
        </p:nvSpPr>
        <p:spPr>
          <a:xfrm>
            <a:off x="10857586" y="4740098"/>
            <a:ext cx="2525840" cy="4510172"/>
          </a:xfrm>
          <a:custGeom>
            <a:avLst/>
            <a:gdLst/>
            <a:ahLst/>
            <a:cxnLst/>
            <a:rect l="l" t="t" r="r" b="b"/>
            <a:pathLst>
              <a:path w="42829" h="76476" extrusionOk="0">
                <a:moveTo>
                  <a:pt x="42828" y="20791"/>
                </a:moveTo>
                <a:lnTo>
                  <a:pt x="42676" y="20639"/>
                </a:lnTo>
                <a:lnTo>
                  <a:pt x="39120" y="23041"/>
                </a:lnTo>
                <a:lnTo>
                  <a:pt x="35837" y="23861"/>
                </a:lnTo>
                <a:lnTo>
                  <a:pt x="39029" y="21217"/>
                </a:lnTo>
                <a:lnTo>
                  <a:pt x="39849" y="18360"/>
                </a:lnTo>
                <a:lnTo>
                  <a:pt x="39424" y="18360"/>
                </a:lnTo>
                <a:lnTo>
                  <a:pt x="38573" y="20427"/>
                </a:lnTo>
                <a:lnTo>
                  <a:pt x="31764" y="25411"/>
                </a:lnTo>
                <a:lnTo>
                  <a:pt x="32889" y="23253"/>
                </a:lnTo>
                <a:lnTo>
                  <a:pt x="32615" y="23253"/>
                </a:lnTo>
                <a:lnTo>
                  <a:pt x="30639" y="26262"/>
                </a:lnTo>
                <a:lnTo>
                  <a:pt x="30852" y="26080"/>
                </a:lnTo>
                <a:lnTo>
                  <a:pt x="28451" y="27873"/>
                </a:lnTo>
                <a:lnTo>
                  <a:pt x="25016" y="32980"/>
                </a:lnTo>
                <a:lnTo>
                  <a:pt x="22919" y="26779"/>
                </a:lnTo>
                <a:lnTo>
                  <a:pt x="22220" y="26019"/>
                </a:lnTo>
                <a:lnTo>
                  <a:pt x="22372" y="19332"/>
                </a:lnTo>
                <a:lnTo>
                  <a:pt x="23588" y="17144"/>
                </a:lnTo>
                <a:lnTo>
                  <a:pt x="26566" y="15016"/>
                </a:lnTo>
                <a:lnTo>
                  <a:pt x="28451" y="12949"/>
                </a:lnTo>
                <a:lnTo>
                  <a:pt x="28451" y="12797"/>
                </a:lnTo>
                <a:lnTo>
                  <a:pt x="26354" y="14712"/>
                </a:lnTo>
                <a:lnTo>
                  <a:pt x="24408" y="15715"/>
                </a:lnTo>
                <a:lnTo>
                  <a:pt x="27600" y="10001"/>
                </a:lnTo>
                <a:lnTo>
                  <a:pt x="28451" y="4834"/>
                </a:lnTo>
                <a:lnTo>
                  <a:pt x="28056" y="4834"/>
                </a:lnTo>
                <a:lnTo>
                  <a:pt x="26931" y="8967"/>
                </a:lnTo>
                <a:lnTo>
                  <a:pt x="20609" y="20001"/>
                </a:lnTo>
                <a:lnTo>
                  <a:pt x="20275" y="23831"/>
                </a:lnTo>
                <a:lnTo>
                  <a:pt x="10122" y="12554"/>
                </a:lnTo>
                <a:lnTo>
                  <a:pt x="761" y="1"/>
                </a:lnTo>
                <a:lnTo>
                  <a:pt x="761" y="1065"/>
                </a:lnTo>
                <a:lnTo>
                  <a:pt x="9028" y="14256"/>
                </a:lnTo>
                <a:lnTo>
                  <a:pt x="19879" y="26901"/>
                </a:lnTo>
                <a:lnTo>
                  <a:pt x="22493" y="34500"/>
                </a:lnTo>
                <a:lnTo>
                  <a:pt x="16445" y="30822"/>
                </a:lnTo>
                <a:lnTo>
                  <a:pt x="2797" y="20457"/>
                </a:lnTo>
                <a:lnTo>
                  <a:pt x="761" y="15776"/>
                </a:lnTo>
                <a:lnTo>
                  <a:pt x="1" y="16536"/>
                </a:lnTo>
                <a:lnTo>
                  <a:pt x="2037" y="20943"/>
                </a:lnTo>
                <a:lnTo>
                  <a:pt x="11551" y="29211"/>
                </a:lnTo>
                <a:lnTo>
                  <a:pt x="8511" y="28421"/>
                </a:lnTo>
                <a:lnTo>
                  <a:pt x="5654" y="26019"/>
                </a:lnTo>
                <a:lnTo>
                  <a:pt x="5381" y="26627"/>
                </a:lnTo>
                <a:lnTo>
                  <a:pt x="7934" y="28725"/>
                </a:lnTo>
                <a:lnTo>
                  <a:pt x="15624" y="31673"/>
                </a:lnTo>
                <a:lnTo>
                  <a:pt x="22493" y="36840"/>
                </a:lnTo>
                <a:lnTo>
                  <a:pt x="22858" y="38937"/>
                </a:lnTo>
                <a:lnTo>
                  <a:pt x="22767" y="57084"/>
                </a:lnTo>
                <a:lnTo>
                  <a:pt x="19363" y="76476"/>
                </a:lnTo>
                <a:lnTo>
                  <a:pt x="29606" y="76476"/>
                </a:lnTo>
                <a:lnTo>
                  <a:pt x="27326" y="53284"/>
                </a:lnTo>
                <a:lnTo>
                  <a:pt x="26445" y="44409"/>
                </a:lnTo>
                <a:lnTo>
                  <a:pt x="31095" y="35898"/>
                </a:lnTo>
                <a:lnTo>
                  <a:pt x="32098" y="33284"/>
                </a:lnTo>
                <a:lnTo>
                  <a:pt x="33588" y="31946"/>
                </a:lnTo>
                <a:lnTo>
                  <a:pt x="33588" y="31582"/>
                </a:lnTo>
                <a:lnTo>
                  <a:pt x="32098" y="32494"/>
                </a:lnTo>
                <a:lnTo>
                  <a:pt x="33071" y="27357"/>
                </a:lnTo>
                <a:lnTo>
                  <a:pt x="32737" y="27357"/>
                </a:lnTo>
                <a:lnTo>
                  <a:pt x="30488" y="34804"/>
                </a:lnTo>
                <a:lnTo>
                  <a:pt x="26202" y="41977"/>
                </a:lnTo>
                <a:lnTo>
                  <a:pt x="25594" y="35807"/>
                </a:lnTo>
                <a:lnTo>
                  <a:pt x="29606" y="28968"/>
                </a:lnTo>
                <a:lnTo>
                  <a:pt x="34591" y="24895"/>
                </a:lnTo>
                <a:lnTo>
                  <a:pt x="38330" y="23831"/>
                </a:lnTo>
                <a:lnTo>
                  <a:pt x="40336" y="22858"/>
                </a:lnTo>
                <a:lnTo>
                  <a:pt x="42220" y="23010"/>
                </a:lnTo>
                <a:lnTo>
                  <a:pt x="42372" y="22797"/>
                </a:lnTo>
                <a:lnTo>
                  <a:pt x="40700" y="22524"/>
                </a:lnTo>
                <a:close/>
              </a:path>
            </a:pathLst>
          </a:custGeom>
          <a:solidFill>
            <a:srgbClr val="000000">
              <a:alpha val="38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32"/>
          <p:cNvSpPr/>
          <p:nvPr/>
        </p:nvSpPr>
        <p:spPr>
          <a:xfrm>
            <a:off x="4449988" y="6086361"/>
            <a:ext cx="1573984" cy="2809038"/>
          </a:xfrm>
          <a:custGeom>
            <a:avLst/>
            <a:gdLst/>
            <a:ahLst/>
            <a:cxnLst/>
            <a:rect l="l" t="t" r="r" b="b"/>
            <a:pathLst>
              <a:path w="26689" h="47631" extrusionOk="0">
                <a:moveTo>
                  <a:pt x="26688" y="12949"/>
                </a:moveTo>
                <a:lnTo>
                  <a:pt x="26597" y="12827"/>
                </a:lnTo>
                <a:lnTo>
                  <a:pt x="24378" y="14347"/>
                </a:lnTo>
                <a:lnTo>
                  <a:pt x="22342" y="14864"/>
                </a:lnTo>
                <a:lnTo>
                  <a:pt x="24317" y="13223"/>
                </a:lnTo>
                <a:lnTo>
                  <a:pt x="24834" y="11429"/>
                </a:lnTo>
                <a:lnTo>
                  <a:pt x="24560" y="11429"/>
                </a:lnTo>
                <a:lnTo>
                  <a:pt x="24013" y="12706"/>
                </a:lnTo>
                <a:lnTo>
                  <a:pt x="19788" y="15837"/>
                </a:lnTo>
                <a:lnTo>
                  <a:pt x="20487" y="14469"/>
                </a:lnTo>
                <a:lnTo>
                  <a:pt x="20335" y="14469"/>
                </a:lnTo>
                <a:lnTo>
                  <a:pt x="19089" y="16353"/>
                </a:lnTo>
                <a:lnTo>
                  <a:pt x="19241" y="16232"/>
                </a:lnTo>
                <a:lnTo>
                  <a:pt x="17721" y="17356"/>
                </a:lnTo>
                <a:lnTo>
                  <a:pt x="15594" y="20517"/>
                </a:lnTo>
                <a:lnTo>
                  <a:pt x="14287" y="16657"/>
                </a:lnTo>
                <a:lnTo>
                  <a:pt x="13831" y="16171"/>
                </a:lnTo>
                <a:lnTo>
                  <a:pt x="13952" y="12037"/>
                </a:lnTo>
                <a:lnTo>
                  <a:pt x="14712" y="10669"/>
                </a:lnTo>
                <a:lnTo>
                  <a:pt x="16566" y="9332"/>
                </a:lnTo>
                <a:lnTo>
                  <a:pt x="17721" y="8055"/>
                </a:lnTo>
                <a:lnTo>
                  <a:pt x="17721" y="7964"/>
                </a:lnTo>
                <a:lnTo>
                  <a:pt x="16414" y="9150"/>
                </a:lnTo>
                <a:lnTo>
                  <a:pt x="15199" y="9757"/>
                </a:lnTo>
                <a:lnTo>
                  <a:pt x="17205" y="6232"/>
                </a:lnTo>
                <a:lnTo>
                  <a:pt x="17721" y="3010"/>
                </a:lnTo>
                <a:lnTo>
                  <a:pt x="17478" y="3010"/>
                </a:lnTo>
                <a:lnTo>
                  <a:pt x="16779" y="5563"/>
                </a:lnTo>
                <a:lnTo>
                  <a:pt x="12858" y="12432"/>
                </a:lnTo>
                <a:lnTo>
                  <a:pt x="12615" y="14834"/>
                </a:lnTo>
                <a:lnTo>
                  <a:pt x="6323" y="7812"/>
                </a:lnTo>
                <a:lnTo>
                  <a:pt x="457" y="0"/>
                </a:lnTo>
                <a:lnTo>
                  <a:pt x="457" y="669"/>
                </a:lnTo>
                <a:lnTo>
                  <a:pt x="5624" y="8846"/>
                </a:lnTo>
                <a:lnTo>
                  <a:pt x="12372" y="16748"/>
                </a:lnTo>
                <a:lnTo>
                  <a:pt x="14013" y="21490"/>
                </a:lnTo>
                <a:lnTo>
                  <a:pt x="10244" y="19180"/>
                </a:lnTo>
                <a:lnTo>
                  <a:pt x="1764" y="12736"/>
                </a:lnTo>
                <a:lnTo>
                  <a:pt x="457" y="9818"/>
                </a:lnTo>
                <a:lnTo>
                  <a:pt x="1" y="10274"/>
                </a:lnTo>
                <a:lnTo>
                  <a:pt x="1277" y="13040"/>
                </a:lnTo>
                <a:lnTo>
                  <a:pt x="7204" y="18177"/>
                </a:lnTo>
                <a:lnTo>
                  <a:pt x="5320" y="17691"/>
                </a:lnTo>
                <a:lnTo>
                  <a:pt x="3527" y="16201"/>
                </a:lnTo>
                <a:lnTo>
                  <a:pt x="3344" y="16566"/>
                </a:lnTo>
                <a:lnTo>
                  <a:pt x="4955" y="17873"/>
                </a:lnTo>
                <a:lnTo>
                  <a:pt x="9727" y="19727"/>
                </a:lnTo>
                <a:lnTo>
                  <a:pt x="14013" y="22949"/>
                </a:lnTo>
                <a:lnTo>
                  <a:pt x="14226" y="24256"/>
                </a:lnTo>
                <a:lnTo>
                  <a:pt x="14195" y="35563"/>
                </a:lnTo>
                <a:lnTo>
                  <a:pt x="12068" y="47630"/>
                </a:lnTo>
                <a:lnTo>
                  <a:pt x="18451" y="47630"/>
                </a:lnTo>
                <a:lnTo>
                  <a:pt x="17022" y="33192"/>
                </a:lnTo>
                <a:lnTo>
                  <a:pt x="16475" y="27660"/>
                </a:lnTo>
                <a:lnTo>
                  <a:pt x="19393" y="22341"/>
                </a:lnTo>
                <a:lnTo>
                  <a:pt x="20001" y="20730"/>
                </a:lnTo>
                <a:lnTo>
                  <a:pt x="20913" y="19879"/>
                </a:lnTo>
                <a:lnTo>
                  <a:pt x="20913" y="19666"/>
                </a:lnTo>
                <a:lnTo>
                  <a:pt x="20001" y="20214"/>
                </a:lnTo>
                <a:lnTo>
                  <a:pt x="20609" y="17022"/>
                </a:lnTo>
                <a:lnTo>
                  <a:pt x="20396" y="17022"/>
                </a:lnTo>
                <a:lnTo>
                  <a:pt x="18998" y="21673"/>
                </a:lnTo>
                <a:lnTo>
                  <a:pt x="16323" y="26141"/>
                </a:lnTo>
                <a:lnTo>
                  <a:pt x="15928" y="22311"/>
                </a:lnTo>
                <a:lnTo>
                  <a:pt x="18451" y="18025"/>
                </a:lnTo>
                <a:lnTo>
                  <a:pt x="21551" y="15502"/>
                </a:lnTo>
                <a:lnTo>
                  <a:pt x="23892" y="14834"/>
                </a:lnTo>
                <a:lnTo>
                  <a:pt x="25138" y="14226"/>
                </a:lnTo>
                <a:lnTo>
                  <a:pt x="26293" y="14317"/>
                </a:lnTo>
                <a:lnTo>
                  <a:pt x="26415" y="14195"/>
                </a:lnTo>
                <a:lnTo>
                  <a:pt x="25351" y="14013"/>
                </a:lnTo>
                <a:close/>
              </a:path>
            </a:pathLst>
          </a:custGeom>
          <a:solidFill>
            <a:srgbClr val="000000">
              <a:alpha val="38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32"/>
          <p:cNvSpPr/>
          <p:nvPr/>
        </p:nvSpPr>
        <p:spPr>
          <a:xfrm>
            <a:off x="-49499" y="8707101"/>
            <a:ext cx="18375646" cy="1685034"/>
          </a:xfrm>
          <a:custGeom>
            <a:avLst/>
            <a:gdLst/>
            <a:ahLst/>
            <a:cxnLst/>
            <a:rect l="l" t="t" r="r" b="b"/>
            <a:pathLst>
              <a:path w="284960" h="28572" extrusionOk="0">
                <a:moveTo>
                  <a:pt x="284960" y="15836"/>
                </a:moveTo>
                <a:lnTo>
                  <a:pt x="284960" y="28572"/>
                </a:lnTo>
                <a:lnTo>
                  <a:pt x="0" y="28572"/>
                </a:lnTo>
                <a:lnTo>
                  <a:pt x="0" y="13131"/>
                </a:lnTo>
                <a:cubicBezTo>
                  <a:pt x="29180" y="5228"/>
                  <a:pt x="80093" y="0"/>
                  <a:pt x="138057" y="0"/>
                </a:cubicBezTo>
                <a:cubicBezTo>
                  <a:pt x="202405" y="0"/>
                  <a:pt x="258090" y="6444"/>
                  <a:pt x="284960" y="15836"/>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32"/>
          <p:cNvSpPr/>
          <p:nvPr/>
        </p:nvSpPr>
        <p:spPr>
          <a:xfrm>
            <a:off x="5214504" y="8961648"/>
            <a:ext cx="268984" cy="102204"/>
          </a:xfrm>
          <a:custGeom>
            <a:avLst/>
            <a:gdLst/>
            <a:ahLst/>
            <a:cxnLst/>
            <a:rect l="l" t="t" r="r" b="b"/>
            <a:pathLst>
              <a:path w="4561" h="1733" extrusionOk="0">
                <a:moveTo>
                  <a:pt x="2281" y="0"/>
                </a:moveTo>
                <a:cubicBezTo>
                  <a:pt x="1034" y="0"/>
                  <a:pt x="1" y="395"/>
                  <a:pt x="1" y="851"/>
                </a:cubicBezTo>
                <a:cubicBezTo>
                  <a:pt x="1" y="1338"/>
                  <a:pt x="1034" y="1733"/>
                  <a:pt x="2281" y="1733"/>
                </a:cubicBezTo>
                <a:cubicBezTo>
                  <a:pt x="3557" y="1733"/>
                  <a:pt x="4560" y="1338"/>
                  <a:pt x="4560" y="851"/>
                </a:cubicBezTo>
                <a:cubicBezTo>
                  <a:pt x="4560" y="395"/>
                  <a:pt x="3557" y="0"/>
                  <a:pt x="2281" y="0"/>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32"/>
          <p:cNvSpPr/>
          <p:nvPr/>
        </p:nvSpPr>
        <p:spPr>
          <a:xfrm>
            <a:off x="5013752" y="9090685"/>
            <a:ext cx="95068" cy="34146"/>
          </a:xfrm>
          <a:custGeom>
            <a:avLst/>
            <a:gdLst/>
            <a:ahLst/>
            <a:cxnLst/>
            <a:rect l="l" t="t" r="r" b="b"/>
            <a:pathLst>
              <a:path w="1612" h="579" extrusionOk="0">
                <a:moveTo>
                  <a:pt x="821" y="1"/>
                </a:moveTo>
                <a:cubicBezTo>
                  <a:pt x="365" y="1"/>
                  <a:pt x="1" y="122"/>
                  <a:pt x="1" y="305"/>
                </a:cubicBezTo>
                <a:cubicBezTo>
                  <a:pt x="1" y="457"/>
                  <a:pt x="365" y="578"/>
                  <a:pt x="821" y="578"/>
                </a:cubicBezTo>
                <a:cubicBezTo>
                  <a:pt x="1247" y="578"/>
                  <a:pt x="1612" y="457"/>
                  <a:pt x="1612" y="305"/>
                </a:cubicBezTo>
                <a:cubicBezTo>
                  <a:pt x="1612" y="122"/>
                  <a:pt x="1247" y="1"/>
                  <a:pt x="821" y="1"/>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32"/>
          <p:cNvSpPr/>
          <p:nvPr/>
        </p:nvSpPr>
        <p:spPr>
          <a:xfrm>
            <a:off x="4531575" y="9203622"/>
            <a:ext cx="89642" cy="26952"/>
          </a:xfrm>
          <a:custGeom>
            <a:avLst/>
            <a:gdLst/>
            <a:ahLst/>
            <a:cxnLst/>
            <a:rect l="l" t="t" r="r" b="b"/>
            <a:pathLst>
              <a:path w="1520" h="457" extrusionOk="0">
                <a:moveTo>
                  <a:pt x="760" y="1"/>
                </a:moveTo>
                <a:cubicBezTo>
                  <a:pt x="335" y="1"/>
                  <a:pt x="0" y="92"/>
                  <a:pt x="0" y="244"/>
                </a:cubicBezTo>
                <a:cubicBezTo>
                  <a:pt x="0" y="365"/>
                  <a:pt x="335" y="457"/>
                  <a:pt x="760" y="457"/>
                </a:cubicBezTo>
                <a:cubicBezTo>
                  <a:pt x="1186" y="457"/>
                  <a:pt x="1520" y="365"/>
                  <a:pt x="1520" y="244"/>
                </a:cubicBezTo>
                <a:cubicBezTo>
                  <a:pt x="1520" y="92"/>
                  <a:pt x="1186" y="1"/>
                  <a:pt x="760" y="1"/>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32"/>
          <p:cNvSpPr/>
          <p:nvPr/>
        </p:nvSpPr>
        <p:spPr>
          <a:xfrm>
            <a:off x="5132056" y="9314790"/>
            <a:ext cx="105860" cy="34088"/>
          </a:xfrm>
          <a:custGeom>
            <a:avLst/>
            <a:gdLst/>
            <a:ahLst/>
            <a:cxnLst/>
            <a:rect l="l" t="t" r="r" b="b"/>
            <a:pathLst>
              <a:path w="1795" h="578" extrusionOk="0">
                <a:moveTo>
                  <a:pt x="882" y="0"/>
                </a:moveTo>
                <a:cubicBezTo>
                  <a:pt x="396" y="0"/>
                  <a:pt x="1" y="122"/>
                  <a:pt x="1" y="304"/>
                </a:cubicBezTo>
                <a:cubicBezTo>
                  <a:pt x="1" y="456"/>
                  <a:pt x="396" y="578"/>
                  <a:pt x="882" y="578"/>
                </a:cubicBezTo>
                <a:cubicBezTo>
                  <a:pt x="1399" y="578"/>
                  <a:pt x="1794" y="456"/>
                  <a:pt x="1794" y="304"/>
                </a:cubicBezTo>
                <a:cubicBezTo>
                  <a:pt x="1794" y="122"/>
                  <a:pt x="1399" y="0"/>
                  <a:pt x="882" y="0"/>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845;p32"/>
          <p:cNvSpPr/>
          <p:nvPr/>
        </p:nvSpPr>
        <p:spPr>
          <a:xfrm>
            <a:off x="5630397" y="9377539"/>
            <a:ext cx="66406" cy="39454"/>
          </a:xfrm>
          <a:custGeom>
            <a:avLst/>
            <a:gdLst/>
            <a:ahLst/>
            <a:cxnLst/>
            <a:rect l="l" t="t" r="r" b="b"/>
            <a:pathLst>
              <a:path w="1126" h="669" extrusionOk="0">
                <a:moveTo>
                  <a:pt x="548" y="0"/>
                </a:moveTo>
                <a:cubicBezTo>
                  <a:pt x="244" y="0"/>
                  <a:pt x="1" y="122"/>
                  <a:pt x="1" y="334"/>
                </a:cubicBezTo>
                <a:cubicBezTo>
                  <a:pt x="1" y="517"/>
                  <a:pt x="244" y="669"/>
                  <a:pt x="548" y="669"/>
                </a:cubicBezTo>
                <a:cubicBezTo>
                  <a:pt x="882" y="669"/>
                  <a:pt x="1125" y="517"/>
                  <a:pt x="1125" y="334"/>
                </a:cubicBezTo>
                <a:cubicBezTo>
                  <a:pt x="1125" y="122"/>
                  <a:pt x="882" y="0"/>
                  <a:pt x="548" y="0"/>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846;p32"/>
          <p:cNvSpPr/>
          <p:nvPr/>
        </p:nvSpPr>
        <p:spPr>
          <a:xfrm>
            <a:off x="5522825" y="9538837"/>
            <a:ext cx="50306" cy="58"/>
          </a:xfrm>
          <a:custGeom>
            <a:avLst/>
            <a:gdLst/>
            <a:ahLst/>
            <a:cxnLst/>
            <a:rect l="l" t="t" r="r" b="b"/>
            <a:pathLst>
              <a:path w="853" h="1" extrusionOk="0">
                <a:moveTo>
                  <a:pt x="852" y="1"/>
                </a:moveTo>
                <a:lnTo>
                  <a:pt x="427" y="1"/>
                </a:lnTo>
                <a:lnTo>
                  <a:pt x="1" y="1"/>
                </a:lnTo>
                <a:lnTo>
                  <a:pt x="427" y="1"/>
                </a:lnTo>
                <a:close/>
              </a:path>
            </a:pathLst>
          </a:custGeom>
          <a:solidFill>
            <a:srgbClr val="001F2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1847;p32"/>
          <p:cNvSpPr/>
          <p:nvPr/>
        </p:nvSpPr>
        <p:spPr>
          <a:xfrm>
            <a:off x="7030402" y="9528102"/>
            <a:ext cx="240264" cy="95068"/>
          </a:xfrm>
          <a:custGeom>
            <a:avLst/>
            <a:gdLst/>
            <a:ahLst/>
            <a:cxnLst/>
            <a:rect l="l" t="t" r="r" b="b"/>
            <a:pathLst>
              <a:path w="4074" h="1612" extrusionOk="0">
                <a:moveTo>
                  <a:pt x="2037" y="0"/>
                </a:moveTo>
                <a:cubicBezTo>
                  <a:pt x="913" y="0"/>
                  <a:pt x="1" y="365"/>
                  <a:pt x="1" y="821"/>
                </a:cubicBezTo>
                <a:cubicBezTo>
                  <a:pt x="1" y="1246"/>
                  <a:pt x="913" y="1611"/>
                  <a:pt x="2037" y="1611"/>
                </a:cubicBezTo>
                <a:cubicBezTo>
                  <a:pt x="3162" y="1611"/>
                  <a:pt x="4074" y="1246"/>
                  <a:pt x="4074" y="821"/>
                </a:cubicBezTo>
                <a:cubicBezTo>
                  <a:pt x="4074" y="365"/>
                  <a:pt x="3162" y="0"/>
                  <a:pt x="2037" y="0"/>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1848;p32"/>
          <p:cNvSpPr/>
          <p:nvPr/>
        </p:nvSpPr>
        <p:spPr>
          <a:xfrm>
            <a:off x="15018212" y="9329120"/>
            <a:ext cx="240264" cy="95068"/>
          </a:xfrm>
          <a:custGeom>
            <a:avLst/>
            <a:gdLst/>
            <a:ahLst/>
            <a:cxnLst/>
            <a:rect l="l" t="t" r="r" b="b"/>
            <a:pathLst>
              <a:path w="4074" h="1612" extrusionOk="0">
                <a:moveTo>
                  <a:pt x="2037" y="0"/>
                </a:moveTo>
                <a:cubicBezTo>
                  <a:pt x="912" y="0"/>
                  <a:pt x="0" y="365"/>
                  <a:pt x="0" y="821"/>
                </a:cubicBezTo>
                <a:cubicBezTo>
                  <a:pt x="0" y="1247"/>
                  <a:pt x="912" y="1611"/>
                  <a:pt x="2037" y="1611"/>
                </a:cubicBezTo>
                <a:cubicBezTo>
                  <a:pt x="3161" y="1611"/>
                  <a:pt x="4073" y="1247"/>
                  <a:pt x="4073" y="821"/>
                </a:cubicBezTo>
                <a:cubicBezTo>
                  <a:pt x="4073" y="365"/>
                  <a:pt x="3161" y="0"/>
                  <a:pt x="2037" y="0"/>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32"/>
          <p:cNvSpPr/>
          <p:nvPr/>
        </p:nvSpPr>
        <p:spPr>
          <a:xfrm>
            <a:off x="6856544" y="9336257"/>
            <a:ext cx="95068" cy="39514"/>
          </a:xfrm>
          <a:custGeom>
            <a:avLst/>
            <a:gdLst/>
            <a:ahLst/>
            <a:cxnLst/>
            <a:rect l="l" t="t" r="r" b="b"/>
            <a:pathLst>
              <a:path w="1612" h="670" extrusionOk="0">
                <a:moveTo>
                  <a:pt x="821" y="1"/>
                </a:moveTo>
                <a:cubicBezTo>
                  <a:pt x="365" y="1"/>
                  <a:pt x="0" y="153"/>
                  <a:pt x="0" y="335"/>
                </a:cubicBezTo>
                <a:cubicBezTo>
                  <a:pt x="0" y="548"/>
                  <a:pt x="365" y="670"/>
                  <a:pt x="821" y="670"/>
                </a:cubicBezTo>
                <a:cubicBezTo>
                  <a:pt x="1247" y="670"/>
                  <a:pt x="1611" y="548"/>
                  <a:pt x="1611" y="335"/>
                </a:cubicBezTo>
                <a:cubicBezTo>
                  <a:pt x="1611" y="153"/>
                  <a:pt x="1247" y="1"/>
                  <a:pt x="821" y="1"/>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850;p32"/>
          <p:cNvSpPr/>
          <p:nvPr/>
        </p:nvSpPr>
        <p:spPr>
          <a:xfrm>
            <a:off x="7025037" y="8900668"/>
            <a:ext cx="66406" cy="21584"/>
          </a:xfrm>
          <a:custGeom>
            <a:avLst/>
            <a:gdLst/>
            <a:ahLst/>
            <a:cxnLst/>
            <a:rect l="l" t="t" r="r" b="b"/>
            <a:pathLst>
              <a:path w="1126" h="366" extrusionOk="0">
                <a:moveTo>
                  <a:pt x="548" y="1"/>
                </a:moveTo>
                <a:cubicBezTo>
                  <a:pt x="244" y="1"/>
                  <a:pt x="1" y="92"/>
                  <a:pt x="1" y="183"/>
                </a:cubicBezTo>
                <a:cubicBezTo>
                  <a:pt x="1" y="305"/>
                  <a:pt x="244" y="366"/>
                  <a:pt x="548" y="366"/>
                </a:cubicBezTo>
                <a:cubicBezTo>
                  <a:pt x="882" y="366"/>
                  <a:pt x="1125" y="305"/>
                  <a:pt x="1125" y="183"/>
                </a:cubicBezTo>
                <a:cubicBezTo>
                  <a:pt x="1125" y="92"/>
                  <a:pt x="882" y="1"/>
                  <a:pt x="548" y="1"/>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1" name="Google Shape;1851;p32"/>
          <p:cNvSpPr/>
          <p:nvPr/>
        </p:nvSpPr>
        <p:spPr>
          <a:xfrm>
            <a:off x="7489347" y="8845112"/>
            <a:ext cx="50246" cy="10792"/>
          </a:xfrm>
          <a:custGeom>
            <a:avLst/>
            <a:gdLst/>
            <a:ahLst/>
            <a:cxnLst/>
            <a:rect l="l" t="t" r="r" b="b"/>
            <a:pathLst>
              <a:path w="852" h="183" extrusionOk="0">
                <a:moveTo>
                  <a:pt x="426" y="1"/>
                </a:moveTo>
                <a:cubicBezTo>
                  <a:pt x="213" y="1"/>
                  <a:pt x="0" y="31"/>
                  <a:pt x="0" y="92"/>
                </a:cubicBezTo>
                <a:cubicBezTo>
                  <a:pt x="0" y="122"/>
                  <a:pt x="213" y="183"/>
                  <a:pt x="426" y="183"/>
                </a:cubicBezTo>
                <a:cubicBezTo>
                  <a:pt x="669" y="183"/>
                  <a:pt x="851" y="122"/>
                  <a:pt x="851" y="92"/>
                </a:cubicBezTo>
                <a:cubicBezTo>
                  <a:pt x="851" y="31"/>
                  <a:pt x="669" y="1"/>
                  <a:pt x="426" y="1"/>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2" name="Google Shape;1852;p32"/>
          <p:cNvSpPr/>
          <p:nvPr/>
        </p:nvSpPr>
        <p:spPr>
          <a:xfrm>
            <a:off x="7518009" y="9433094"/>
            <a:ext cx="39514" cy="10792"/>
          </a:xfrm>
          <a:custGeom>
            <a:avLst/>
            <a:gdLst/>
            <a:ahLst/>
            <a:cxnLst/>
            <a:rect l="l" t="t" r="r" b="b"/>
            <a:pathLst>
              <a:path w="670" h="183" extrusionOk="0">
                <a:moveTo>
                  <a:pt x="335" y="0"/>
                </a:moveTo>
                <a:cubicBezTo>
                  <a:pt x="152" y="0"/>
                  <a:pt x="0" y="31"/>
                  <a:pt x="0" y="91"/>
                </a:cubicBezTo>
                <a:cubicBezTo>
                  <a:pt x="0" y="152"/>
                  <a:pt x="152" y="183"/>
                  <a:pt x="335" y="183"/>
                </a:cubicBezTo>
                <a:cubicBezTo>
                  <a:pt x="517" y="183"/>
                  <a:pt x="669" y="152"/>
                  <a:pt x="669" y="91"/>
                </a:cubicBezTo>
                <a:cubicBezTo>
                  <a:pt x="669" y="31"/>
                  <a:pt x="517" y="0"/>
                  <a:pt x="335" y="0"/>
                </a:cubicBezTo>
                <a:close/>
              </a:path>
            </a:pathLst>
          </a:custGeom>
          <a:solidFill>
            <a:srgbClr val="001F2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p32"/>
          <p:cNvSpPr/>
          <p:nvPr/>
        </p:nvSpPr>
        <p:spPr>
          <a:xfrm>
            <a:off x="10138741" y="9404372"/>
            <a:ext cx="184710" cy="73600"/>
          </a:xfrm>
          <a:custGeom>
            <a:avLst/>
            <a:gdLst/>
            <a:ahLst/>
            <a:cxnLst/>
            <a:rect l="l" t="t" r="r" b="b"/>
            <a:pathLst>
              <a:path w="3132" h="1248" extrusionOk="0">
                <a:moveTo>
                  <a:pt x="1582" y="1"/>
                </a:moveTo>
                <a:cubicBezTo>
                  <a:pt x="700" y="1"/>
                  <a:pt x="1" y="275"/>
                  <a:pt x="1" y="639"/>
                </a:cubicBezTo>
                <a:cubicBezTo>
                  <a:pt x="1" y="974"/>
                  <a:pt x="700" y="1247"/>
                  <a:pt x="1582" y="1247"/>
                </a:cubicBezTo>
                <a:cubicBezTo>
                  <a:pt x="2433" y="1247"/>
                  <a:pt x="3132" y="974"/>
                  <a:pt x="3132" y="639"/>
                </a:cubicBezTo>
                <a:cubicBezTo>
                  <a:pt x="3132" y="275"/>
                  <a:pt x="2433" y="1"/>
                  <a:pt x="1582" y="1"/>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4" name="Google Shape;1854;p32"/>
          <p:cNvSpPr/>
          <p:nvPr/>
        </p:nvSpPr>
        <p:spPr>
          <a:xfrm>
            <a:off x="11646318" y="9035131"/>
            <a:ext cx="129156" cy="39514"/>
          </a:xfrm>
          <a:custGeom>
            <a:avLst/>
            <a:gdLst/>
            <a:ahLst/>
            <a:cxnLst/>
            <a:rect l="l" t="t" r="r" b="b"/>
            <a:pathLst>
              <a:path w="2190" h="670" extrusionOk="0">
                <a:moveTo>
                  <a:pt x="1095" y="0"/>
                </a:moveTo>
                <a:cubicBezTo>
                  <a:pt x="487" y="0"/>
                  <a:pt x="1" y="152"/>
                  <a:pt x="1" y="335"/>
                </a:cubicBezTo>
                <a:cubicBezTo>
                  <a:pt x="1" y="517"/>
                  <a:pt x="487" y="669"/>
                  <a:pt x="1095" y="669"/>
                </a:cubicBezTo>
                <a:cubicBezTo>
                  <a:pt x="1703" y="669"/>
                  <a:pt x="2189" y="517"/>
                  <a:pt x="2189" y="335"/>
                </a:cubicBezTo>
                <a:cubicBezTo>
                  <a:pt x="2189" y="152"/>
                  <a:pt x="1703" y="0"/>
                  <a:pt x="1095" y="0"/>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5" name="Google Shape;1855;p32"/>
          <p:cNvSpPr/>
          <p:nvPr/>
        </p:nvSpPr>
        <p:spPr>
          <a:xfrm>
            <a:off x="15507588" y="9675069"/>
            <a:ext cx="129096" cy="39514"/>
          </a:xfrm>
          <a:custGeom>
            <a:avLst/>
            <a:gdLst/>
            <a:ahLst/>
            <a:cxnLst/>
            <a:rect l="l" t="t" r="r" b="b"/>
            <a:pathLst>
              <a:path w="2189" h="670" extrusionOk="0">
                <a:moveTo>
                  <a:pt x="1094" y="1"/>
                </a:moveTo>
                <a:cubicBezTo>
                  <a:pt x="486" y="1"/>
                  <a:pt x="0" y="153"/>
                  <a:pt x="0" y="335"/>
                </a:cubicBezTo>
                <a:cubicBezTo>
                  <a:pt x="0" y="517"/>
                  <a:pt x="486" y="669"/>
                  <a:pt x="1094" y="669"/>
                </a:cubicBezTo>
                <a:cubicBezTo>
                  <a:pt x="1672" y="669"/>
                  <a:pt x="2189" y="517"/>
                  <a:pt x="2189" y="335"/>
                </a:cubicBezTo>
                <a:cubicBezTo>
                  <a:pt x="2189" y="153"/>
                  <a:pt x="1672" y="1"/>
                  <a:pt x="1094" y="1"/>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856;p32"/>
          <p:cNvSpPr/>
          <p:nvPr/>
        </p:nvSpPr>
        <p:spPr>
          <a:xfrm>
            <a:off x="11495755" y="9198255"/>
            <a:ext cx="84334" cy="32318"/>
          </a:xfrm>
          <a:custGeom>
            <a:avLst/>
            <a:gdLst/>
            <a:ahLst/>
            <a:cxnLst/>
            <a:rect l="l" t="t" r="r" b="b"/>
            <a:pathLst>
              <a:path w="1430" h="548" extrusionOk="0">
                <a:moveTo>
                  <a:pt x="700" y="0"/>
                </a:moveTo>
                <a:cubicBezTo>
                  <a:pt x="304" y="0"/>
                  <a:pt x="0" y="122"/>
                  <a:pt x="0" y="274"/>
                </a:cubicBezTo>
                <a:cubicBezTo>
                  <a:pt x="0" y="426"/>
                  <a:pt x="304" y="548"/>
                  <a:pt x="700" y="548"/>
                </a:cubicBezTo>
                <a:cubicBezTo>
                  <a:pt x="1095" y="548"/>
                  <a:pt x="1429" y="426"/>
                  <a:pt x="1429" y="274"/>
                </a:cubicBezTo>
                <a:cubicBezTo>
                  <a:pt x="1429" y="122"/>
                  <a:pt x="1095" y="0"/>
                  <a:pt x="700" y="0"/>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857;p32"/>
          <p:cNvSpPr/>
          <p:nvPr/>
        </p:nvSpPr>
        <p:spPr>
          <a:xfrm>
            <a:off x="14752885" y="9477914"/>
            <a:ext cx="84334" cy="34088"/>
          </a:xfrm>
          <a:custGeom>
            <a:avLst/>
            <a:gdLst/>
            <a:ahLst/>
            <a:cxnLst/>
            <a:rect l="l" t="t" r="r" b="b"/>
            <a:pathLst>
              <a:path w="1430" h="578" extrusionOk="0">
                <a:moveTo>
                  <a:pt x="700" y="0"/>
                </a:moveTo>
                <a:cubicBezTo>
                  <a:pt x="304" y="0"/>
                  <a:pt x="0" y="122"/>
                  <a:pt x="0" y="274"/>
                </a:cubicBezTo>
                <a:cubicBezTo>
                  <a:pt x="0" y="426"/>
                  <a:pt x="304" y="578"/>
                  <a:pt x="700" y="578"/>
                </a:cubicBezTo>
                <a:cubicBezTo>
                  <a:pt x="1095" y="578"/>
                  <a:pt x="1429" y="426"/>
                  <a:pt x="1429" y="274"/>
                </a:cubicBezTo>
                <a:cubicBezTo>
                  <a:pt x="1429" y="122"/>
                  <a:pt x="1095" y="0"/>
                  <a:pt x="700" y="0"/>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8" name="Google Shape;1858;p32"/>
          <p:cNvSpPr/>
          <p:nvPr/>
        </p:nvSpPr>
        <p:spPr>
          <a:xfrm>
            <a:off x="1095158" y="9395408"/>
            <a:ext cx="1217244" cy="267156"/>
          </a:xfrm>
          <a:custGeom>
            <a:avLst/>
            <a:gdLst/>
            <a:ahLst/>
            <a:cxnLst/>
            <a:rect l="l" t="t" r="r" b="b"/>
            <a:pathLst>
              <a:path w="20640" h="4530" extrusionOk="0">
                <a:moveTo>
                  <a:pt x="20639" y="2281"/>
                </a:moveTo>
                <a:cubicBezTo>
                  <a:pt x="20639" y="3527"/>
                  <a:pt x="16019" y="4530"/>
                  <a:pt x="10305" y="4530"/>
                </a:cubicBezTo>
                <a:cubicBezTo>
                  <a:pt x="4621" y="4530"/>
                  <a:pt x="1" y="3527"/>
                  <a:pt x="1" y="2281"/>
                </a:cubicBezTo>
                <a:cubicBezTo>
                  <a:pt x="1" y="1034"/>
                  <a:pt x="4621" y="1"/>
                  <a:pt x="10305" y="1"/>
                </a:cubicBezTo>
                <a:cubicBezTo>
                  <a:pt x="16019" y="1"/>
                  <a:pt x="20639" y="1034"/>
                  <a:pt x="20639" y="2281"/>
                </a:cubicBezTo>
                <a:close/>
              </a:path>
            </a:pathLst>
          </a:custGeom>
          <a:solidFill>
            <a:srgbClr val="000000">
              <a:alpha val="223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59" name="Google Shape;1859;p32"/>
          <p:cNvSpPr/>
          <p:nvPr/>
        </p:nvSpPr>
        <p:spPr>
          <a:xfrm>
            <a:off x="1423236" y="8415716"/>
            <a:ext cx="494800" cy="447384"/>
          </a:xfrm>
          <a:custGeom>
            <a:avLst/>
            <a:gdLst/>
            <a:ahLst/>
            <a:cxnLst/>
            <a:rect l="l" t="t" r="r" b="b"/>
            <a:pathLst>
              <a:path w="8390" h="7586" extrusionOk="0">
                <a:moveTo>
                  <a:pt x="3318" y="1"/>
                </a:moveTo>
                <a:cubicBezTo>
                  <a:pt x="3022" y="1"/>
                  <a:pt x="2788" y="100"/>
                  <a:pt x="2614" y="199"/>
                </a:cubicBezTo>
                <a:cubicBezTo>
                  <a:pt x="2462" y="291"/>
                  <a:pt x="2371" y="473"/>
                  <a:pt x="2462" y="625"/>
                </a:cubicBezTo>
                <a:cubicBezTo>
                  <a:pt x="2736" y="1233"/>
                  <a:pt x="3192" y="2054"/>
                  <a:pt x="3374" y="2692"/>
                </a:cubicBezTo>
                <a:cubicBezTo>
                  <a:pt x="3526" y="3178"/>
                  <a:pt x="3040" y="3695"/>
                  <a:pt x="2553" y="3877"/>
                </a:cubicBezTo>
                <a:cubicBezTo>
                  <a:pt x="1550" y="4242"/>
                  <a:pt x="0" y="4850"/>
                  <a:pt x="0" y="4850"/>
                </a:cubicBezTo>
                <a:lnTo>
                  <a:pt x="3040" y="7586"/>
                </a:lnTo>
                <a:cubicBezTo>
                  <a:pt x="3040" y="7586"/>
                  <a:pt x="8389" y="6005"/>
                  <a:pt x="7873" y="5306"/>
                </a:cubicBezTo>
                <a:cubicBezTo>
                  <a:pt x="7447" y="4728"/>
                  <a:pt x="5350" y="3847"/>
                  <a:pt x="4620" y="3543"/>
                </a:cubicBezTo>
                <a:cubicBezTo>
                  <a:pt x="4438" y="3482"/>
                  <a:pt x="4347" y="3330"/>
                  <a:pt x="4316" y="3178"/>
                </a:cubicBezTo>
                <a:lnTo>
                  <a:pt x="3799" y="291"/>
                </a:lnTo>
                <a:cubicBezTo>
                  <a:pt x="3769" y="139"/>
                  <a:pt x="3648" y="17"/>
                  <a:pt x="3526" y="17"/>
                </a:cubicBezTo>
                <a:cubicBezTo>
                  <a:pt x="3453" y="6"/>
                  <a:pt x="3384" y="1"/>
                  <a:pt x="3318" y="1"/>
                </a:cubicBez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860;p32"/>
          <p:cNvSpPr/>
          <p:nvPr/>
        </p:nvSpPr>
        <p:spPr>
          <a:xfrm>
            <a:off x="969660" y="8601310"/>
            <a:ext cx="1337376" cy="1014664"/>
          </a:xfrm>
          <a:custGeom>
            <a:avLst/>
            <a:gdLst/>
            <a:ahLst/>
            <a:cxnLst/>
            <a:rect l="l" t="t" r="r" b="b"/>
            <a:pathLst>
              <a:path w="22677" h="17205" extrusionOk="0">
                <a:moveTo>
                  <a:pt x="5199" y="15351"/>
                </a:moveTo>
                <a:cubicBezTo>
                  <a:pt x="5199" y="15351"/>
                  <a:pt x="2797" y="15472"/>
                  <a:pt x="1399" y="13648"/>
                </a:cubicBezTo>
                <a:cubicBezTo>
                  <a:pt x="122" y="11977"/>
                  <a:pt x="1" y="5715"/>
                  <a:pt x="5746" y="1976"/>
                </a:cubicBezTo>
                <a:cubicBezTo>
                  <a:pt x="8451" y="214"/>
                  <a:pt x="9424" y="2767"/>
                  <a:pt x="9424" y="2767"/>
                </a:cubicBezTo>
                <a:cubicBezTo>
                  <a:pt x="9424" y="2767"/>
                  <a:pt x="11642" y="1"/>
                  <a:pt x="13922" y="2767"/>
                </a:cubicBezTo>
                <a:cubicBezTo>
                  <a:pt x="13922" y="2767"/>
                  <a:pt x="14652" y="1369"/>
                  <a:pt x="16019" y="1794"/>
                </a:cubicBezTo>
                <a:cubicBezTo>
                  <a:pt x="19029" y="2736"/>
                  <a:pt x="22676" y="10761"/>
                  <a:pt x="20609" y="13496"/>
                </a:cubicBezTo>
                <a:cubicBezTo>
                  <a:pt x="19029" y="15654"/>
                  <a:pt x="16475" y="15290"/>
                  <a:pt x="16475" y="15290"/>
                </a:cubicBezTo>
                <a:cubicBezTo>
                  <a:pt x="16475" y="15290"/>
                  <a:pt x="15412" y="16475"/>
                  <a:pt x="12676" y="16840"/>
                </a:cubicBezTo>
                <a:cubicBezTo>
                  <a:pt x="9819" y="17205"/>
                  <a:pt x="6232" y="16354"/>
                  <a:pt x="5199" y="1535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861;p32"/>
          <p:cNvSpPr/>
          <p:nvPr/>
        </p:nvSpPr>
        <p:spPr>
          <a:xfrm>
            <a:off x="1206326" y="9067390"/>
            <a:ext cx="890936" cy="369360"/>
          </a:xfrm>
          <a:custGeom>
            <a:avLst/>
            <a:gdLst/>
            <a:ahLst/>
            <a:cxnLst/>
            <a:rect l="l" t="t" r="r" b="b"/>
            <a:pathLst>
              <a:path w="15107" h="6263" extrusionOk="0">
                <a:moveTo>
                  <a:pt x="14408" y="1"/>
                </a:moveTo>
                <a:cubicBezTo>
                  <a:pt x="13678" y="609"/>
                  <a:pt x="12918" y="1095"/>
                  <a:pt x="12158" y="1460"/>
                </a:cubicBezTo>
                <a:lnTo>
                  <a:pt x="12493" y="2280"/>
                </a:lnTo>
                <a:lnTo>
                  <a:pt x="11429" y="2706"/>
                </a:lnTo>
                <a:lnTo>
                  <a:pt x="11095" y="1946"/>
                </a:lnTo>
                <a:cubicBezTo>
                  <a:pt x="8541" y="2919"/>
                  <a:pt x="6110" y="2767"/>
                  <a:pt x="4164" y="2280"/>
                </a:cubicBezTo>
                <a:lnTo>
                  <a:pt x="3952" y="3101"/>
                </a:lnTo>
                <a:lnTo>
                  <a:pt x="2857" y="2797"/>
                </a:lnTo>
                <a:lnTo>
                  <a:pt x="2979" y="1916"/>
                </a:lnTo>
                <a:cubicBezTo>
                  <a:pt x="1186" y="1308"/>
                  <a:pt x="91" y="487"/>
                  <a:pt x="91" y="487"/>
                </a:cubicBezTo>
                <a:cubicBezTo>
                  <a:pt x="91" y="487"/>
                  <a:pt x="0" y="6262"/>
                  <a:pt x="6930" y="6232"/>
                </a:cubicBezTo>
                <a:cubicBezTo>
                  <a:pt x="15107" y="6171"/>
                  <a:pt x="14408" y="1"/>
                  <a:pt x="14408" y="1"/>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62" name="Google Shape;1862;p32"/>
          <p:cNvSpPr/>
          <p:nvPr/>
        </p:nvSpPr>
        <p:spPr>
          <a:xfrm>
            <a:off x="1208097" y="9067390"/>
            <a:ext cx="889166" cy="369360"/>
          </a:xfrm>
          <a:custGeom>
            <a:avLst/>
            <a:gdLst/>
            <a:ahLst/>
            <a:cxnLst/>
            <a:rect l="l" t="t" r="r" b="b"/>
            <a:pathLst>
              <a:path w="15077" h="6263" extrusionOk="0">
                <a:moveTo>
                  <a:pt x="14378" y="1"/>
                </a:moveTo>
                <a:cubicBezTo>
                  <a:pt x="14195" y="1733"/>
                  <a:pt x="13101" y="5289"/>
                  <a:pt x="6900" y="5320"/>
                </a:cubicBezTo>
                <a:cubicBezTo>
                  <a:pt x="1794" y="5350"/>
                  <a:pt x="487" y="2219"/>
                  <a:pt x="183" y="578"/>
                </a:cubicBezTo>
                <a:cubicBezTo>
                  <a:pt x="92" y="548"/>
                  <a:pt x="61" y="517"/>
                  <a:pt x="61" y="517"/>
                </a:cubicBezTo>
                <a:cubicBezTo>
                  <a:pt x="61" y="517"/>
                  <a:pt x="1" y="6262"/>
                  <a:pt x="6900" y="6232"/>
                </a:cubicBezTo>
                <a:cubicBezTo>
                  <a:pt x="15077" y="6171"/>
                  <a:pt x="14378" y="1"/>
                  <a:pt x="14378" y="1"/>
                </a:cubicBezTo>
                <a:cubicBezTo>
                  <a:pt x="14378" y="1"/>
                  <a:pt x="14378" y="1"/>
                  <a:pt x="14378"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63" name="Google Shape;1863;p32"/>
          <p:cNvSpPr/>
          <p:nvPr/>
        </p:nvSpPr>
        <p:spPr>
          <a:xfrm>
            <a:off x="1285176" y="8789558"/>
            <a:ext cx="358568" cy="326308"/>
          </a:xfrm>
          <a:custGeom>
            <a:avLst/>
            <a:gdLst/>
            <a:ahLst/>
            <a:cxnLst/>
            <a:rect l="l" t="t" r="r" b="b"/>
            <a:pathLst>
              <a:path w="6080" h="5533" extrusionOk="0">
                <a:moveTo>
                  <a:pt x="2706" y="5076"/>
                </a:moveTo>
                <a:cubicBezTo>
                  <a:pt x="1460" y="4864"/>
                  <a:pt x="1" y="3374"/>
                  <a:pt x="3040" y="1702"/>
                </a:cubicBezTo>
                <a:cubicBezTo>
                  <a:pt x="6080" y="0"/>
                  <a:pt x="5350" y="5532"/>
                  <a:pt x="2706" y="5076"/>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64" name="Google Shape;1864;p32"/>
          <p:cNvSpPr/>
          <p:nvPr/>
        </p:nvSpPr>
        <p:spPr>
          <a:xfrm>
            <a:off x="1704666" y="8870237"/>
            <a:ext cx="195444" cy="177514"/>
          </a:xfrm>
          <a:custGeom>
            <a:avLst/>
            <a:gdLst/>
            <a:ahLst/>
            <a:cxnLst/>
            <a:rect l="l" t="t" r="r" b="b"/>
            <a:pathLst>
              <a:path w="3314" h="3010" extrusionOk="0">
                <a:moveTo>
                  <a:pt x="1824" y="2766"/>
                </a:moveTo>
                <a:cubicBezTo>
                  <a:pt x="2523" y="2645"/>
                  <a:pt x="3313" y="1824"/>
                  <a:pt x="1642" y="912"/>
                </a:cubicBezTo>
                <a:cubicBezTo>
                  <a:pt x="0" y="0"/>
                  <a:pt x="395" y="3009"/>
                  <a:pt x="1824" y="2766"/>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65" name="Google Shape;1865;p32"/>
          <p:cNvSpPr/>
          <p:nvPr/>
        </p:nvSpPr>
        <p:spPr>
          <a:xfrm>
            <a:off x="1326401" y="8961648"/>
            <a:ext cx="245630" cy="138060"/>
          </a:xfrm>
          <a:custGeom>
            <a:avLst/>
            <a:gdLst/>
            <a:ahLst/>
            <a:cxnLst/>
            <a:rect l="l" t="t" r="r" b="b"/>
            <a:pathLst>
              <a:path w="4165" h="2341" extrusionOk="0">
                <a:moveTo>
                  <a:pt x="2250" y="1611"/>
                </a:moveTo>
                <a:cubicBezTo>
                  <a:pt x="1490" y="1490"/>
                  <a:pt x="639" y="851"/>
                  <a:pt x="821" y="0"/>
                </a:cubicBezTo>
                <a:cubicBezTo>
                  <a:pt x="1" y="1125"/>
                  <a:pt x="1065" y="2006"/>
                  <a:pt x="2007" y="2158"/>
                </a:cubicBezTo>
                <a:cubicBezTo>
                  <a:pt x="3071" y="2341"/>
                  <a:pt x="3861" y="1520"/>
                  <a:pt x="4165" y="608"/>
                </a:cubicBezTo>
                <a:cubicBezTo>
                  <a:pt x="3770" y="1277"/>
                  <a:pt x="3101" y="1763"/>
                  <a:pt x="2250" y="161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66" name="Google Shape;1866;p32"/>
          <p:cNvSpPr/>
          <p:nvPr/>
        </p:nvSpPr>
        <p:spPr>
          <a:xfrm>
            <a:off x="1738694" y="8965244"/>
            <a:ext cx="136292" cy="75312"/>
          </a:xfrm>
          <a:custGeom>
            <a:avLst/>
            <a:gdLst/>
            <a:ahLst/>
            <a:cxnLst/>
            <a:rect l="l" t="t" r="r" b="b"/>
            <a:pathLst>
              <a:path w="2311" h="1277" extrusionOk="0">
                <a:moveTo>
                  <a:pt x="1916" y="0"/>
                </a:moveTo>
                <a:cubicBezTo>
                  <a:pt x="1885" y="365"/>
                  <a:pt x="1490" y="638"/>
                  <a:pt x="1125" y="699"/>
                </a:cubicBezTo>
                <a:cubicBezTo>
                  <a:pt x="609" y="790"/>
                  <a:pt x="213" y="456"/>
                  <a:pt x="1" y="0"/>
                </a:cubicBezTo>
                <a:cubicBezTo>
                  <a:pt x="92" y="608"/>
                  <a:pt x="548" y="1277"/>
                  <a:pt x="1247" y="1155"/>
                </a:cubicBezTo>
                <a:cubicBezTo>
                  <a:pt x="1764" y="1064"/>
                  <a:pt x="2311" y="608"/>
                  <a:pt x="1916"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67" name="Google Shape;1867;p32"/>
          <p:cNvSpPr/>
          <p:nvPr/>
        </p:nvSpPr>
        <p:spPr>
          <a:xfrm>
            <a:off x="1797847" y="8785960"/>
            <a:ext cx="125558" cy="213372"/>
          </a:xfrm>
          <a:custGeom>
            <a:avLst/>
            <a:gdLst/>
            <a:ahLst/>
            <a:cxnLst/>
            <a:rect l="l" t="t" r="r" b="b"/>
            <a:pathLst>
              <a:path w="2129" h="3618" extrusionOk="0">
                <a:moveTo>
                  <a:pt x="1" y="0"/>
                </a:moveTo>
                <a:cubicBezTo>
                  <a:pt x="1" y="1"/>
                  <a:pt x="1916" y="2007"/>
                  <a:pt x="1794" y="3618"/>
                </a:cubicBezTo>
                <a:cubicBezTo>
                  <a:pt x="1794" y="3618"/>
                  <a:pt x="2128" y="1733"/>
                  <a:pt x="1" y="0"/>
                </a:cubicBezTo>
                <a:close/>
              </a:path>
            </a:pathLst>
          </a:custGeom>
          <a:solidFill>
            <a:srgbClr val="000000">
              <a:alpha val="38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68" name="Google Shape;1868;p32"/>
          <p:cNvSpPr/>
          <p:nvPr/>
        </p:nvSpPr>
        <p:spPr>
          <a:xfrm>
            <a:off x="1469827" y="8785960"/>
            <a:ext cx="46650" cy="69944"/>
          </a:xfrm>
          <a:custGeom>
            <a:avLst/>
            <a:gdLst/>
            <a:ahLst/>
            <a:cxnLst/>
            <a:rect l="l" t="t" r="r" b="b"/>
            <a:pathLst>
              <a:path w="791" h="1186" extrusionOk="0">
                <a:moveTo>
                  <a:pt x="791" y="0"/>
                </a:moveTo>
                <a:cubicBezTo>
                  <a:pt x="0" y="487"/>
                  <a:pt x="213" y="1186"/>
                  <a:pt x="213" y="1186"/>
                </a:cubicBezTo>
                <a:cubicBezTo>
                  <a:pt x="335" y="578"/>
                  <a:pt x="791" y="1"/>
                  <a:pt x="791" y="0"/>
                </a:cubicBezTo>
                <a:close/>
              </a:path>
            </a:pathLst>
          </a:custGeom>
          <a:solidFill>
            <a:srgbClr val="000000">
              <a:alpha val="38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69" name="Google Shape;1869;p32"/>
          <p:cNvSpPr/>
          <p:nvPr/>
        </p:nvSpPr>
        <p:spPr>
          <a:xfrm>
            <a:off x="1143578" y="8681222"/>
            <a:ext cx="645364" cy="183648"/>
          </a:xfrm>
          <a:custGeom>
            <a:avLst/>
            <a:gdLst/>
            <a:ahLst/>
            <a:cxnLst/>
            <a:rect l="l" t="t" r="r" b="b"/>
            <a:pathLst>
              <a:path w="10943" h="3114" extrusionOk="0">
                <a:moveTo>
                  <a:pt x="4550" y="1"/>
                </a:moveTo>
                <a:cubicBezTo>
                  <a:pt x="4071" y="1"/>
                  <a:pt x="3491" y="169"/>
                  <a:pt x="2797" y="621"/>
                </a:cubicBezTo>
                <a:cubicBezTo>
                  <a:pt x="1642" y="1351"/>
                  <a:pt x="730" y="2202"/>
                  <a:pt x="0" y="3114"/>
                </a:cubicBezTo>
                <a:cubicBezTo>
                  <a:pt x="639" y="2415"/>
                  <a:pt x="1429" y="1746"/>
                  <a:pt x="2341" y="1138"/>
                </a:cubicBezTo>
                <a:cubicBezTo>
                  <a:pt x="3035" y="686"/>
                  <a:pt x="3617" y="518"/>
                  <a:pt x="4099" y="518"/>
                </a:cubicBezTo>
                <a:cubicBezTo>
                  <a:pt x="5495" y="518"/>
                  <a:pt x="6049" y="1928"/>
                  <a:pt x="6049" y="1928"/>
                </a:cubicBezTo>
                <a:cubicBezTo>
                  <a:pt x="6049" y="1928"/>
                  <a:pt x="7035" y="699"/>
                  <a:pt x="8359" y="699"/>
                </a:cubicBezTo>
                <a:cubicBezTo>
                  <a:pt x="9021" y="699"/>
                  <a:pt x="9767" y="1006"/>
                  <a:pt x="10517" y="1928"/>
                </a:cubicBezTo>
                <a:cubicBezTo>
                  <a:pt x="10517" y="1928"/>
                  <a:pt x="10669" y="1655"/>
                  <a:pt x="10943" y="1381"/>
                </a:cubicBezTo>
                <a:cubicBezTo>
                  <a:pt x="10199" y="486"/>
                  <a:pt x="9458" y="187"/>
                  <a:pt x="8799" y="187"/>
                </a:cubicBezTo>
                <a:cubicBezTo>
                  <a:pt x="7468" y="187"/>
                  <a:pt x="6475" y="1412"/>
                  <a:pt x="6475" y="1412"/>
                </a:cubicBezTo>
                <a:cubicBezTo>
                  <a:pt x="6475" y="1412"/>
                  <a:pt x="5937" y="1"/>
                  <a:pt x="4550"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70" name="Google Shape;1870;p32"/>
          <p:cNvSpPr/>
          <p:nvPr/>
        </p:nvSpPr>
        <p:spPr>
          <a:xfrm>
            <a:off x="1792480" y="8702334"/>
            <a:ext cx="514556" cy="723624"/>
          </a:xfrm>
          <a:custGeom>
            <a:avLst/>
            <a:gdLst/>
            <a:ahLst/>
            <a:cxnLst/>
            <a:rect l="l" t="t" r="r" b="b"/>
            <a:pathLst>
              <a:path w="8725" h="12270" extrusionOk="0">
                <a:moveTo>
                  <a:pt x="1563" y="0"/>
                </a:moveTo>
                <a:cubicBezTo>
                  <a:pt x="700" y="0"/>
                  <a:pt x="155" y="731"/>
                  <a:pt x="1" y="963"/>
                </a:cubicBezTo>
                <a:cubicBezTo>
                  <a:pt x="275" y="734"/>
                  <a:pt x="653" y="522"/>
                  <a:pt x="1121" y="522"/>
                </a:cubicBezTo>
                <a:cubicBezTo>
                  <a:pt x="1275" y="522"/>
                  <a:pt x="1439" y="545"/>
                  <a:pt x="1612" y="598"/>
                </a:cubicBezTo>
                <a:cubicBezTo>
                  <a:pt x="4621" y="1540"/>
                  <a:pt x="8268" y="9473"/>
                  <a:pt x="6262" y="12270"/>
                </a:cubicBezTo>
                <a:cubicBezTo>
                  <a:pt x="6384" y="12118"/>
                  <a:pt x="6536" y="11966"/>
                  <a:pt x="6657" y="11783"/>
                </a:cubicBezTo>
                <a:cubicBezTo>
                  <a:pt x="8724" y="9048"/>
                  <a:pt x="5077" y="1023"/>
                  <a:pt x="2067" y="81"/>
                </a:cubicBezTo>
                <a:cubicBezTo>
                  <a:pt x="1889" y="25"/>
                  <a:pt x="1721" y="0"/>
                  <a:pt x="1563"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71" name="Google Shape;1871;p32"/>
          <p:cNvSpPr/>
          <p:nvPr/>
        </p:nvSpPr>
        <p:spPr>
          <a:xfrm>
            <a:off x="1571973" y="8414597"/>
            <a:ext cx="297646" cy="314042"/>
          </a:xfrm>
          <a:custGeom>
            <a:avLst/>
            <a:gdLst/>
            <a:ahLst/>
            <a:cxnLst/>
            <a:rect l="l" t="t" r="r" b="b"/>
            <a:pathLst>
              <a:path w="5047" h="5325" extrusionOk="0">
                <a:moveTo>
                  <a:pt x="882" y="1"/>
                </a:moveTo>
                <a:cubicBezTo>
                  <a:pt x="546" y="1"/>
                  <a:pt x="282" y="110"/>
                  <a:pt x="92" y="218"/>
                </a:cubicBezTo>
                <a:cubicBezTo>
                  <a:pt x="31" y="218"/>
                  <a:pt x="1" y="249"/>
                  <a:pt x="1" y="279"/>
                </a:cubicBezTo>
                <a:cubicBezTo>
                  <a:pt x="214" y="264"/>
                  <a:pt x="464" y="256"/>
                  <a:pt x="670" y="256"/>
                </a:cubicBezTo>
                <a:cubicBezTo>
                  <a:pt x="875" y="256"/>
                  <a:pt x="1034" y="264"/>
                  <a:pt x="1065" y="279"/>
                </a:cubicBezTo>
                <a:cubicBezTo>
                  <a:pt x="1186" y="310"/>
                  <a:pt x="1521" y="3197"/>
                  <a:pt x="1673" y="3471"/>
                </a:cubicBezTo>
                <a:cubicBezTo>
                  <a:pt x="1825" y="3775"/>
                  <a:pt x="4895" y="5325"/>
                  <a:pt x="4895" y="5325"/>
                </a:cubicBezTo>
                <a:lnTo>
                  <a:pt x="5047" y="5051"/>
                </a:lnTo>
                <a:cubicBezTo>
                  <a:pt x="4317" y="4504"/>
                  <a:pt x="2706" y="3805"/>
                  <a:pt x="2098" y="3562"/>
                </a:cubicBezTo>
                <a:cubicBezTo>
                  <a:pt x="1916" y="3501"/>
                  <a:pt x="1825" y="3349"/>
                  <a:pt x="1794" y="3197"/>
                </a:cubicBezTo>
                <a:lnTo>
                  <a:pt x="1277" y="310"/>
                </a:lnTo>
                <a:cubicBezTo>
                  <a:pt x="1247" y="158"/>
                  <a:pt x="1156" y="36"/>
                  <a:pt x="1004" y="6"/>
                </a:cubicBezTo>
                <a:cubicBezTo>
                  <a:pt x="962" y="2"/>
                  <a:pt x="922" y="1"/>
                  <a:pt x="882"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72" name="Google Shape;1872;p32"/>
          <p:cNvSpPr/>
          <p:nvPr/>
        </p:nvSpPr>
        <p:spPr>
          <a:xfrm>
            <a:off x="-588045" y="-486560"/>
            <a:ext cx="6621830" cy="11163732"/>
          </a:xfrm>
          <a:custGeom>
            <a:avLst/>
            <a:gdLst/>
            <a:ahLst/>
            <a:cxnLst/>
            <a:rect l="l" t="t" r="r" b="b"/>
            <a:pathLst>
              <a:path w="112282" h="189296" extrusionOk="0">
                <a:moveTo>
                  <a:pt x="69431" y="0"/>
                </a:moveTo>
                <a:cubicBezTo>
                  <a:pt x="68555" y="0"/>
                  <a:pt x="43859" y="18362"/>
                  <a:pt x="43010" y="19445"/>
                </a:cubicBezTo>
                <a:cubicBezTo>
                  <a:pt x="42098" y="20600"/>
                  <a:pt x="23374" y="77227"/>
                  <a:pt x="23374" y="77227"/>
                </a:cubicBezTo>
                <a:lnTo>
                  <a:pt x="23374" y="50996"/>
                </a:lnTo>
                <a:lnTo>
                  <a:pt x="821" y="26406"/>
                </a:lnTo>
                <a:lnTo>
                  <a:pt x="0" y="27987"/>
                </a:lnTo>
                <a:lnTo>
                  <a:pt x="19362" y="50996"/>
                </a:lnTo>
                <a:cubicBezTo>
                  <a:pt x="19362" y="50996"/>
                  <a:pt x="16140" y="130967"/>
                  <a:pt x="16140" y="137806"/>
                </a:cubicBezTo>
                <a:cubicBezTo>
                  <a:pt x="16140" y="144645"/>
                  <a:pt x="8936" y="189296"/>
                  <a:pt x="8936" y="189296"/>
                </a:cubicBezTo>
                <a:lnTo>
                  <a:pt x="38572" y="189296"/>
                </a:lnTo>
                <a:cubicBezTo>
                  <a:pt x="38055" y="187502"/>
                  <a:pt x="31460" y="163460"/>
                  <a:pt x="29940" y="154341"/>
                </a:cubicBezTo>
                <a:cubicBezTo>
                  <a:pt x="28420" y="145222"/>
                  <a:pt x="27417" y="126225"/>
                  <a:pt x="27417" y="124432"/>
                </a:cubicBezTo>
                <a:cubicBezTo>
                  <a:pt x="27417" y="122669"/>
                  <a:pt x="27295" y="110754"/>
                  <a:pt x="29818" y="108474"/>
                </a:cubicBezTo>
                <a:cubicBezTo>
                  <a:pt x="32341" y="106194"/>
                  <a:pt x="45958" y="94006"/>
                  <a:pt x="45958" y="94006"/>
                </a:cubicBezTo>
                <a:cubicBezTo>
                  <a:pt x="45958" y="94006"/>
                  <a:pt x="83497" y="49689"/>
                  <a:pt x="85868" y="46437"/>
                </a:cubicBezTo>
                <a:cubicBezTo>
                  <a:pt x="87935" y="43519"/>
                  <a:pt x="109242" y="20965"/>
                  <a:pt x="110762" y="19445"/>
                </a:cubicBezTo>
                <a:cubicBezTo>
                  <a:pt x="112282" y="17926"/>
                  <a:pt x="110762" y="17409"/>
                  <a:pt x="110762" y="17409"/>
                </a:cubicBezTo>
                <a:cubicBezTo>
                  <a:pt x="110762" y="17409"/>
                  <a:pt x="104166" y="23762"/>
                  <a:pt x="103406" y="24886"/>
                </a:cubicBezTo>
                <a:cubicBezTo>
                  <a:pt x="102646" y="26041"/>
                  <a:pt x="96202" y="32667"/>
                  <a:pt x="94531" y="33640"/>
                </a:cubicBezTo>
                <a:lnTo>
                  <a:pt x="94531" y="18685"/>
                </a:lnTo>
                <a:cubicBezTo>
                  <a:pt x="94531" y="18238"/>
                  <a:pt x="94247" y="18100"/>
                  <a:pt x="93900" y="18100"/>
                </a:cubicBezTo>
                <a:cubicBezTo>
                  <a:pt x="93353" y="18100"/>
                  <a:pt x="92646" y="18442"/>
                  <a:pt x="92646" y="18442"/>
                </a:cubicBezTo>
                <a:cubicBezTo>
                  <a:pt x="92646" y="18442"/>
                  <a:pt x="92768" y="27439"/>
                  <a:pt x="93011" y="28564"/>
                </a:cubicBezTo>
                <a:cubicBezTo>
                  <a:pt x="93284" y="29719"/>
                  <a:pt x="90731" y="37318"/>
                  <a:pt x="90731" y="37318"/>
                </a:cubicBezTo>
                <a:lnTo>
                  <a:pt x="82646" y="47379"/>
                </a:lnTo>
                <a:lnTo>
                  <a:pt x="45016" y="89355"/>
                </a:lnTo>
                <a:lnTo>
                  <a:pt x="27934" y="99994"/>
                </a:lnTo>
                <a:cubicBezTo>
                  <a:pt x="27934" y="99994"/>
                  <a:pt x="43132" y="26102"/>
                  <a:pt x="44651" y="22971"/>
                </a:cubicBezTo>
                <a:cubicBezTo>
                  <a:pt x="46171" y="19810"/>
                  <a:pt x="68360" y="1603"/>
                  <a:pt x="69424" y="83"/>
                </a:cubicBezTo>
                <a:cubicBezTo>
                  <a:pt x="69463" y="27"/>
                  <a:pt x="69465" y="0"/>
                  <a:pt x="6943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73" name="Google Shape;1873;p32"/>
          <p:cNvSpPr/>
          <p:nvPr/>
        </p:nvSpPr>
        <p:spPr>
          <a:xfrm>
            <a:off x="880077" y="1803852"/>
            <a:ext cx="3506358" cy="3158584"/>
          </a:xfrm>
          <a:custGeom>
            <a:avLst/>
            <a:gdLst/>
            <a:ahLst/>
            <a:cxnLst/>
            <a:rect l="l" t="t" r="r" b="b"/>
            <a:pathLst>
              <a:path w="59455" h="53558" extrusionOk="0">
                <a:moveTo>
                  <a:pt x="59454" y="1"/>
                </a:moveTo>
                <a:lnTo>
                  <a:pt x="40822" y="7782"/>
                </a:lnTo>
                <a:lnTo>
                  <a:pt x="44256" y="2280"/>
                </a:lnTo>
                <a:lnTo>
                  <a:pt x="42919" y="2068"/>
                </a:lnTo>
                <a:lnTo>
                  <a:pt x="38937" y="7964"/>
                </a:lnTo>
                <a:lnTo>
                  <a:pt x="30821" y="12341"/>
                </a:lnTo>
                <a:lnTo>
                  <a:pt x="22402" y="26931"/>
                </a:lnTo>
                <a:lnTo>
                  <a:pt x="20882" y="19940"/>
                </a:lnTo>
                <a:lnTo>
                  <a:pt x="19757" y="21338"/>
                </a:lnTo>
                <a:lnTo>
                  <a:pt x="20700" y="26931"/>
                </a:lnTo>
                <a:lnTo>
                  <a:pt x="18420" y="33801"/>
                </a:lnTo>
                <a:lnTo>
                  <a:pt x="0" y="50518"/>
                </a:lnTo>
                <a:lnTo>
                  <a:pt x="2827" y="53558"/>
                </a:lnTo>
                <a:lnTo>
                  <a:pt x="20517" y="34986"/>
                </a:lnTo>
                <a:lnTo>
                  <a:pt x="33040" y="13284"/>
                </a:lnTo>
                <a:lnTo>
                  <a:pt x="59454" y="1125"/>
                </a:lnTo>
                <a:lnTo>
                  <a:pt x="5945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74" name="Google Shape;1874;p32"/>
          <p:cNvSpPr/>
          <p:nvPr/>
        </p:nvSpPr>
        <p:spPr>
          <a:xfrm>
            <a:off x="1686737" y="4021312"/>
            <a:ext cx="548586" cy="213372"/>
          </a:xfrm>
          <a:custGeom>
            <a:avLst/>
            <a:gdLst/>
            <a:ahLst/>
            <a:cxnLst/>
            <a:rect l="l" t="t" r="r" b="b"/>
            <a:pathLst>
              <a:path w="9302" h="3618" extrusionOk="0">
                <a:moveTo>
                  <a:pt x="9301" y="0"/>
                </a:moveTo>
                <a:lnTo>
                  <a:pt x="1976" y="1520"/>
                </a:lnTo>
                <a:lnTo>
                  <a:pt x="0" y="3617"/>
                </a:lnTo>
                <a:lnTo>
                  <a:pt x="0" y="3617"/>
                </a:lnTo>
                <a:lnTo>
                  <a:pt x="8906" y="760"/>
                </a:lnTo>
                <a:lnTo>
                  <a:pt x="9301"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75" name="Google Shape;1875;p32"/>
          <p:cNvSpPr/>
          <p:nvPr/>
        </p:nvSpPr>
        <p:spPr>
          <a:xfrm>
            <a:off x="1686737" y="626121"/>
            <a:ext cx="2391378" cy="1552458"/>
          </a:xfrm>
          <a:custGeom>
            <a:avLst/>
            <a:gdLst/>
            <a:ahLst/>
            <a:cxnLst/>
            <a:rect l="l" t="t" r="r" b="b"/>
            <a:pathLst>
              <a:path w="40549" h="26324" extrusionOk="0">
                <a:moveTo>
                  <a:pt x="39697" y="1"/>
                </a:moveTo>
                <a:lnTo>
                  <a:pt x="33435" y="4195"/>
                </a:lnTo>
                <a:lnTo>
                  <a:pt x="14985" y="9879"/>
                </a:lnTo>
                <a:lnTo>
                  <a:pt x="0" y="23527"/>
                </a:lnTo>
                <a:lnTo>
                  <a:pt x="0" y="26323"/>
                </a:lnTo>
                <a:lnTo>
                  <a:pt x="15563" y="11308"/>
                </a:lnTo>
                <a:lnTo>
                  <a:pt x="21642" y="9423"/>
                </a:lnTo>
                <a:lnTo>
                  <a:pt x="28572" y="12250"/>
                </a:lnTo>
                <a:lnTo>
                  <a:pt x="29058" y="11308"/>
                </a:lnTo>
                <a:lnTo>
                  <a:pt x="23557" y="8937"/>
                </a:lnTo>
                <a:lnTo>
                  <a:pt x="34104" y="5320"/>
                </a:lnTo>
                <a:lnTo>
                  <a:pt x="40548" y="670"/>
                </a:lnTo>
                <a:cubicBezTo>
                  <a:pt x="40548" y="214"/>
                  <a:pt x="39697" y="1"/>
                  <a:pt x="3969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76" name="Google Shape;1876;p32"/>
          <p:cNvSpPr/>
          <p:nvPr/>
        </p:nvSpPr>
        <p:spPr>
          <a:xfrm>
            <a:off x="1563008" y="2262737"/>
            <a:ext cx="3875660" cy="3201634"/>
          </a:xfrm>
          <a:custGeom>
            <a:avLst/>
            <a:gdLst/>
            <a:ahLst/>
            <a:cxnLst/>
            <a:rect l="l" t="t" r="r" b="b"/>
            <a:pathLst>
              <a:path w="65717" h="54288" extrusionOk="0">
                <a:moveTo>
                  <a:pt x="64774" y="1"/>
                </a:moveTo>
                <a:lnTo>
                  <a:pt x="52616" y="11399"/>
                </a:lnTo>
                <a:lnTo>
                  <a:pt x="52616" y="5138"/>
                </a:lnTo>
                <a:lnTo>
                  <a:pt x="51491" y="5898"/>
                </a:lnTo>
                <a:lnTo>
                  <a:pt x="49394" y="14804"/>
                </a:lnTo>
                <a:lnTo>
                  <a:pt x="26202" y="40640"/>
                </a:lnTo>
                <a:lnTo>
                  <a:pt x="6749" y="46719"/>
                </a:lnTo>
                <a:lnTo>
                  <a:pt x="1" y="54287"/>
                </a:lnTo>
                <a:lnTo>
                  <a:pt x="1" y="54287"/>
                </a:lnTo>
                <a:lnTo>
                  <a:pt x="26780" y="44257"/>
                </a:lnTo>
                <a:lnTo>
                  <a:pt x="65716"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77" name="Google Shape;1877;p32"/>
          <p:cNvSpPr/>
          <p:nvPr/>
        </p:nvSpPr>
        <p:spPr>
          <a:xfrm>
            <a:off x="3366344" y="4268653"/>
            <a:ext cx="1674360" cy="245630"/>
          </a:xfrm>
          <a:custGeom>
            <a:avLst/>
            <a:gdLst/>
            <a:ahLst/>
            <a:cxnLst/>
            <a:rect l="l" t="t" r="r" b="b"/>
            <a:pathLst>
              <a:path w="28391" h="4165" extrusionOk="0">
                <a:moveTo>
                  <a:pt x="10518" y="1"/>
                </a:moveTo>
                <a:lnTo>
                  <a:pt x="2281" y="1125"/>
                </a:lnTo>
                <a:lnTo>
                  <a:pt x="1" y="4165"/>
                </a:lnTo>
                <a:lnTo>
                  <a:pt x="11521" y="1247"/>
                </a:lnTo>
                <a:lnTo>
                  <a:pt x="27874" y="4165"/>
                </a:lnTo>
                <a:lnTo>
                  <a:pt x="28391" y="3344"/>
                </a:lnTo>
                <a:lnTo>
                  <a:pt x="10518"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78" name="Google Shape;1878;p32"/>
          <p:cNvSpPr/>
          <p:nvPr/>
        </p:nvSpPr>
        <p:spPr>
          <a:xfrm>
            <a:off x="880077" y="6430204"/>
            <a:ext cx="813854" cy="190372"/>
          </a:xfrm>
          <a:custGeom>
            <a:avLst/>
            <a:gdLst/>
            <a:ahLst/>
            <a:cxnLst/>
            <a:rect l="l" t="t" r="r" b="b"/>
            <a:pathLst>
              <a:path w="13800" h="3228" extrusionOk="0">
                <a:moveTo>
                  <a:pt x="9262" y="1"/>
                </a:moveTo>
                <a:cubicBezTo>
                  <a:pt x="8408" y="1"/>
                  <a:pt x="1277" y="1100"/>
                  <a:pt x="1277" y="1100"/>
                </a:cubicBezTo>
                <a:lnTo>
                  <a:pt x="0" y="3228"/>
                </a:lnTo>
                <a:cubicBezTo>
                  <a:pt x="0" y="3228"/>
                  <a:pt x="7972" y="1173"/>
                  <a:pt x="9430" y="1173"/>
                </a:cubicBezTo>
                <a:cubicBezTo>
                  <a:pt x="9507" y="1173"/>
                  <a:pt x="9567" y="1179"/>
                  <a:pt x="9605" y="1191"/>
                </a:cubicBezTo>
                <a:cubicBezTo>
                  <a:pt x="10365" y="1465"/>
                  <a:pt x="13131" y="3228"/>
                  <a:pt x="13465" y="3228"/>
                </a:cubicBezTo>
                <a:cubicBezTo>
                  <a:pt x="13800" y="3228"/>
                  <a:pt x="9727" y="97"/>
                  <a:pt x="9332" y="6"/>
                </a:cubicBezTo>
                <a:cubicBezTo>
                  <a:pt x="9318" y="2"/>
                  <a:pt x="9295" y="1"/>
                  <a:pt x="9262"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79" name="Google Shape;1879;p32"/>
          <p:cNvSpPr/>
          <p:nvPr/>
        </p:nvSpPr>
        <p:spPr>
          <a:xfrm>
            <a:off x="2873432" y="2829190"/>
            <a:ext cx="313748" cy="1098940"/>
          </a:xfrm>
          <a:custGeom>
            <a:avLst/>
            <a:gdLst/>
            <a:ahLst/>
            <a:cxnLst/>
            <a:rect l="l" t="t" r="r" b="b"/>
            <a:pathLst>
              <a:path w="5320" h="18634" extrusionOk="0">
                <a:moveTo>
                  <a:pt x="3435" y="1"/>
                </a:moveTo>
                <a:lnTo>
                  <a:pt x="4073" y="4378"/>
                </a:lnTo>
                <a:lnTo>
                  <a:pt x="0" y="18633"/>
                </a:lnTo>
                <a:lnTo>
                  <a:pt x="2797" y="15594"/>
                </a:lnTo>
                <a:lnTo>
                  <a:pt x="5319" y="5016"/>
                </a:lnTo>
                <a:lnTo>
                  <a:pt x="407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80" name="Google Shape;1880;p32"/>
          <p:cNvSpPr/>
          <p:nvPr/>
        </p:nvSpPr>
        <p:spPr>
          <a:xfrm>
            <a:off x="1417810" y="5492975"/>
            <a:ext cx="335096" cy="206118"/>
          </a:xfrm>
          <a:custGeom>
            <a:avLst/>
            <a:gdLst/>
            <a:ahLst/>
            <a:cxnLst/>
            <a:rect l="l" t="t" r="r" b="b"/>
            <a:pathLst>
              <a:path w="5682" h="3495" extrusionOk="0">
                <a:moveTo>
                  <a:pt x="1885" y="1"/>
                </a:moveTo>
                <a:lnTo>
                  <a:pt x="1" y="1004"/>
                </a:lnTo>
                <a:cubicBezTo>
                  <a:pt x="1" y="1004"/>
                  <a:pt x="4925" y="3101"/>
                  <a:pt x="5502" y="3466"/>
                </a:cubicBezTo>
                <a:cubicBezTo>
                  <a:pt x="5531" y="3485"/>
                  <a:pt x="5547" y="3494"/>
                  <a:pt x="5554" y="3494"/>
                </a:cubicBezTo>
                <a:cubicBezTo>
                  <a:pt x="5681" y="3494"/>
                  <a:pt x="1885" y="1"/>
                  <a:pt x="1885"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81" name="Google Shape;1881;p32"/>
          <p:cNvSpPr/>
          <p:nvPr/>
        </p:nvSpPr>
        <p:spPr>
          <a:xfrm>
            <a:off x="14317294" y="3998783"/>
            <a:ext cx="3924020" cy="6617466"/>
          </a:xfrm>
          <a:custGeom>
            <a:avLst/>
            <a:gdLst/>
            <a:ahLst/>
            <a:cxnLst/>
            <a:rect l="l" t="t" r="r" b="b"/>
            <a:pathLst>
              <a:path w="66537" h="112208" extrusionOk="0">
                <a:moveTo>
                  <a:pt x="25405" y="0"/>
                </a:moveTo>
                <a:cubicBezTo>
                  <a:pt x="25386" y="0"/>
                  <a:pt x="25388" y="16"/>
                  <a:pt x="25411" y="48"/>
                </a:cubicBezTo>
                <a:cubicBezTo>
                  <a:pt x="26019" y="960"/>
                  <a:pt x="39180" y="11750"/>
                  <a:pt x="40092" y="13604"/>
                </a:cubicBezTo>
                <a:cubicBezTo>
                  <a:pt x="40974" y="15458"/>
                  <a:pt x="50001" y="59258"/>
                  <a:pt x="50001" y="59258"/>
                </a:cubicBezTo>
                <a:lnTo>
                  <a:pt x="39849" y="52966"/>
                </a:lnTo>
                <a:lnTo>
                  <a:pt x="17569" y="28072"/>
                </a:lnTo>
                <a:lnTo>
                  <a:pt x="12767" y="22115"/>
                </a:lnTo>
                <a:cubicBezTo>
                  <a:pt x="12767" y="22115"/>
                  <a:pt x="11277" y="17616"/>
                  <a:pt x="11429" y="16948"/>
                </a:cubicBezTo>
                <a:cubicBezTo>
                  <a:pt x="11551" y="16279"/>
                  <a:pt x="11642" y="10929"/>
                  <a:pt x="11642" y="10929"/>
                </a:cubicBezTo>
                <a:cubicBezTo>
                  <a:pt x="11642" y="10929"/>
                  <a:pt x="11227" y="10739"/>
                  <a:pt x="10902" y="10739"/>
                </a:cubicBezTo>
                <a:cubicBezTo>
                  <a:pt x="10691" y="10739"/>
                  <a:pt x="10517" y="10819"/>
                  <a:pt x="10517" y="11081"/>
                </a:cubicBezTo>
                <a:lnTo>
                  <a:pt x="10517" y="19957"/>
                </a:lnTo>
                <a:cubicBezTo>
                  <a:pt x="9545" y="19379"/>
                  <a:pt x="5715" y="15428"/>
                  <a:pt x="5259" y="14759"/>
                </a:cubicBezTo>
                <a:cubicBezTo>
                  <a:pt x="4803" y="14090"/>
                  <a:pt x="912" y="10321"/>
                  <a:pt x="912" y="10321"/>
                </a:cubicBezTo>
                <a:cubicBezTo>
                  <a:pt x="912" y="10321"/>
                  <a:pt x="0" y="10625"/>
                  <a:pt x="912" y="11537"/>
                </a:cubicBezTo>
                <a:cubicBezTo>
                  <a:pt x="1794" y="12449"/>
                  <a:pt x="14408" y="25793"/>
                  <a:pt x="15654" y="27525"/>
                </a:cubicBezTo>
                <a:cubicBezTo>
                  <a:pt x="17052" y="29471"/>
                  <a:pt x="39302" y="55732"/>
                  <a:pt x="39302" y="55732"/>
                </a:cubicBezTo>
                <a:cubicBezTo>
                  <a:pt x="39302" y="55732"/>
                  <a:pt x="47357" y="62936"/>
                  <a:pt x="48877" y="64304"/>
                </a:cubicBezTo>
                <a:cubicBezTo>
                  <a:pt x="50366" y="65641"/>
                  <a:pt x="50305" y="72693"/>
                  <a:pt x="50305" y="73757"/>
                </a:cubicBezTo>
                <a:cubicBezTo>
                  <a:pt x="50305" y="74821"/>
                  <a:pt x="49697" y="86067"/>
                  <a:pt x="48785" y="91478"/>
                </a:cubicBezTo>
                <a:cubicBezTo>
                  <a:pt x="47904" y="96888"/>
                  <a:pt x="43983" y="111144"/>
                  <a:pt x="43679" y="112177"/>
                </a:cubicBezTo>
                <a:lnTo>
                  <a:pt x="43679" y="112207"/>
                </a:lnTo>
                <a:lnTo>
                  <a:pt x="61248" y="112207"/>
                </a:lnTo>
                <a:cubicBezTo>
                  <a:pt x="61248" y="112207"/>
                  <a:pt x="56962" y="85733"/>
                  <a:pt x="56962" y="81690"/>
                </a:cubicBezTo>
                <a:cubicBezTo>
                  <a:pt x="56962" y="77617"/>
                  <a:pt x="55047" y="30231"/>
                  <a:pt x="55047" y="30231"/>
                </a:cubicBezTo>
                <a:lnTo>
                  <a:pt x="66537" y="16613"/>
                </a:lnTo>
                <a:lnTo>
                  <a:pt x="66050" y="15671"/>
                </a:lnTo>
                <a:lnTo>
                  <a:pt x="52706" y="30231"/>
                </a:lnTo>
                <a:lnTo>
                  <a:pt x="52706" y="45793"/>
                </a:lnTo>
                <a:cubicBezTo>
                  <a:pt x="52706" y="45793"/>
                  <a:pt x="41582" y="12206"/>
                  <a:pt x="41065" y="11537"/>
                </a:cubicBezTo>
                <a:cubicBezTo>
                  <a:pt x="40567" y="10893"/>
                  <a:pt x="25897" y="0"/>
                  <a:pt x="2540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82" name="Google Shape;1882;p32"/>
          <p:cNvSpPr/>
          <p:nvPr/>
        </p:nvSpPr>
        <p:spPr>
          <a:xfrm>
            <a:off x="15294217" y="5356742"/>
            <a:ext cx="2077690" cy="1871512"/>
          </a:xfrm>
          <a:custGeom>
            <a:avLst/>
            <a:gdLst/>
            <a:ahLst/>
            <a:cxnLst/>
            <a:rect l="l" t="t" r="r" b="b"/>
            <a:pathLst>
              <a:path w="35230" h="31734" extrusionOk="0">
                <a:moveTo>
                  <a:pt x="1" y="1"/>
                </a:moveTo>
                <a:lnTo>
                  <a:pt x="1" y="669"/>
                </a:lnTo>
                <a:lnTo>
                  <a:pt x="15655" y="7873"/>
                </a:lnTo>
                <a:lnTo>
                  <a:pt x="23071" y="20731"/>
                </a:lnTo>
                <a:lnTo>
                  <a:pt x="33558" y="31734"/>
                </a:lnTo>
                <a:lnTo>
                  <a:pt x="35230" y="29940"/>
                </a:lnTo>
                <a:lnTo>
                  <a:pt x="24318" y="20031"/>
                </a:lnTo>
                <a:lnTo>
                  <a:pt x="22950" y="15958"/>
                </a:lnTo>
                <a:lnTo>
                  <a:pt x="23527" y="12645"/>
                </a:lnTo>
                <a:lnTo>
                  <a:pt x="22859" y="11825"/>
                </a:lnTo>
                <a:lnTo>
                  <a:pt x="21947" y="15958"/>
                </a:lnTo>
                <a:lnTo>
                  <a:pt x="16962" y="7296"/>
                </a:lnTo>
                <a:lnTo>
                  <a:pt x="12159" y="4712"/>
                </a:lnTo>
                <a:lnTo>
                  <a:pt x="9788" y="1217"/>
                </a:lnTo>
                <a:lnTo>
                  <a:pt x="8998" y="1338"/>
                </a:lnTo>
                <a:lnTo>
                  <a:pt x="11035" y="4621"/>
                </a:lnTo>
                <a:lnTo>
                  <a:pt x="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83" name="Google Shape;1883;p32"/>
          <p:cNvSpPr/>
          <p:nvPr/>
        </p:nvSpPr>
        <p:spPr>
          <a:xfrm>
            <a:off x="16568784" y="6670705"/>
            <a:ext cx="324480" cy="125558"/>
          </a:xfrm>
          <a:custGeom>
            <a:avLst/>
            <a:gdLst/>
            <a:ahLst/>
            <a:cxnLst/>
            <a:rect l="l" t="t" r="r" b="b"/>
            <a:pathLst>
              <a:path w="5502" h="2129" extrusionOk="0">
                <a:moveTo>
                  <a:pt x="0" y="1"/>
                </a:moveTo>
                <a:lnTo>
                  <a:pt x="213" y="457"/>
                </a:lnTo>
                <a:lnTo>
                  <a:pt x="5502" y="2128"/>
                </a:lnTo>
                <a:lnTo>
                  <a:pt x="5502" y="2128"/>
                </a:lnTo>
                <a:lnTo>
                  <a:pt x="4347" y="913"/>
                </a:lnTo>
                <a:lnTo>
                  <a:pt x="0"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84" name="Google Shape;1884;p32"/>
          <p:cNvSpPr/>
          <p:nvPr/>
        </p:nvSpPr>
        <p:spPr>
          <a:xfrm>
            <a:off x="15477099" y="4659420"/>
            <a:ext cx="1417994" cy="919656"/>
          </a:xfrm>
          <a:custGeom>
            <a:avLst/>
            <a:gdLst/>
            <a:ahLst/>
            <a:cxnLst/>
            <a:rect l="l" t="t" r="r" b="b"/>
            <a:pathLst>
              <a:path w="24044" h="15594" extrusionOk="0">
                <a:moveTo>
                  <a:pt x="487" y="1"/>
                </a:moveTo>
                <a:cubicBezTo>
                  <a:pt x="487" y="1"/>
                  <a:pt x="0" y="92"/>
                  <a:pt x="0" y="396"/>
                </a:cubicBezTo>
                <a:lnTo>
                  <a:pt x="3830" y="3132"/>
                </a:lnTo>
                <a:lnTo>
                  <a:pt x="10061" y="5290"/>
                </a:lnTo>
                <a:lnTo>
                  <a:pt x="6809" y="6688"/>
                </a:lnTo>
                <a:lnTo>
                  <a:pt x="7083" y="7265"/>
                </a:lnTo>
                <a:lnTo>
                  <a:pt x="11186" y="5563"/>
                </a:lnTo>
                <a:lnTo>
                  <a:pt x="14803" y="6688"/>
                </a:lnTo>
                <a:lnTo>
                  <a:pt x="24043" y="15594"/>
                </a:lnTo>
                <a:lnTo>
                  <a:pt x="24043" y="13952"/>
                </a:lnTo>
                <a:lnTo>
                  <a:pt x="24013" y="13952"/>
                </a:lnTo>
                <a:lnTo>
                  <a:pt x="15137" y="5837"/>
                </a:lnTo>
                <a:lnTo>
                  <a:pt x="4225" y="2463"/>
                </a:lnTo>
                <a:lnTo>
                  <a:pt x="48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85" name="Google Shape;1885;p32"/>
          <p:cNvSpPr/>
          <p:nvPr/>
        </p:nvSpPr>
        <p:spPr>
          <a:xfrm>
            <a:off x="14670438" y="5629206"/>
            <a:ext cx="2296368" cy="1896636"/>
          </a:xfrm>
          <a:custGeom>
            <a:avLst/>
            <a:gdLst/>
            <a:ahLst/>
            <a:cxnLst/>
            <a:rect l="l" t="t" r="r" b="b"/>
            <a:pathLst>
              <a:path w="38938" h="32160" extrusionOk="0">
                <a:moveTo>
                  <a:pt x="0" y="1"/>
                </a:moveTo>
                <a:lnTo>
                  <a:pt x="23071" y="26232"/>
                </a:lnTo>
                <a:lnTo>
                  <a:pt x="38937" y="32159"/>
                </a:lnTo>
                <a:lnTo>
                  <a:pt x="34955" y="27691"/>
                </a:lnTo>
                <a:lnTo>
                  <a:pt x="23405" y="24074"/>
                </a:lnTo>
                <a:lnTo>
                  <a:pt x="9666" y="8755"/>
                </a:lnTo>
                <a:lnTo>
                  <a:pt x="8420" y="3466"/>
                </a:lnTo>
                <a:lnTo>
                  <a:pt x="7751" y="3040"/>
                </a:lnTo>
                <a:lnTo>
                  <a:pt x="7751" y="6749"/>
                </a:lnTo>
                <a:lnTo>
                  <a:pt x="54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86" name="Google Shape;1886;p32"/>
          <p:cNvSpPr/>
          <p:nvPr/>
        </p:nvSpPr>
        <p:spPr>
          <a:xfrm>
            <a:off x="14907045" y="6817728"/>
            <a:ext cx="991370" cy="145256"/>
          </a:xfrm>
          <a:custGeom>
            <a:avLst/>
            <a:gdLst/>
            <a:ahLst/>
            <a:cxnLst/>
            <a:rect l="l" t="t" r="r" b="b"/>
            <a:pathLst>
              <a:path w="16810" h="2463" extrusionOk="0">
                <a:moveTo>
                  <a:pt x="10578" y="0"/>
                </a:moveTo>
                <a:lnTo>
                  <a:pt x="1" y="1976"/>
                </a:lnTo>
                <a:lnTo>
                  <a:pt x="304" y="2462"/>
                </a:lnTo>
                <a:lnTo>
                  <a:pt x="9970" y="730"/>
                </a:lnTo>
                <a:lnTo>
                  <a:pt x="16809" y="2462"/>
                </a:lnTo>
                <a:lnTo>
                  <a:pt x="15442" y="669"/>
                </a:lnTo>
                <a:lnTo>
                  <a:pt x="10578"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87" name="Google Shape;1887;p32"/>
          <p:cNvSpPr/>
          <p:nvPr/>
        </p:nvSpPr>
        <p:spPr>
          <a:xfrm>
            <a:off x="16889667" y="8097546"/>
            <a:ext cx="482238" cy="113056"/>
          </a:xfrm>
          <a:custGeom>
            <a:avLst/>
            <a:gdLst/>
            <a:ahLst/>
            <a:cxnLst/>
            <a:rect l="l" t="t" r="r" b="b"/>
            <a:pathLst>
              <a:path w="8177" h="1917" extrusionOk="0">
                <a:moveTo>
                  <a:pt x="2664" y="1"/>
                </a:moveTo>
                <a:cubicBezTo>
                  <a:pt x="2656" y="1"/>
                  <a:pt x="2649" y="1"/>
                  <a:pt x="2645" y="2"/>
                </a:cubicBezTo>
                <a:cubicBezTo>
                  <a:pt x="2401" y="62"/>
                  <a:pt x="0" y="1917"/>
                  <a:pt x="183" y="1917"/>
                </a:cubicBezTo>
                <a:cubicBezTo>
                  <a:pt x="395" y="1917"/>
                  <a:pt x="2037" y="883"/>
                  <a:pt x="2493" y="731"/>
                </a:cubicBezTo>
                <a:cubicBezTo>
                  <a:pt x="2515" y="723"/>
                  <a:pt x="2552" y="719"/>
                  <a:pt x="2602" y="719"/>
                </a:cubicBezTo>
                <a:cubicBezTo>
                  <a:pt x="3468" y="719"/>
                  <a:pt x="8177" y="1917"/>
                  <a:pt x="8177" y="1917"/>
                </a:cubicBezTo>
                <a:lnTo>
                  <a:pt x="7417" y="670"/>
                </a:lnTo>
                <a:cubicBezTo>
                  <a:pt x="7417" y="670"/>
                  <a:pt x="3049" y="1"/>
                  <a:pt x="266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88" name="Google Shape;1888;p32"/>
          <p:cNvSpPr/>
          <p:nvPr/>
        </p:nvSpPr>
        <p:spPr>
          <a:xfrm>
            <a:off x="16004099" y="5964421"/>
            <a:ext cx="186478" cy="650790"/>
          </a:xfrm>
          <a:custGeom>
            <a:avLst/>
            <a:gdLst/>
            <a:ahLst/>
            <a:cxnLst/>
            <a:rect l="l" t="t" r="r" b="b"/>
            <a:pathLst>
              <a:path w="3162" h="11035" extrusionOk="0">
                <a:moveTo>
                  <a:pt x="761" y="1"/>
                </a:moveTo>
                <a:lnTo>
                  <a:pt x="1" y="2980"/>
                </a:lnTo>
                <a:lnTo>
                  <a:pt x="1520" y="9241"/>
                </a:lnTo>
                <a:lnTo>
                  <a:pt x="3162" y="11034"/>
                </a:lnTo>
                <a:lnTo>
                  <a:pt x="761" y="2584"/>
                </a:lnTo>
                <a:lnTo>
                  <a:pt x="1125"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89" name="Google Shape;1889;p32"/>
          <p:cNvSpPr/>
          <p:nvPr/>
        </p:nvSpPr>
        <p:spPr>
          <a:xfrm>
            <a:off x="16855578" y="7543712"/>
            <a:ext cx="197272" cy="121252"/>
          </a:xfrm>
          <a:custGeom>
            <a:avLst/>
            <a:gdLst/>
            <a:ahLst/>
            <a:cxnLst/>
            <a:rect l="l" t="t" r="r" b="b"/>
            <a:pathLst>
              <a:path w="3345" h="2056" extrusionOk="0">
                <a:moveTo>
                  <a:pt x="2220" y="0"/>
                </a:moveTo>
                <a:cubicBezTo>
                  <a:pt x="2220" y="0"/>
                  <a:pt x="0" y="2055"/>
                  <a:pt x="62" y="2055"/>
                </a:cubicBezTo>
                <a:cubicBezTo>
                  <a:pt x="65" y="2055"/>
                  <a:pt x="75" y="2049"/>
                  <a:pt x="92" y="2037"/>
                </a:cubicBezTo>
                <a:cubicBezTo>
                  <a:pt x="426" y="1824"/>
                  <a:pt x="3344" y="578"/>
                  <a:pt x="3344" y="578"/>
                </a:cubicBezTo>
                <a:lnTo>
                  <a:pt x="2220"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90" name="Google Shape;1890;p32"/>
          <p:cNvSpPr/>
          <p:nvPr/>
        </p:nvSpPr>
        <p:spPr>
          <a:xfrm>
            <a:off x="14317294" y="10313237"/>
            <a:ext cx="127328" cy="161414"/>
          </a:xfrm>
          <a:custGeom>
            <a:avLst/>
            <a:gdLst/>
            <a:ahLst/>
            <a:cxnLst/>
            <a:rect l="l" t="t" r="r" b="b"/>
            <a:pathLst>
              <a:path w="2159" h="2737" extrusionOk="0">
                <a:moveTo>
                  <a:pt x="92" y="1"/>
                </a:moveTo>
                <a:lnTo>
                  <a:pt x="0" y="1186"/>
                </a:lnTo>
                <a:lnTo>
                  <a:pt x="243" y="1247"/>
                </a:lnTo>
                <a:cubicBezTo>
                  <a:pt x="1095" y="1368"/>
                  <a:pt x="1702" y="1976"/>
                  <a:pt x="1915" y="2736"/>
                </a:cubicBezTo>
                <a:lnTo>
                  <a:pt x="1976" y="2402"/>
                </a:lnTo>
                <a:cubicBezTo>
                  <a:pt x="2158" y="1247"/>
                  <a:pt x="1399" y="183"/>
                  <a:pt x="243" y="1"/>
                </a:cubicBezTo>
                <a:close/>
              </a:path>
            </a:pathLst>
          </a:custGeom>
          <a:solidFill>
            <a:srgbClr val="FFFFFF">
              <a:alpha val="2011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891;p32"/>
          <p:cNvSpPr/>
          <p:nvPr/>
        </p:nvSpPr>
        <p:spPr>
          <a:xfrm>
            <a:off x="14408706" y="10625155"/>
            <a:ext cx="147024" cy="164954"/>
          </a:xfrm>
          <a:custGeom>
            <a:avLst/>
            <a:gdLst/>
            <a:ahLst/>
            <a:cxnLst/>
            <a:rect l="l" t="t" r="r" b="b"/>
            <a:pathLst>
              <a:path w="2493" h="2797" extrusionOk="0">
                <a:moveTo>
                  <a:pt x="183" y="0"/>
                </a:moveTo>
                <a:lnTo>
                  <a:pt x="1" y="1186"/>
                </a:lnTo>
                <a:lnTo>
                  <a:pt x="578" y="1277"/>
                </a:lnTo>
                <a:cubicBezTo>
                  <a:pt x="1399" y="1429"/>
                  <a:pt x="2037" y="2037"/>
                  <a:pt x="2250" y="2797"/>
                </a:cubicBezTo>
                <a:lnTo>
                  <a:pt x="2311" y="2432"/>
                </a:lnTo>
                <a:cubicBezTo>
                  <a:pt x="2493" y="1307"/>
                  <a:pt x="1703" y="244"/>
                  <a:pt x="578" y="61"/>
                </a:cubicBezTo>
                <a:lnTo>
                  <a:pt x="183" y="0"/>
                </a:lnTo>
                <a:close/>
              </a:path>
            </a:pathLst>
          </a:custGeom>
          <a:solidFill>
            <a:srgbClr val="FFFFFF">
              <a:alpha val="2011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92" name="Google Shape;1892;p32"/>
          <p:cNvSpPr/>
          <p:nvPr/>
        </p:nvSpPr>
        <p:spPr>
          <a:xfrm>
            <a:off x="4285943" y="8371898"/>
            <a:ext cx="66406" cy="34088"/>
          </a:xfrm>
          <a:custGeom>
            <a:avLst/>
            <a:gdLst/>
            <a:ahLst/>
            <a:cxnLst/>
            <a:rect l="l" t="t" r="r" b="b"/>
            <a:pathLst>
              <a:path w="1126" h="578" extrusionOk="0">
                <a:moveTo>
                  <a:pt x="1" y="0"/>
                </a:moveTo>
                <a:lnTo>
                  <a:pt x="1" y="578"/>
                </a:lnTo>
                <a:lnTo>
                  <a:pt x="1126" y="578"/>
                </a:lnTo>
                <a:lnTo>
                  <a:pt x="1126"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93" name="Google Shape;1893;p32"/>
          <p:cNvSpPr/>
          <p:nvPr/>
        </p:nvSpPr>
        <p:spPr>
          <a:xfrm>
            <a:off x="4285943" y="8513496"/>
            <a:ext cx="66406" cy="53844"/>
          </a:xfrm>
          <a:custGeom>
            <a:avLst/>
            <a:gdLst/>
            <a:ahLst/>
            <a:cxnLst/>
            <a:rect l="l" t="t" r="r" b="b"/>
            <a:pathLst>
              <a:path w="1126" h="913" extrusionOk="0">
                <a:moveTo>
                  <a:pt x="92" y="0"/>
                </a:moveTo>
                <a:cubicBezTo>
                  <a:pt x="31" y="92"/>
                  <a:pt x="1" y="183"/>
                  <a:pt x="1" y="274"/>
                </a:cubicBezTo>
                <a:cubicBezTo>
                  <a:pt x="1" y="639"/>
                  <a:pt x="305" y="912"/>
                  <a:pt x="670" y="912"/>
                </a:cubicBezTo>
                <a:lnTo>
                  <a:pt x="1126" y="912"/>
                </a:lnTo>
                <a:lnTo>
                  <a:pt x="1126" y="365"/>
                </a:lnTo>
                <a:lnTo>
                  <a:pt x="670" y="365"/>
                </a:lnTo>
                <a:cubicBezTo>
                  <a:pt x="396" y="365"/>
                  <a:pt x="183" y="213"/>
                  <a:pt x="9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94" name="Google Shape;1894;p32"/>
          <p:cNvSpPr/>
          <p:nvPr/>
        </p:nvSpPr>
        <p:spPr>
          <a:xfrm>
            <a:off x="3027593" y="8371898"/>
            <a:ext cx="64578" cy="34088"/>
          </a:xfrm>
          <a:custGeom>
            <a:avLst/>
            <a:gdLst/>
            <a:ahLst/>
            <a:cxnLst/>
            <a:rect l="l" t="t" r="r" b="b"/>
            <a:pathLst>
              <a:path w="1095" h="578" extrusionOk="0">
                <a:moveTo>
                  <a:pt x="0" y="0"/>
                </a:moveTo>
                <a:lnTo>
                  <a:pt x="0" y="578"/>
                </a:lnTo>
                <a:lnTo>
                  <a:pt x="1094" y="578"/>
                </a:lnTo>
                <a:lnTo>
                  <a:pt x="109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95" name="Google Shape;1895;p32"/>
          <p:cNvSpPr/>
          <p:nvPr/>
        </p:nvSpPr>
        <p:spPr>
          <a:xfrm>
            <a:off x="3027593" y="8513496"/>
            <a:ext cx="64578" cy="53844"/>
          </a:xfrm>
          <a:custGeom>
            <a:avLst/>
            <a:gdLst/>
            <a:ahLst/>
            <a:cxnLst/>
            <a:rect l="l" t="t" r="r" b="b"/>
            <a:pathLst>
              <a:path w="1095" h="913" extrusionOk="0">
                <a:moveTo>
                  <a:pt x="1034" y="0"/>
                </a:moveTo>
                <a:cubicBezTo>
                  <a:pt x="942" y="213"/>
                  <a:pt x="699" y="365"/>
                  <a:pt x="456" y="365"/>
                </a:cubicBezTo>
                <a:lnTo>
                  <a:pt x="0" y="365"/>
                </a:lnTo>
                <a:lnTo>
                  <a:pt x="0" y="912"/>
                </a:lnTo>
                <a:lnTo>
                  <a:pt x="456" y="912"/>
                </a:lnTo>
                <a:cubicBezTo>
                  <a:pt x="821" y="912"/>
                  <a:pt x="1094" y="639"/>
                  <a:pt x="1094" y="274"/>
                </a:cubicBezTo>
                <a:cubicBezTo>
                  <a:pt x="1094" y="183"/>
                  <a:pt x="1064" y="92"/>
                  <a:pt x="103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96" name="Google Shape;1896;p32"/>
          <p:cNvSpPr/>
          <p:nvPr/>
        </p:nvSpPr>
        <p:spPr>
          <a:xfrm>
            <a:off x="7666803" y="8906093"/>
            <a:ext cx="55614" cy="71714"/>
          </a:xfrm>
          <a:custGeom>
            <a:avLst/>
            <a:gdLst/>
            <a:ahLst/>
            <a:cxnLst/>
            <a:rect l="l" t="t" r="r" b="b"/>
            <a:pathLst>
              <a:path w="943" h="1216" extrusionOk="0">
                <a:moveTo>
                  <a:pt x="851" y="0"/>
                </a:moveTo>
                <a:cubicBezTo>
                  <a:pt x="365" y="61"/>
                  <a:pt x="0" y="486"/>
                  <a:pt x="31" y="1003"/>
                </a:cubicBezTo>
                <a:lnTo>
                  <a:pt x="61" y="1216"/>
                </a:lnTo>
                <a:cubicBezTo>
                  <a:pt x="152" y="851"/>
                  <a:pt x="456" y="547"/>
                  <a:pt x="851" y="517"/>
                </a:cubicBezTo>
                <a:lnTo>
                  <a:pt x="943" y="517"/>
                </a:lnTo>
                <a:lnTo>
                  <a:pt x="943" y="0"/>
                </a:lnTo>
                <a:close/>
              </a:path>
            </a:pathLst>
          </a:custGeom>
          <a:solidFill>
            <a:srgbClr val="FFFFFF">
              <a:alpha val="56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97" name="Google Shape;1897;p32"/>
          <p:cNvSpPr/>
          <p:nvPr/>
        </p:nvSpPr>
        <p:spPr>
          <a:xfrm>
            <a:off x="7609421" y="9038729"/>
            <a:ext cx="66406" cy="73542"/>
          </a:xfrm>
          <a:custGeom>
            <a:avLst/>
            <a:gdLst/>
            <a:ahLst/>
            <a:cxnLst/>
            <a:rect l="l" t="t" r="r" b="b"/>
            <a:pathLst>
              <a:path w="1126" h="1247" extrusionOk="0">
                <a:moveTo>
                  <a:pt x="1064" y="0"/>
                </a:moveTo>
                <a:lnTo>
                  <a:pt x="882" y="31"/>
                </a:lnTo>
                <a:cubicBezTo>
                  <a:pt x="365" y="61"/>
                  <a:pt x="1" y="517"/>
                  <a:pt x="61" y="1003"/>
                </a:cubicBezTo>
                <a:lnTo>
                  <a:pt x="92" y="1246"/>
                </a:lnTo>
                <a:cubicBezTo>
                  <a:pt x="183" y="882"/>
                  <a:pt x="487" y="578"/>
                  <a:pt x="882" y="547"/>
                </a:cubicBezTo>
                <a:lnTo>
                  <a:pt x="1125" y="517"/>
                </a:lnTo>
                <a:lnTo>
                  <a:pt x="1064" y="0"/>
                </a:lnTo>
                <a:close/>
              </a:path>
            </a:pathLst>
          </a:custGeom>
          <a:solidFill>
            <a:srgbClr val="FFFFFF">
              <a:alpha val="56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98" name="Google Shape;1898;p32"/>
          <p:cNvSpPr/>
          <p:nvPr/>
        </p:nvSpPr>
        <p:spPr>
          <a:xfrm>
            <a:off x="7314551" y="8734842"/>
            <a:ext cx="415950" cy="435708"/>
          </a:xfrm>
          <a:custGeom>
            <a:avLst/>
            <a:gdLst/>
            <a:ahLst/>
            <a:cxnLst/>
            <a:rect l="l" t="t" r="r" b="b"/>
            <a:pathLst>
              <a:path w="7053" h="7388" extrusionOk="0">
                <a:moveTo>
                  <a:pt x="1490" y="6870"/>
                </a:moveTo>
                <a:cubicBezTo>
                  <a:pt x="1490" y="6870"/>
                  <a:pt x="973" y="4104"/>
                  <a:pt x="1" y="2828"/>
                </a:cubicBezTo>
                <a:cubicBezTo>
                  <a:pt x="1" y="2828"/>
                  <a:pt x="1672" y="4287"/>
                  <a:pt x="2219" y="5411"/>
                </a:cubicBezTo>
                <a:cubicBezTo>
                  <a:pt x="2219" y="5411"/>
                  <a:pt x="1885" y="1065"/>
                  <a:pt x="517" y="1"/>
                </a:cubicBezTo>
                <a:cubicBezTo>
                  <a:pt x="517" y="1"/>
                  <a:pt x="3375" y="2767"/>
                  <a:pt x="3800" y="4955"/>
                </a:cubicBezTo>
                <a:cubicBezTo>
                  <a:pt x="3800" y="4955"/>
                  <a:pt x="3618" y="2402"/>
                  <a:pt x="3496" y="1764"/>
                </a:cubicBezTo>
                <a:cubicBezTo>
                  <a:pt x="3496" y="1764"/>
                  <a:pt x="5107" y="4439"/>
                  <a:pt x="5563" y="6232"/>
                </a:cubicBezTo>
                <a:cubicBezTo>
                  <a:pt x="5563" y="6232"/>
                  <a:pt x="5624" y="4256"/>
                  <a:pt x="5563" y="3436"/>
                </a:cubicBezTo>
                <a:cubicBezTo>
                  <a:pt x="5563" y="3436"/>
                  <a:pt x="6840" y="5928"/>
                  <a:pt x="7052" y="7387"/>
                </a:cubicBezTo>
                <a:lnTo>
                  <a:pt x="1429" y="7387"/>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99" name="Google Shape;1899;p32"/>
          <p:cNvSpPr/>
          <p:nvPr/>
        </p:nvSpPr>
        <p:spPr>
          <a:xfrm>
            <a:off x="14626738" y="2469266"/>
            <a:ext cx="272524" cy="434292"/>
          </a:xfrm>
          <a:custGeom>
            <a:avLst/>
            <a:gdLst/>
            <a:ahLst/>
            <a:cxnLst/>
            <a:rect l="l" t="t" r="r" b="b"/>
            <a:pathLst>
              <a:path w="4621" h="7364" extrusionOk="0">
                <a:moveTo>
                  <a:pt x="3106" y="0"/>
                </a:moveTo>
                <a:cubicBezTo>
                  <a:pt x="2364" y="0"/>
                  <a:pt x="1525" y="815"/>
                  <a:pt x="821" y="2771"/>
                </a:cubicBezTo>
                <a:cubicBezTo>
                  <a:pt x="0" y="5081"/>
                  <a:pt x="304" y="7118"/>
                  <a:pt x="882" y="7330"/>
                </a:cubicBezTo>
                <a:cubicBezTo>
                  <a:pt x="948" y="7353"/>
                  <a:pt x="1017" y="7363"/>
                  <a:pt x="1089" y="7363"/>
                </a:cubicBezTo>
                <a:cubicBezTo>
                  <a:pt x="1905" y="7363"/>
                  <a:pt x="3045" y="5959"/>
                  <a:pt x="3800" y="3835"/>
                </a:cubicBezTo>
                <a:cubicBezTo>
                  <a:pt x="4621" y="1555"/>
                  <a:pt x="4286" y="370"/>
                  <a:pt x="3465" y="66"/>
                </a:cubicBezTo>
                <a:cubicBezTo>
                  <a:pt x="3349" y="23"/>
                  <a:pt x="3229" y="0"/>
                  <a:pt x="3106"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900;p32"/>
          <p:cNvSpPr/>
          <p:nvPr/>
        </p:nvSpPr>
        <p:spPr>
          <a:xfrm>
            <a:off x="14705589" y="2385284"/>
            <a:ext cx="75370" cy="195444"/>
          </a:xfrm>
          <a:custGeom>
            <a:avLst/>
            <a:gdLst/>
            <a:ahLst/>
            <a:cxnLst/>
            <a:rect l="l" t="t" r="r" b="b"/>
            <a:pathLst>
              <a:path w="1278" h="3314" extrusionOk="0">
                <a:moveTo>
                  <a:pt x="1156" y="1"/>
                </a:moveTo>
                <a:lnTo>
                  <a:pt x="1" y="3314"/>
                </a:lnTo>
                <a:lnTo>
                  <a:pt x="1277" y="2098"/>
                </a:lnTo>
                <a:lnTo>
                  <a:pt x="1156"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901;p32"/>
          <p:cNvSpPr/>
          <p:nvPr/>
        </p:nvSpPr>
        <p:spPr>
          <a:xfrm>
            <a:off x="14843648" y="2439070"/>
            <a:ext cx="84276" cy="195444"/>
          </a:xfrm>
          <a:custGeom>
            <a:avLst/>
            <a:gdLst/>
            <a:ahLst/>
            <a:cxnLst/>
            <a:rect l="l" t="t" r="r" b="b"/>
            <a:pathLst>
              <a:path w="1429" h="3314" extrusionOk="0">
                <a:moveTo>
                  <a:pt x="1429" y="0"/>
                </a:moveTo>
                <a:lnTo>
                  <a:pt x="0" y="1581"/>
                </a:lnTo>
                <a:lnTo>
                  <a:pt x="243" y="3314"/>
                </a:lnTo>
                <a:lnTo>
                  <a:pt x="1429"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02" name="Google Shape;1902;p32"/>
          <p:cNvSpPr/>
          <p:nvPr/>
        </p:nvSpPr>
        <p:spPr>
          <a:xfrm>
            <a:off x="14184661" y="2031495"/>
            <a:ext cx="58" cy="58"/>
          </a:xfrm>
          <a:custGeom>
            <a:avLst/>
            <a:gdLst/>
            <a:ahLst/>
            <a:cxnLst/>
            <a:rect l="l" t="t" r="r" b="b"/>
            <a:pathLst>
              <a:path w="1" h="1" extrusionOk="0">
                <a:moveTo>
                  <a:pt x="0" y="1"/>
                </a:move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03" name="Google Shape;1903;p32"/>
          <p:cNvSpPr/>
          <p:nvPr/>
        </p:nvSpPr>
        <p:spPr>
          <a:xfrm>
            <a:off x="14811389" y="2401445"/>
            <a:ext cx="966246" cy="652558"/>
          </a:xfrm>
          <a:custGeom>
            <a:avLst/>
            <a:gdLst/>
            <a:ahLst/>
            <a:cxnLst/>
            <a:rect l="l" t="t" r="r" b="b"/>
            <a:pathLst>
              <a:path w="16384" h="11065" extrusionOk="0">
                <a:moveTo>
                  <a:pt x="8693" y="0"/>
                </a:moveTo>
                <a:cubicBezTo>
                  <a:pt x="7320" y="3377"/>
                  <a:pt x="4554" y="3990"/>
                  <a:pt x="2580" y="3990"/>
                </a:cubicBezTo>
                <a:cubicBezTo>
                  <a:pt x="1453" y="3990"/>
                  <a:pt x="584" y="3790"/>
                  <a:pt x="379" y="3790"/>
                </a:cubicBezTo>
                <a:cubicBezTo>
                  <a:pt x="355" y="3790"/>
                  <a:pt x="340" y="3793"/>
                  <a:pt x="334" y="3800"/>
                </a:cubicBezTo>
                <a:lnTo>
                  <a:pt x="0" y="4772"/>
                </a:lnTo>
                <a:cubicBezTo>
                  <a:pt x="2158" y="5593"/>
                  <a:pt x="2219" y="6870"/>
                  <a:pt x="2219" y="6870"/>
                </a:cubicBezTo>
                <a:cubicBezTo>
                  <a:pt x="2219" y="6870"/>
                  <a:pt x="2560" y="6486"/>
                  <a:pt x="3759" y="6486"/>
                </a:cubicBezTo>
                <a:cubicBezTo>
                  <a:pt x="3992" y="6486"/>
                  <a:pt x="4258" y="6501"/>
                  <a:pt x="4560" y="6535"/>
                </a:cubicBezTo>
                <a:cubicBezTo>
                  <a:pt x="7356" y="6870"/>
                  <a:pt x="7781" y="9210"/>
                  <a:pt x="7781" y="9210"/>
                </a:cubicBezTo>
                <a:cubicBezTo>
                  <a:pt x="7781" y="9210"/>
                  <a:pt x="8753" y="8049"/>
                  <a:pt x="10549" y="8049"/>
                </a:cubicBezTo>
                <a:cubicBezTo>
                  <a:pt x="10788" y="8049"/>
                  <a:pt x="11040" y="8069"/>
                  <a:pt x="11307" y="8116"/>
                </a:cubicBezTo>
                <a:cubicBezTo>
                  <a:pt x="13587" y="8541"/>
                  <a:pt x="13982" y="11064"/>
                  <a:pt x="13982" y="11064"/>
                </a:cubicBezTo>
                <a:cubicBezTo>
                  <a:pt x="16383" y="3526"/>
                  <a:pt x="8693" y="0"/>
                  <a:pt x="869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904;p32"/>
          <p:cNvSpPr/>
          <p:nvPr/>
        </p:nvSpPr>
        <p:spPr>
          <a:xfrm>
            <a:off x="13846970" y="2091058"/>
            <a:ext cx="894532" cy="572116"/>
          </a:xfrm>
          <a:custGeom>
            <a:avLst/>
            <a:gdLst/>
            <a:ahLst/>
            <a:cxnLst/>
            <a:rect l="l" t="t" r="r" b="b"/>
            <a:pathLst>
              <a:path w="15168" h="9701" extrusionOk="0">
                <a:moveTo>
                  <a:pt x="8491" y="0"/>
                </a:moveTo>
                <a:cubicBezTo>
                  <a:pt x="5838" y="0"/>
                  <a:pt x="1856" y="848"/>
                  <a:pt x="0" y="5506"/>
                </a:cubicBezTo>
                <a:cubicBezTo>
                  <a:pt x="0" y="5506"/>
                  <a:pt x="1073" y="4570"/>
                  <a:pt x="2466" y="4570"/>
                </a:cubicBezTo>
                <a:cubicBezTo>
                  <a:pt x="2934" y="4570"/>
                  <a:pt x="3439" y="4676"/>
                  <a:pt x="3952" y="4959"/>
                </a:cubicBezTo>
                <a:cubicBezTo>
                  <a:pt x="5958" y="6053"/>
                  <a:pt x="5988" y="7999"/>
                  <a:pt x="5988" y="7999"/>
                </a:cubicBezTo>
                <a:cubicBezTo>
                  <a:pt x="5988" y="7999"/>
                  <a:pt x="6796" y="7314"/>
                  <a:pt x="8053" y="7314"/>
                </a:cubicBezTo>
                <a:cubicBezTo>
                  <a:pt x="8669" y="7314"/>
                  <a:pt x="9393" y="7479"/>
                  <a:pt x="10183" y="7968"/>
                </a:cubicBezTo>
                <a:cubicBezTo>
                  <a:pt x="11733" y="8971"/>
                  <a:pt x="11763" y="9701"/>
                  <a:pt x="11763" y="9701"/>
                </a:cubicBezTo>
                <a:cubicBezTo>
                  <a:pt x="11763" y="9701"/>
                  <a:pt x="12222" y="9211"/>
                  <a:pt x="13297" y="9211"/>
                </a:cubicBezTo>
                <a:cubicBezTo>
                  <a:pt x="13714" y="9211"/>
                  <a:pt x="14223" y="9285"/>
                  <a:pt x="14833" y="9488"/>
                </a:cubicBezTo>
                <a:lnTo>
                  <a:pt x="15168" y="8515"/>
                </a:lnTo>
                <a:cubicBezTo>
                  <a:pt x="15168" y="8333"/>
                  <a:pt x="9362" y="6023"/>
                  <a:pt x="11095" y="278"/>
                </a:cubicBezTo>
                <a:cubicBezTo>
                  <a:pt x="11095" y="278"/>
                  <a:pt x="10011" y="0"/>
                  <a:pt x="849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05" name="Google Shape;1905;p32"/>
          <p:cNvSpPr/>
          <p:nvPr/>
        </p:nvSpPr>
        <p:spPr>
          <a:xfrm rot="1722582">
            <a:off x="11802830" y="1654689"/>
            <a:ext cx="112996" cy="233482"/>
          </a:xfrm>
          <a:custGeom>
            <a:avLst/>
            <a:gdLst/>
            <a:ahLst/>
            <a:cxnLst/>
            <a:rect l="l" t="t" r="r" b="b"/>
            <a:pathLst>
              <a:path w="1916" h="3959" extrusionOk="0">
                <a:moveTo>
                  <a:pt x="1107" y="1"/>
                </a:moveTo>
                <a:cubicBezTo>
                  <a:pt x="681" y="1"/>
                  <a:pt x="295" y="473"/>
                  <a:pt x="152" y="1647"/>
                </a:cubicBezTo>
                <a:cubicBezTo>
                  <a:pt x="0" y="2924"/>
                  <a:pt x="365" y="3897"/>
                  <a:pt x="669" y="3957"/>
                </a:cubicBezTo>
                <a:cubicBezTo>
                  <a:pt x="676" y="3958"/>
                  <a:pt x="684" y="3958"/>
                  <a:pt x="692" y="3958"/>
                </a:cubicBezTo>
                <a:cubicBezTo>
                  <a:pt x="1141" y="3958"/>
                  <a:pt x="1614" y="3085"/>
                  <a:pt x="1763" y="1860"/>
                </a:cubicBezTo>
                <a:cubicBezTo>
                  <a:pt x="1915" y="614"/>
                  <a:pt x="1611" y="67"/>
                  <a:pt x="1186" y="6"/>
                </a:cubicBezTo>
                <a:cubicBezTo>
                  <a:pt x="1159" y="2"/>
                  <a:pt x="1133" y="1"/>
                  <a:pt x="110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06" name="Google Shape;1906;p32"/>
          <p:cNvSpPr/>
          <p:nvPr/>
        </p:nvSpPr>
        <p:spPr>
          <a:xfrm rot="1722582">
            <a:off x="11872227" y="1618593"/>
            <a:ext cx="30490" cy="105802"/>
          </a:xfrm>
          <a:custGeom>
            <a:avLst/>
            <a:gdLst/>
            <a:ahLst/>
            <a:cxnLst/>
            <a:rect l="l" t="t" r="r" b="b"/>
            <a:pathLst>
              <a:path w="517" h="1794" extrusionOk="0">
                <a:moveTo>
                  <a:pt x="243" y="1"/>
                </a:moveTo>
                <a:lnTo>
                  <a:pt x="0" y="1794"/>
                </a:lnTo>
                <a:lnTo>
                  <a:pt x="517" y="1034"/>
                </a:lnTo>
                <a:lnTo>
                  <a:pt x="2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07" name="Google Shape;1907;p32"/>
          <p:cNvSpPr/>
          <p:nvPr/>
        </p:nvSpPr>
        <p:spPr>
          <a:xfrm rot="1722582">
            <a:off x="11923955" y="1657777"/>
            <a:ext cx="32318" cy="107630"/>
          </a:xfrm>
          <a:custGeom>
            <a:avLst/>
            <a:gdLst/>
            <a:ahLst/>
            <a:cxnLst/>
            <a:rect l="l" t="t" r="r" b="b"/>
            <a:pathLst>
              <a:path w="548" h="1825" extrusionOk="0">
                <a:moveTo>
                  <a:pt x="547" y="1"/>
                </a:moveTo>
                <a:lnTo>
                  <a:pt x="0" y="973"/>
                </a:lnTo>
                <a:lnTo>
                  <a:pt x="304" y="1824"/>
                </a:lnTo>
                <a:lnTo>
                  <a:pt x="54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08" name="Google Shape;1908;p32"/>
          <p:cNvSpPr/>
          <p:nvPr/>
        </p:nvSpPr>
        <p:spPr>
          <a:xfrm rot="1722582">
            <a:off x="11918525" y="1750857"/>
            <a:ext cx="58" cy="58"/>
          </a:xfrm>
          <a:custGeom>
            <a:avLst/>
            <a:gdLst/>
            <a:ahLst/>
            <a:cxnLst/>
            <a:rect l="l" t="t" r="r" b="b"/>
            <a:pathLst>
              <a:path w="1" h="1" extrusionOk="0">
                <a:moveTo>
                  <a:pt x="1" y="0"/>
                </a:move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09" name="Google Shape;1909;p32"/>
          <p:cNvSpPr/>
          <p:nvPr/>
        </p:nvSpPr>
        <p:spPr>
          <a:xfrm rot="1722582">
            <a:off x="11881013" y="1700089"/>
            <a:ext cx="478642" cy="294050"/>
          </a:xfrm>
          <a:custGeom>
            <a:avLst/>
            <a:gdLst/>
            <a:ahLst/>
            <a:cxnLst/>
            <a:rect l="l" t="t" r="r" b="b"/>
            <a:pathLst>
              <a:path w="8116" h="4986" extrusionOk="0">
                <a:moveTo>
                  <a:pt x="3861" y="0"/>
                </a:moveTo>
                <a:cubicBezTo>
                  <a:pt x="3344" y="3040"/>
                  <a:pt x="122" y="2736"/>
                  <a:pt x="61" y="2827"/>
                </a:cubicBezTo>
                <a:lnTo>
                  <a:pt x="0" y="3344"/>
                </a:lnTo>
                <a:cubicBezTo>
                  <a:pt x="1186" y="3526"/>
                  <a:pt x="1368" y="4164"/>
                  <a:pt x="1368" y="4164"/>
                </a:cubicBezTo>
                <a:cubicBezTo>
                  <a:pt x="1368" y="4164"/>
                  <a:pt x="1551" y="3830"/>
                  <a:pt x="2493" y="3739"/>
                </a:cubicBezTo>
                <a:cubicBezTo>
                  <a:pt x="2585" y="3729"/>
                  <a:pt x="2673" y="3725"/>
                  <a:pt x="2758" y="3725"/>
                </a:cubicBezTo>
                <a:cubicBezTo>
                  <a:pt x="4008" y="3725"/>
                  <a:pt x="4408" y="4711"/>
                  <a:pt x="4408" y="4711"/>
                </a:cubicBezTo>
                <a:cubicBezTo>
                  <a:pt x="4408" y="4711"/>
                  <a:pt x="4894" y="3860"/>
                  <a:pt x="6079" y="3800"/>
                </a:cubicBezTo>
                <a:cubicBezTo>
                  <a:pt x="6094" y="3799"/>
                  <a:pt x="6109" y="3799"/>
                  <a:pt x="6123" y="3799"/>
                </a:cubicBezTo>
                <a:cubicBezTo>
                  <a:pt x="7277" y="3799"/>
                  <a:pt x="7751" y="4985"/>
                  <a:pt x="7751" y="4985"/>
                </a:cubicBezTo>
                <a:cubicBezTo>
                  <a:pt x="8116" y="942"/>
                  <a:pt x="3861" y="0"/>
                  <a:pt x="386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10" name="Google Shape;1910;p32"/>
          <p:cNvSpPr/>
          <p:nvPr/>
        </p:nvSpPr>
        <p:spPr>
          <a:xfrm rot="1722582">
            <a:off x="11463072" y="1399951"/>
            <a:ext cx="469736" cy="276122"/>
          </a:xfrm>
          <a:custGeom>
            <a:avLst/>
            <a:gdLst/>
            <a:ahLst/>
            <a:cxnLst/>
            <a:rect l="l" t="t" r="r" b="b"/>
            <a:pathLst>
              <a:path w="7965" h="4682" extrusionOk="0">
                <a:moveTo>
                  <a:pt x="4954" y="0"/>
                </a:moveTo>
                <a:cubicBezTo>
                  <a:pt x="4422" y="0"/>
                  <a:pt x="622" y="132"/>
                  <a:pt x="1" y="3861"/>
                </a:cubicBezTo>
                <a:cubicBezTo>
                  <a:pt x="1" y="3861"/>
                  <a:pt x="555" y="3086"/>
                  <a:pt x="1435" y="3086"/>
                </a:cubicBezTo>
                <a:cubicBezTo>
                  <a:pt x="1586" y="3086"/>
                  <a:pt x="1747" y="3109"/>
                  <a:pt x="1916" y="3162"/>
                </a:cubicBezTo>
                <a:cubicBezTo>
                  <a:pt x="3040" y="3497"/>
                  <a:pt x="3283" y="4469"/>
                  <a:pt x="3283" y="4469"/>
                </a:cubicBezTo>
                <a:cubicBezTo>
                  <a:pt x="3283" y="4469"/>
                  <a:pt x="3750" y="3847"/>
                  <a:pt x="4637" y="3847"/>
                </a:cubicBezTo>
                <a:cubicBezTo>
                  <a:pt x="4859" y="3847"/>
                  <a:pt x="5107" y="3886"/>
                  <a:pt x="5381" y="3983"/>
                </a:cubicBezTo>
                <a:cubicBezTo>
                  <a:pt x="6293" y="4317"/>
                  <a:pt x="6384" y="4682"/>
                  <a:pt x="6384" y="4682"/>
                </a:cubicBezTo>
                <a:cubicBezTo>
                  <a:pt x="6384" y="4682"/>
                  <a:pt x="6658" y="4209"/>
                  <a:pt x="7588" y="4209"/>
                </a:cubicBezTo>
                <a:cubicBezTo>
                  <a:pt x="7686" y="4209"/>
                  <a:pt x="7791" y="4214"/>
                  <a:pt x="7904" y="4226"/>
                </a:cubicBezTo>
                <a:lnTo>
                  <a:pt x="7964" y="3709"/>
                </a:lnTo>
                <a:cubicBezTo>
                  <a:pt x="7964" y="3618"/>
                  <a:pt x="4773" y="3101"/>
                  <a:pt x="5016" y="1"/>
                </a:cubicBezTo>
                <a:cubicBezTo>
                  <a:pt x="5016" y="1"/>
                  <a:pt x="4994" y="0"/>
                  <a:pt x="495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11" name="Google Shape;1911;p32"/>
          <p:cNvSpPr/>
          <p:nvPr/>
        </p:nvSpPr>
        <p:spPr>
          <a:xfrm>
            <a:off x="2726408" y="6367042"/>
            <a:ext cx="130924" cy="227112"/>
          </a:xfrm>
          <a:custGeom>
            <a:avLst/>
            <a:gdLst/>
            <a:ahLst/>
            <a:cxnLst/>
            <a:rect l="l" t="t" r="r" b="b"/>
            <a:pathLst>
              <a:path w="2220" h="3851" extrusionOk="0">
                <a:moveTo>
                  <a:pt x="756" y="0"/>
                </a:moveTo>
                <a:cubicBezTo>
                  <a:pt x="717" y="0"/>
                  <a:pt x="678" y="5"/>
                  <a:pt x="639" y="13"/>
                </a:cubicBezTo>
                <a:cubicBezTo>
                  <a:pt x="213" y="134"/>
                  <a:pt x="1" y="742"/>
                  <a:pt x="335" y="1958"/>
                </a:cubicBezTo>
                <a:cubicBezTo>
                  <a:pt x="651" y="3108"/>
                  <a:pt x="1321" y="3850"/>
                  <a:pt x="1624" y="3850"/>
                </a:cubicBezTo>
                <a:cubicBezTo>
                  <a:pt x="1641" y="3850"/>
                  <a:pt x="1658" y="3848"/>
                  <a:pt x="1672" y="3843"/>
                </a:cubicBezTo>
                <a:cubicBezTo>
                  <a:pt x="2128" y="3752"/>
                  <a:pt x="2220" y="2748"/>
                  <a:pt x="1885" y="1533"/>
                </a:cubicBezTo>
                <a:cubicBezTo>
                  <a:pt x="1581" y="427"/>
                  <a:pt x="1152" y="0"/>
                  <a:pt x="756"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12" name="Google Shape;1912;p32"/>
          <p:cNvSpPr/>
          <p:nvPr/>
        </p:nvSpPr>
        <p:spPr>
          <a:xfrm>
            <a:off x="2713847" y="6348053"/>
            <a:ext cx="39514" cy="102262"/>
          </a:xfrm>
          <a:custGeom>
            <a:avLst/>
            <a:gdLst/>
            <a:ahLst/>
            <a:cxnLst/>
            <a:rect l="l" t="t" r="r" b="b"/>
            <a:pathLst>
              <a:path w="670" h="1734" extrusionOk="0">
                <a:moveTo>
                  <a:pt x="1" y="1"/>
                </a:moveTo>
                <a:lnTo>
                  <a:pt x="487" y="1733"/>
                </a:lnTo>
                <a:lnTo>
                  <a:pt x="670" y="852"/>
                </a:lnTo>
                <a:lnTo>
                  <a:pt x="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13" name="Google Shape;1913;p32"/>
          <p:cNvSpPr/>
          <p:nvPr/>
        </p:nvSpPr>
        <p:spPr>
          <a:xfrm>
            <a:off x="2787388" y="6324756"/>
            <a:ext cx="35916" cy="104032"/>
          </a:xfrm>
          <a:custGeom>
            <a:avLst/>
            <a:gdLst/>
            <a:ahLst/>
            <a:cxnLst/>
            <a:rect l="l" t="t" r="r" b="b"/>
            <a:pathLst>
              <a:path w="609" h="1764" extrusionOk="0">
                <a:moveTo>
                  <a:pt x="122" y="0"/>
                </a:moveTo>
                <a:lnTo>
                  <a:pt x="0" y="1095"/>
                </a:lnTo>
                <a:lnTo>
                  <a:pt x="608" y="1763"/>
                </a:lnTo>
                <a:lnTo>
                  <a:pt x="122"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14" name="Google Shape;1914;p32"/>
          <p:cNvSpPr/>
          <p:nvPr/>
        </p:nvSpPr>
        <p:spPr>
          <a:xfrm>
            <a:off x="2817819" y="6423365"/>
            <a:ext cx="58" cy="58"/>
          </a:xfrm>
          <a:custGeom>
            <a:avLst/>
            <a:gdLst/>
            <a:ahLst/>
            <a:cxnLst/>
            <a:rect l="l" t="t" r="r" b="b"/>
            <a:pathLst>
              <a:path w="1" h="1" extrusionOk="0">
                <a:moveTo>
                  <a:pt x="1" y="0"/>
                </a:move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15" name="Google Shape;1915;p32"/>
          <p:cNvSpPr/>
          <p:nvPr/>
        </p:nvSpPr>
        <p:spPr>
          <a:xfrm>
            <a:off x="2808855" y="6188584"/>
            <a:ext cx="467966" cy="286796"/>
          </a:xfrm>
          <a:custGeom>
            <a:avLst/>
            <a:gdLst/>
            <a:ahLst/>
            <a:cxnLst/>
            <a:rect l="l" t="t" r="r" b="b"/>
            <a:pathLst>
              <a:path w="7935" h="4863" extrusionOk="0">
                <a:moveTo>
                  <a:pt x="3284" y="0"/>
                </a:moveTo>
                <a:cubicBezTo>
                  <a:pt x="2771" y="0"/>
                  <a:pt x="2433" y="60"/>
                  <a:pt x="2433" y="60"/>
                </a:cubicBezTo>
                <a:cubicBezTo>
                  <a:pt x="3101" y="3069"/>
                  <a:pt x="1" y="4042"/>
                  <a:pt x="1" y="4133"/>
                </a:cubicBezTo>
                <a:lnTo>
                  <a:pt x="153" y="4650"/>
                </a:lnTo>
                <a:cubicBezTo>
                  <a:pt x="415" y="4581"/>
                  <a:pt x="639" y="4554"/>
                  <a:pt x="827" y="4554"/>
                </a:cubicBezTo>
                <a:cubicBezTo>
                  <a:pt x="1467" y="4554"/>
                  <a:pt x="1703" y="4863"/>
                  <a:pt x="1703" y="4863"/>
                </a:cubicBezTo>
                <a:cubicBezTo>
                  <a:pt x="1703" y="4863"/>
                  <a:pt x="1764" y="4498"/>
                  <a:pt x="2615" y="4042"/>
                </a:cubicBezTo>
                <a:cubicBezTo>
                  <a:pt x="2975" y="3853"/>
                  <a:pt x="3301" y="3786"/>
                  <a:pt x="3584" y="3786"/>
                </a:cubicBezTo>
                <a:cubicBezTo>
                  <a:pt x="4304" y="3786"/>
                  <a:pt x="4743" y="4224"/>
                  <a:pt x="4743" y="4224"/>
                </a:cubicBezTo>
                <a:cubicBezTo>
                  <a:pt x="4743" y="4224"/>
                  <a:pt x="4834" y="3221"/>
                  <a:pt x="5928" y="2735"/>
                </a:cubicBezTo>
                <a:cubicBezTo>
                  <a:pt x="6146" y="2635"/>
                  <a:pt x="6359" y="2596"/>
                  <a:pt x="6560" y="2596"/>
                </a:cubicBezTo>
                <a:cubicBezTo>
                  <a:pt x="7339" y="2596"/>
                  <a:pt x="7934" y="3191"/>
                  <a:pt x="7934" y="3191"/>
                </a:cubicBezTo>
                <a:cubicBezTo>
                  <a:pt x="7060" y="393"/>
                  <a:pt x="4598" y="0"/>
                  <a:pt x="328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16" name="Google Shape;1916;p32"/>
          <p:cNvSpPr/>
          <p:nvPr/>
        </p:nvSpPr>
        <p:spPr>
          <a:xfrm>
            <a:off x="2276486" y="6310426"/>
            <a:ext cx="494800" cy="324480"/>
          </a:xfrm>
          <a:custGeom>
            <a:avLst/>
            <a:gdLst/>
            <a:ahLst/>
            <a:cxnLst/>
            <a:rect l="l" t="t" r="r" b="b"/>
            <a:pathLst>
              <a:path w="8390" h="5502" extrusionOk="0">
                <a:moveTo>
                  <a:pt x="4073" y="0"/>
                </a:moveTo>
                <a:cubicBezTo>
                  <a:pt x="4073" y="0"/>
                  <a:pt x="0" y="1520"/>
                  <a:pt x="943" y="5502"/>
                </a:cubicBezTo>
                <a:cubicBezTo>
                  <a:pt x="943" y="5502"/>
                  <a:pt x="1247" y="4225"/>
                  <a:pt x="2432" y="4104"/>
                </a:cubicBezTo>
                <a:cubicBezTo>
                  <a:pt x="2517" y="4095"/>
                  <a:pt x="2598" y="4091"/>
                  <a:pt x="2677" y="4091"/>
                </a:cubicBezTo>
                <a:cubicBezTo>
                  <a:pt x="3697" y="4091"/>
                  <a:pt x="4195" y="4772"/>
                  <a:pt x="4195" y="4772"/>
                </a:cubicBezTo>
                <a:cubicBezTo>
                  <a:pt x="4195" y="4772"/>
                  <a:pt x="4499" y="3587"/>
                  <a:pt x="5958" y="3526"/>
                </a:cubicBezTo>
                <a:cubicBezTo>
                  <a:pt x="6003" y="3525"/>
                  <a:pt x="6046" y="3524"/>
                  <a:pt x="6088" y="3524"/>
                </a:cubicBezTo>
                <a:cubicBezTo>
                  <a:pt x="6923" y="3524"/>
                  <a:pt x="7143" y="3800"/>
                  <a:pt x="7143" y="3800"/>
                </a:cubicBezTo>
                <a:cubicBezTo>
                  <a:pt x="7143" y="3800"/>
                  <a:pt x="7235" y="3131"/>
                  <a:pt x="8390" y="2797"/>
                </a:cubicBezTo>
                <a:lnTo>
                  <a:pt x="8238" y="2280"/>
                </a:lnTo>
                <a:cubicBezTo>
                  <a:pt x="8235" y="2277"/>
                  <a:pt x="8226" y="2276"/>
                  <a:pt x="8212" y="2276"/>
                </a:cubicBezTo>
                <a:cubicBezTo>
                  <a:pt x="8127" y="2276"/>
                  <a:pt x="7841" y="2318"/>
                  <a:pt x="7453" y="2318"/>
                </a:cubicBezTo>
                <a:cubicBezTo>
                  <a:pt x="6444" y="2318"/>
                  <a:pt x="4745" y="2035"/>
                  <a:pt x="407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32"/>
          <p:cNvSpPr/>
          <p:nvPr/>
        </p:nvSpPr>
        <p:spPr>
          <a:xfrm>
            <a:off x="13440691" y="2619477"/>
            <a:ext cx="58" cy="58"/>
          </a:xfrm>
          <a:custGeom>
            <a:avLst/>
            <a:gdLst/>
            <a:ahLst/>
            <a:cxnLst/>
            <a:rect l="l" t="t" r="r" b="b"/>
            <a:pathLst>
              <a:path w="1" h="1" extrusionOk="0">
                <a:moveTo>
                  <a:pt x="1" y="1"/>
                </a:move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32"/>
          <p:cNvSpPr/>
          <p:nvPr/>
        </p:nvSpPr>
        <p:spPr>
          <a:xfrm flipH="1">
            <a:off x="1584501" y="9323755"/>
            <a:ext cx="778058" cy="718846"/>
          </a:xfrm>
          <a:custGeom>
            <a:avLst/>
            <a:gdLst/>
            <a:ahLst/>
            <a:cxnLst/>
            <a:rect l="l" t="t" r="r" b="b"/>
            <a:pathLst>
              <a:path w="13193" h="12189" extrusionOk="0">
                <a:moveTo>
                  <a:pt x="0" y="9514"/>
                </a:moveTo>
                <a:cubicBezTo>
                  <a:pt x="0" y="9514"/>
                  <a:pt x="274" y="5046"/>
                  <a:pt x="2766" y="2614"/>
                </a:cubicBezTo>
                <a:cubicBezTo>
                  <a:pt x="2766" y="2614"/>
                  <a:pt x="1794" y="4833"/>
                  <a:pt x="2067" y="6687"/>
                </a:cubicBezTo>
                <a:cubicBezTo>
                  <a:pt x="2067" y="6687"/>
                  <a:pt x="4438" y="1794"/>
                  <a:pt x="6140" y="0"/>
                </a:cubicBezTo>
                <a:cubicBezTo>
                  <a:pt x="6140" y="0"/>
                  <a:pt x="5198" y="3739"/>
                  <a:pt x="5320" y="6839"/>
                </a:cubicBezTo>
                <a:cubicBezTo>
                  <a:pt x="5320" y="6839"/>
                  <a:pt x="6080" y="4012"/>
                  <a:pt x="6627" y="3313"/>
                </a:cubicBezTo>
                <a:cubicBezTo>
                  <a:pt x="6627" y="3313"/>
                  <a:pt x="6505" y="6809"/>
                  <a:pt x="6627" y="8298"/>
                </a:cubicBezTo>
                <a:cubicBezTo>
                  <a:pt x="6627" y="8298"/>
                  <a:pt x="7447" y="5806"/>
                  <a:pt x="7934" y="5319"/>
                </a:cubicBezTo>
                <a:cubicBezTo>
                  <a:pt x="7934" y="5319"/>
                  <a:pt x="8146" y="7903"/>
                  <a:pt x="8298" y="8876"/>
                </a:cubicBezTo>
                <a:cubicBezTo>
                  <a:pt x="8298" y="8876"/>
                  <a:pt x="9119" y="5107"/>
                  <a:pt x="10487" y="2827"/>
                </a:cubicBezTo>
                <a:cubicBezTo>
                  <a:pt x="10487" y="2827"/>
                  <a:pt x="10153" y="8025"/>
                  <a:pt x="10487" y="10213"/>
                </a:cubicBezTo>
                <a:cubicBezTo>
                  <a:pt x="10487" y="10213"/>
                  <a:pt x="11186" y="7113"/>
                  <a:pt x="11733" y="6353"/>
                </a:cubicBezTo>
                <a:cubicBezTo>
                  <a:pt x="11733" y="6353"/>
                  <a:pt x="11885" y="9727"/>
                  <a:pt x="12219" y="10791"/>
                </a:cubicBezTo>
                <a:lnTo>
                  <a:pt x="12706" y="8876"/>
                </a:lnTo>
                <a:cubicBezTo>
                  <a:pt x="12706" y="8876"/>
                  <a:pt x="12919" y="11368"/>
                  <a:pt x="13192" y="12189"/>
                </a:cubicBezTo>
                <a:lnTo>
                  <a:pt x="0" y="12189"/>
                </a:lnTo>
                <a:lnTo>
                  <a:pt x="0" y="9818"/>
                </a:lnTo>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919;p32"/>
          <p:cNvSpPr/>
          <p:nvPr/>
        </p:nvSpPr>
        <p:spPr>
          <a:xfrm rot="-1902961">
            <a:off x="16409372" y="1490648"/>
            <a:ext cx="113000" cy="233492"/>
          </a:xfrm>
          <a:custGeom>
            <a:avLst/>
            <a:gdLst/>
            <a:ahLst/>
            <a:cxnLst/>
            <a:rect l="l" t="t" r="r" b="b"/>
            <a:pathLst>
              <a:path w="1916" h="3959" extrusionOk="0">
                <a:moveTo>
                  <a:pt x="1107" y="1"/>
                </a:moveTo>
                <a:cubicBezTo>
                  <a:pt x="681" y="1"/>
                  <a:pt x="295" y="473"/>
                  <a:pt x="152" y="1647"/>
                </a:cubicBezTo>
                <a:cubicBezTo>
                  <a:pt x="0" y="2924"/>
                  <a:pt x="365" y="3897"/>
                  <a:pt x="669" y="3957"/>
                </a:cubicBezTo>
                <a:cubicBezTo>
                  <a:pt x="676" y="3958"/>
                  <a:pt x="684" y="3958"/>
                  <a:pt x="692" y="3958"/>
                </a:cubicBezTo>
                <a:cubicBezTo>
                  <a:pt x="1141" y="3958"/>
                  <a:pt x="1614" y="3085"/>
                  <a:pt x="1763" y="1860"/>
                </a:cubicBezTo>
                <a:cubicBezTo>
                  <a:pt x="1915" y="614"/>
                  <a:pt x="1611" y="67"/>
                  <a:pt x="1186" y="6"/>
                </a:cubicBezTo>
                <a:cubicBezTo>
                  <a:pt x="1159" y="2"/>
                  <a:pt x="1133" y="1"/>
                  <a:pt x="110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20" name="Google Shape;1920;p32"/>
          <p:cNvSpPr/>
          <p:nvPr/>
        </p:nvSpPr>
        <p:spPr>
          <a:xfrm rot="-1902961">
            <a:off x="16377598" y="1480691"/>
            <a:ext cx="30492" cy="105806"/>
          </a:xfrm>
          <a:custGeom>
            <a:avLst/>
            <a:gdLst/>
            <a:ahLst/>
            <a:cxnLst/>
            <a:rect l="l" t="t" r="r" b="b"/>
            <a:pathLst>
              <a:path w="517" h="1794" extrusionOk="0">
                <a:moveTo>
                  <a:pt x="243" y="1"/>
                </a:moveTo>
                <a:lnTo>
                  <a:pt x="0" y="1794"/>
                </a:lnTo>
                <a:lnTo>
                  <a:pt x="517" y="1034"/>
                </a:lnTo>
                <a:lnTo>
                  <a:pt x="2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32"/>
          <p:cNvSpPr/>
          <p:nvPr/>
        </p:nvSpPr>
        <p:spPr>
          <a:xfrm rot="-1902961">
            <a:off x="16437540" y="1453785"/>
            <a:ext cx="32320" cy="107634"/>
          </a:xfrm>
          <a:custGeom>
            <a:avLst/>
            <a:gdLst/>
            <a:ahLst/>
            <a:cxnLst/>
            <a:rect l="l" t="t" r="r" b="b"/>
            <a:pathLst>
              <a:path w="548" h="1825" extrusionOk="0">
                <a:moveTo>
                  <a:pt x="547" y="1"/>
                </a:moveTo>
                <a:lnTo>
                  <a:pt x="0" y="973"/>
                </a:lnTo>
                <a:lnTo>
                  <a:pt x="304" y="1824"/>
                </a:lnTo>
                <a:lnTo>
                  <a:pt x="54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32"/>
          <p:cNvSpPr/>
          <p:nvPr/>
        </p:nvSpPr>
        <p:spPr>
          <a:xfrm rot="-887061">
            <a:off x="16289261" y="2571399"/>
            <a:ext cx="58" cy="58"/>
          </a:xfrm>
          <a:custGeom>
            <a:avLst/>
            <a:gdLst/>
            <a:ahLst/>
            <a:cxnLst/>
            <a:rect l="l" t="t" r="r" b="b"/>
            <a:pathLst>
              <a:path w="1" h="1" extrusionOk="0">
                <a:moveTo>
                  <a:pt x="1" y="0"/>
                </a:move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32"/>
          <p:cNvSpPr/>
          <p:nvPr/>
        </p:nvSpPr>
        <p:spPr>
          <a:xfrm rot="-1902961">
            <a:off x="16421194" y="1270715"/>
            <a:ext cx="478660" cy="294062"/>
          </a:xfrm>
          <a:custGeom>
            <a:avLst/>
            <a:gdLst/>
            <a:ahLst/>
            <a:cxnLst/>
            <a:rect l="l" t="t" r="r" b="b"/>
            <a:pathLst>
              <a:path w="8116" h="4986" extrusionOk="0">
                <a:moveTo>
                  <a:pt x="3861" y="0"/>
                </a:moveTo>
                <a:cubicBezTo>
                  <a:pt x="3344" y="3040"/>
                  <a:pt x="122" y="2736"/>
                  <a:pt x="61" y="2827"/>
                </a:cubicBezTo>
                <a:lnTo>
                  <a:pt x="0" y="3344"/>
                </a:lnTo>
                <a:cubicBezTo>
                  <a:pt x="1186" y="3526"/>
                  <a:pt x="1368" y="4164"/>
                  <a:pt x="1368" y="4164"/>
                </a:cubicBezTo>
                <a:cubicBezTo>
                  <a:pt x="1368" y="4164"/>
                  <a:pt x="1551" y="3830"/>
                  <a:pt x="2493" y="3739"/>
                </a:cubicBezTo>
                <a:cubicBezTo>
                  <a:pt x="2585" y="3729"/>
                  <a:pt x="2673" y="3725"/>
                  <a:pt x="2758" y="3725"/>
                </a:cubicBezTo>
                <a:cubicBezTo>
                  <a:pt x="4008" y="3725"/>
                  <a:pt x="4408" y="4711"/>
                  <a:pt x="4408" y="4711"/>
                </a:cubicBezTo>
                <a:cubicBezTo>
                  <a:pt x="4408" y="4711"/>
                  <a:pt x="4894" y="3860"/>
                  <a:pt x="6079" y="3800"/>
                </a:cubicBezTo>
                <a:cubicBezTo>
                  <a:pt x="6094" y="3799"/>
                  <a:pt x="6109" y="3799"/>
                  <a:pt x="6123" y="3799"/>
                </a:cubicBezTo>
                <a:cubicBezTo>
                  <a:pt x="7277" y="3799"/>
                  <a:pt x="7751" y="4985"/>
                  <a:pt x="7751" y="4985"/>
                </a:cubicBezTo>
                <a:cubicBezTo>
                  <a:pt x="8116" y="942"/>
                  <a:pt x="3861" y="0"/>
                  <a:pt x="386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32"/>
          <p:cNvSpPr/>
          <p:nvPr/>
        </p:nvSpPr>
        <p:spPr>
          <a:xfrm rot="-1902961">
            <a:off x="15948338" y="1494470"/>
            <a:ext cx="469756" cy="276132"/>
          </a:xfrm>
          <a:custGeom>
            <a:avLst/>
            <a:gdLst/>
            <a:ahLst/>
            <a:cxnLst/>
            <a:rect l="l" t="t" r="r" b="b"/>
            <a:pathLst>
              <a:path w="7965" h="4682" extrusionOk="0">
                <a:moveTo>
                  <a:pt x="4954" y="0"/>
                </a:moveTo>
                <a:cubicBezTo>
                  <a:pt x="4422" y="0"/>
                  <a:pt x="622" y="132"/>
                  <a:pt x="1" y="3861"/>
                </a:cubicBezTo>
                <a:cubicBezTo>
                  <a:pt x="1" y="3861"/>
                  <a:pt x="555" y="3086"/>
                  <a:pt x="1435" y="3086"/>
                </a:cubicBezTo>
                <a:cubicBezTo>
                  <a:pt x="1586" y="3086"/>
                  <a:pt x="1747" y="3109"/>
                  <a:pt x="1916" y="3162"/>
                </a:cubicBezTo>
                <a:cubicBezTo>
                  <a:pt x="3040" y="3497"/>
                  <a:pt x="3283" y="4469"/>
                  <a:pt x="3283" y="4469"/>
                </a:cubicBezTo>
                <a:cubicBezTo>
                  <a:pt x="3283" y="4469"/>
                  <a:pt x="3750" y="3847"/>
                  <a:pt x="4637" y="3847"/>
                </a:cubicBezTo>
                <a:cubicBezTo>
                  <a:pt x="4859" y="3847"/>
                  <a:pt x="5107" y="3886"/>
                  <a:pt x="5381" y="3983"/>
                </a:cubicBezTo>
                <a:cubicBezTo>
                  <a:pt x="6293" y="4317"/>
                  <a:pt x="6384" y="4682"/>
                  <a:pt x="6384" y="4682"/>
                </a:cubicBezTo>
                <a:cubicBezTo>
                  <a:pt x="6384" y="4682"/>
                  <a:pt x="6658" y="4209"/>
                  <a:pt x="7588" y="4209"/>
                </a:cubicBezTo>
                <a:cubicBezTo>
                  <a:pt x="7686" y="4209"/>
                  <a:pt x="7791" y="4214"/>
                  <a:pt x="7904" y="4226"/>
                </a:cubicBezTo>
                <a:lnTo>
                  <a:pt x="7964" y="3709"/>
                </a:lnTo>
                <a:cubicBezTo>
                  <a:pt x="7964" y="3618"/>
                  <a:pt x="4773" y="3101"/>
                  <a:pt x="5016" y="1"/>
                </a:cubicBezTo>
                <a:cubicBezTo>
                  <a:pt x="5016" y="1"/>
                  <a:pt x="4994" y="0"/>
                  <a:pt x="495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925" name="Google Shape;1925;p32"/>
          <p:cNvGrpSpPr/>
          <p:nvPr/>
        </p:nvGrpSpPr>
        <p:grpSpPr>
          <a:xfrm>
            <a:off x="16001422" y="8084357"/>
            <a:ext cx="894560" cy="1312098"/>
            <a:chOff x="10714225" y="2043338"/>
            <a:chExt cx="536500" cy="786913"/>
          </a:xfrm>
        </p:grpSpPr>
        <p:sp>
          <p:nvSpPr>
            <p:cNvPr id="1926" name="Google Shape;1926;p32"/>
            <p:cNvSpPr/>
            <p:nvPr/>
          </p:nvSpPr>
          <p:spPr>
            <a:xfrm>
              <a:off x="10756775" y="2522838"/>
              <a:ext cx="178600" cy="216575"/>
            </a:xfrm>
            <a:custGeom>
              <a:avLst/>
              <a:gdLst/>
              <a:ahLst/>
              <a:cxnLst/>
              <a:rect l="l" t="t" r="r" b="b"/>
              <a:pathLst>
                <a:path w="7144" h="8663" extrusionOk="0">
                  <a:moveTo>
                    <a:pt x="91" y="0"/>
                  </a:moveTo>
                  <a:lnTo>
                    <a:pt x="0" y="152"/>
                  </a:lnTo>
                  <a:cubicBezTo>
                    <a:pt x="760" y="699"/>
                    <a:pt x="1459" y="1307"/>
                    <a:pt x="2067" y="2006"/>
                  </a:cubicBezTo>
                  <a:lnTo>
                    <a:pt x="2523" y="2493"/>
                  </a:lnTo>
                  <a:lnTo>
                    <a:pt x="2949" y="3040"/>
                  </a:lnTo>
                  <a:lnTo>
                    <a:pt x="3374" y="3557"/>
                  </a:lnTo>
                  <a:lnTo>
                    <a:pt x="3739" y="4104"/>
                  </a:lnTo>
                  <a:cubicBezTo>
                    <a:pt x="3861" y="4316"/>
                    <a:pt x="3982" y="4499"/>
                    <a:pt x="4104" y="4681"/>
                  </a:cubicBezTo>
                  <a:lnTo>
                    <a:pt x="4408" y="5289"/>
                  </a:lnTo>
                  <a:cubicBezTo>
                    <a:pt x="4499" y="5502"/>
                    <a:pt x="4590" y="5684"/>
                    <a:pt x="4712" y="5867"/>
                  </a:cubicBezTo>
                  <a:cubicBezTo>
                    <a:pt x="4803" y="6079"/>
                    <a:pt x="4924" y="6262"/>
                    <a:pt x="5046" y="6444"/>
                  </a:cubicBezTo>
                  <a:cubicBezTo>
                    <a:pt x="5563" y="7174"/>
                    <a:pt x="6079" y="7903"/>
                    <a:pt x="6779" y="8663"/>
                  </a:cubicBezTo>
                  <a:lnTo>
                    <a:pt x="6961" y="8602"/>
                  </a:lnTo>
                  <a:cubicBezTo>
                    <a:pt x="7143" y="7569"/>
                    <a:pt x="6961" y="6566"/>
                    <a:pt x="6596" y="5623"/>
                  </a:cubicBezTo>
                  <a:cubicBezTo>
                    <a:pt x="6505" y="5411"/>
                    <a:pt x="6383" y="5168"/>
                    <a:pt x="6262" y="4955"/>
                  </a:cubicBezTo>
                  <a:cubicBezTo>
                    <a:pt x="6140" y="4742"/>
                    <a:pt x="5988" y="4560"/>
                    <a:pt x="5836" y="4347"/>
                  </a:cubicBezTo>
                  <a:lnTo>
                    <a:pt x="5350" y="3800"/>
                  </a:lnTo>
                  <a:cubicBezTo>
                    <a:pt x="5168" y="3617"/>
                    <a:pt x="4985" y="3435"/>
                    <a:pt x="4833" y="3253"/>
                  </a:cubicBezTo>
                  <a:lnTo>
                    <a:pt x="4316" y="2736"/>
                  </a:lnTo>
                  <a:lnTo>
                    <a:pt x="3769" y="2219"/>
                  </a:lnTo>
                  <a:lnTo>
                    <a:pt x="3222" y="1763"/>
                  </a:lnTo>
                  <a:lnTo>
                    <a:pt x="2645" y="1338"/>
                  </a:lnTo>
                  <a:cubicBezTo>
                    <a:pt x="1824" y="791"/>
                    <a:pt x="973" y="335"/>
                    <a:pt x="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27" name="Google Shape;1927;p32"/>
            <p:cNvSpPr/>
            <p:nvPr/>
          </p:nvSpPr>
          <p:spPr>
            <a:xfrm>
              <a:off x="10768925" y="2438488"/>
              <a:ext cx="173275" cy="298650"/>
            </a:xfrm>
            <a:custGeom>
              <a:avLst/>
              <a:gdLst/>
              <a:ahLst/>
              <a:cxnLst/>
              <a:rect l="l" t="t" r="r" b="b"/>
              <a:pathLst>
                <a:path w="6931" h="11946" extrusionOk="0">
                  <a:moveTo>
                    <a:pt x="92" y="0"/>
                  </a:moveTo>
                  <a:lnTo>
                    <a:pt x="1" y="92"/>
                  </a:lnTo>
                  <a:cubicBezTo>
                    <a:pt x="700" y="1003"/>
                    <a:pt x="1399" y="1915"/>
                    <a:pt x="2007" y="2888"/>
                  </a:cubicBezTo>
                  <a:cubicBezTo>
                    <a:pt x="2645" y="3830"/>
                    <a:pt x="3223" y="4833"/>
                    <a:pt x="3739" y="5836"/>
                  </a:cubicBezTo>
                  <a:cubicBezTo>
                    <a:pt x="4256" y="6839"/>
                    <a:pt x="4651" y="7903"/>
                    <a:pt x="5198" y="8906"/>
                  </a:cubicBezTo>
                  <a:cubicBezTo>
                    <a:pt x="5715" y="9940"/>
                    <a:pt x="6201" y="10943"/>
                    <a:pt x="6840" y="11946"/>
                  </a:cubicBezTo>
                  <a:lnTo>
                    <a:pt x="6931" y="11915"/>
                  </a:lnTo>
                  <a:cubicBezTo>
                    <a:pt x="6840" y="10730"/>
                    <a:pt x="6536" y="9605"/>
                    <a:pt x="6141" y="8511"/>
                  </a:cubicBezTo>
                  <a:cubicBezTo>
                    <a:pt x="5715" y="7386"/>
                    <a:pt x="5077" y="6414"/>
                    <a:pt x="4469" y="5411"/>
                  </a:cubicBezTo>
                  <a:cubicBezTo>
                    <a:pt x="3830" y="4438"/>
                    <a:pt x="3162" y="3496"/>
                    <a:pt x="2432" y="2584"/>
                  </a:cubicBezTo>
                  <a:cubicBezTo>
                    <a:pt x="1703" y="1672"/>
                    <a:pt x="913" y="821"/>
                    <a:pt x="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28" name="Google Shape;1928;p32"/>
            <p:cNvSpPr/>
            <p:nvPr/>
          </p:nvSpPr>
          <p:spPr>
            <a:xfrm>
              <a:off x="10717250" y="2609463"/>
              <a:ext cx="218125" cy="133000"/>
            </a:xfrm>
            <a:custGeom>
              <a:avLst/>
              <a:gdLst/>
              <a:ahLst/>
              <a:cxnLst/>
              <a:rect l="l" t="t" r="r" b="b"/>
              <a:pathLst>
                <a:path w="8725" h="5320" extrusionOk="0">
                  <a:moveTo>
                    <a:pt x="62" y="0"/>
                  </a:moveTo>
                  <a:lnTo>
                    <a:pt x="1" y="152"/>
                  </a:lnTo>
                  <a:cubicBezTo>
                    <a:pt x="821" y="517"/>
                    <a:pt x="1642" y="821"/>
                    <a:pt x="2402" y="1186"/>
                  </a:cubicBezTo>
                  <a:cubicBezTo>
                    <a:pt x="2797" y="1368"/>
                    <a:pt x="3162" y="1551"/>
                    <a:pt x="3527" y="1733"/>
                  </a:cubicBezTo>
                  <a:cubicBezTo>
                    <a:pt x="3922" y="1946"/>
                    <a:pt x="4287" y="2128"/>
                    <a:pt x="4621" y="2371"/>
                  </a:cubicBezTo>
                  <a:cubicBezTo>
                    <a:pt x="4955" y="2584"/>
                    <a:pt x="5259" y="2858"/>
                    <a:pt x="5563" y="3101"/>
                  </a:cubicBezTo>
                  <a:cubicBezTo>
                    <a:pt x="5867" y="3374"/>
                    <a:pt x="6171" y="3617"/>
                    <a:pt x="6475" y="3861"/>
                  </a:cubicBezTo>
                  <a:lnTo>
                    <a:pt x="8542" y="5320"/>
                  </a:lnTo>
                  <a:lnTo>
                    <a:pt x="8694" y="5228"/>
                  </a:lnTo>
                  <a:cubicBezTo>
                    <a:pt x="8724" y="4225"/>
                    <a:pt x="8268" y="3283"/>
                    <a:pt x="7630" y="2584"/>
                  </a:cubicBezTo>
                  <a:cubicBezTo>
                    <a:pt x="7326" y="2219"/>
                    <a:pt x="6931" y="1915"/>
                    <a:pt x="6536" y="1703"/>
                  </a:cubicBezTo>
                  <a:cubicBezTo>
                    <a:pt x="6110" y="1490"/>
                    <a:pt x="5685" y="1307"/>
                    <a:pt x="5259" y="1125"/>
                  </a:cubicBezTo>
                  <a:cubicBezTo>
                    <a:pt x="4834" y="943"/>
                    <a:pt x="4378" y="791"/>
                    <a:pt x="3952" y="669"/>
                  </a:cubicBezTo>
                  <a:cubicBezTo>
                    <a:pt x="3527" y="547"/>
                    <a:pt x="3101" y="456"/>
                    <a:pt x="2676" y="365"/>
                  </a:cubicBezTo>
                  <a:cubicBezTo>
                    <a:pt x="1794" y="213"/>
                    <a:pt x="913" y="61"/>
                    <a:pt x="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29" name="Google Shape;1929;p32"/>
            <p:cNvSpPr/>
            <p:nvPr/>
          </p:nvSpPr>
          <p:spPr>
            <a:xfrm>
              <a:off x="11078975" y="2534988"/>
              <a:ext cx="133000" cy="192275"/>
            </a:xfrm>
            <a:custGeom>
              <a:avLst/>
              <a:gdLst/>
              <a:ahLst/>
              <a:cxnLst/>
              <a:rect l="l" t="t" r="r" b="b"/>
              <a:pathLst>
                <a:path w="5320" h="7691" extrusionOk="0">
                  <a:moveTo>
                    <a:pt x="5228" y="1"/>
                  </a:moveTo>
                  <a:cubicBezTo>
                    <a:pt x="4499" y="365"/>
                    <a:pt x="3860" y="821"/>
                    <a:pt x="3222" y="1308"/>
                  </a:cubicBezTo>
                  <a:cubicBezTo>
                    <a:pt x="2584" y="1824"/>
                    <a:pt x="2037" y="2432"/>
                    <a:pt x="1520" y="3071"/>
                  </a:cubicBezTo>
                  <a:cubicBezTo>
                    <a:pt x="1034" y="3709"/>
                    <a:pt x="456" y="4347"/>
                    <a:pt x="243" y="5168"/>
                  </a:cubicBezTo>
                  <a:cubicBezTo>
                    <a:pt x="182" y="5381"/>
                    <a:pt x="122" y="5563"/>
                    <a:pt x="91" y="5776"/>
                  </a:cubicBezTo>
                  <a:cubicBezTo>
                    <a:pt x="61" y="5989"/>
                    <a:pt x="30" y="6201"/>
                    <a:pt x="0" y="6414"/>
                  </a:cubicBezTo>
                  <a:cubicBezTo>
                    <a:pt x="0" y="6627"/>
                    <a:pt x="0" y="6840"/>
                    <a:pt x="30" y="7022"/>
                  </a:cubicBezTo>
                  <a:cubicBezTo>
                    <a:pt x="61" y="7265"/>
                    <a:pt x="91" y="7448"/>
                    <a:pt x="152" y="7660"/>
                  </a:cubicBezTo>
                  <a:lnTo>
                    <a:pt x="274" y="7691"/>
                  </a:lnTo>
                  <a:cubicBezTo>
                    <a:pt x="426" y="7539"/>
                    <a:pt x="547" y="7356"/>
                    <a:pt x="669" y="7204"/>
                  </a:cubicBezTo>
                  <a:cubicBezTo>
                    <a:pt x="760" y="7022"/>
                    <a:pt x="882" y="6870"/>
                    <a:pt x="973" y="6688"/>
                  </a:cubicBezTo>
                  <a:cubicBezTo>
                    <a:pt x="1094" y="6536"/>
                    <a:pt x="1186" y="6384"/>
                    <a:pt x="1277" y="6201"/>
                  </a:cubicBezTo>
                  <a:cubicBezTo>
                    <a:pt x="1368" y="6049"/>
                    <a:pt x="1459" y="5897"/>
                    <a:pt x="1550" y="5715"/>
                  </a:cubicBezTo>
                  <a:cubicBezTo>
                    <a:pt x="1945" y="5107"/>
                    <a:pt x="2128" y="4378"/>
                    <a:pt x="2493" y="3709"/>
                  </a:cubicBezTo>
                  <a:cubicBezTo>
                    <a:pt x="2827" y="3040"/>
                    <a:pt x="3252" y="2432"/>
                    <a:pt x="3739" y="1824"/>
                  </a:cubicBezTo>
                  <a:cubicBezTo>
                    <a:pt x="4195" y="1216"/>
                    <a:pt x="4742" y="669"/>
                    <a:pt x="5319" y="122"/>
                  </a:cubicBezTo>
                  <a:lnTo>
                    <a:pt x="52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30" name="Google Shape;1930;p32"/>
            <p:cNvSpPr/>
            <p:nvPr/>
          </p:nvSpPr>
          <p:spPr>
            <a:xfrm>
              <a:off x="11072125" y="2466588"/>
              <a:ext cx="123125" cy="260675"/>
            </a:xfrm>
            <a:custGeom>
              <a:avLst/>
              <a:gdLst/>
              <a:ahLst/>
              <a:cxnLst/>
              <a:rect l="l" t="t" r="r" b="b"/>
              <a:pathLst>
                <a:path w="4925" h="10427" extrusionOk="0">
                  <a:moveTo>
                    <a:pt x="4864" y="1"/>
                  </a:moveTo>
                  <a:cubicBezTo>
                    <a:pt x="4226" y="730"/>
                    <a:pt x="3648" y="1490"/>
                    <a:pt x="3101" y="2311"/>
                  </a:cubicBezTo>
                  <a:cubicBezTo>
                    <a:pt x="2554" y="3101"/>
                    <a:pt x="2067" y="3952"/>
                    <a:pt x="1611" y="4803"/>
                  </a:cubicBezTo>
                  <a:cubicBezTo>
                    <a:pt x="1156" y="5685"/>
                    <a:pt x="700" y="6536"/>
                    <a:pt x="456" y="7509"/>
                  </a:cubicBezTo>
                  <a:cubicBezTo>
                    <a:pt x="183" y="8421"/>
                    <a:pt x="1" y="9393"/>
                    <a:pt x="31" y="10396"/>
                  </a:cubicBezTo>
                  <a:lnTo>
                    <a:pt x="92" y="10427"/>
                  </a:lnTo>
                  <a:cubicBezTo>
                    <a:pt x="548" y="9545"/>
                    <a:pt x="882" y="8664"/>
                    <a:pt x="1247" y="7782"/>
                  </a:cubicBezTo>
                  <a:cubicBezTo>
                    <a:pt x="1611" y="6901"/>
                    <a:pt x="1855" y="5989"/>
                    <a:pt x="2250" y="5107"/>
                  </a:cubicBezTo>
                  <a:cubicBezTo>
                    <a:pt x="2615" y="4226"/>
                    <a:pt x="3010" y="3375"/>
                    <a:pt x="3466" y="2524"/>
                  </a:cubicBezTo>
                  <a:cubicBezTo>
                    <a:pt x="3891" y="1673"/>
                    <a:pt x="4408" y="852"/>
                    <a:pt x="4925" y="62"/>
                  </a:cubicBezTo>
                  <a:lnTo>
                    <a:pt x="486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31" name="Google Shape;1931;p32"/>
            <p:cNvSpPr/>
            <p:nvPr/>
          </p:nvSpPr>
          <p:spPr>
            <a:xfrm>
              <a:off x="11078200" y="2604888"/>
              <a:ext cx="172525" cy="125425"/>
            </a:xfrm>
            <a:custGeom>
              <a:avLst/>
              <a:gdLst/>
              <a:ahLst/>
              <a:cxnLst/>
              <a:rect l="l" t="t" r="r" b="b"/>
              <a:pathLst>
                <a:path w="6901" h="5017" extrusionOk="0">
                  <a:moveTo>
                    <a:pt x="6840" y="1"/>
                  </a:moveTo>
                  <a:cubicBezTo>
                    <a:pt x="6110" y="123"/>
                    <a:pt x="5411" y="305"/>
                    <a:pt x="4712" y="487"/>
                  </a:cubicBezTo>
                  <a:cubicBezTo>
                    <a:pt x="3983" y="700"/>
                    <a:pt x="3283" y="974"/>
                    <a:pt x="2615" y="1308"/>
                  </a:cubicBezTo>
                  <a:cubicBezTo>
                    <a:pt x="2280" y="1490"/>
                    <a:pt x="1916" y="1673"/>
                    <a:pt x="1581" y="1886"/>
                  </a:cubicBezTo>
                  <a:cubicBezTo>
                    <a:pt x="1247" y="2098"/>
                    <a:pt x="943" y="2372"/>
                    <a:pt x="730" y="2706"/>
                  </a:cubicBezTo>
                  <a:cubicBezTo>
                    <a:pt x="487" y="3010"/>
                    <a:pt x="274" y="3375"/>
                    <a:pt x="153" y="3770"/>
                  </a:cubicBezTo>
                  <a:cubicBezTo>
                    <a:pt x="31" y="4135"/>
                    <a:pt x="1" y="4560"/>
                    <a:pt x="61" y="4986"/>
                  </a:cubicBezTo>
                  <a:lnTo>
                    <a:pt x="183" y="5016"/>
                  </a:lnTo>
                  <a:lnTo>
                    <a:pt x="1794" y="3648"/>
                  </a:lnTo>
                  <a:cubicBezTo>
                    <a:pt x="2037" y="3466"/>
                    <a:pt x="2280" y="3223"/>
                    <a:pt x="2493" y="2980"/>
                  </a:cubicBezTo>
                  <a:cubicBezTo>
                    <a:pt x="2706" y="2737"/>
                    <a:pt x="2949" y="2493"/>
                    <a:pt x="3223" y="2281"/>
                  </a:cubicBezTo>
                  <a:cubicBezTo>
                    <a:pt x="3770" y="1886"/>
                    <a:pt x="4378" y="1521"/>
                    <a:pt x="4986" y="1156"/>
                  </a:cubicBezTo>
                  <a:cubicBezTo>
                    <a:pt x="5593" y="791"/>
                    <a:pt x="6232" y="487"/>
                    <a:pt x="6901" y="123"/>
                  </a:cubicBezTo>
                  <a:lnTo>
                    <a:pt x="68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32" name="Google Shape;1932;p32"/>
            <p:cNvSpPr/>
            <p:nvPr/>
          </p:nvSpPr>
          <p:spPr>
            <a:xfrm>
              <a:off x="10742325" y="2043338"/>
              <a:ext cx="440775" cy="730275"/>
            </a:xfrm>
            <a:custGeom>
              <a:avLst/>
              <a:gdLst/>
              <a:ahLst/>
              <a:cxnLst/>
              <a:rect l="l" t="t" r="r" b="b"/>
              <a:pathLst>
                <a:path w="17631" h="29211" extrusionOk="0">
                  <a:moveTo>
                    <a:pt x="8420" y="1"/>
                  </a:moveTo>
                  <a:lnTo>
                    <a:pt x="8420" y="274"/>
                  </a:lnTo>
                  <a:lnTo>
                    <a:pt x="4530" y="791"/>
                  </a:lnTo>
                  <a:lnTo>
                    <a:pt x="6566" y="8420"/>
                  </a:lnTo>
                  <a:lnTo>
                    <a:pt x="305" y="9211"/>
                  </a:lnTo>
                  <a:lnTo>
                    <a:pt x="1125" y="13223"/>
                  </a:lnTo>
                  <a:lnTo>
                    <a:pt x="1" y="14530"/>
                  </a:lnTo>
                  <a:lnTo>
                    <a:pt x="1399" y="14621"/>
                  </a:lnTo>
                  <a:lnTo>
                    <a:pt x="7113" y="12676"/>
                  </a:lnTo>
                  <a:lnTo>
                    <a:pt x="9089" y="28147"/>
                  </a:lnTo>
                  <a:lnTo>
                    <a:pt x="7812" y="29120"/>
                  </a:lnTo>
                  <a:lnTo>
                    <a:pt x="9241" y="29211"/>
                  </a:lnTo>
                  <a:lnTo>
                    <a:pt x="14256" y="28572"/>
                  </a:lnTo>
                  <a:lnTo>
                    <a:pt x="11369" y="12128"/>
                  </a:lnTo>
                  <a:lnTo>
                    <a:pt x="17630" y="11308"/>
                  </a:lnTo>
                  <a:lnTo>
                    <a:pt x="16992" y="6232"/>
                  </a:lnTo>
                  <a:cubicBezTo>
                    <a:pt x="16992" y="6232"/>
                    <a:pt x="15746" y="6201"/>
                    <a:pt x="15563" y="6141"/>
                  </a:cubicBezTo>
                  <a:lnTo>
                    <a:pt x="15442" y="6657"/>
                  </a:lnTo>
                  <a:lnTo>
                    <a:pt x="10822" y="7873"/>
                  </a:lnTo>
                  <a:lnTo>
                    <a:pt x="9819" y="92"/>
                  </a:lnTo>
                  <a:lnTo>
                    <a:pt x="842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33" name="Google Shape;1933;p32"/>
            <p:cNvSpPr/>
            <p:nvPr/>
          </p:nvSpPr>
          <p:spPr>
            <a:xfrm>
              <a:off x="10714225" y="2044113"/>
              <a:ext cx="433925" cy="727225"/>
            </a:xfrm>
            <a:custGeom>
              <a:avLst/>
              <a:gdLst/>
              <a:ahLst/>
              <a:cxnLst/>
              <a:rect l="l" t="t" r="r" b="b"/>
              <a:pathLst>
                <a:path w="17357" h="29089" extrusionOk="0">
                  <a:moveTo>
                    <a:pt x="9544" y="0"/>
                  </a:moveTo>
                  <a:lnTo>
                    <a:pt x="4256" y="669"/>
                  </a:lnTo>
                  <a:lnTo>
                    <a:pt x="6292" y="8298"/>
                  </a:lnTo>
                  <a:lnTo>
                    <a:pt x="0" y="9088"/>
                  </a:lnTo>
                  <a:lnTo>
                    <a:pt x="1125" y="14499"/>
                  </a:lnTo>
                  <a:lnTo>
                    <a:pt x="6839" y="12553"/>
                  </a:lnTo>
                  <a:lnTo>
                    <a:pt x="8936" y="29089"/>
                  </a:lnTo>
                  <a:lnTo>
                    <a:pt x="13952" y="28450"/>
                  </a:lnTo>
                  <a:lnTo>
                    <a:pt x="11064" y="12006"/>
                  </a:lnTo>
                  <a:lnTo>
                    <a:pt x="17356" y="11216"/>
                  </a:lnTo>
                  <a:lnTo>
                    <a:pt x="16687" y="6110"/>
                  </a:lnTo>
                  <a:lnTo>
                    <a:pt x="10517" y="7751"/>
                  </a:lnTo>
                  <a:lnTo>
                    <a:pt x="954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34" name="Google Shape;1934;p32"/>
            <p:cNvSpPr/>
            <p:nvPr/>
          </p:nvSpPr>
          <p:spPr>
            <a:xfrm>
              <a:off x="10820600" y="2044113"/>
              <a:ext cx="327550" cy="718100"/>
            </a:xfrm>
            <a:custGeom>
              <a:avLst/>
              <a:gdLst/>
              <a:ahLst/>
              <a:cxnLst/>
              <a:rect l="l" t="t" r="r" b="b"/>
              <a:pathLst>
                <a:path w="13102" h="28724" extrusionOk="0">
                  <a:moveTo>
                    <a:pt x="5289" y="0"/>
                  </a:moveTo>
                  <a:lnTo>
                    <a:pt x="1" y="669"/>
                  </a:lnTo>
                  <a:lnTo>
                    <a:pt x="456" y="2462"/>
                  </a:lnTo>
                  <a:cubicBezTo>
                    <a:pt x="2919" y="5927"/>
                    <a:pt x="4590" y="9970"/>
                    <a:pt x="5654" y="14073"/>
                  </a:cubicBezTo>
                  <a:cubicBezTo>
                    <a:pt x="6870" y="18876"/>
                    <a:pt x="7296" y="23800"/>
                    <a:pt x="7508" y="28724"/>
                  </a:cubicBezTo>
                  <a:lnTo>
                    <a:pt x="9697" y="28450"/>
                  </a:lnTo>
                  <a:lnTo>
                    <a:pt x="6809" y="12006"/>
                  </a:lnTo>
                  <a:lnTo>
                    <a:pt x="13101" y="11216"/>
                  </a:lnTo>
                  <a:lnTo>
                    <a:pt x="12432" y="6110"/>
                  </a:lnTo>
                  <a:lnTo>
                    <a:pt x="6262" y="7751"/>
                  </a:lnTo>
                  <a:lnTo>
                    <a:pt x="5289" y="0"/>
                  </a:ln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35" name="Google Shape;1935;p32"/>
            <p:cNvSpPr/>
            <p:nvPr/>
          </p:nvSpPr>
          <p:spPr>
            <a:xfrm>
              <a:off x="10820600" y="2044113"/>
              <a:ext cx="133000" cy="207475"/>
            </a:xfrm>
            <a:custGeom>
              <a:avLst/>
              <a:gdLst/>
              <a:ahLst/>
              <a:cxnLst/>
              <a:rect l="l" t="t" r="r" b="b"/>
              <a:pathLst>
                <a:path w="5320" h="8299" extrusionOk="0">
                  <a:moveTo>
                    <a:pt x="5289" y="0"/>
                  </a:moveTo>
                  <a:lnTo>
                    <a:pt x="1" y="669"/>
                  </a:lnTo>
                  <a:lnTo>
                    <a:pt x="2037" y="8298"/>
                  </a:lnTo>
                  <a:lnTo>
                    <a:pt x="730" y="1033"/>
                  </a:lnTo>
                  <a:cubicBezTo>
                    <a:pt x="730" y="1033"/>
                    <a:pt x="5289" y="182"/>
                    <a:pt x="5320" y="182"/>
                  </a:cubicBezTo>
                  <a:lnTo>
                    <a:pt x="5289"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36" name="Google Shape;1936;p32"/>
            <p:cNvSpPr/>
            <p:nvPr/>
          </p:nvSpPr>
          <p:spPr>
            <a:xfrm>
              <a:off x="10714225" y="2256113"/>
              <a:ext cx="121600" cy="150475"/>
            </a:xfrm>
            <a:custGeom>
              <a:avLst/>
              <a:gdLst/>
              <a:ahLst/>
              <a:cxnLst/>
              <a:rect l="l" t="t" r="r" b="b"/>
              <a:pathLst>
                <a:path w="4864" h="6019" extrusionOk="0">
                  <a:moveTo>
                    <a:pt x="4863" y="0"/>
                  </a:moveTo>
                  <a:lnTo>
                    <a:pt x="0" y="608"/>
                  </a:lnTo>
                  <a:lnTo>
                    <a:pt x="1125" y="6019"/>
                  </a:lnTo>
                  <a:lnTo>
                    <a:pt x="1398" y="5928"/>
                  </a:lnTo>
                  <a:lnTo>
                    <a:pt x="456" y="882"/>
                  </a:lnTo>
                  <a:cubicBezTo>
                    <a:pt x="456" y="882"/>
                    <a:pt x="4438" y="61"/>
                    <a:pt x="4863" y="0"/>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37" name="Google Shape;1937;p32"/>
            <p:cNvSpPr/>
            <p:nvPr/>
          </p:nvSpPr>
          <p:spPr>
            <a:xfrm>
              <a:off x="10885200" y="2357938"/>
              <a:ext cx="177825" cy="413400"/>
            </a:xfrm>
            <a:custGeom>
              <a:avLst/>
              <a:gdLst/>
              <a:ahLst/>
              <a:cxnLst/>
              <a:rect l="l" t="t" r="r" b="b"/>
              <a:pathLst>
                <a:path w="7113" h="16536" extrusionOk="0">
                  <a:moveTo>
                    <a:pt x="0" y="0"/>
                  </a:moveTo>
                  <a:lnTo>
                    <a:pt x="2097" y="16536"/>
                  </a:lnTo>
                  <a:lnTo>
                    <a:pt x="7113" y="15897"/>
                  </a:lnTo>
                  <a:lnTo>
                    <a:pt x="7022" y="15381"/>
                  </a:lnTo>
                  <a:lnTo>
                    <a:pt x="2584" y="15593"/>
                  </a:lnTo>
                  <a:lnTo>
                    <a:pt x="0"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38" name="Google Shape;1938;p32"/>
            <p:cNvSpPr/>
            <p:nvPr/>
          </p:nvSpPr>
          <p:spPr>
            <a:xfrm>
              <a:off x="10959650" y="2096538"/>
              <a:ext cx="188500" cy="227975"/>
            </a:xfrm>
            <a:custGeom>
              <a:avLst/>
              <a:gdLst/>
              <a:ahLst/>
              <a:cxnLst/>
              <a:rect l="l" t="t" r="r" b="b"/>
              <a:pathLst>
                <a:path w="7540" h="9119" extrusionOk="0">
                  <a:moveTo>
                    <a:pt x="1" y="0"/>
                  </a:moveTo>
                  <a:lnTo>
                    <a:pt x="548" y="5988"/>
                  </a:lnTo>
                  <a:lnTo>
                    <a:pt x="6627" y="4438"/>
                  </a:lnTo>
                  <a:lnTo>
                    <a:pt x="7539" y="9119"/>
                  </a:lnTo>
                  <a:lnTo>
                    <a:pt x="6870" y="4013"/>
                  </a:lnTo>
                  <a:lnTo>
                    <a:pt x="700" y="5654"/>
                  </a:lnTo>
                  <a:lnTo>
                    <a:pt x="1"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39" name="Google Shape;1939;p32"/>
            <p:cNvSpPr/>
            <p:nvPr/>
          </p:nvSpPr>
          <p:spPr>
            <a:xfrm>
              <a:off x="10834275" y="2096538"/>
              <a:ext cx="61575" cy="42575"/>
            </a:xfrm>
            <a:custGeom>
              <a:avLst/>
              <a:gdLst/>
              <a:ahLst/>
              <a:cxnLst/>
              <a:rect l="l" t="t" r="r" b="b"/>
              <a:pathLst>
                <a:path w="2463" h="1703" extrusionOk="0">
                  <a:moveTo>
                    <a:pt x="2463" y="0"/>
                  </a:moveTo>
                  <a:lnTo>
                    <a:pt x="1642" y="882"/>
                  </a:lnTo>
                  <a:lnTo>
                    <a:pt x="1" y="669"/>
                  </a:lnTo>
                  <a:lnTo>
                    <a:pt x="1" y="669"/>
                  </a:lnTo>
                  <a:lnTo>
                    <a:pt x="153" y="1186"/>
                  </a:lnTo>
                  <a:lnTo>
                    <a:pt x="2037" y="1702"/>
                  </a:lnTo>
                  <a:lnTo>
                    <a:pt x="2463"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40" name="Google Shape;1940;p32"/>
            <p:cNvSpPr/>
            <p:nvPr/>
          </p:nvSpPr>
          <p:spPr>
            <a:xfrm>
              <a:off x="10832000" y="2096538"/>
              <a:ext cx="63850" cy="40300"/>
            </a:xfrm>
            <a:custGeom>
              <a:avLst/>
              <a:gdLst/>
              <a:ahLst/>
              <a:cxnLst/>
              <a:rect l="l" t="t" r="r" b="b"/>
              <a:pathLst>
                <a:path w="2554" h="1612" extrusionOk="0">
                  <a:moveTo>
                    <a:pt x="2554" y="0"/>
                  </a:moveTo>
                  <a:lnTo>
                    <a:pt x="1642" y="760"/>
                  </a:lnTo>
                  <a:lnTo>
                    <a:pt x="0" y="365"/>
                  </a:lnTo>
                  <a:lnTo>
                    <a:pt x="0" y="365"/>
                  </a:lnTo>
                  <a:lnTo>
                    <a:pt x="183" y="973"/>
                  </a:lnTo>
                  <a:lnTo>
                    <a:pt x="2037" y="1611"/>
                  </a:lnTo>
                  <a:lnTo>
                    <a:pt x="255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41" name="Google Shape;1941;p32"/>
            <p:cNvSpPr/>
            <p:nvPr/>
          </p:nvSpPr>
          <p:spPr>
            <a:xfrm>
              <a:off x="10873800" y="2663075"/>
              <a:ext cx="274350" cy="167175"/>
            </a:xfrm>
            <a:custGeom>
              <a:avLst/>
              <a:gdLst/>
              <a:ahLst/>
              <a:cxnLst/>
              <a:rect l="l" t="t" r="r" b="b"/>
              <a:pathLst>
                <a:path w="10974" h="6687" extrusionOk="0">
                  <a:moveTo>
                    <a:pt x="6644" y="1"/>
                  </a:moveTo>
                  <a:cubicBezTo>
                    <a:pt x="6549" y="1"/>
                    <a:pt x="6451" y="13"/>
                    <a:pt x="6353" y="38"/>
                  </a:cubicBezTo>
                  <a:cubicBezTo>
                    <a:pt x="5775" y="190"/>
                    <a:pt x="5441" y="798"/>
                    <a:pt x="5228" y="1376"/>
                  </a:cubicBezTo>
                  <a:cubicBezTo>
                    <a:pt x="5016" y="1953"/>
                    <a:pt x="4803" y="2592"/>
                    <a:pt x="4286" y="2956"/>
                  </a:cubicBezTo>
                  <a:cubicBezTo>
                    <a:pt x="4011" y="3140"/>
                    <a:pt x="3680" y="3201"/>
                    <a:pt x="3348" y="3201"/>
                  </a:cubicBezTo>
                  <a:cubicBezTo>
                    <a:pt x="3129" y="3201"/>
                    <a:pt x="2910" y="3175"/>
                    <a:pt x="2705" y="3139"/>
                  </a:cubicBezTo>
                  <a:cubicBezTo>
                    <a:pt x="2277" y="3067"/>
                    <a:pt x="1849" y="2959"/>
                    <a:pt x="1420" y="2959"/>
                  </a:cubicBezTo>
                  <a:cubicBezTo>
                    <a:pt x="1301" y="2959"/>
                    <a:pt x="1183" y="2967"/>
                    <a:pt x="1064" y="2987"/>
                  </a:cubicBezTo>
                  <a:cubicBezTo>
                    <a:pt x="517" y="3108"/>
                    <a:pt x="0" y="3534"/>
                    <a:pt x="31" y="4081"/>
                  </a:cubicBezTo>
                  <a:cubicBezTo>
                    <a:pt x="122" y="5358"/>
                    <a:pt x="1216" y="6391"/>
                    <a:pt x="2462" y="6634"/>
                  </a:cubicBezTo>
                  <a:cubicBezTo>
                    <a:pt x="2660" y="6670"/>
                    <a:pt x="2857" y="6686"/>
                    <a:pt x="3053" y="6686"/>
                  </a:cubicBezTo>
                  <a:cubicBezTo>
                    <a:pt x="4359" y="6686"/>
                    <a:pt x="5607" y="5950"/>
                    <a:pt x="6718" y="5236"/>
                  </a:cubicBezTo>
                  <a:cubicBezTo>
                    <a:pt x="7915" y="4484"/>
                    <a:pt x="9215" y="3477"/>
                    <a:pt x="10593" y="3477"/>
                  </a:cubicBezTo>
                  <a:cubicBezTo>
                    <a:pt x="10719" y="3477"/>
                    <a:pt x="10846" y="3486"/>
                    <a:pt x="10973" y="3503"/>
                  </a:cubicBezTo>
                  <a:lnTo>
                    <a:pt x="8207" y="859"/>
                  </a:lnTo>
                  <a:cubicBezTo>
                    <a:pt x="7763" y="441"/>
                    <a:pt x="7229" y="1"/>
                    <a:pt x="6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42" name="Google Shape;1942;p32"/>
            <p:cNvSpPr/>
            <p:nvPr/>
          </p:nvSpPr>
          <p:spPr>
            <a:xfrm>
              <a:off x="10913300" y="2727850"/>
              <a:ext cx="104150" cy="47300"/>
            </a:xfrm>
            <a:custGeom>
              <a:avLst/>
              <a:gdLst/>
              <a:ahLst/>
              <a:cxnLst/>
              <a:rect l="l" t="t" r="r" b="b"/>
              <a:pathLst>
                <a:path w="4166" h="1892" extrusionOk="0">
                  <a:moveTo>
                    <a:pt x="4165" y="1"/>
                  </a:moveTo>
                  <a:lnTo>
                    <a:pt x="4165" y="1"/>
                  </a:lnTo>
                  <a:cubicBezTo>
                    <a:pt x="3983" y="396"/>
                    <a:pt x="3831" y="791"/>
                    <a:pt x="3557" y="1125"/>
                  </a:cubicBezTo>
                  <a:cubicBezTo>
                    <a:pt x="3314" y="1460"/>
                    <a:pt x="2949" y="1672"/>
                    <a:pt x="2524" y="1672"/>
                  </a:cubicBezTo>
                  <a:cubicBezTo>
                    <a:pt x="2413" y="1689"/>
                    <a:pt x="2301" y="1697"/>
                    <a:pt x="2186" y="1697"/>
                  </a:cubicBezTo>
                  <a:cubicBezTo>
                    <a:pt x="1891" y="1697"/>
                    <a:pt x="1584" y="1647"/>
                    <a:pt x="1277" y="1581"/>
                  </a:cubicBezTo>
                  <a:cubicBezTo>
                    <a:pt x="1065" y="1551"/>
                    <a:pt x="844" y="1528"/>
                    <a:pt x="628" y="1528"/>
                  </a:cubicBezTo>
                  <a:cubicBezTo>
                    <a:pt x="411" y="1528"/>
                    <a:pt x="198" y="1551"/>
                    <a:pt x="1" y="1612"/>
                  </a:cubicBezTo>
                  <a:cubicBezTo>
                    <a:pt x="97" y="1598"/>
                    <a:pt x="191" y="1592"/>
                    <a:pt x="285" y="1592"/>
                  </a:cubicBezTo>
                  <a:cubicBezTo>
                    <a:pt x="606" y="1592"/>
                    <a:pt x="917" y="1662"/>
                    <a:pt x="1247" y="1733"/>
                  </a:cubicBezTo>
                  <a:cubicBezTo>
                    <a:pt x="1616" y="1812"/>
                    <a:pt x="1984" y="1891"/>
                    <a:pt x="2372" y="1891"/>
                  </a:cubicBezTo>
                  <a:cubicBezTo>
                    <a:pt x="2432" y="1891"/>
                    <a:pt x="2493" y="1889"/>
                    <a:pt x="2554" y="1885"/>
                  </a:cubicBezTo>
                  <a:cubicBezTo>
                    <a:pt x="3010" y="1824"/>
                    <a:pt x="3436" y="1581"/>
                    <a:pt x="3679" y="1216"/>
                  </a:cubicBezTo>
                  <a:cubicBezTo>
                    <a:pt x="3922" y="821"/>
                    <a:pt x="4043" y="426"/>
                    <a:pt x="4165"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43" name="Google Shape;1943;p32"/>
            <p:cNvSpPr/>
            <p:nvPr/>
          </p:nvSpPr>
          <p:spPr>
            <a:xfrm>
              <a:off x="10966500" y="2717225"/>
              <a:ext cx="91200" cy="79975"/>
            </a:xfrm>
            <a:custGeom>
              <a:avLst/>
              <a:gdLst/>
              <a:ahLst/>
              <a:cxnLst/>
              <a:rect l="l" t="t" r="r" b="b"/>
              <a:pathLst>
                <a:path w="3648" h="3199" extrusionOk="0">
                  <a:moveTo>
                    <a:pt x="3648" y="0"/>
                  </a:moveTo>
                  <a:cubicBezTo>
                    <a:pt x="3435" y="30"/>
                    <a:pt x="3222" y="152"/>
                    <a:pt x="3070" y="304"/>
                  </a:cubicBezTo>
                  <a:cubicBezTo>
                    <a:pt x="2888" y="486"/>
                    <a:pt x="2767" y="669"/>
                    <a:pt x="2645" y="851"/>
                  </a:cubicBezTo>
                  <a:cubicBezTo>
                    <a:pt x="2432" y="1246"/>
                    <a:pt x="2341" y="1702"/>
                    <a:pt x="2128" y="2097"/>
                  </a:cubicBezTo>
                  <a:cubicBezTo>
                    <a:pt x="1946" y="2492"/>
                    <a:pt x="1672" y="2827"/>
                    <a:pt x="1277" y="2979"/>
                  </a:cubicBezTo>
                  <a:cubicBezTo>
                    <a:pt x="1004" y="3084"/>
                    <a:pt x="702" y="3116"/>
                    <a:pt x="401" y="3116"/>
                  </a:cubicBezTo>
                  <a:cubicBezTo>
                    <a:pt x="266" y="3116"/>
                    <a:pt x="132" y="3110"/>
                    <a:pt x="1" y="3100"/>
                  </a:cubicBezTo>
                  <a:lnTo>
                    <a:pt x="1" y="3100"/>
                  </a:lnTo>
                  <a:cubicBezTo>
                    <a:pt x="256" y="3155"/>
                    <a:pt x="522" y="3199"/>
                    <a:pt x="793" y="3199"/>
                  </a:cubicBezTo>
                  <a:cubicBezTo>
                    <a:pt x="973" y="3199"/>
                    <a:pt x="1156" y="3179"/>
                    <a:pt x="1338" y="3131"/>
                  </a:cubicBezTo>
                  <a:cubicBezTo>
                    <a:pt x="1794" y="2979"/>
                    <a:pt x="2128" y="2584"/>
                    <a:pt x="2311" y="2158"/>
                  </a:cubicBezTo>
                  <a:cubicBezTo>
                    <a:pt x="2493" y="1763"/>
                    <a:pt x="2584" y="1307"/>
                    <a:pt x="2797" y="912"/>
                  </a:cubicBezTo>
                  <a:cubicBezTo>
                    <a:pt x="2949" y="547"/>
                    <a:pt x="3222" y="152"/>
                    <a:pt x="3648" y="0"/>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44" name="Google Shape;1944;p32"/>
            <p:cNvSpPr/>
            <p:nvPr/>
          </p:nvSpPr>
          <p:spPr>
            <a:xfrm>
              <a:off x="11020450" y="2234063"/>
              <a:ext cx="117800" cy="39550"/>
            </a:xfrm>
            <a:custGeom>
              <a:avLst/>
              <a:gdLst/>
              <a:ahLst/>
              <a:cxnLst/>
              <a:rect l="l" t="t" r="r" b="b"/>
              <a:pathLst>
                <a:path w="4712" h="1582" extrusionOk="0">
                  <a:moveTo>
                    <a:pt x="4621" y="1"/>
                  </a:moveTo>
                  <a:lnTo>
                    <a:pt x="3040" y="852"/>
                  </a:lnTo>
                  <a:lnTo>
                    <a:pt x="1429" y="548"/>
                  </a:lnTo>
                  <a:lnTo>
                    <a:pt x="1" y="1582"/>
                  </a:lnTo>
                  <a:lnTo>
                    <a:pt x="1916" y="974"/>
                  </a:lnTo>
                  <a:lnTo>
                    <a:pt x="3709" y="1399"/>
                  </a:lnTo>
                  <a:lnTo>
                    <a:pt x="4712" y="548"/>
                  </a:lnTo>
                  <a:lnTo>
                    <a:pt x="4621" y="1"/>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45" name="Google Shape;1945;p32"/>
            <p:cNvSpPr/>
            <p:nvPr/>
          </p:nvSpPr>
          <p:spPr>
            <a:xfrm>
              <a:off x="11020450" y="2227238"/>
              <a:ext cx="117050" cy="46375"/>
            </a:xfrm>
            <a:custGeom>
              <a:avLst/>
              <a:gdLst/>
              <a:ahLst/>
              <a:cxnLst/>
              <a:rect l="l" t="t" r="r" b="b"/>
              <a:pathLst>
                <a:path w="4682" h="1855" extrusionOk="0">
                  <a:moveTo>
                    <a:pt x="4590" y="0"/>
                  </a:moveTo>
                  <a:lnTo>
                    <a:pt x="3010" y="973"/>
                  </a:lnTo>
                  <a:lnTo>
                    <a:pt x="1368" y="760"/>
                  </a:lnTo>
                  <a:lnTo>
                    <a:pt x="1" y="1855"/>
                  </a:lnTo>
                  <a:lnTo>
                    <a:pt x="1885" y="1155"/>
                  </a:lnTo>
                  <a:lnTo>
                    <a:pt x="3709" y="1490"/>
                  </a:lnTo>
                  <a:lnTo>
                    <a:pt x="4682" y="547"/>
                  </a:lnTo>
                  <a:lnTo>
                    <a:pt x="459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46" name="Google Shape;1946;p32"/>
            <p:cNvSpPr/>
            <p:nvPr/>
          </p:nvSpPr>
          <p:spPr>
            <a:xfrm>
              <a:off x="10911800" y="2445313"/>
              <a:ext cx="44850" cy="137575"/>
            </a:xfrm>
            <a:custGeom>
              <a:avLst/>
              <a:gdLst/>
              <a:ahLst/>
              <a:cxnLst/>
              <a:rect l="l" t="t" r="r" b="b"/>
              <a:pathLst>
                <a:path w="1794" h="5503" extrusionOk="0">
                  <a:moveTo>
                    <a:pt x="1793" y="1"/>
                  </a:moveTo>
                  <a:lnTo>
                    <a:pt x="790" y="1733"/>
                  </a:lnTo>
                  <a:lnTo>
                    <a:pt x="1155" y="3405"/>
                  </a:lnTo>
                  <a:lnTo>
                    <a:pt x="0" y="4986"/>
                  </a:lnTo>
                  <a:lnTo>
                    <a:pt x="61" y="5503"/>
                  </a:lnTo>
                  <a:lnTo>
                    <a:pt x="1489" y="3892"/>
                  </a:lnTo>
                  <a:lnTo>
                    <a:pt x="1307" y="2068"/>
                  </a:lnTo>
                  <a:lnTo>
                    <a:pt x="1793" y="1"/>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47" name="Google Shape;1947;p32"/>
            <p:cNvSpPr/>
            <p:nvPr/>
          </p:nvSpPr>
          <p:spPr>
            <a:xfrm>
              <a:off x="10911025" y="2445313"/>
              <a:ext cx="45625" cy="128450"/>
            </a:xfrm>
            <a:custGeom>
              <a:avLst/>
              <a:gdLst/>
              <a:ahLst/>
              <a:cxnLst/>
              <a:rect l="l" t="t" r="r" b="b"/>
              <a:pathLst>
                <a:path w="1825" h="5138" extrusionOk="0">
                  <a:moveTo>
                    <a:pt x="1824" y="1"/>
                  </a:moveTo>
                  <a:lnTo>
                    <a:pt x="730" y="1703"/>
                  </a:lnTo>
                  <a:lnTo>
                    <a:pt x="973" y="3344"/>
                  </a:lnTo>
                  <a:lnTo>
                    <a:pt x="1" y="4591"/>
                  </a:lnTo>
                  <a:lnTo>
                    <a:pt x="61" y="5138"/>
                  </a:lnTo>
                  <a:lnTo>
                    <a:pt x="1308" y="3861"/>
                  </a:lnTo>
                  <a:lnTo>
                    <a:pt x="1216" y="2037"/>
                  </a:lnTo>
                  <a:lnTo>
                    <a:pt x="182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48" name="Google Shape;1948;p32"/>
          <p:cNvGrpSpPr/>
          <p:nvPr/>
        </p:nvGrpSpPr>
        <p:grpSpPr>
          <a:xfrm rot="815016">
            <a:off x="13560305" y="7608580"/>
            <a:ext cx="1919170" cy="2239340"/>
            <a:chOff x="9230900" y="1876175"/>
            <a:chExt cx="1370875" cy="1599575"/>
          </a:xfrm>
        </p:grpSpPr>
        <p:sp>
          <p:nvSpPr>
            <p:cNvPr id="1949" name="Google Shape;1949;p32"/>
            <p:cNvSpPr/>
            <p:nvPr/>
          </p:nvSpPr>
          <p:spPr>
            <a:xfrm>
              <a:off x="9282575" y="3040150"/>
              <a:ext cx="207475" cy="234825"/>
            </a:xfrm>
            <a:custGeom>
              <a:avLst/>
              <a:gdLst/>
              <a:ahLst/>
              <a:cxnLst/>
              <a:rect l="l" t="t" r="r" b="b"/>
              <a:pathLst>
                <a:path w="8299" h="9393" extrusionOk="0">
                  <a:moveTo>
                    <a:pt x="92" y="1"/>
                  </a:moveTo>
                  <a:lnTo>
                    <a:pt x="1" y="153"/>
                  </a:lnTo>
                  <a:cubicBezTo>
                    <a:pt x="852" y="760"/>
                    <a:pt x="1672" y="1429"/>
                    <a:pt x="2402" y="2159"/>
                  </a:cubicBezTo>
                  <a:lnTo>
                    <a:pt x="2919" y="2706"/>
                  </a:lnTo>
                  <a:lnTo>
                    <a:pt x="3435" y="3253"/>
                  </a:lnTo>
                  <a:lnTo>
                    <a:pt x="3891" y="3830"/>
                  </a:lnTo>
                  <a:lnTo>
                    <a:pt x="4347" y="4438"/>
                  </a:lnTo>
                  <a:cubicBezTo>
                    <a:pt x="4499" y="4651"/>
                    <a:pt x="4651" y="4864"/>
                    <a:pt x="4773" y="5077"/>
                  </a:cubicBezTo>
                  <a:lnTo>
                    <a:pt x="5138" y="5745"/>
                  </a:lnTo>
                  <a:cubicBezTo>
                    <a:pt x="5259" y="5958"/>
                    <a:pt x="5381" y="6171"/>
                    <a:pt x="5502" y="6384"/>
                  </a:cubicBezTo>
                  <a:cubicBezTo>
                    <a:pt x="5624" y="6566"/>
                    <a:pt x="5776" y="6779"/>
                    <a:pt x="5928" y="6992"/>
                  </a:cubicBezTo>
                  <a:cubicBezTo>
                    <a:pt x="6536" y="7782"/>
                    <a:pt x="7113" y="8572"/>
                    <a:pt x="7964" y="9393"/>
                  </a:cubicBezTo>
                  <a:lnTo>
                    <a:pt x="8116" y="9332"/>
                  </a:lnTo>
                  <a:cubicBezTo>
                    <a:pt x="8299" y="8147"/>
                    <a:pt x="8025" y="7052"/>
                    <a:pt x="7600" y="6019"/>
                  </a:cubicBezTo>
                  <a:cubicBezTo>
                    <a:pt x="7478" y="5776"/>
                    <a:pt x="7326" y="5533"/>
                    <a:pt x="7204" y="5289"/>
                  </a:cubicBezTo>
                  <a:cubicBezTo>
                    <a:pt x="7052" y="5046"/>
                    <a:pt x="6870" y="4833"/>
                    <a:pt x="6688" y="4621"/>
                  </a:cubicBezTo>
                  <a:lnTo>
                    <a:pt x="6110" y="4013"/>
                  </a:lnTo>
                  <a:cubicBezTo>
                    <a:pt x="5897" y="3830"/>
                    <a:pt x="5715" y="3618"/>
                    <a:pt x="5533" y="3435"/>
                  </a:cubicBezTo>
                  <a:lnTo>
                    <a:pt x="4925" y="2858"/>
                  </a:lnTo>
                  <a:lnTo>
                    <a:pt x="4317" y="2341"/>
                  </a:lnTo>
                  <a:lnTo>
                    <a:pt x="3648" y="1855"/>
                  </a:lnTo>
                  <a:lnTo>
                    <a:pt x="2979" y="1399"/>
                  </a:lnTo>
                  <a:cubicBezTo>
                    <a:pt x="2068" y="821"/>
                    <a:pt x="1095" y="335"/>
                    <a:pt x="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50" name="Google Shape;1950;p32"/>
            <p:cNvSpPr/>
            <p:nvPr/>
          </p:nvSpPr>
          <p:spPr>
            <a:xfrm>
              <a:off x="9292450" y="2945925"/>
              <a:ext cx="206725" cy="326025"/>
            </a:xfrm>
            <a:custGeom>
              <a:avLst/>
              <a:gdLst/>
              <a:ahLst/>
              <a:cxnLst/>
              <a:rect l="l" t="t" r="r" b="b"/>
              <a:pathLst>
                <a:path w="8269" h="13041" extrusionOk="0">
                  <a:moveTo>
                    <a:pt x="92" y="1"/>
                  </a:moveTo>
                  <a:lnTo>
                    <a:pt x="1" y="92"/>
                  </a:lnTo>
                  <a:cubicBezTo>
                    <a:pt x="852" y="1064"/>
                    <a:pt x="1642" y="2067"/>
                    <a:pt x="2372" y="3131"/>
                  </a:cubicBezTo>
                  <a:cubicBezTo>
                    <a:pt x="3132" y="4165"/>
                    <a:pt x="3800" y="5229"/>
                    <a:pt x="4439" y="6353"/>
                  </a:cubicBezTo>
                  <a:cubicBezTo>
                    <a:pt x="5077" y="7447"/>
                    <a:pt x="5563" y="8633"/>
                    <a:pt x="6171" y="9727"/>
                  </a:cubicBezTo>
                  <a:cubicBezTo>
                    <a:pt x="6809" y="10821"/>
                    <a:pt x="7417" y="11946"/>
                    <a:pt x="8147" y="13040"/>
                  </a:cubicBezTo>
                  <a:lnTo>
                    <a:pt x="8268" y="13010"/>
                  </a:lnTo>
                  <a:cubicBezTo>
                    <a:pt x="8116" y="11703"/>
                    <a:pt x="7721" y="10426"/>
                    <a:pt x="7205" y="9210"/>
                  </a:cubicBezTo>
                  <a:cubicBezTo>
                    <a:pt x="6718" y="7995"/>
                    <a:pt x="5958" y="6931"/>
                    <a:pt x="5229" y="5867"/>
                  </a:cubicBezTo>
                  <a:cubicBezTo>
                    <a:pt x="4469" y="4773"/>
                    <a:pt x="3679" y="3739"/>
                    <a:pt x="2828" y="2767"/>
                  </a:cubicBezTo>
                  <a:cubicBezTo>
                    <a:pt x="1977" y="1794"/>
                    <a:pt x="1065" y="852"/>
                    <a:pt x="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32"/>
            <p:cNvSpPr/>
            <p:nvPr/>
          </p:nvSpPr>
          <p:spPr>
            <a:xfrm>
              <a:off x="9243075" y="3138175"/>
              <a:ext cx="247750" cy="139850"/>
            </a:xfrm>
            <a:custGeom>
              <a:avLst/>
              <a:gdLst/>
              <a:ahLst/>
              <a:cxnLst/>
              <a:rect l="l" t="t" r="r" b="b"/>
              <a:pathLst>
                <a:path w="9910" h="5594" extrusionOk="0">
                  <a:moveTo>
                    <a:pt x="30" y="1"/>
                  </a:moveTo>
                  <a:lnTo>
                    <a:pt x="0" y="213"/>
                  </a:lnTo>
                  <a:cubicBezTo>
                    <a:pt x="912" y="548"/>
                    <a:pt x="1824" y="882"/>
                    <a:pt x="2705" y="1247"/>
                  </a:cubicBezTo>
                  <a:cubicBezTo>
                    <a:pt x="3131" y="1429"/>
                    <a:pt x="3587" y="1612"/>
                    <a:pt x="3982" y="1824"/>
                  </a:cubicBezTo>
                  <a:cubicBezTo>
                    <a:pt x="4407" y="2007"/>
                    <a:pt x="4833" y="2219"/>
                    <a:pt x="5228" y="2463"/>
                  </a:cubicBezTo>
                  <a:cubicBezTo>
                    <a:pt x="5623" y="2706"/>
                    <a:pt x="5988" y="2979"/>
                    <a:pt x="6322" y="3253"/>
                  </a:cubicBezTo>
                  <a:cubicBezTo>
                    <a:pt x="6657" y="3557"/>
                    <a:pt x="6991" y="3800"/>
                    <a:pt x="7356" y="4043"/>
                  </a:cubicBezTo>
                  <a:lnTo>
                    <a:pt x="9727" y="5593"/>
                  </a:lnTo>
                  <a:lnTo>
                    <a:pt x="9879" y="5502"/>
                  </a:lnTo>
                  <a:cubicBezTo>
                    <a:pt x="9909" y="4378"/>
                    <a:pt x="9332" y="3374"/>
                    <a:pt x="8632" y="2584"/>
                  </a:cubicBezTo>
                  <a:cubicBezTo>
                    <a:pt x="8237" y="2189"/>
                    <a:pt x="7812" y="1885"/>
                    <a:pt x="7325" y="1642"/>
                  </a:cubicBezTo>
                  <a:cubicBezTo>
                    <a:pt x="6839" y="1429"/>
                    <a:pt x="6353" y="1247"/>
                    <a:pt x="5866" y="1064"/>
                  </a:cubicBezTo>
                  <a:cubicBezTo>
                    <a:pt x="5380" y="882"/>
                    <a:pt x="4894" y="730"/>
                    <a:pt x="4407" y="609"/>
                  </a:cubicBezTo>
                  <a:cubicBezTo>
                    <a:pt x="3921" y="487"/>
                    <a:pt x="3435" y="396"/>
                    <a:pt x="2948" y="335"/>
                  </a:cubicBezTo>
                  <a:cubicBezTo>
                    <a:pt x="1976" y="183"/>
                    <a:pt x="1003" y="61"/>
                    <a:pt x="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52" name="Google Shape;1952;p32"/>
            <p:cNvSpPr/>
            <p:nvPr/>
          </p:nvSpPr>
          <p:spPr>
            <a:xfrm>
              <a:off x="9324375" y="1876175"/>
              <a:ext cx="1189250" cy="1415525"/>
            </a:xfrm>
            <a:custGeom>
              <a:avLst/>
              <a:gdLst/>
              <a:ahLst/>
              <a:cxnLst/>
              <a:rect l="l" t="t" r="r" b="b"/>
              <a:pathLst>
                <a:path w="47570" h="56621" extrusionOk="0">
                  <a:moveTo>
                    <a:pt x="20968" y="1"/>
                  </a:moveTo>
                  <a:cubicBezTo>
                    <a:pt x="19506" y="1"/>
                    <a:pt x="18021" y="166"/>
                    <a:pt x="16536" y="510"/>
                  </a:cubicBezTo>
                  <a:lnTo>
                    <a:pt x="13283" y="1270"/>
                  </a:lnTo>
                  <a:lnTo>
                    <a:pt x="11247" y="2608"/>
                  </a:lnTo>
                  <a:cubicBezTo>
                    <a:pt x="3982" y="6802"/>
                    <a:pt x="0" y="15343"/>
                    <a:pt x="1976" y="23915"/>
                  </a:cubicBezTo>
                  <a:lnTo>
                    <a:pt x="9605" y="56620"/>
                  </a:lnTo>
                  <a:lnTo>
                    <a:pt x="23071" y="53490"/>
                  </a:lnTo>
                  <a:lnTo>
                    <a:pt x="44652" y="48444"/>
                  </a:lnTo>
                  <a:lnTo>
                    <a:pt x="47570" y="47775"/>
                  </a:lnTo>
                  <a:lnTo>
                    <a:pt x="39971" y="15070"/>
                  </a:lnTo>
                  <a:cubicBezTo>
                    <a:pt x="37857" y="6068"/>
                    <a:pt x="29831" y="1"/>
                    <a:pt x="209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53" name="Google Shape;1953;p32"/>
            <p:cNvSpPr/>
            <p:nvPr/>
          </p:nvSpPr>
          <p:spPr>
            <a:xfrm>
              <a:off x="9230900" y="1895175"/>
              <a:ext cx="1201425" cy="1415525"/>
            </a:xfrm>
            <a:custGeom>
              <a:avLst/>
              <a:gdLst/>
              <a:ahLst/>
              <a:cxnLst/>
              <a:rect l="l" t="t" r="r" b="b"/>
              <a:pathLst>
                <a:path w="48057" h="56621" extrusionOk="0">
                  <a:moveTo>
                    <a:pt x="21455" y="1"/>
                  </a:moveTo>
                  <a:cubicBezTo>
                    <a:pt x="19992" y="1"/>
                    <a:pt x="18507" y="166"/>
                    <a:pt x="17022" y="510"/>
                  </a:cubicBezTo>
                  <a:cubicBezTo>
                    <a:pt x="6536" y="2942"/>
                    <a:pt x="1" y="13428"/>
                    <a:pt x="2463" y="23915"/>
                  </a:cubicBezTo>
                  <a:lnTo>
                    <a:pt x="10062" y="56620"/>
                  </a:lnTo>
                  <a:lnTo>
                    <a:pt x="48056" y="47775"/>
                  </a:lnTo>
                  <a:lnTo>
                    <a:pt x="40427" y="15070"/>
                  </a:lnTo>
                  <a:cubicBezTo>
                    <a:pt x="38340" y="6068"/>
                    <a:pt x="30317" y="1"/>
                    <a:pt x="21455" y="1"/>
                  </a:cubicBezTo>
                  <a:close/>
                </a:path>
              </a:pathLst>
            </a:custGeom>
            <a:solidFill>
              <a:srgbClr val="2F3B5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54" name="Google Shape;1954;p32"/>
            <p:cNvSpPr/>
            <p:nvPr/>
          </p:nvSpPr>
          <p:spPr>
            <a:xfrm>
              <a:off x="9230900" y="1895175"/>
              <a:ext cx="1201425" cy="1415525"/>
            </a:xfrm>
            <a:custGeom>
              <a:avLst/>
              <a:gdLst/>
              <a:ahLst/>
              <a:cxnLst/>
              <a:rect l="l" t="t" r="r" b="b"/>
              <a:pathLst>
                <a:path w="48057" h="56621" extrusionOk="0">
                  <a:moveTo>
                    <a:pt x="21455" y="1"/>
                  </a:moveTo>
                  <a:cubicBezTo>
                    <a:pt x="19992" y="1"/>
                    <a:pt x="18507" y="166"/>
                    <a:pt x="17022" y="510"/>
                  </a:cubicBezTo>
                  <a:cubicBezTo>
                    <a:pt x="6536" y="2942"/>
                    <a:pt x="1" y="13428"/>
                    <a:pt x="2463" y="23915"/>
                  </a:cubicBezTo>
                  <a:lnTo>
                    <a:pt x="10062" y="56620"/>
                  </a:lnTo>
                  <a:lnTo>
                    <a:pt x="48056" y="47775"/>
                  </a:lnTo>
                  <a:lnTo>
                    <a:pt x="40427" y="15070"/>
                  </a:lnTo>
                  <a:cubicBezTo>
                    <a:pt x="38340" y="6068"/>
                    <a:pt x="30317" y="1"/>
                    <a:pt x="214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55" name="Google Shape;1955;p32"/>
            <p:cNvSpPr/>
            <p:nvPr/>
          </p:nvSpPr>
          <p:spPr>
            <a:xfrm>
              <a:off x="9474075" y="1895175"/>
              <a:ext cx="958250" cy="1285575"/>
            </a:xfrm>
            <a:custGeom>
              <a:avLst/>
              <a:gdLst/>
              <a:ahLst/>
              <a:cxnLst/>
              <a:rect l="l" t="t" r="r" b="b"/>
              <a:pathLst>
                <a:path w="38330" h="51423" extrusionOk="0">
                  <a:moveTo>
                    <a:pt x="11728" y="1"/>
                  </a:moveTo>
                  <a:cubicBezTo>
                    <a:pt x="10265" y="1"/>
                    <a:pt x="8780" y="166"/>
                    <a:pt x="7295" y="510"/>
                  </a:cubicBezTo>
                  <a:cubicBezTo>
                    <a:pt x="4560" y="1148"/>
                    <a:pt x="2098" y="2334"/>
                    <a:pt x="0" y="3914"/>
                  </a:cubicBezTo>
                  <a:cubicBezTo>
                    <a:pt x="3070" y="6528"/>
                    <a:pt x="5867" y="9477"/>
                    <a:pt x="8268" y="12699"/>
                  </a:cubicBezTo>
                  <a:cubicBezTo>
                    <a:pt x="13678" y="19933"/>
                    <a:pt x="17204" y="28444"/>
                    <a:pt x="19575" y="37167"/>
                  </a:cubicBezTo>
                  <a:cubicBezTo>
                    <a:pt x="20852" y="41879"/>
                    <a:pt x="21794" y="46620"/>
                    <a:pt x="22615" y="51423"/>
                  </a:cubicBezTo>
                  <a:lnTo>
                    <a:pt x="38329" y="47775"/>
                  </a:lnTo>
                  <a:lnTo>
                    <a:pt x="30700" y="15070"/>
                  </a:lnTo>
                  <a:cubicBezTo>
                    <a:pt x="28613" y="6068"/>
                    <a:pt x="20590" y="1"/>
                    <a:pt x="1172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56" name="Google Shape;1956;p32"/>
            <p:cNvSpPr/>
            <p:nvPr/>
          </p:nvSpPr>
          <p:spPr>
            <a:xfrm>
              <a:off x="9231675" y="1894975"/>
              <a:ext cx="803975" cy="1415725"/>
            </a:xfrm>
            <a:custGeom>
              <a:avLst/>
              <a:gdLst/>
              <a:ahLst/>
              <a:cxnLst/>
              <a:rect l="l" t="t" r="r" b="b"/>
              <a:pathLst>
                <a:path w="32159" h="56629" extrusionOk="0">
                  <a:moveTo>
                    <a:pt x="21439" y="1"/>
                  </a:moveTo>
                  <a:cubicBezTo>
                    <a:pt x="19973" y="1"/>
                    <a:pt x="18483" y="168"/>
                    <a:pt x="16991" y="518"/>
                  </a:cubicBezTo>
                  <a:cubicBezTo>
                    <a:pt x="6505" y="2980"/>
                    <a:pt x="0" y="13436"/>
                    <a:pt x="2432" y="23923"/>
                  </a:cubicBezTo>
                  <a:lnTo>
                    <a:pt x="10031" y="56628"/>
                  </a:lnTo>
                  <a:lnTo>
                    <a:pt x="3313" y="24470"/>
                  </a:lnTo>
                  <a:cubicBezTo>
                    <a:pt x="851" y="13983"/>
                    <a:pt x="7386" y="3497"/>
                    <a:pt x="17873" y="1065"/>
                  </a:cubicBezTo>
                  <a:cubicBezTo>
                    <a:pt x="19368" y="716"/>
                    <a:pt x="20861" y="549"/>
                    <a:pt x="22329" y="549"/>
                  </a:cubicBezTo>
                  <a:cubicBezTo>
                    <a:pt x="25845" y="549"/>
                    <a:pt x="29221" y="1508"/>
                    <a:pt x="32159" y="3223"/>
                  </a:cubicBezTo>
                  <a:cubicBezTo>
                    <a:pt x="29026" y="1172"/>
                    <a:pt x="25318" y="1"/>
                    <a:pt x="21439"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57" name="Google Shape;1957;p32"/>
            <p:cNvSpPr/>
            <p:nvPr/>
          </p:nvSpPr>
          <p:spPr>
            <a:xfrm>
              <a:off x="9339575" y="1993300"/>
              <a:ext cx="733325" cy="1027875"/>
            </a:xfrm>
            <a:custGeom>
              <a:avLst/>
              <a:gdLst/>
              <a:ahLst/>
              <a:cxnLst/>
              <a:rect l="l" t="t" r="r" b="b"/>
              <a:pathLst>
                <a:path w="29333" h="41115" extrusionOk="0">
                  <a:moveTo>
                    <a:pt x="17113" y="1"/>
                  </a:moveTo>
                  <a:cubicBezTo>
                    <a:pt x="15940" y="1"/>
                    <a:pt x="14748" y="135"/>
                    <a:pt x="13557" y="415"/>
                  </a:cubicBezTo>
                  <a:cubicBezTo>
                    <a:pt x="5198" y="2360"/>
                    <a:pt x="0" y="10749"/>
                    <a:pt x="1946" y="19108"/>
                  </a:cubicBezTo>
                  <a:lnTo>
                    <a:pt x="7052" y="41115"/>
                  </a:lnTo>
                  <a:lnTo>
                    <a:pt x="2462" y="19747"/>
                  </a:lnTo>
                  <a:cubicBezTo>
                    <a:pt x="517" y="11388"/>
                    <a:pt x="5715" y="2999"/>
                    <a:pt x="14104" y="1053"/>
                  </a:cubicBezTo>
                  <a:cubicBezTo>
                    <a:pt x="15293" y="772"/>
                    <a:pt x="16484" y="637"/>
                    <a:pt x="17656" y="637"/>
                  </a:cubicBezTo>
                  <a:cubicBezTo>
                    <a:pt x="22179" y="637"/>
                    <a:pt x="26436" y="2640"/>
                    <a:pt x="29332" y="5947"/>
                  </a:cubicBezTo>
                  <a:cubicBezTo>
                    <a:pt x="26424" y="2257"/>
                    <a:pt x="21924" y="1"/>
                    <a:pt x="17113"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58" name="Google Shape;1958;p32"/>
            <p:cNvSpPr/>
            <p:nvPr/>
          </p:nvSpPr>
          <p:spPr>
            <a:xfrm>
              <a:off x="9545500" y="2290900"/>
              <a:ext cx="793350" cy="924800"/>
            </a:xfrm>
            <a:custGeom>
              <a:avLst/>
              <a:gdLst/>
              <a:ahLst/>
              <a:cxnLst/>
              <a:rect l="l" t="t" r="r" b="b"/>
              <a:pathLst>
                <a:path w="31734" h="36992" extrusionOk="0">
                  <a:moveTo>
                    <a:pt x="24651" y="1"/>
                  </a:moveTo>
                  <a:lnTo>
                    <a:pt x="24560" y="31"/>
                  </a:lnTo>
                  <a:lnTo>
                    <a:pt x="31430" y="29423"/>
                  </a:lnTo>
                  <a:lnTo>
                    <a:pt x="1" y="36749"/>
                  </a:lnTo>
                  <a:lnTo>
                    <a:pt x="61" y="36992"/>
                  </a:lnTo>
                  <a:lnTo>
                    <a:pt x="31734" y="29606"/>
                  </a:lnTo>
                  <a:lnTo>
                    <a:pt x="24651" y="1"/>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59" name="Google Shape;1959;p32"/>
            <p:cNvSpPr/>
            <p:nvPr/>
          </p:nvSpPr>
          <p:spPr>
            <a:xfrm>
              <a:off x="9579700" y="2198200"/>
              <a:ext cx="397450" cy="661125"/>
            </a:xfrm>
            <a:custGeom>
              <a:avLst/>
              <a:gdLst/>
              <a:ahLst/>
              <a:cxnLst/>
              <a:rect l="l" t="t" r="r" b="b"/>
              <a:pathLst>
                <a:path w="15898" h="26445" extrusionOk="0">
                  <a:moveTo>
                    <a:pt x="7782" y="0"/>
                  </a:moveTo>
                  <a:lnTo>
                    <a:pt x="3982" y="882"/>
                  </a:lnTo>
                  <a:lnTo>
                    <a:pt x="5593" y="7812"/>
                  </a:lnTo>
                  <a:lnTo>
                    <a:pt x="0" y="9119"/>
                  </a:lnTo>
                  <a:lnTo>
                    <a:pt x="882" y="12918"/>
                  </a:lnTo>
                  <a:lnTo>
                    <a:pt x="6475" y="11611"/>
                  </a:lnTo>
                  <a:lnTo>
                    <a:pt x="9940" y="26444"/>
                  </a:lnTo>
                  <a:lnTo>
                    <a:pt x="13739" y="25533"/>
                  </a:lnTo>
                  <a:lnTo>
                    <a:pt x="10274" y="10730"/>
                  </a:lnTo>
                  <a:lnTo>
                    <a:pt x="15897" y="9423"/>
                  </a:lnTo>
                  <a:lnTo>
                    <a:pt x="15016" y="5623"/>
                  </a:lnTo>
                  <a:lnTo>
                    <a:pt x="9393" y="6930"/>
                  </a:lnTo>
                  <a:lnTo>
                    <a:pt x="77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60" name="Google Shape;1960;p32"/>
            <p:cNvSpPr/>
            <p:nvPr/>
          </p:nvSpPr>
          <p:spPr>
            <a:xfrm>
              <a:off x="9685325" y="2198200"/>
              <a:ext cx="291825" cy="284225"/>
            </a:xfrm>
            <a:custGeom>
              <a:avLst/>
              <a:gdLst/>
              <a:ahLst/>
              <a:cxnLst/>
              <a:rect l="l" t="t" r="r" b="b"/>
              <a:pathLst>
                <a:path w="11673" h="11369" extrusionOk="0">
                  <a:moveTo>
                    <a:pt x="3557" y="0"/>
                  </a:moveTo>
                  <a:lnTo>
                    <a:pt x="0" y="821"/>
                  </a:lnTo>
                  <a:cubicBezTo>
                    <a:pt x="2432" y="4104"/>
                    <a:pt x="4469" y="7660"/>
                    <a:pt x="6201" y="11368"/>
                  </a:cubicBezTo>
                  <a:lnTo>
                    <a:pt x="6049" y="10730"/>
                  </a:lnTo>
                  <a:lnTo>
                    <a:pt x="11672" y="9423"/>
                  </a:lnTo>
                  <a:lnTo>
                    <a:pt x="10791" y="5623"/>
                  </a:lnTo>
                  <a:lnTo>
                    <a:pt x="5168" y="6930"/>
                  </a:lnTo>
                  <a:lnTo>
                    <a:pt x="3557" y="0"/>
                  </a:ln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61" name="Google Shape;1961;p32"/>
            <p:cNvSpPr/>
            <p:nvPr/>
          </p:nvSpPr>
          <p:spPr>
            <a:xfrm>
              <a:off x="9953575" y="2333450"/>
              <a:ext cx="25850" cy="100325"/>
            </a:xfrm>
            <a:custGeom>
              <a:avLst/>
              <a:gdLst/>
              <a:ahLst/>
              <a:cxnLst/>
              <a:rect l="l" t="t" r="r" b="b"/>
              <a:pathLst>
                <a:path w="1034" h="4013" extrusionOk="0">
                  <a:moveTo>
                    <a:pt x="182" y="1"/>
                  </a:moveTo>
                  <a:lnTo>
                    <a:pt x="0" y="31"/>
                  </a:lnTo>
                  <a:lnTo>
                    <a:pt x="942" y="4013"/>
                  </a:lnTo>
                  <a:lnTo>
                    <a:pt x="1034" y="4013"/>
                  </a:lnTo>
                  <a:lnTo>
                    <a:pt x="182" y="1"/>
                  </a:lnTo>
                  <a:close/>
                </a:path>
              </a:pathLst>
            </a:custGeom>
            <a:solidFill>
              <a:srgbClr val="5275A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62" name="Google Shape;1962;p32"/>
            <p:cNvSpPr/>
            <p:nvPr/>
          </p:nvSpPr>
          <p:spPr>
            <a:xfrm>
              <a:off x="9774225" y="2196675"/>
              <a:ext cx="44850" cy="174800"/>
            </a:xfrm>
            <a:custGeom>
              <a:avLst/>
              <a:gdLst/>
              <a:ahLst/>
              <a:cxnLst/>
              <a:rect l="l" t="t" r="r" b="b"/>
              <a:pathLst>
                <a:path w="1794" h="6992" extrusionOk="0">
                  <a:moveTo>
                    <a:pt x="183" y="0"/>
                  </a:moveTo>
                  <a:lnTo>
                    <a:pt x="1" y="31"/>
                  </a:lnTo>
                  <a:lnTo>
                    <a:pt x="1612" y="6991"/>
                  </a:lnTo>
                  <a:lnTo>
                    <a:pt x="1794" y="6961"/>
                  </a:lnTo>
                  <a:lnTo>
                    <a:pt x="183" y="0"/>
                  </a:lnTo>
                  <a:close/>
                </a:path>
              </a:pathLst>
            </a:custGeom>
            <a:solidFill>
              <a:srgbClr val="5275A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63" name="Google Shape;1963;p32"/>
            <p:cNvSpPr/>
            <p:nvPr/>
          </p:nvSpPr>
          <p:spPr>
            <a:xfrm>
              <a:off x="9813750" y="2333450"/>
              <a:ext cx="145925" cy="38025"/>
            </a:xfrm>
            <a:custGeom>
              <a:avLst/>
              <a:gdLst/>
              <a:ahLst/>
              <a:cxnLst/>
              <a:rect l="l" t="t" r="r" b="b"/>
              <a:pathLst>
                <a:path w="5837" h="1521" extrusionOk="0">
                  <a:moveTo>
                    <a:pt x="5775" y="1"/>
                  </a:moveTo>
                  <a:lnTo>
                    <a:pt x="0" y="1338"/>
                  </a:lnTo>
                  <a:lnTo>
                    <a:pt x="31" y="1520"/>
                  </a:lnTo>
                  <a:lnTo>
                    <a:pt x="5836" y="183"/>
                  </a:lnTo>
                  <a:lnTo>
                    <a:pt x="5775" y="1"/>
                  </a:lnTo>
                  <a:close/>
                </a:path>
              </a:pathLst>
            </a:custGeom>
            <a:solidFill>
              <a:srgbClr val="5275A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64" name="Google Shape;1964;p32"/>
            <p:cNvSpPr/>
            <p:nvPr/>
          </p:nvSpPr>
          <p:spPr>
            <a:xfrm>
              <a:off x="9324375" y="1979525"/>
              <a:ext cx="1006875" cy="1230100"/>
            </a:xfrm>
            <a:custGeom>
              <a:avLst/>
              <a:gdLst/>
              <a:ahLst/>
              <a:cxnLst/>
              <a:rect l="l" t="t" r="r" b="b"/>
              <a:pathLst>
                <a:path w="40275" h="49204" extrusionOk="0">
                  <a:moveTo>
                    <a:pt x="17702" y="558"/>
                  </a:moveTo>
                  <a:cubicBezTo>
                    <a:pt x="24772" y="558"/>
                    <a:pt x="31189" y="5407"/>
                    <a:pt x="32858" y="12608"/>
                  </a:cubicBezTo>
                  <a:lnTo>
                    <a:pt x="39606" y="41453"/>
                  </a:lnTo>
                  <a:lnTo>
                    <a:pt x="9271" y="48535"/>
                  </a:lnTo>
                  <a:lnTo>
                    <a:pt x="2523" y="19659"/>
                  </a:lnTo>
                  <a:cubicBezTo>
                    <a:pt x="578" y="11300"/>
                    <a:pt x="5806" y="2911"/>
                    <a:pt x="14165" y="966"/>
                  </a:cubicBezTo>
                  <a:cubicBezTo>
                    <a:pt x="15349" y="690"/>
                    <a:pt x="16535" y="558"/>
                    <a:pt x="17702" y="558"/>
                  </a:cubicBezTo>
                  <a:close/>
                  <a:moveTo>
                    <a:pt x="17687" y="1"/>
                  </a:moveTo>
                  <a:cubicBezTo>
                    <a:pt x="16484" y="1"/>
                    <a:pt x="15263" y="136"/>
                    <a:pt x="14043" y="419"/>
                  </a:cubicBezTo>
                  <a:cubicBezTo>
                    <a:pt x="5380" y="2455"/>
                    <a:pt x="0" y="11118"/>
                    <a:pt x="2007" y="19781"/>
                  </a:cubicBezTo>
                  <a:lnTo>
                    <a:pt x="8876" y="49204"/>
                  </a:lnTo>
                  <a:lnTo>
                    <a:pt x="40275" y="41878"/>
                  </a:lnTo>
                  <a:lnTo>
                    <a:pt x="33405" y="12456"/>
                  </a:lnTo>
                  <a:cubicBezTo>
                    <a:pt x="31682" y="5039"/>
                    <a:pt x="25022" y="1"/>
                    <a:pt x="176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65" name="Google Shape;1965;p32"/>
            <p:cNvSpPr/>
            <p:nvPr/>
          </p:nvSpPr>
          <p:spPr>
            <a:xfrm>
              <a:off x="9537900" y="1979525"/>
              <a:ext cx="793350" cy="1118400"/>
            </a:xfrm>
            <a:custGeom>
              <a:avLst/>
              <a:gdLst/>
              <a:ahLst/>
              <a:cxnLst/>
              <a:rect l="l" t="t" r="r" b="b"/>
              <a:pathLst>
                <a:path w="31734" h="44736" extrusionOk="0">
                  <a:moveTo>
                    <a:pt x="9146" y="1"/>
                  </a:moveTo>
                  <a:cubicBezTo>
                    <a:pt x="7943" y="1"/>
                    <a:pt x="6722" y="136"/>
                    <a:pt x="5502" y="419"/>
                  </a:cubicBezTo>
                  <a:cubicBezTo>
                    <a:pt x="3466" y="905"/>
                    <a:pt x="1612" y="1756"/>
                    <a:pt x="1" y="2881"/>
                  </a:cubicBezTo>
                  <a:lnTo>
                    <a:pt x="396" y="3246"/>
                  </a:lnTo>
                  <a:cubicBezTo>
                    <a:pt x="1946" y="2212"/>
                    <a:pt x="3709" y="1392"/>
                    <a:pt x="5624" y="966"/>
                  </a:cubicBezTo>
                  <a:cubicBezTo>
                    <a:pt x="6809" y="690"/>
                    <a:pt x="7995" y="558"/>
                    <a:pt x="9162" y="558"/>
                  </a:cubicBezTo>
                  <a:cubicBezTo>
                    <a:pt x="16232" y="558"/>
                    <a:pt x="22652" y="5403"/>
                    <a:pt x="24348" y="12577"/>
                  </a:cubicBezTo>
                  <a:lnTo>
                    <a:pt x="31065" y="41453"/>
                  </a:lnTo>
                  <a:lnTo>
                    <a:pt x="19363" y="44189"/>
                  </a:lnTo>
                  <a:cubicBezTo>
                    <a:pt x="19393" y="44371"/>
                    <a:pt x="19423" y="44553"/>
                    <a:pt x="19454" y="44736"/>
                  </a:cubicBezTo>
                  <a:lnTo>
                    <a:pt x="31734" y="41878"/>
                  </a:lnTo>
                  <a:lnTo>
                    <a:pt x="24864" y="12456"/>
                  </a:lnTo>
                  <a:cubicBezTo>
                    <a:pt x="23141" y="5039"/>
                    <a:pt x="16481" y="1"/>
                    <a:pt x="9146" y="1"/>
                  </a:cubicBezTo>
                  <a:close/>
                </a:path>
              </a:pathLst>
            </a:custGeom>
            <a:solidFill>
              <a:srgbClr val="14151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66" name="Google Shape;1966;p32"/>
            <p:cNvSpPr/>
            <p:nvPr/>
          </p:nvSpPr>
          <p:spPr>
            <a:xfrm>
              <a:off x="9363875" y="2759750"/>
              <a:ext cx="271325" cy="85125"/>
            </a:xfrm>
            <a:custGeom>
              <a:avLst/>
              <a:gdLst/>
              <a:ahLst/>
              <a:cxnLst/>
              <a:rect l="l" t="t" r="r" b="b"/>
              <a:pathLst>
                <a:path w="10853" h="3405" extrusionOk="0">
                  <a:moveTo>
                    <a:pt x="2463" y="1"/>
                  </a:moveTo>
                  <a:lnTo>
                    <a:pt x="1" y="1642"/>
                  </a:lnTo>
                  <a:lnTo>
                    <a:pt x="427" y="3405"/>
                  </a:lnTo>
                  <a:lnTo>
                    <a:pt x="2524" y="1733"/>
                  </a:lnTo>
                  <a:lnTo>
                    <a:pt x="10852" y="1460"/>
                  </a:lnTo>
                  <a:lnTo>
                    <a:pt x="24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67" name="Google Shape;1967;p32"/>
            <p:cNvSpPr/>
            <p:nvPr/>
          </p:nvSpPr>
          <p:spPr>
            <a:xfrm>
              <a:off x="9374525" y="2796225"/>
              <a:ext cx="260675" cy="60825"/>
            </a:xfrm>
            <a:custGeom>
              <a:avLst/>
              <a:gdLst/>
              <a:ahLst/>
              <a:cxnLst/>
              <a:rect l="l" t="t" r="r" b="b"/>
              <a:pathLst>
                <a:path w="10427" h="2433" extrusionOk="0">
                  <a:moveTo>
                    <a:pt x="10426" y="1"/>
                  </a:moveTo>
                  <a:lnTo>
                    <a:pt x="2098" y="274"/>
                  </a:lnTo>
                  <a:lnTo>
                    <a:pt x="1" y="1946"/>
                  </a:lnTo>
                  <a:lnTo>
                    <a:pt x="92" y="2432"/>
                  </a:lnTo>
                  <a:lnTo>
                    <a:pt x="2128" y="700"/>
                  </a:lnTo>
                  <a:lnTo>
                    <a:pt x="10426" y="1"/>
                  </a:lnTo>
                  <a:close/>
                </a:path>
              </a:pathLst>
            </a:custGeom>
            <a:solidFill>
              <a:srgbClr val="5275A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68" name="Google Shape;1968;p32"/>
            <p:cNvSpPr/>
            <p:nvPr/>
          </p:nvSpPr>
          <p:spPr>
            <a:xfrm>
              <a:off x="9828175" y="2836500"/>
              <a:ext cx="96525" cy="28150"/>
            </a:xfrm>
            <a:custGeom>
              <a:avLst/>
              <a:gdLst/>
              <a:ahLst/>
              <a:cxnLst/>
              <a:rect l="l" t="t" r="r" b="b"/>
              <a:pathLst>
                <a:path w="3861" h="1126" extrusionOk="0">
                  <a:moveTo>
                    <a:pt x="3800" y="1"/>
                  </a:moveTo>
                  <a:lnTo>
                    <a:pt x="1" y="912"/>
                  </a:lnTo>
                  <a:lnTo>
                    <a:pt x="62" y="1125"/>
                  </a:lnTo>
                  <a:lnTo>
                    <a:pt x="3861" y="244"/>
                  </a:lnTo>
                  <a:lnTo>
                    <a:pt x="3800" y="1"/>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69" name="Google Shape;1969;p32"/>
            <p:cNvSpPr/>
            <p:nvPr/>
          </p:nvSpPr>
          <p:spPr>
            <a:xfrm>
              <a:off x="9740025" y="2488475"/>
              <a:ext cx="89700" cy="377675"/>
            </a:xfrm>
            <a:custGeom>
              <a:avLst/>
              <a:gdLst/>
              <a:ahLst/>
              <a:cxnLst/>
              <a:rect l="l" t="t" r="r" b="b"/>
              <a:pathLst>
                <a:path w="3588" h="15107" extrusionOk="0">
                  <a:moveTo>
                    <a:pt x="62" y="0"/>
                  </a:moveTo>
                  <a:lnTo>
                    <a:pt x="1" y="31"/>
                  </a:lnTo>
                  <a:lnTo>
                    <a:pt x="3375" y="15107"/>
                  </a:lnTo>
                  <a:lnTo>
                    <a:pt x="3588" y="15046"/>
                  </a:lnTo>
                  <a:lnTo>
                    <a:pt x="62"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70" name="Google Shape;1970;p32"/>
            <p:cNvSpPr/>
            <p:nvPr/>
          </p:nvSpPr>
          <p:spPr>
            <a:xfrm>
              <a:off x="9678475" y="2192125"/>
              <a:ext cx="100350" cy="28125"/>
            </a:xfrm>
            <a:custGeom>
              <a:avLst/>
              <a:gdLst/>
              <a:ahLst/>
              <a:cxnLst/>
              <a:rect l="l" t="t" r="r" b="b"/>
              <a:pathLst>
                <a:path w="4014" h="1125" extrusionOk="0">
                  <a:moveTo>
                    <a:pt x="3952" y="0"/>
                  </a:moveTo>
                  <a:lnTo>
                    <a:pt x="1" y="1064"/>
                  </a:lnTo>
                  <a:lnTo>
                    <a:pt x="31" y="1125"/>
                  </a:lnTo>
                  <a:lnTo>
                    <a:pt x="4013" y="182"/>
                  </a:lnTo>
                  <a:lnTo>
                    <a:pt x="3952" y="0"/>
                  </a:lnTo>
                  <a:close/>
                </a:path>
              </a:pathLst>
            </a:custGeom>
            <a:solidFill>
              <a:srgbClr val="3C547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71" name="Google Shape;1971;p32"/>
            <p:cNvSpPr/>
            <p:nvPr/>
          </p:nvSpPr>
          <p:spPr>
            <a:xfrm>
              <a:off x="9537900" y="1979525"/>
              <a:ext cx="793350" cy="1118400"/>
            </a:xfrm>
            <a:custGeom>
              <a:avLst/>
              <a:gdLst/>
              <a:ahLst/>
              <a:cxnLst/>
              <a:rect l="l" t="t" r="r" b="b"/>
              <a:pathLst>
                <a:path w="31734" h="44736" extrusionOk="0">
                  <a:moveTo>
                    <a:pt x="9146" y="1"/>
                  </a:moveTo>
                  <a:cubicBezTo>
                    <a:pt x="7943" y="1"/>
                    <a:pt x="6722" y="136"/>
                    <a:pt x="5502" y="419"/>
                  </a:cubicBezTo>
                  <a:cubicBezTo>
                    <a:pt x="3466" y="905"/>
                    <a:pt x="1612" y="1756"/>
                    <a:pt x="1" y="2881"/>
                  </a:cubicBezTo>
                  <a:lnTo>
                    <a:pt x="396" y="3246"/>
                  </a:lnTo>
                  <a:cubicBezTo>
                    <a:pt x="1946" y="2212"/>
                    <a:pt x="3709" y="1392"/>
                    <a:pt x="5624" y="966"/>
                  </a:cubicBezTo>
                  <a:cubicBezTo>
                    <a:pt x="6809" y="690"/>
                    <a:pt x="7995" y="558"/>
                    <a:pt x="9162" y="558"/>
                  </a:cubicBezTo>
                  <a:cubicBezTo>
                    <a:pt x="16232" y="558"/>
                    <a:pt x="22652" y="5403"/>
                    <a:pt x="24348" y="12577"/>
                  </a:cubicBezTo>
                  <a:lnTo>
                    <a:pt x="31065" y="41453"/>
                  </a:lnTo>
                  <a:lnTo>
                    <a:pt x="19363" y="44189"/>
                  </a:lnTo>
                  <a:cubicBezTo>
                    <a:pt x="19393" y="44371"/>
                    <a:pt x="19423" y="44553"/>
                    <a:pt x="19454" y="44736"/>
                  </a:cubicBezTo>
                  <a:lnTo>
                    <a:pt x="31734" y="41878"/>
                  </a:lnTo>
                  <a:lnTo>
                    <a:pt x="24864" y="12456"/>
                  </a:lnTo>
                  <a:cubicBezTo>
                    <a:pt x="23141" y="5039"/>
                    <a:pt x="16481" y="1"/>
                    <a:pt x="91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72" name="Google Shape;1972;p32"/>
            <p:cNvSpPr/>
            <p:nvPr/>
          </p:nvSpPr>
          <p:spPr>
            <a:xfrm>
              <a:off x="9347175" y="2108525"/>
              <a:ext cx="220400" cy="158075"/>
            </a:xfrm>
            <a:custGeom>
              <a:avLst/>
              <a:gdLst/>
              <a:ahLst/>
              <a:cxnLst/>
              <a:rect l="l" t="t" r="r" b="b"/>
              <a:pathLst>
                <a:path w="8816" h="6323" extrusionOk="0">
                  <a:moveTo>
                    <a:pt x="669" y="1"/>
                  </a:moveTo>
                  <a:cubicBezTo>
                    <a:pt x="456" y="365"/>
                    <a:pt x="213" y="700"/>
                    <a:pt x="0" y="1064"/>
                  </a:cubicBezTo>
                  <a:lnTo>
                    <a:pt x="2797" y="1520"/>
                  </a:lnTo>
                  <a:lnTo>
                    <a:pt x="3891" y="5381"/>
                  </a:lnTo>
                  <a:lnTo>
                    <a:pt x="8815" y="6323"/>
                  </a:lnTo>
                  <a:lnTo>
                    <a:pt x="5563" y="4378"/>
                  </a:lnTo>
                  <a:lnTo>
                    <a:pt x="3557" y="457"/>
                  </a:lnTo>
                  <a:lnTo>
                    <a:pt x="669" y="1"/>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73" name="Google Shape;1973;p32"/>
            <p:cNvSpPr/>
            <p:nvPr/>
          </p:nvSpPr>
          <p:spPr>
            <a:xfrm>
              <a:off x="9356300" y="2094850"/>
              <a:ext cx="210500" cy="171750"/>
            </a:xfrm>
            <a:custGeom>
              <a:avLst/>
              <a:gdLst/>
              <a:ahLst/>
              <a:cxnLst/>
              <a:rect l="l" t="t" r="r" b="b"/>
              <a:pathLst>
                <a:path w="8420" h="6870" extrusionOk="0">
                  <a:moveTo>
                    <a:pt x="699" y="0"/>
                  </a:moveTo>
                  <a:cubicBezTo>
                    <a:pt x="456" y="335"/>
                    <a:pt x="243" y="669"/>
                    <a:pt x="0" y="1004"/>
                  </a:cubicBezTo>
                  <a:lnTo>
                    <a:pt x="2766" y="1642"/>
                  </a:lnTo>
                  <a:lnTo>
                    <a:pt x="3587" y="5563"/>
                  </a:lnTo>
                  <a:lnTo>
                    <a:pt x="8420" y="6870"/>
                  </a:lnTo>
                  <a:lnTo>
                    <a:pt x="5350" y="4712"/>
                  </a:lnTo>
                  <a:lnTo>
                    <a:pt x="3587" y="639"/>
                  </a:lnTo>
                  <a:lnTo>
                    <a:pt x="69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74" name="Google Shape;1974;p32"/>
            <p:cNvSpPr/>
            <p:nvPr/>
          </p:nvSpPr>
          <p:spPr>
            <a:xfrm>
              <a:off x="9942925" y="2471000"/>
              <a:ext cx="355650" cy="127675"/>
            </a:xfrm>
            <a:custGeom>
              <a:avLst/>
              <a:gdLst/>
              <a:ahLst/>
              <a:cxnLst/>
              <a:rect l="l" t="t" r="r" b="b"/>
              <a:pathLst>
                <a:path w="14226" h="5107" extrusionOk="0">
                  <a:moveTo>
                    <a:pt x="8390" y="0"/>
                  </a:moveTo>
                  <a:lnTo>
                    <a:pt x="5046" y="3374"/>
                  </a:lnTo>
                  <a:lnTo>
                    <a:pt x="1" y="3435"/>
                  </a:lnTo>
                  <a:lnTo>
                    <a:pt x="5867" y="5107"/>
                  </a:lnTo>
                  <a:lnTo>
                    <a:pt x="8238" y="943"/>
                  </a:lnTo>
                  <a:lnTo>
                    <a:pt x="14226" y="1794"/>
                  </a:lnTo>
                  <a:lnTo>
                    <a:pt x="13831" y="31"/>
                  </a:lnTo>
                  <a:lnTo>
                    <a:pt x="8390"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975;p32"/>
            <p:cNvSpPr/>
            <p:nvPr/>
          </p:nvSpPr>
          <p:spPr>
            <a:xfrm>
              <a:off x="9942925" y="2456550"/>
              <a:ext cx="352625" cy="136050"/>
            </a:xfrm>
            <a:custGeom>
              <a:avLst/>
              <a:gdLst/>
              <a:ahLst/>
              <a:cxnLst/>
              <a:rect l="l" t="t" r="r" b="b"/>
              <a:pathLst>
                <a:path w="14105" h="5442" extrusionOk="0">
                  <a:moveTo>
                    <a:pt x="13679" y="1"/>
                  </a:moveTo>
                  <a:lnTo>
                    <a:pt x="8238" y="214"/>
                  </a:lnTo>
                  <a:lnTo>
                    <a:pt x="5046" y="3739"/>
                  </a:lnTo>
                  <a:lnTo>
                    <a:pt x="1" y="4013"/>
                  </a:lnTo>
                  <a:lnTo>
                    <a:pt x="5836" y="5442"/>
                  </a:lnTo>
                  <a:lnTo>
                    <a:pt x="8086" y="1247"/>
                  </a:lnTo>
                  <a:lnTo>
                    <a:pt x="14104" y="1885"/>
                  </a:lnTo>
                  <a:lnTo>
                    <a:pt x="136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76" name="Google Shape;1976;p32"/>
            <p:cNvSpPr/>
            <p:nvPr/>
          </p:nvSpPr>
          <p:spPr>
            <a:xfrm>
              <a:off x="10098700" y="2913250"/>
              <a:ext cx="303975" cy="95000"/>
            </a:xfrm>
            <a:custGeom>
              <a:avLst/>
              <a:gdLst/>
              <a:ahLst/>
              <a:cxnLst/>
              <a:rect l="l" t="t" r="r" b="b"/>
              <a:pathLst>
                <a:path w="12159" h="3800" extrusionOk="0">
                  <a:moveTo>
                    <a:pt x="7235" y="0"/>
                  </a:moveTo>
                  <a:lnTo>
                    <a:pt x="3435" y="2371"/>
                  </a:lnTo>
                  <a:lnTo>
                    <a:pt x="1" y="1976"/>
                  </a:lnTo>
                  <a:lnTo>
                    <a:pt x="3952" y="3800"/>
                  </a:lnTo>
                  <a:lnTo>
                    <a:pt x="6688" y="1520"/>
                  </a:lnTo>
                  <a:lnTo>
                    <a:pt x="12159" y="1976"/>
                  </a:lnTo>
                  <a:lnTo>
                    <a:pt x="11825" y="517"/>
                  </a:lnTo>
                  <a:lnTo>
                    <a:pt x="7235"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77" name="Google Shape;1977;p32"/>
            <p:cNvSpPr/>
            <p:nvPr/>
          </p:nvSpPr>
          <p:spPr>
            <a:xfrm>
              <a:off x="10098700" y="2901850"/>
              <a:ext cx="302475" cy="99575"/>
            </a:xfrm>
            <a:custGeom>
              <a:avLst/>
              <a:gdLst/>
              <a:ahLst/>
              <a:cxnLst/>
              <a:rect l="l" t="t" r="r" b="b"/>
              <a:pathLst>
                <a:path w="12099" h="3983" extrusionOk="0">
                  <a:moveTo>
                    <a:pt x="7083" y="1"/>
                  </a:moveTo>
                  <a:lnTo>
                    <a:pt x="3435" y="2584"/>
                  </a:lnTo>
                  <a:lnTo>
                    <a:pt x="1" y="2432"/>
                  </a:lnTo>
                  <a:lnTo>
                    <a:pt x="1" y="2432"/>
                  </a:lnTo>
                  <a:lnTo>
                    <a:pt x="4043" y="3982"/>
                  </a:lnTo>
                  <a:lnTo>
                    <a:pt x="6445" y="1703"/>
                  </a:lnTo>
                  <a:lnTo>
                    <a:pt x="12098" y="2098"/>
                  </a:lnTo>
                  <a:lnTo>
                    <a:pt x="11642" y="183"/>
                  </a:lnTo>
                  <a:lnTo>
                    <a:pt x="70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78" name="Google Shape;1978;p32"/>
            <p:cNvSpPr/>
            <p:nvPr/>
          </p:nvSpPr>
          <p:spPr>
            <a:xfrm>
              <a:off x="9389725" y="2955125"/>
              <a:ext cx="1212050" cy="520625"/>
            </a:xfrm>
            <a:custGeom>
              <a:avLst/>
              <a:gdLst/>
              <a:ahLst/>
              <a:cxnLst/>
              <a:rect l="l" t="t" r="r" b="b"/>
              <a:pathLst>
                <a:path w="48482" h="20825" extrusionOk="0">
                  <a:moveTo>
                    <a:pt x="37800" y="1"/>
                  </a:moveTo>
                  <a:cubicBezTo>
                    <a:pt x="37019" y="1"/>
                    <a:pt x="36257" y="85"/>
                    <a:pt x="35533" y="271"/>
                  </a:cubicBezTo>
                  <a:cubicBezTo>
                    <a:pt x="31703" y="1243"/>
                    <a:pt x="28238" y="3280"/>
                    <a:pt x="24773" y="5195"/>
                  </a:cubicBezTo>
                  <a:cubicBezTo>
                    <a:pt x="21338" y="7110"/>
                    <a:pt x="17752" y="8994"/>
                    <a:pt x="13861" y="9602"/>
                  </a:cubicBezTo>
                  <a:cubicBezTo>
                    <a:pt x="11338" y="9997"/>
                    <a:pt x="8724" y="9845"/>
                    <a:pt x="6201" y="10332"/>
                  </a:cubicBezTo>
                  <a:cubicBezTo>
                    <a:pt x="3709" y="10788"/>
                    <a:pt x="1125" y="12034"/>
                    <a:pt x="0" y="14344"/>
                  </a:cubicBezTo>
                  <a:cubicBezTo>
                    <a:pt x="1885" y="18235"/>
                    <a:pt x="5928" y="20727"/>
                    <a:pt x="10213" y="20818"/>
                  </a:cubicBezTo>
                  <a:cubicBezTo>
                    <a:pt x="10361" y="20822"/>
                    <a:pt x="10509" y="20824"/>
                    <a:pt x="10657" y="20824"/>
                  </a:cubicBezTo>
                  <a:cubicBezTo>
                    <a:pt x="14815" y="20824"/>
                    <a:pt x="18821" y="19191"/>
                    <a:pt x="22402" y="17019"/>
                  </a:cubicBezTo>
                  <a:cubicBezTo>
                    <a:pt x="25715" y="15013"/>
                    <a:pt x="28724" y="12551"/>
                    <a:pt x="31977" y="10453"/>
                  </a:cubicBezTo>
                  <a:cubicBezTo>
                    <a:pt x="35259" y="8326"/>
                    <a:pt x="38846" y="6563"/>
                    <a:pt x="42706" y="6168"/>
                  </a:cubicBezTo>
                  <a:cubicBezTo>
                    <a:pt x="44044" y="6016"/>
                    <a:pt x="45472" y="6016"/>
                    <a:pt x="46658" y="5347"/>
                  </a:cubicBezTo>
                  <a:cubicBezTo>
                    <a:pt x="47813" y="4678"/>
                    <a:pt x="48482" y="4192"/>
                    <a:pt x="47387" y="3402"/>
                  </a:cubicBezTo>
                  <a:cubicBezTo>
                    <a:pt x="44779" y="1532"/>
                    <a:pt x="41116" y="1"/>
                    <a:pt x="378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79" name="Google Shape;1979;p32"/>
            <p:cNvSpPr/>
            <p:nvPr/>
          </p:nvSpPr>
          <p:spPr>
            <a:xfrm>
              <a:off x="9447308" y="3061196"/>
              <a:ext cx="858261" cy="318041"/>
            </a:xfrm>
            <a:custGeom>
              <a:avLst/>
              <a:gdLst/>
              <a:ahLst/>
              <a:cxnLst/>
              <a:rect l="l" t="t" r="r" b="b"/>
              <a:pathLst>
                <a:path w="24773" h="9180" extrusionOk="0">
                  <a:moveTo>
                    <a:pt x="24773" y="0"/>
                  </a:moveTo>
                  <a:lnTo>
                    <a:pt x="24773" y="0"/>
                  </a:lnTo>
                  <a:cubicBezTo>
                    <a:pt x="22736" y="1003"/>
                    <a:pt x="20700" y="1976"/>
                    <a:pt x="18603" y="2766"/>
                  </a:cubicBezTo>
                  <a:cubicBezTo>
                    <a:pt x="16475" y="3557"/>
                    <a:pt x="14317" y="4134"/>
                    <a:pt x="12068" y="4256"/>
                  </a:cubicBezTo>
                  <a:cubicBezTo>
                    <a:pt x="9849" y="4468"/>
                    <a:pt x="7539" y="4438"/>
                    <a:pt x="5289" y="5076"/>
                  </a:cubicBezTo>
                  <a:cubicBezTo>
                    <a:pt x="4195" y="5380"/>
                    <a:pt x="3101" y="5867"/>
                    <a:pt x="2159" y="6535"/>
                  </a:cubicBezTo>
                  <a:cubicBezTo>
                    <a:pt x="1247" y="7204"/>
                    <a:pt x="426" y="8116"/>
                    <a:pt x="0" y="9180"/>
                  </a:cubicBezTo>
                  <a:cubicBezTo>
                    <a:pt x="578" y="8177"/>
                    <a:pt x="1399" y="7386"/>
                    <a:pt x="2341" y="6809"/>
                  </a:cubicBezTo>
                  <a:cubicBezTo>
                    <a:pt x="3314" y="6231"/>
                    <a:pt x="4347" y="5867"/>
                    <a:pt x="5441" y="5593"/>
                  </a:cubicBezTo>
                  <a:cubicBezTo>
                    <a:pt x="7599" y="5107"/>
                    <a:pt x="9879" y="5168"/>
                    <a:pt x="12128" y="4955"/>
                  </a:cubicBezTo>
                  <a:cubicBezTo>
                    <a:pt x="13283" y="4864"/>
                    <a:pt x="14438" y="4712"/>
                    <a:pt x="15533" y="4408"/>
                  </a:cubicBezTo>
                  <a:cubicBezTo>
                    <a:pt x="16657" y="4104"/>
                    <a:pt x="17752" y="3739"/>
                    <a:pt x="18785" y="3283"/>
                  </a:cubicBezTo>
                  <a:cubicBezTo>
                    <a:pt x="20913" y="2402"/>
                    <a:pt x="22858" y="1216"/>
                    <a:pt x="24773" y="0"/>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80" name="Google Shape;1980;p32"/>
            <p:cNvSpPr/>
            <p:nvPr/>
          </p:nvSpPr>
          <p:spPr>
            <a:xfrm>
              <a:off x="9743804" y="3034914"/>
              <a:ext cx="750861" cy="324381"/>
            </a:xfrm>
            <a:custGeom>
              <a:avLst/>
              <a:gdLst/>
              <a:ahLst/>
              <a:cxnLst/>
              <a:rect l="l" t="t" r="r" b="b"/>
              <a:pathLst>
                <a:path w="21673" h="9363" extrusionOk="0">
                  <a:moveTo>
                    <a:pt x="21673" y="1"/>
                  </a:moveTo>
                  <a:lnTo>
                    <a:pt x="21673" y="1"/>
                  </a:lnTo>
                  <a:cubicBezTo>
                    <a:pt x="19727" y="365"/>
                    <a:pt x="17843" y="1034"/>
                    <a:pt x="16049" y="1885"/>
                  </a:cubicBezTo>
                  <a:cubicBezTo>
                    <a:pt x="14226" y="2706"/>
                    <a:pt x="12493" y="3678"/>
                    <a:pt x="10760" y="4621"/>
                  </a:cubicBezTo>
                  <a:cubicBezTo>
                    <a:pt x="9058" y="5593"/>
                    <a:pt x="7326" y="6536"/>
                    <a:pt x="5563" y="7387"/>
                  </a:cubicBezTo>
                  <a:cubicBezTo>
                    <a:pt x="3769" y="8207"/>
                    <a:pt x="1946" y="8906"/>
                    <a:pt x="0" y="9362"/>
                  </a:cubicBezTo>
                  <a:cubicBezTo>
                    <a:pt x="1976" y="9180"/>
                    <a:pt x="3921" y="8633"/>
                    <a:pt x="5776" y="7873"/>
                  </a:cubicBezTo>
                  <a:cubicBezTo>
                    <a:pt x="7630" y="7144"/>
                    <a:pt x="9393" y="6201"/>
                    <a:pt x="11095" y="5259"/>
                  </a:cubicBezTo>
                  <a:cubicBezTo>
                    <a:pt x="12827" y="4286"/>
                    <a:pt x="14530" y="3283"/>
                    <a:pt x="16262" y="2371"/>
                  </a:cubicBezTo>
                  <a:cubicBezTo>
                    <a:pt x="18025" y="1460"/>
                    <a:pt x="19788" y="639"/>
                    <a:pt x="21673"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81" name="Google Shape;1981;p32"/>
          <p:cNvGrpSpPr/>
          <p:nvPr/>
        </p:nvGrpSpPr>
        <p:grpSpPr>
          <a:xfrm flipH="1">
            <a:off x="4629272" y="7845807"/>
            <a:ext cx="894560" cy="1312098"/>
            <a:chOff x="10714225" y="2043338"/>
            <a:chExt cx="536500" cy="786913"/>
          </a:xfrm>
        </p:grpSpPr>
        <p:sp>
          <p:nvSpPr>
            <p:cNvPr id="1982" name="Google Shape;1982;p32"/>
            <p:cNvSpPr/>
            <p:nvPr/>
          </p:nvSpPr>
          <p:spPr>
            <a:xfrm>
              <a:off x="10756775" y="2522838"/>
              <a:ext cx="178600" cy="216575"/>
            </a:xfrm>
            <a:custGeom>
              <a:avLst/>
              <a:gdLst/>
              <a:ahLst/>
              <a:cxnLst/>
              <a:rect l="l" t="t" r="r" b="b"/>
              <a:pathLst>
                <a:path w="7144" h="8663" extrusionOk="0">
                  <a:moveTo>
                    <a:pt x="91" y="0"/>
                  </a:moveTo>
                  <a:lnTo>
                    <a:pt x="0" y="152"/>
                  </a:lnTo>
                  <a:cubicBezTo>
                    <a:pt x="760" y="699"/>
                    <a:pt x="1459" y="1307"/>
                    <a:pt x="2067" y="2006"/>
                  </a:cubicBezTo>
                  <a:lnTo>
                    <a:pt x="2523" y="2493"/>
                  </a:lnTo>
                  <a:lnTo>
                    <a:pt x="2949" y="3040"/>
                  </a:lnTo>
                  <a:lnTo>
                    <a:pt x="3374" y="3557"/>
                  </a:lnTo>
                  <a:lnTo>
                    <a:pt x="3739" y="4104"/>
                  </a:lnTo>
                  <a:cubicBezTo>
                    <a:pt x="3861" y="4316"/>
                    <a:pt x="3982" y="4499"/>
                    <a:pt x="4104" y="4681"/>
                  </a:cubicBezTo>
                  <a:lnTo>
                    <a:pt x="4408" y="5289"/>
                  </a:lnTo>
                  <a:cubicBezTo>
                    <a:pt x="4499" y="5502"/>
                    <a:pt x="4590" y="5684"/>
                    <a:pt x="4712" y="5867"/>
                  </a:cubicBezTo>
                  <a:cubicBezTo>
                    <a:pt x="4803" y="6079"/>
                    <a:pt x="4924" y="6262"/>
                    <a:pt x="5046" y="6444"/>
                  </a:cubicBezTo>
                  <a:cubicBezTo>
                    <a:pt x="5563" y="7174"/>
                    <a:pt x="6079" y="7903"/>
                    <a:pt x="6779" y="8663"/>
                  </a:cubicBezTo>
                  <a:lnTo>
                    <a:pt x="6961" y="8602"/>
                  </a:lnTo>
                  <a:cubicBezTo>
                    <a:pt x="7143" y="7569"/>
                    <a:pt x="6961" y="6566"/>
                    <a:pt x="6596" y="5623"/>
                  </a:cubicBezTo>
                  <a:cubicBezTo>
                    <a:pt x="6505" y="5411"/>
                    <a:pt x="6383" y="5168"/>
                    <a:pt x="6262" y="4955"/>
                  </a:cubicBezTo>
                  <a:cubicBezTo>
                    <a:pt x="6140" y="4742"/>
                    <a:pt x="5988" y="4560"/>
                    <a:pt x="5836" y="4347"/>
                  </a:cubicBezTo>
                  <a:lnTo>
                    <a:pt x="5350" y="3800"/>
                  </a:lnTo>
                  <a:cubicBezTo>
                    <a:pt x="5168" y="3617"/>
                    <a:pt x="4985" y="3435"/>
                    <a:pt x="4833" y="3253"/>
                  </a:cubicBezTo>
                  <a:lnTo>
                    <a:pt x="4316" y="2736"/>
                  </a:lnTo>
                  <a:lnTo>
                    <a:pt x="3769" y="2219"/>
                  </a:lnTo>
                  <a:lnTo>
                    <a:pt x="3222" y="1763"/>
                  </a:lnTo>
                  <a:lnTo>
                    <a:pt x="2645" y="1338"/>
                  </a:lnTo>
                  <a:cubicBezTo>
                    <a:pt x="1824" y="791"/>
                    <a:pt x="973" y="335"/>
                    <a:pt x="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83" name="Google Shape;1983;p32"/>
            <p:cNvSpPr/>
            <p:nvPr/>
          </p:nvSpPr>
          <p:spPr>
            <a:xfrm>
              <a:off x="10768925" y="2438488"/>
              <a:ext cx="173275" cy="298650"/>
            </a:xfrm>
            <a:custGeom>
              <a:avLst/>
              <a:gdLst/>
              <a:ahLst/>
              <a:cxnLst/>
              <a:rect l="l" t="t" r="r" b="b"/>
              <a:pathLst>
                <a:path w="6931" h="11946" extrusionOk="0">
                  <a:moveTo>
                    <a:pt x="92" y="0"/>
                  </a:moveTo>
                  <a:lnTo>
                    <a:pt x="1" y="92"/>
                  </a:lnTo>
                  <a:cubicBezTo>
                    <a:pt x="700" y="1003"/>
                    <a:pt x="1399" y="1915"/>
                    <a:pt x="2007" y="2888"/>
                  </a:cubicBezTo>
                  <a:cubicBezTo>
                    <a:pt x="2645" y="3830"/>
                    <a:pt x="3223" y="4833"/>
                    <a:pt x="3739" y="5836"/>
                  </a:cubicBezTo>
                  <a:cubicBezTo>
                    <a:pt x="4256" y="6839"/>
                    <a:pt x="4651" y="7903"/>
                    <a:pt x="5198" y="8906"/>
                  </a:cubicBezTo>
                  <a:cubicBezTo>
                    <a:pt x="5715" y="9940"/>
                    <a:pt x="6201" y="10943"/>
                    <a:pt x="6840" y="11946"/>
                  </a:cubicBezTo>
                  <a:lnTo>
                    <a:pt x="6931" y="11915"/>
                  </a:lnTo>
                  <a:cubicBezTo>
                    <a:pt x="6840" y="10730"/>
                    <a:pt x="6536" y="9605"/>
                    <a:pt x="6141" y="8511"/>
                  </a:cubicBezTo>
                  <a:cubicBezTo>
                    <a:pt x="5715" y="7386"/>
                    <a:pt x="5077" y="6414"/>
                    <a:pt x="4469" y="5411"/>
                  </a:cubicBezTo>
                  <a:cubicBezTo>
                    <a:pt x="3830" y="4438"/>
                    <a:pt x="3162" y="3496"/>
                    <a:pt x="2432" y="2584"/>
                  </a:cubicBezTo>
                  <a:cubicBezTo>
                    <a:pt x="1703" y="1672"/>
                    <a:pt x="913" y="821"/>
                    <a:pt x="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84" name="Google Shape;1984;p32"/>
            <p:cNvSpPr/>
            <p:nvPr/>
          </p:nvSpPr>
          <p:spPr>
            <a:xfrm>
              <a:off x="10717250" y="2609463"/>
              <a:ext cx="218125" cy="133000"/>
            </a:xfrm>
            <a:custGeom>
              <a:avLst/>
              <a:gdLst/>
              <a:ahLst/>
              <a:cxnLst/>
              <a:rect l="l" t="t" r="r" b="b"/>
              <a:pathLst>
                <a:path w="8725" h="5320" extrusionOk="0">
                  <a:moveTo>
                    <a:pt x="62" y="0"/>
                  </a:moveTo>
                  <a:lnTo>
                    <a:pt x="1" y="152"/>
                  </a:lnTo>
                  <a:cubicBezTo>
                    <a:pt x="821" y="517"/>
                    <a:pt x="1642" y="821"/>
                    <a:pt x="2402" y="1186"/>
                  </a:cubicBezTo>
                  <a:cubicBezTo>
                    <a:pt x="2797" y="1368"/>
                    <a:pt x="3162" y="1551"/>
                    <a:pt x="3527" y="1733"/>
                  </a:cubicBezTo>
                  <a:cubicBezTo>
                    <a:pt x="3922" y="1946"/>
                    <a:pt x="4287" y="2128"/>
                    <a:pt x="4621" y="2371"/>
                  </a:cubicBezTo>
                  <a:cubicBezTo>
                    <a:pt x="4955" y="2584"/>
                    <a:pt x="5259" y="2858"/>
                    <a:pt x="5563" y="3101"/>
                  </a:cubicBezTo>
                  <a:cubicBezTo>
                    <a:pt x="5867" y="3374"/>
                    <a:pt x="6171" y="3617"/>
                    <a:pt x="6475" y="3861"/>
                  </a:cubicBezTo>
                  <a:lnTo>
                    <a:pt x="8542" y="5320"/>
                  </a:lnTo>
                  <a:lnTo>
                    <a:pt x="8694" y="5228"/>
                  </a:lnTo>
                  <a:cubicBezTo>
                    <a:pt x="8724" y="4225"/>
                    <a:pt x="8268" y="3283"/>
                    <a:pt x="7630" y="2584"/>
                  </a:cubicBezTo>
                  <a:cubicBezTo>
                    <a:pt x="7326" y="2219"/>
                    <a:pt x="6931" y="1915"/>
                    <a:pt x="6536" y="1703"/>
                  </a:cubicBezTo>
                  <a:cubicBezTo>
                    <a:pt x="6110" y="1490"/>
                    <a:pt x="5685" y="1307"/>
                    <a:pt x="5259" y="1125"/>
                  </a:cubicBezTo>
                  <a:cubicBezTo>
                    <a:pt x="4834" y="943"/>
                    <a:pt x="4378" y="791"/>
                    <a:pt x="3952" y="669"/>
                  </a:cubicBezTo>
                  <a:cubicBezTo>
                    <a:pt x="3527" y="547"/>
                    <a:pt x="3101" y="456"/>
                    <a:pt x="2676" y="365"/>
                  </a:cubicBezTo>
                  <a:cubicBezTo>
                    <a:pt x="1794" y="213"/>
                    <a:pt x="913" y="61"/>
                    <a:pt x="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85" name="Google Shape;1985;p32"/>
            <p:cNvSpPr/>
            <p:nvPr/>
          </p:nvSpPr>
          <p:spPr>
            <a:xfrm>
              <a:off x="11078975" y="2534988"/>
              <a:ext cx="133000" cy="192275"/>
            </a:xfrm>
            <a:custGeom>
              <a:avLst/>
              <a:gdLst/>
              <a:ahLst/>
              <a:cxnLst/>
              <a:rect l="l" t="t" r="r" b="b"/>
              <a:pathLst>
                <a:path w="5320" h="7691" extrusionOk="0">
                  <a:moveTo>
                    <a:pt x="5228" y="1"/>
                  </a:moveTo>
                  <a:cubicBezTo>
                    <a:pt x="4499" y="365"/>
                    <a:pt x="3860" y="821"/>
                    <a:pt x="3222" y="1308"/>
                  </a:cubicBezTo>
                  <a:cubicBezTo>
                    <a:pt x="2584" y="1824"/>
                    <a:pt x="2037" y="2432"/>
                    <a:pt x="1520" y="3071"/>
                  </a:cubicBezTo>
                  <a:cubicBezTo>
                    <a:pt x="1034" y="3709"/>
                    <a:pt x="456" y="4347"/>
                    <a:pt x="243" y="5168"/>
                  </a:cubicBezTo>
                  <a:cubicBezTo>
                    <a:pt x="182" y="5381"/>
                    <a:pt x="122" y="5563"/>
                    <a:pt x="91" y="5776"/>
                  </a:cubicBezTo>
                  <a:cubicBezTo>
                    <a:pt x="61" y="5989"/>
                    <a:pt x="30" y="6201"/>
                    <a:pt x="0" y="6414"/>
                  </a:cubicBezTo>
                  <a:cubicBezTo>
                    <a:pt x="0" y="6627"/>
                    <a:pt x="0" y="6840"/>
                    <a:pt x="30" y="7022"/>
                  </a:cubicBezTo>
                  <a:cubicBezTo>
                    <a:pt x="61" y="7265"/>
                    <a:pt x="91" y="7448"/>
                    <a:pt x="152" y="7660"/>
                  </a:cubicBezTo>
                  <a:lnTo>
                    <a:pt x="274" y="7691"/>
                  </a:lnTo>
                  <a:cubicBezTo>
                    <a:pt x="426" y="7539"/>
                    <a:pt x="547" y="7356"/>
                    <a:pt x="669" y="7204"/>
                  </a:cubicBezTo>
                  <a:cubicBezTo>
                    <a:pt x="760" y="7022"/>
                    <a:pt x="882" y="6870"/>
                    <a:pt x="973" y="6688"/>
                  </a:cubicBezTo>
                  <a:cubicBezTo>
                    <a:pt x="1094" y="6536"/>
                    <a:pt x="1186" y="6384"/>
                    <a:pt x="1277" y="6201"/>
                  </a:cubicBezTo>
                  <a:cubicBezTo>
                    <a:pt x="1368" y="6049"/>
                    <a:pt x="1459" y="5897"/>
                    <a:pt x="1550" y="5715"/>
                  </a:cubicBezTo>
                  <a:cubicBezTo>
                    <a:pt x="1945" y="5107"/>
                    <a:pt x="2128" y="4378"/>
                    <a:pt x="2493" y="3709"/>
                  </a:cubicBezTo>
                  <a:cubicBezTo>
                    <a:pt x="2827" y="3040"/>
                    <a:pt x="3252" y="2432"/>
                    <a:pt x="3739" y="1824"/>
                  </a:cubicBezTo>
                  <a:cubicBezTo>
                    <a:pt x="4195" y="1216"/>
                    <a:pt x="4742" y="669"/>
                    <a:pt x="5319" y="122"/>
                  </a:cubicBezTo>
                  <a:lnTo>
                    <a:pt x="52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86" name="Google Shape;1986;p32"/>
            <p:cNvSpPr/>
            <p:nvPr/>
          </p:nvSpPr>
          <p:spPr>
            <a:xfrm>
              <a:off x="11072125" y="2466588"/>
              <a:ext cx="123125" cy="260675"/>
            </a:xfrm>
            <a:custGeom>
              <a:avLst/>
              <a:gdLst/>
              <a:ahLst/>
              <a:cxnLst/>
              <a:rect l="l" t="t" r="r" b="b"/>
              <a:pathLst>
                <a:path w="4925" h="10427" extrusionOk="0">
                  <a:moveTo>
                    <a:pt x="4864" y="1"/>
                  </a:moveTo>
                  <a:cubicBezTo>
                    <a:pt x="4226" y="730"/>
                    <a:pt x="3648" y="1490"/>
                    <a:pt x="3101" y="2311"/>
                  </a:cubicBezTo>
                  <a:cubicBezTo>
                    <a:pt x="2554" y="3101"/>
                    <a:pt x="2067" y="3952"/>
                    <a:pt x="1611" y="4803"/>
                  </a:cubicBezTo>
                  <a:cubicBezTo>
                    <a:pt x="1156" y="5685"/>
                    <a:pt x="700" y="6536"/>
                    <a:pt x="456" y="7509"/>
                  </a:cubicBezTo>
                  <a:cubicBezTo>
                    <a:pt x="183" y="8421"/>
                    <a:pt x="1" y="9393"/>
                    <a:pt x="31" y="10396"/>
                  </a:cubicBezTo>
                  <a:lnTo>
                    <a:pt x="92" y="10427"/>
                  </a:lnTo>
                  <a:cubicBezTo>
                    <a:pt x="548" y="9545"/>
                    <a:pt x="882" y="8664"/>
                    <a:pt x="1247" y="7782"/>
                  </a:cubicBezTo>
                  <a:cubicBezTo>
                    <a:pt x="1611" y="6901"/>
                    <a:pt x="1855" y="5989"/>
                    <a:pt x="2250" y="5107"/>
                  </a:cubicBezTo>
                  <a:cubicBezTo>
                    <a:pt x="2615" y="4226"/>
                    <a:pt x="3010" y="3375"/>
                    <a:pt x="3466" y="2524"/>
                  </a:cubicBezTo>
                  <a:cubicBezTo>
                    <a:pt x="3891" y="1673"/>
                    <a:pt x="4408" y="852"/>
                    <a:pt x="4925" y="62"/>
                  </a:cubicBezTo>
                  <a:lnTo>
                    <a:pt x="486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87" name="Google Shape;1987;p32"/>
            <p:cNvSpPr/>
            <p:nvPr/>
          </p:nvSpPr>
          <p:spPr>
            <a:xfrm>
              <a:off x="11078200" y="2604888"/>
              <a:ext cx="172525" cy="125425"/>
            </a:xfrm>
            <a:custGeom>
              <a:avLst/>
              <a:gdLst/>
              <a:ahLst/>
              <a:cxnLst/>
              <a:rect l="l" t="t" r="r" b="b"/>
              <a:pathLst>
                <a:path w="6901" h="5017" extrusionOk="0">
                  <a:moveTo>
                    <a:pt x="6840" y="1"/>
                  </a:moveTo>
                  <a:cubicBezTo>
                    <a:pt x="6110" y="123"/>
                    <a:pt x="5411" y="305"/>
                    <a:pt x="4712" y="487"/>
                  </a:cubicBezTo>
                  <a:cubicBezTo>
                    <a:pt x="3983" y="700"/>
                    <a:pt x="3283" y="974"/>
                    <a:pt x="2615" y="1308"/>
                  </a:cubicBezTo>
                  <a:cubicBezTo>
                    <a:pt x="2280" y="1490"/>
                    <a:pt x="1916" y="1673"/>
                    <a:pt x="1581" y="1886"/>
                  </a:cubicBezTo>
                  <a:cubicBezTo>
                    <a:pt x="1247" y="2098"/>
                    <a:pt x="943" y="2372"/>
                    <a:pt x="730" y="2706"/>
                  </a:cubicBezTo>
                  <a:cubicBezTo>
                    <a:pt x="487" y="3010"/>
                    <a:pt x="274" y="3375"/>
                    <a:pt x="153" y="3770"/>
                  </a:cubicBezTo>
                  <a:cubicBezTo>
                    <a:pt x="31" y="4135"/>
                    <a:pt x="1" y="4560"/>
                    <a:pt x="61" y="4986"/>
                  </a:cubicBezTo>
                  <a:lnTo>
                    <a:pt x="183" y="5016"/>
                  </a:lnTo>
                  <a:lnTo>
                    <a:pt x="1794" y="3648"/>
                  </a:lnTo>
                  <a:cubicBezTo>
                    <a:pt x="2037" y="3466"/>
                    <a:pt x="2280" y="3223"/>
                    <a:pt x="2493" y="2980"/>
                  </a:cubicBezTo>
                  <a:cubicBezTo>
                    <a:pt x="2706" y="2737"/>
                    <a:pt x="2949" y="2493"/>
                    <a:pt x="3223" y="2281"/>
                  </a:cubicBezTo>
                  <a:cubicBezTo>
                    <a:pt x="3770" y="1886"/>
                    <a:pt x="4378" y="1521"/>
                    <a:pt x="4986" y="1156"/>
                  </a:cubicBezTo>
                  <a:cubicBezTo>
                    <a:pt x="5593" y="791"/>
                    <a:pt x="6232" y="487"/>
                    <a:pt x="6901" y="123"/>
                  </a:cubicBezTo>
                  <a:lnTo>
                    <a:pt x="68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88" name="Google Shape;1988;p32"/>
            <p:cNvSpPr/>
            <p:nvPr/>
          </p:nvSpPr>
          <p:spPr>
            <a:xfrm>
              <a:off x="10742325" y="2043338"/>
              <a:ext cx="440775" cy="730275"/>
            </a:xfrm>
            <a:custGeom>
              <a:avLst/>
              <a:gdLst/>
              <a:ahLst/>
              <a:cxnLst/>
              <a:rect l="l" t="t" r="r" b="b"/>
              <a:pathLst>
                <a:path w="17631" h="29211" extrusionOk="0">
                  <a:moveTo>
                    <a:pt x="8420" y="1"/>
                  </a:moveTo>
                  <a:lnTo>
                    <a:pt x="8420" y="274"/>
                  </a:lnTo>
                  <a:lnTo>
                    <a:pt x="4530" y="791"/>
                  </a:lnTo>
                  <a:lnTo>
                    <a:pt x="6566" y="8420"/>
                  </a:lnTo>
                  <a:lnTo>
                    <a:pt x="305" y="9211"/>
                  </a:lnTo>
                  <a:lnTo>
                    <a:pt x="1125" y="13223"/>
                  </a:lnTo>
                  <a:lnTo>
                    <a:pt x="1" y="14530"/>
                  </a:lnTo>
                  <a:lnTo>
                    <a:pt x="1399" y="14621"/>
                  </a:lnTo>
                  <a:lnTo>
                    <a:pt x="7113" y="12676"/>
                  </a:lnTo>
                  <a:lnTo>
                    <a:pt x="9089" y="28147"/>
                  </a:lnTo>
                  <a:lnTo>
                    <a:pt x="7812" y="29120"/>
                  </a:lnTo>
                  <a:lnTo>
                    <a:pt x="9241" y="29211"/>
                  </a:lnTo>
                  <a:lnTo>
                    <a:pt x="14256" y="28572"/>
                  </a:lnTo>
                  <a:lnTo>
                    <a:pt x="11369" y="12128"/>
                  </a:lnTo>
                  <a:lnTo>
                    <a:pt x="17630" y="11308"/>
                  </a:lnTo>
                  <a:lnTo>
                    <a:pt x="16992" y="6232"/>
                  </a:lnTo>
                  <a:cubicBezTo>
                    <a:pt x="16992" y="6232"/>
                    <a:pt x="15746" y="6201"/>
                    <a:pt x="15563" y="6141"/>
                  </a:cubicBezTo>
                  <a:lnTo>
                    <a:pt x="15442" y="6657"/>
                  </a:lnTo>
                  <a:lnTo>
                    <a:pt x="10822" y="7873"/>
                  </a:lnTo>
                  <a:lnTo>
                    <a:pt x="9819" y="92"/>
                  </a:lnTo>
                  <a:lnTo>
                    <a:pt x="842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89" name="Google Shape;1989;p32"/>
            <p:cNvSpPr/>
            <p:nvPr/>
          </p:nvSpPr>
          <p:spPr>
            <a:xfrm>
              <a:off x="10714225" y="2044113"/>
              <a:ext cx="433925" cy="727225"/>
            </a:xfrm>
            <a:custGeom>
              <a:avLst/>
              <a:gdLst/>
              <a:ahLst/>
              <a:cxnLst/>
              <a:rect l="l" t="t" r="r" b="b"/>
              <a:pathLst>
                <a:path w="17357" h="29089" extrusionOk="0">
                  <a:moveTo>
                    <a:pt x="9544" y="0"/>
                  </a:moveTo>
                  <a:lnTo>
                    <a:pt x="4256" y="669"/>
                  </a:lnTo>
                  <a:lnTo>
                    <a:pt x="6292" y="8298"/>
                  </a:lnTo>
                  <a:lnTo>
                    <a:pt x="0" y="9088"/>
                  </a:lnTo>
                  <a:lnTo>
                    <a:pt x="1125" y="14499"/>
                  </a:lnTo>
                  <a:lnTo>
                    <a:pt x="6839" y="12553"/>
                  </a:lnTo>
                  <a:lnTo>
                    <a:pt x="8936" y="29089"/>
                  </a:lnTo>
                  <a:lnTo>
                    <a:pt x="13952" y="28450"/>
                  </a:lnTo>
                  <a:lnTo>
                    <a:pt x="11064" y="12006"/>
                  </a:lnTo>
                  <a:lnTo>
                    <a:pt x="17356" y="11216"/>
                  </a:lnTo>
                  <a:lnTo>
                    <a:pt x="16687" y="6110"/>
                  </a:lnTo>
                  <a:lnTo>
                    <a:pt x="10517" y="7751"/>
                  </a:lnTo>
                  <a:lnTo>
                    <a:pt x="954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90" name="Google Shape;1990;p32"/>
            <p:cNvSpPr/>
            <p:nvPr/>
          </p:nvSpPr>
          <p:spPr>
            <a:xfrm>
              <a:off x="10820600" y="2044113"/>
              <a:ext cx="327550" cy="718100"/>
            </a:xfrm>
            <a:custGeom>
              <a:avLst/>
              <a:gdLst/>
              <a:ahLst/>
              <a:cxnLst/>
              <a:rect l="l" t="t" r="r" b="b"/>
              <a:pathLst>
                <a:path w="13102" h="28724" extrusionOk="0">
                  <a:moveTo>
                    <a:pt x="5289" y="0"/>
                  </a:moveTo>
                  <a:lnTo>
                    <a:pt x="1" y="669"/>
                  </a:lnTo>
                  <a:lnTo>
                    <a:pt x="456" y="2462"/>
                  </a:lnTo>
                  <a:cubicBezTo>
                    <a:pt x="2919" y="5927"/>
                    <a:pt x="4590" y="9970"/>
                    <a:pt x="5654" y="14073"/>
                  </a:cubicBezTo>
                  <a:cubicBezTo>
                    <a:pt x="6870" y="18876"/>
                    <a:pt x="7296" y="23800"/>
                    <a:pt x="7508" y="28724"/>
                  </a:cubicBezTo>
                  <a:lnTo>
                    <a:pt x="9697" y="28450"/>
                  </a:lnTo>
                  <a:lnTo>
                    <a:pt x="6809" y="12006"/>
                  </a:lnTo>
                  <a:lnTo>
                    <a:pt x="13101" y="11216"/>
                  </a:lnTo>
                  <a:lnTo>
                    <a:pt x="12432" y="6110"/>
                  </a:lnTo>
                  <a:lnTo>
                    <a:pt x="6262" y="7751"/>
                  </a:lnTo>
                  <a:lnTo>
                    <a:pt x="5289" y="0"/>
                  </a:ln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91" name="Google Shape;1991;p32"/>
            <p:cNvSpPr/>
            <p:nvPr/>
          </p:nvSpPr>
          <p:spPr>
            <a:xfrm>
              <a:off x="10820600" y="2044113"/>
              <a:ext cx="133000" cy="207475"/>
            </a:xfrm>
            <a:custGeom>
              <a:avLst/>
              <a:gdLst/>
              <a:ahLst/>
              <a:cxnLst/>
              <a:rect l="l" t="t" r="r" b="b"/>
              <a:pathLst>
                <a:path w="5320" h="8299" extrusionOk="0">
                  <a:moveTo>
                    <a:pt x="5289" y="0"/>
                  </a:moveTo>
                  <a:lnTo>
                    <a:pt x="1" y="669"/>
                  </a:lnTo>
                  <a:lnTo>
                    <a:pt x="2037" y="8298"/>
                  </a:lnTo>
                  <a:lnTo>
                    <a:pt x="730" y="1033"/>
                  </a:lnTo>
                  <a:cubicBezTo>
                    <a:pt x="730" y="1033"/>
                    <a:pt x="5289" y="182"/>
                    <a:pt x="5320" y="182"/>
                  </a:cubicBezTo>
                  <a:lnTo>
                    <a:pt x="5289"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92" name="Google Shape;1992;p32"/>
            <p:cNvSpPr/>
            <p:nvPr/>
          </p:nvSpPr>
          <p:spPr>
            <a:xfrm>
              <a:off x="10714225" y="2256113"/>
              <a:ext cx="121600" cy="150475"/>
            </a:xfrm>
            <a:custGeom>
              <a:avLst/>
              <a:gdLst/>
              <a:ahLst/>
              <a:cxnLst/>
              <a:rect l="l" t="t" r="r" b="b"/>
              <a:pathLst>
                <a:path w="4864" h="6019" extrusionOk="0">
                  <a:moveTo>
                    <a:pt x="4863" y="0"/>
                  </a:moveTo>
                  <a:lnTo>
                    <a:pt x="0" y="608"/>
                  </a:lnTo>
                  <a:lnTo>
                    <a:pt x="1125" y="6019"/>
                  </a:lnTo>
                  <a:lnTo>
                    <a:pt x="1398" y="5928"/>
                  </a:lnTo>
                  <a:lnTo>
                    <a:pt x="456" y="882"/>
                  </a:lnTo>
                  <a:cubicBezTo>
                    <a:pt x="456" y="882"/>
                    <a:pt x="4438" y="61"/>
                    <a:pt x="4863" y="0"/>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93" name="Google Shape;1993;p32"/>
            <p:cNvSpPr/>
            <p:nvPr/>
          </p:nvSpPr>
          <p:spPr>
            <a:xfrm>
              <a:off x="10885200" y="2357938"/>
              <a:ext cx="177825" cy="413400"/>
            </a:xfrm>
            <a:custGeom>
              <a:avLst/>
              <a:gdLst/>
              <a:ahLst/>
              <a:cxnLst/>
              <a:rect l="l" t="t" r="r" b="b"/>
              <a:pathLst>
                <a:path w="7113" h="16536" extrusionOk="0">
                  <a:moveTo>
                    <a:pt x="0" y="0"/>
                  </a:moveTo>
                  <a:lnTo>
                    <a:pt x="2097" y="16536"/>
                  </a:lnTo>
                  <a:lnTo>
                    <a:pt x="7113" y="15897"/>
                  </a:lnTo>
                  <a:lnTo>
                    <a:pt x="7022" y="15381"/>
                  </a:lnTo>
                  <a:lnTo>
                    <a:pt x="2584" y="15593"/>
                  </a:lnTo>
                  <a:lnTo>
                    <a:pt x="0"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994;p32"/>
            <p:cNvSpPr/>
            <p:nvPr/>
          </p:nvSpPr>
          <p:spPr>
            <a:xfrm>
              <a:off x="10959650" y="2096538"/>
              <a:ext cx="188500" cy="227975"/>
            </a:xfrm>
            <a:custGeom>
              <a:avLst/>
              <a:gdLst/>
              <a:ahLst/>
              <a:cxnLst/>
              <a:rect l="l" t="t" r="r" b="b"/>
              <a:pathLst>
                <a:path w="7540" h="9119" extrusionOk="0">
                  <a:moveTo>
                    <a:pt x="1" y="0"/>
                  </a:moveTo>
                  <a:lnTo>
                    <a:pt x="548" y="5988"/>
                  </a:lnTo>
                  <a:lnTo>
                    <a:pt x="6627" y="4438"/>
                  </a:lnTo>
                  <a:lnTo>
                    <a:pt x="7539" y="9119"/>
                  </a:lnTo>
                  <a:lnTo>
                    <a:pt x="6870" y="4013"/>
                  </a:lnTo>
                  <a:lnTo>
                    <a:pt x="700" y="5654"/>
                  </a:lnTo>
                  <a:lnTo>
                    <a:pt x="1"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995;p32"/>
            <p:cNvSpPr/>
            <p:nvPr/>
          </p:nvSpPr>
          <p:spPr>
            <a:xfrm>
              <a:off x="10834275" y="2096538"/>
              <a:ext cx="61575" cy="42575"/>
            </a:xfrm>
            <a:custGeom>
              <a:avLst/>
              <a:gdLst/>
              <a:ahLst/>
              <a:cxnLst/>
              <a:rect l="l" t="t" r="r" b="b"/>
              <a:pathLst>
                <a:path w="2463" h="1703" extrusionOk="0">
                  <a:moveTo>
                    <a:pt x="2463" y="0"/>
                  </a:moveTo>
                  <a:lnTo>
                    <a:pt x="1642" y="882"/>
                  </a:lnTo>
                  <a:lnTo>
                    <a:pt x="1" y="669"/>
                  </a:lnTo>
                  <a:lnTo>
                    <a:pt x="1" y="669"/>
                  </a:lnTo>
                  <a:lnTo>
                    <a:pt x="153" y="1186"/>
                  </a:lnTo>
                  <a:lnTo>
                    <a:pt x="2037" y="1702"/>
                  </a:lnTo>
                  <a:lnTo>
                    <a:pt x="2463"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96" name="Google Shape;1996;p32"/>
            <p:cNvSpPr/>
            <p:nvPr/>
          </p:nvSpPr>
          <p:spPr>
            <a:xfrm>
              <a:off x="10832000" y="2096538"/>
              <a:ext cx="63850" cy="40300"/>
            </a:xfrm>
            <a:custGeom>
              <a:avLst/>
              <a:gdLst/>
              <a:ahLst/>
              <a:cxnLst/>
              <a:rect l="l" t="t" r="r" b="b"/>
              <a:pathLst>
                <a:path w="2554" h="1612" extrusionOk="0">
                  <a:moveTo>
                    <a:pt x="2554" y="0"/>
                  </a:moveTo>
                  <a:lnTo>
                    <a:pt x="1642" y="760"/>
                  </a:lnTo>
                  <a:lnTo>
                    <a:pt x="0" y="365"/>
                  </a:lnTo>
                  <a:lnTo>
                    <a:pt x="0" y="365"/>
                  </a:lnTo>
                  <a:lnTo>
                    <a:pt x="183" y="973"/>
                  </a:lnTo>
                  <a:lnTo>
                    <a:pt x="2037" y="1611"/>
                  </a:lnTo>
                  <a:lnTo>
                    <a:pt x="255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97" name="Google Shape;1997;p32"/>
            <p:cNvSpPr/>
            <p:nvPr/>
          </p:nvSpPr>
          <p:spPr>
            <a:xfrm>
              <a:off x="10873800" y="2663075"/>
              <a:ext cx="274350" cy="167175"/>
            </a:xfrm>
            <a:custGeom>
              <a:avLst/>
              <a:gdLst/>
              <a:ahLst/>
              <a:cxnLst/>
              <a:rect l="l" t="t" r="r" b="b"/>
              <a:pathLst>
                <a:path w="10974" h="6687" extrusionOk="0">
                  <a:moveTo>
                    <a:pt x="6644" y="1"/>
                  </a:moveTo>
                  <a:cubicBezTo>
                    <a:pt x="6549" y="1"/>
                    <a:pt x="6451" y="13"/>
                    <a:pt x="6353" y="38"/>
                  </a:cubicBezTo>
                  <a:cubicBezTo>
                    <a:pt x="5775" y="190"/>
                    <a:pt x="5441" y="798"/>
                    <a:pt x="5228" y="1376"/>
                  </a:cubicBezTo>
                  <a:cubicBezTo>
                    <a:pt x="5016" y="1953"/>
                    <a:pt x="4803" y="2592"/>
                    <a:pt x="4286" y="2956"/>
                  </a:cubicBezTo>
                  <a:cubicBezTo>
                    <a:pt x="4011" y="3140"/>
                    <a:pt x="3680" y="3201"/>
                    <a:pt x="3348" y="3201"/>
                  </a:cubicBezTo>
                  <a:cubicBezTo>
                    <a:pt x="3129" y="3201"/>
                    <a:pt x="2910" y="3175"/>
                    <a:pt x="2705" y="3139"/>
                  </a:cubicBezTo>
                  <a:cubicBezTo>
                    <a:pt x="2277" y="3067"/>
                    <a:pt x="1849" y="2959"/>
                    <a:pt x="1420" y="2959"/>
                  </a:cubicBezTo>
                  <a:cubicBezTo>
                    <a:pt x="1301" y="2959"/>
                    <a:pt x="1183" y="2967"/>
                    <a:pt x="1064" y="2987"/>
                  </a:cubicBezTo>
                  <a:cubicBezTo>
                    <a:pt x="517" y="3108"/>
                    <a:pt x="0" y="3534"/>
                    <a:pt x="31" y="4081"/>
                  </a:cubicBezTo>
                  <a:cubicBezTo>
                    <a:pt x="122" y="5358"/>
                    <a:pt x="1216" y="6391"/>
                    <a:pt x="2462" y="6634"/>
                  </a:cubicBezTo>
                  <a:cubicBezTo>
                    <a:pt x="2660" y="6670"/>
                    <a:pt x="2857" y="6686"/>
                    <a:pt x="3053" y="6686"/>
                  </a:cubicBezTo>
                  <a:cubicBezTo>
                    <a:pt x="4359" y="6686"/>
                    <a:pt x="5607" y="5950"/>
                    <a:pt x="6718" y="5236"/>
                  </a:cubicBezTo>
                  <a:cubicBezTo>
                    <a:pt x="7915" y="4484"/>
                    <a:pt x="9215" y="3477"/>
                    <a:pt x="10593" y="3477"/>
                  </a:cubicBezTo>
                  <a:cubicBezTo>
                    <a:pt x="10719" y="3477"/>
                    <a:pt x="10846" y="3486"/>
                    <a:pt x="10973" y="3503"/>
                  </a:cubicBezTo>
                  <a:lnTo>
                    <a:pt x="8207" y="859"/>
                  </a:lnTo>
                  <a:cubicBezTo>
                    <a:pt x="7763" y="441"/>
                    <a:pt x="7229" y="1"/>
                    <a:pt x="6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98" name="Google Shape;1998;p32"/>
            <p:cNvSpPr/>
            <p:nvPr/>
          </p:nvSpPr>
          <p:spPr>
            <a:xfrm>
              <a:off x="10913300" y="2727850"/>
              <a:ext cx="104150" cy="47300"/>
            </a:xfrm>
            <a:custGeom>
              <a:avLst/>
              <a:gdLst/>
              <a:ahLst/>
              <a:cxnLst/>
              <a:rect l="l" t="t" r="r" b="b"/>
              <a:pathLst>
                <a:path w="4166" h="1892" extrusionOk="0">
                  <a:moveTo>
                    <a:pt x="4165" y="1"/>
                  </a:moveTo>
                  <a:lnTo>
                    <a:pt x="4165" y="1"/>
                  </a:lnTo>
                  <a:cubicBezTo>
                    <a:pt x="3983" y="396"/>
                    <a:pt x="3831" y="791"/>
                    <a:pt x="3557" y="1125"/>
                  </a:cubicBezTo>
                  <a:cubicBezTo>
                    <a:pt x="3314" y="1460"/>
                    <a:pt x="2949" y="1672"/>
                    <a:pt x="2524" y="1672"/>
                  </a:cubicBezTo>
                  <a:cubicBezTo>
                    <a:pt x="2413" y="1689"/>
                    <a:pt x="2301" y="1697"/>
                    <a:pt x="2186" y="1697"/>
                  </a:cubicBezTo>
                  <a:cubicBezTo>
                    <a:pt x="1891" y="1697"/>
                    <a:pt x="1584" y="1647"/>
                    <a:pt x="1277" y="1581"/>
                  </a:cubicBezTo>
                  <a:cubicBezTo>
                    <a:pt x="1065" y="1551"/>
                    <a:pt x="844" y="1528"/>
                    <a:pt x="628" y="1528"/>
                  </a:cubicBezTo>
                  <a:cubicBezTo>
                    <a:pt x="411" y="1528"/>
                    <a:pt x="198" y="1551"/>
                    <a:pt x="1" y="1612"/>
                  </a:cubicBezTo>
                  <a:cubicBezTo>
                    <a:pt x="97" y="1598"/>
                    <a:pt x="191" y="1592"/>
                    <a:pt x="285" y="1592"/>
                  </a:cubicBezTo>
                  <a:cubicBezTo>
                    <a:pt x="606" y="1592"/>
                    <a:pt x="917" y="1662"/>
                    <a:pt x="1247" y="1733"/>
                  </a:cubicBezTo>
                  <a:cubicBezTo>
                    <a:pt x="1616" y="1812"/>
                    <a:pt x="1984" y="1891"/>
                    <a:pt x="2372" y="1891"/>
                  </a:cubicBezTo>
                  <a:cubicBezTo>
                    <a:pt x="2432" y="1891"/>
                    <a:pt x="2493" y="1889"/>
                    <a:pt x="2554" y="1885"/>
                  </a:cubicBezTo>
                  <a:cubicBezTo>
                    <a:pt x="3010" y="1824"/>
                    <a:pt x="3436" y="1581"/>
                    <a:pt x="3679" y="1216"/>
                  </a:cubicBezTo>
                  <a:cubicBezTo>
                    <a:pt x="3922" y="821"/>
                    <a:pt x="4043" y="426"/>
                    <a:pt x="4165"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99" name="Google Shape;1999;p32"/>
            <p:cNvSpPr/>
            <p:nvPr/>
          </p:nvSpPr>
          <p:spPr>
            <a:xfrm>
              <a:off x="10966500" y="2717225"/>
              <a:ext cx="91200" cy="79975"/>
            </a:xfrm>
            <a:custGeom>
              <a:avLst/>
              <a:gdLst/>
              <a:ahLst/>
              <a:cxnLst/>
              <a:rect l="l" t="t" r="r" b="b"/>
              <a:pathLst>
                <a:path w="3648" h="3199" extrusionOk="0">
                  <a:moveTo>
                    <a:pt x="3648" y="0"/>
                  </a:moveTo>
                  <a:cubicBezTo>
                    <a:pt x="3435" y="30"/>
                    <a:pt x="3222" y="152"/>
                    <a:pt x="3070" y="304"/>
                  </a:cubicBezTo>
                  <a:cubicBezTo>
                    <a:pt x="2888" y="486"/>
                    <a:pt x="2767" y="669"/>
                    <a:pt x="2645" y="851"/>
                  </a:cubicBezTo>
                  <a:cubicBezTo>
                    <a:pt x="2432" y="1246"/>
                    <a:pt x="2341" y="1702"/>
                    <a:pt x="2128" y="2097"/>
                  </a:cubicBezTo>
                  <a:cubicBezTo>
                    <a:pt x="1946" y="2492"/>
                    <a:pt x="1672" y="2827"/>
                    <a:pt x="1277" y="2979"/>
                  </a:cubicBezTo>
                  <a:cubicBezTo>
                    <a:pt x="1004" y="3084"/>
                    <a:pt x="702" y="3116"/>
                    <a:pt x="401" y="3116"/>
                  </a:cubicBezTo>
                  <a:cubicBezTo>
                    <a:pt x="266" y="3116"/>
                    <a:pt x="132" y="3110"/>
                    <a:pt x="1" y="3100"/>
                  </a:cubicBezTo>
                  <a:lnTo>
                    <a:pt x="1" y="3100"/>
                  </a:lnTo>
                  <a:cubicBezTo>
                    <a:pt x="256" y="3155"/>
                    <a:pt x="522" y="3199"/>
                    <a:pt x="793" y="3199"/>
                  </a:cubicBezTo>
                  <a:cubicBezTo>
                    <a:pt x="973" y="3199"/>
                    <a:pt x="1156" y="3179"/>
                    <a:pt x="1338" y="3131"/>
                  </a:cubicBezTo>
                  <a:cubicBezTo>
                    <a:pt x="1794" y="2979"/>
                    <a:pt x="2128" y="2584"/>
                    <a:pt x="2311" y="2158"/>
                  </a:cubicBezTo>
                  <a:cubicBezTo>
                    <a:pt x="2493" y="1763"/>
                    <a:pt x="2584" y="1307"/>
                    <a:pt x="2797" y="912"/>
                  </a:cubicBezTo>
                  <a:cubicBezTo>
                    <a:pt x="2949" y="547"/>
                    <a:pt x="3222" y="152"/>
                    <a:pt x="3648" y="0"/>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00" name="Google Shape;2000;p32"/>
            <p:cNvSpPr/>
            <p:nvPr/>
          </p:nvSpPr>
          <p:spPr>
            <a:xfrm>
              <a:off x="11020450" y="2234063"/>
              <a:ext cx="117800" cy="39550"/>
            </a:xfrm>
            <a:custGeom>
              <a:avLst/>
              <a:gdLst/>
              <a:ahLst/>
              <a:cxnLst/>
              <a:rect l="l" t="t" r="r" b="b"/>
              <a:pathLst>
                <a:path w="4712" h="1582" extrusionOk="0">
                  <a:moveTo>
                    <a:pt x="4621" y="1"/>
                  </a:moveTo>
                  <a:lnTo>
                    <a:pt x="3040" y="852"/>
                  </a:lnTo>
                  <a:lnTo>
                    <a:pt x="1429" y="548"/>
                  </a:lnTo>
                  <a:lnTo>
                    <a:pt x="1" y="1582"/>
                  </a:lnTo>
                  <a:lnTo>
                    <a:pt x="1916" y="974"/>
                  </a:lnTo>
                  <a:lnTo>
                    <a:pt x="3709" y="1399"/>
                  </a:lnTo>
                  <a:lnTo>
                    <a:pt x="4712" y="548"/>
                  </a:lnTo>
                  <a:lnTo>
                    <a:pt x="4621" y="1"/>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01" name="Google Shape;2001;p32"/>
            <p:cNvSpPr/>
            <p:nvPr/>
          </p:nvSpPr>
          <p:spPr>
            <a:xfrm>
              <a:off x="11020450" y="2227238"/>
              <a:ext cx="117050" cy="46375"/>
            </a:xfrm>
            <a:custGeom>
              <a:avLst/>
              <a:gdLst/>
              <a:ahLst/>
              <a:cxnLst/>
              <a:rect l="l" t="t" r="r" b="b"/>
              <a:pathLst>
                <a:path w="4682" h="1855" extrusionOk="0">
                  <a:moveTo>
                    <a:pt x="4590" y="0"/>
                  </a:moveTo>
                  <a:lnTo>
                    <a:pt x="3010" y="973"/>
                  </a:lnTo>
                  <a:lnTo>
                    <a:pt x="1368" y="760"/>
                  </a:lnTo>
                  <a:lnTo>
                    <a:pt x="1" y="1855"/>
                  </a:lnTo>
                  <a:lnTo>
                    <a:pt x="1885" y="1155"/>
                  </a:lnTo>
                  <a:lnTo>
                    <a:pt x="3709" y="1490"/>
                  </a:lnTo>
                  <a:lnTo>
                    <a:pt x="4682" y="547"/>
                  </a:lnTo>
                  <a:lnTo>
                    <a:pt x="459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02" name="Google Shape;2002;p32"/>
            <p:cNvSpPr/>
            <p:nvPr/>
          </p:nvSpPr>
          <p:spPr>
            <a:xfrm>
              <a:off x="10911800" y="2445313"/>
              <a:ext cx="44850" cy="137575"/>
            </a:xfrm>
            <a:custGeom>
              <a:avLst/>
              <a:gdLst/>
              <a:ahLst/>
              <a:cxnLst/>
              <a:rect l="l" t="t" r="r" b="b"/>
              <a:pathLst>
                <a:path w="1794" h="5503" extrusionOk="0">
                  <a:moveTo>
                    <a:pt x="1793" y="1"/>
                  </a:moveTo>
                  <a:lnTo>
                    <a:pt x="790" y="1733"/>
                  </a:lnTo>
                  <a:lnTo>
                    <a:pt x="1155" y="3405"/>
                  </a:lnTo>
                  <a:lnTo>
                    <a:pt x="0" y="4986"/>
                  </a:lnTo>
                  <a:lnTo>
                    <a:pt x="61" y="5503"/>
                  </a:lnTo>
                  <a:lnTo>
                    <a:pt x="1489" y="3892"/>
                  </a:lnTo>
                  <a:lnTo>
                    <a:pt x="1307" y="2068"/>
                  </a:lnTo>
                  <a:lnTo>
                    <a:pt x="1793" y="1"/>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03" name="Google Shape;2003;p32"/>
            <p:cNvSpPr/>
            <p:nvPr/>
          </p:nvSpPr>
          <p:spPr>
            <a:xfrm>
              <a:off x="10911025" y="2445313"/>
              <a:ext cx="45625" cy="128450"/>
            </a:xfrm>
            <a:custGeom>
              <a:avLst/>
              <a:gdLst/>
              <a:ahLst/>
              <a:cxnLst/>
              <a:rect l="l" t="t" r="r" b="b"/>
              <a:pathLst>
                <a:path w="1825" h="5138" extrusionOk="0">
                  <a:moveTo>
                    <a:pt x="1824" y="1"/>
                  </a:moveTo>
                  <a:lnTo>
                    <a:pt x="730" y="1703"/>
                  </a:lnTo>
                  <a:lnTo>
                    <a:pt x="973" y="3344"/>
                  </a:lnTo>
                  <a:lnTo>
                    <a:pt x="1" y="4591"/>
                  </a:lnTo>
                  <a:lnTo>
                    <a:pt x="61" y="5138"/>
                  </a:lnTo>
                  <a:lnTo>
                    <a:pt x="1308" y="3861"/>
                  </a:lnTo>
                  <a:lnTo>
                    <a:pt x="1216" y="2037"/>
                  </a:lnTo>
                  <a:lnTo>
                    <a:pt x="182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04" name="Google Shape;2004;p32"/>
          <p:cNvGrpSpPr/>
          <p:nvPr/>
        </p:nvGrpSpPr>
        <p:grpSpPr>
          <a:xfrm>
            <a:off x="2785497" y="8205706"/>
            <a:ext cx="2305274" cy="2069964"/>
            <a:chOff x="1392748" y="4102853"/>
            <a:chExt cx="1152637" cy="1034982"/>
          </a:xfrm>
        </p:grpSpPr>
        <p:sp>
          <p:nvSpPr>
            <p:cNvPr id="2005" name="Google Shape;2005;p32"/>
            <p:cNvSpPr/>
            <p:nvPr/>
          </p:nvSpPr>
          <p:spPr>
            <a:xfrm>
              <a:off x="1782632" y="4102853"/>
              <a:ext cx="426655" cy="386964"/>
            </a:xfrm>
            <a:custGeom>
              <a:avLst/>
              <a:gdLst/>
              <a:ahLst/>
              <a:cxnLst/>
              <a:rect l="l" t="t" r="r" b="b"/>
              <a:pathLst>
                <a:path w="14469" h="13123" extrusionOk="0">
                  <a:moveTo>
                    <a:pt x="5762" y="0"/>
                  </a:moveTo>
                  <a:cubicBezTo>
                    <a:pt x="5238" y="0"/>
                    <a:pt x="4809" y="178"/>
                    <a:pt x="4529" y="356"/>
                  </a:cubicBezTo>
                  <a:cubicBezTo>
                    <a:pt x="4256" y="508"/>
                    <a:pt x="4134" y="842"/>
                    <a:pt x="4256" y="1116"/>
                  </a:cubicBezTo>
                  <a:cubicBezTo>
                    <a:pt x="4742" y="2149"/>
                    <a:pt x="5532" y="3578"/>
                    <a:pt x="5867" y="4672"/>
                  </a:cubicBezTo>
                  <a:cubicBezTo>
                    <a:pt x="6110" y="5493"/>
                    <a:pt x="5259" y="6405"/>
                    <a:pt x="4438" y="6709"/>
                  </a:cubicBezTo>
                  <a:cubicBezTo>
                    <a:pt x="2675" y="7317"/>
                    <a:pt x="0" y="8381"/>
                    <a:pt x="0" y="8381"/>
                  </a:cubicBezTo>
                  <a:lnTo>
                    <a:pt x="5259" y="13122"/>
                  </a:lnTo>
                  <a:cubicBezTo>
                    <a:pt x="5259" y="13122"/>
                    <a:pt x="14469" y="10387"/>
                    <a:pt x="13587" y="9171"/>
                  </a:cubicBezTo>
                  <a:cubicBezTo>
                    <a:pt x="12858" y="8168"/>
                    <a:pt x="9210" y="6618"/>
                    <a:pt x="7964" y="6131"/>
                  </a:cubicBezTo>
                  <a:cubicBezTo>
                    <a:pt x="7690" y="6010"/>
                    <a:pt x="7508" y="5766"/>
                    <a:pt x="7447" y="5493"/>
                  </a:cubicBezTo>
                  <a:lnTo>
                    <a:pt x="6566" y="508"/>
                  </a:lnTo>
                  <a:cubicBezTo>
                    <a:pt x="6535" y="265"/>
                    <a:pt x="6323" y="52"/>
                    <a:pt x="6079" y="22"/>
                  </a:cubicBezTo>
                  <a:cubicBezTo>
                    <a:pt x="5970" y="7"/>
                    <a:pt x="5864" y="0"/>
                    <a:pt x="57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2006;p32"/>
            <p:cNvSpPr/>
            <p:nvPr/>
          </p:nvSpPr>
          <p:spPr>
            <a:xfrm>
              <a:off x="1392748" y="4263914"/>
              <a:ext cx="1152637" cy="873921"/>
            </a:xfrm>
            <a:custGeom>
              <a:avLst/>
              <a:gdLst/>
              <a:ahLst/>
              <a:cxnLst/>
              <a:rect l="l" t="t" r="r" b="b"/>
              <a:pathLst>
                <a:path w="39089" h="29637" extrusionOk="0">
                  <a:moveTo>
                    <a:pt x="8936" y="26445"/>
                  </a:moveTo>
                  <a:cubicBezTo>
                    <a:pt x="8936" y="26445"/>
                    <a:pt x="4803" y="26657"/>
                    <a:pt x="2401" y="23496"/>
                  </a:cubicBezTo>
                  <a:cubicBezTo>
                    <a:pt x="182" y="20609"/>
                    <a:pt x="0" y="9818"/>
                    <a:pt x="9879" y="3374"/>
                  </a:cubicBezTo>
                  <a:cubicBezTo>
                    <a:pt x="14529" y="365"/>
                    <a:pt x="16231" y="4742"/>
                    <a:pt x="16231" y="4742"/>
                  </a:cubicBezTo>
                  <a:cubicBezTo>
                    <a:pt x="16231" y="4742"/>
                    <a:pt x="20061" y="1"/>
                    <a:pt x="23982" y="4742"/>
                  </a:cubicBezTo>
                  <a:cubicBezTo>
                    <a:pt x="23982" y="4742"/>
                    <a:pt x="25259" y="2341"/>
                    <a:pt x="27599" y="3070"/>
                  </a:cubicBezTo>
                  <a:cubicBezTo>
                    <a:pt x="32767" y="4712"/>
                    <a:pt x="39089" y="18511"/>
                    <a:pt x="35533" y="23253"/>
                  </a:cubicBezTo>
                  <a:cubicBezTo>
                    <a:pt x="32767" y="26931"/>
                    <a:pt x="28359" y="26323"/>
                    <a:pt x="28359" y="26323"/>
                  </a:cubicBezTo>
                  <a:cubicBezTo>
                    <a:pt x="28359" y="26323"/>
                    <a:pt x="26536" y="28360"/>
                    <a:pt x="21855" y="28968"/>
                  </a:cubicBezTo>
                  <a:cubicBezTo>
                    <a:pt x="16900" y="29636"/>
                    <a:pt x="10730" y="28147"/>
                    <a:pt x="8936" y="26445"/>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07" name="Google Shape;2007;p32"/>
            <p:cNvSpPr/>
            <p:nvPr/>
          </p:nvSpPr>
          <p:spPr>
            <a:xfrm>
              <a:off x="1597096" y="4664560"/>
              <a:ext cx="767265" cy="319114"/>
            </a:xfrm>
            <a:custGeom>
              <a:avLst/>
              <a:gdLst/>
              <a:ahLst/>
              <a:cxnLst/>
              <a:rect l="l" t="t" r="r" b="b"/>
              <a:pathLst>
                <a:path w="26020" h="10822" extrusionOk="0">
                  <a:moveTo>
                    <a:pt x="24834" y="0"/>
                  </a:moveTo>
                  <a:cubicBezTo>
                    <a:pt x="23527" y="1064"/>
                    <a:pt x="22220" y="1885"/>
                    <a:pt x="20943" y="2554"/>
                  </a:cubicBezTo>
                  <a:lnTo>
                    <a:pt x="21490" y="3952"/>
                  </a:lnTo>
                  <a:lnTo>
                    <a:pt x="19666" y="4681"/>
                  </a:lnTo>
                  <a:lnTo>
                    <a:pt x="19119" y="3374"/>
                  </a:lnTo>
                  <a:cubicBezTo>
                    <a:pt x="14681" y="5076"/>
                    <a:pt x="10487" y="4803"/>
                    <a:pt x="7174" y="3982"/>
                  </a:cubicBezTo>
                  <a:lnTo>
                    <a:pt x="6779" y="5380"/>
                  </a:lnTo>
                  <a:lnTo>
                    <a:pt x="4924" y="4833"/>
                  </a:lnTo>
                  <a:lnTo>
                    <a:pt x="5107" y="3344"/>
                  </a:lnTo>
                  <a:cubicBezTo>
                    <a:pt x="2037" y="2250"/>
                    <a:pt x="122" y="882"/>
                    <a:pt x="122" y="882"/>
                  </a:cubicBezTo>
                  <a:cubicBezTo>
                    <a:pt x="122" y="882"/>
                    <a:pt x="0" y="10821"/>
                    <a:pt x="11946" y="10760"/>
                  </a:cubicBezTo>
                  <a:cubicBezTo>
                    <a:pt x="26019" y="10639"/>
                    <a:pt x="24834" y="0"/>
                    <a:pt x="24834" y="0"/>
                  </a:cubicBezTo>
                  <a:close/>
                </a:path>
              </a:pathLst>
            </a:custGeom>
            <a:solidFill>
              <a:srgbClr val="2F0D0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08" name="Google Shape;2008;p32"/>
            <p:cNvSpPr/>
            <p:nvPr/>
          </p:nvSpPr>
          <p:spPr>
            <a:xfrm>
              <a:off x="1597096" y="4666941"/>
              <a:ext cx="767265" cy="319114"/>
            </a:xfrm>
            <a:custGeom>
              <a:avLst/>
              <a:gdLst/>
              <a:ahLst/>
              <a:cxnLst/>
              <a:rect l="l" t="t" r="r" b="b"/>
              <a:pathLst>
                <a:path w="26020" h="10822" extrusionOk="0">
                  <a:moveTo>
                    <a:pt x="24803" y="31"/>
                  </a:moveTo>
                  <a:cubicBezTo>
                    <a:pt x="24499" y="2979"/>
                    <a:pt x="22615" y="9119"/>
                    <a:pt x="11946" y="9180"/>
                  </a:cubicBezTo>
                  <a:cubicBezTo>
                    <a:pt x="3131" y="9271"/>
                    <a:pt x="882" y="3861"/>
                    <a:pt x="335" y="1003"/>
                  </a:cubicBezTo>
                  <a:lnTo>
                    <a:pt x="122" y="882"/>
                  </a:lnTo>
                  <a:cubicBezTo>
                    <a:pt x="122" y="882"/>
                    <a:pt x="0" y="10821"/>
                    <a:pt x="11946" y="10730"/>
                  </a:cubicBezTo>
                  <a:cubicBezTo>
                    <a:pt x="26019" y="10639"/>
                    <a:pt x="24834" y="0"/>
                    <a:pt x="24834" y="0"/>
                  </a:cubicBezTo>
                  <a:cubicBezTo>
                    <a:pt x="24834" y="0"/>
                    <a:pt x="24803" y="0"/>
                    <a:pt x="24803" y="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09" name="Google Shape;2009;p32"/>
            <p:cNvSpPr/>
            <p:nvPr/>
          </p:nvSpPr>
          <p:spPr>
            <a:xfrm>
              <a:off x="1663414" y="4426154"/>
              <a:ext cx="310150" cy="280544"/>
            </a:xfrm>
            <a:custGeom>
              <a:avLst/>
              <a:gdLst/>
              <a:ahLst/>
              <a:cxnLst/>
              <a:rect l="l" t="t" r="r" b="b"/>
              <a:pathLst>
                <a:path w="10518" h="9514" extrusionOk="0">
                  <a:moveTo>
                    <a:pt x="4682" y="8754"/>
                  </a:moveTo>
                  <a:cubicBezTo>
                    <a:pt x="2523" y="8389"/>
                    <a:pt x="1" y="5806"/>
                    <a:pt x="5259" y="2888"/>
                  </a:cubicBezTo>
                  <a:cubicBezTo>
                    <a:pt x="10518" y="0"/>
                    <a:pt x="9241" y="9514"/>
                    <a:pt x="4682" y="8754"/>
                  </a:cubicBezTo>
                  <a:close/>
                </a:path>
              </a:pathLst>
            </a:custGeom>
            <a:solidFill>
              <a:srgbClr val="2F0D0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10" name="Google Shape;2010;p32"/>
            <p:cNvSpPr/>
            <p:nvPr/>
          </p:nvSpPr>
          <p:spPr>
            <a:xfrm>
              <a:off x="2025520" y="4495155"/>
              <a:ext cx="168521" cy="153306"/>
            </a:xfrm>
            <a:custGeom>
              <a:avLst/>
              <a:gdLst/>
              <a:ahLst/>
              <a:cxnLst/>
              <a:rect l="l" t="t" r="r" b="b"/>
              <a:pathLst>
                <a:path w="5715" h="5199" extrusionOk="0">
                  <a:moveTo>
                    <a:pt x="3162" y="4773"/>
                  </a:moveTo>
                  <a:cubicBezTo>
                    <a:pt x="4347" y="4560"/>
                    <a:pt x="5715" y="3162"/>
                    <a:pt x="2858" y="1581"/>
                  </a:cubicBezTo>
                  <a:cubicBezTo>
                    <a:pt x="0" y="1"/>
                    <a:pt x="700" y="5198"/>
                    <a:pt x="3162" y="4773"/>
                  </a:cubicBezTo>
                  <a:close/>
                </a:path>
              </a:pathLst>
            </a:custGeom>
            <a:solidFill>
              <a:srgbClr val="2F0D0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11" name="Google Shape;2011;p32"/>
            <p:cNvSpPr/>
            <p:nvPr/>
          </p:nvSpPr>
          <p:spPr>
            <a:xfrm>
              <a:off x="1700155" y="4576415"/>
              <a:ext cx="211573" cy="119218"/>
            </a:xfrm>
            <a:custGeom>
              <a:avLst/>
              <a:gdLst/>
              <a:ahLst/>
              <a:cxnLst/>
              <a:rect l="l" t="t" r="r" b="b"/>
              <a:pathLst>
                <a:path w="7175" h="4043" extrusionOk="0">
                  <a:moveTo>
                    <a:pt x="3861" y="2766"/>
                  </a:moveTo>
                  <a:cubicBezTo>
                    <a:pt x="2554" y="2554"/>
                    <a:pt x="1065" y="1459"/>
                    <a:pt x="1399" y="0"/>
                  </a:cubicBezTo>
                  <a:cubicBezTo>
                    <a:pt x="1" y="1946"/>
                    <a:pt x="1825" y="3465"/>
                    <a:pt x="3436" y="3739"/>
                  </a:cubicBezTo>
                  <a:cubicBezTo>
                    <a:pt x="5290" y="4043"/>
                    <a:pt x="6627" y="2645"/>
                    <a:pt x="7174" y="1034"/>
                  </a:cubicBezTo>
                  <a:cubicBezTo>
                    <a:pt x="6475" y="2189"/>
                    <a:pt x="5350" y="3040"/>
                    <a:pt x="3861" y="276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12" name="Google Shape;2012;p32"/>
            <p:cNvSpPr/>
            <p:nvPr/>
          </p:nvSpPr>
          <p:spPr>
            <a:xfrm>
              <a:off x="2055981" y="4579098"/>
              <a:ext cx="116564" cy="65462"/>
            </a:xfrm>
            <a:custGeom>
              <a:avLst/>
              <a:gdLst/>
              <a:ahLst/>
              <a:cxnLst/>
              <a:rect l="l" t="t" r="r" b="b"/>
              <a:pathLst>
                <a:path w="3953" h="2220" extrusionOk="0">
                  <a:moveTo>
                    <a:pt x="3284" y="1"/>
                  </a:moveTo>
                  <a:cubicBezTo>
                    <a:pt x="3223" y="669"/>
                    <a:pt x="2554" y="1125"/>
                    <a:pt x="1916" y="1216"/>
                  </a:cubicBezTo>
                  <a:cubicBezTo>
                    <a:pt x="1004" y="1368"/>
                    <a:pt x="335" y="760"/>
                    <a:pt x="1" y="31"/>
                  </a:cubicBezTo>
                  <a:cubicBezTo>
                    <a:pt x="123" y="1064"/>
                    <a:pt x="913" y="2219"/>
                    <a:pt x="2159" y="2007"/>
                  </a:cubicBezTo>
                  <a:cubicBezTo>
                    <a:pt x="3010" y="1855"/>
                    <a:pt x="3952" y="1064"/>
                    <a:pt x="3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13" name="Google Shape;2013;p32"/>
            <p:cNvSpPr/>
            <p:nvPr/>
          </p:nvSpPr>
          <p:spPr>
            <a:xfrm>
              <a:off x="2107083" y="4422556"/>
              <a:ext cx="107570" cy="183766"/>
            </a:xfrm>
            <a:custGeom>
              <a:avLst/>
              <a:gdLst/>
              <a:ahLst/>
              <a:cxnLst/>
              <a:rect l="l" t="t" r="r" b="b"/>
              <a:pathLst>
                <a:path w="3648" h="6232" extrusionOk="0">
                  <a:moveTo>
                    <a:pt x="0" y="1"/>
                  </a:moveTo>
                  <a:lnTo>
                    <a:pt x="0" y="1"/>
                  </a:lnTo>
                  <a:cubicBezTo>
                    <a:pt x="1" y="1"/>
                    <a:pt x="3283" y="3466"/>
                    <a:pt x="3070" y="6232"/>
                  </a:cubicBezTo>
                  <a:cubicBezTo>
                    <a:pt x="3070" y="6232"/>
                    <a:pt x="3648" y="2979"/>
                    <a:pt x="0"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14" name="Google Shape;2014;p32"/>
            <p:cNvSpPr/>
            <p:nvPr/>
          </p:nvSpPr>
          <p:spPr>
            <a:xfrm>
              <a:off x="1823855" y="4422556"/>
              <a:ext cx="39454" cy="59181"/>
            </a:xfrm>
            <a:custGeom>
              <a:avLst/>
              <a:gdLst/>
              <a:ahLst/>
              <a:cxnLst/>
              <a:rect l="l" t="t" r="r" b="b"/>
              <a:pathLst>
                <a:path w="1338" h="2007" extrusionOk="0">
                  <a:moveTo>
                    <a:pt x="1338" y="1"/>
                  </a:moveTo>
                  <a:cubicBezTo>
                    <a:pt x="0" y="821"/>
                    <a:pt x="396" y="2007"/>
                    <a:pt x="396" y="2007"/>
                  </a:cubicBezTo>
                  <a:cubicBezTo>
                    <a:pt x="578" y="973"/>
                    <a:pt x="1338" y="1"/>
                    <a:pt x="13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15" name="Google Shape;2015;p32"/>
            <p:cNvSpPr/>
            <p:nvPr/>
          </p:nvSpPr>
          <p:spPr>
            <a:xfrm>
              <a:off x="1543311" y="4332266"/>
              <a:ext cx="555721" cy="158436"/>
            </a:xfrm>
            <a:custGeom>
              <a:avLst/>
              <a:gdLst/>
              <a:ahLst/>
              <a:cxnLst/>
              <a:rect l="l" t="t" r="r" b="b"/>
              <a:pathLst>
                <a:path w="18846" h="5373" extrusionOk="0">
                  <a:moveTo>
                    <a:pt x="7784" y="0"/>
                  </a:moveTo>
                  <a:cubicBezTo>
                    <a:pt x="6959" y="0"/>
                    <a:pt x="5962" y="287"/>
                    <a:pt x="4773" y="1056"/>
                  </a:cubicBezTo>
                  <a:cubicBezTo>
                    <a:pt x="2797" y="2363"/>
                    <a:pt x="1216" y="3822"/>
                    <a:pt x="1" y="5373"/>
                  </a:cubicBezTo>
                  <a:cubicBezTo>
                    <a:pt x="1095" y="4157"/>
                    <a:pt x="2432" y="3002"/>
                    <a:pt x="4013" y="1968"/>
                  </a:cubicBezTo>
                  <a:cubicBezTo>
                    <a:pt x="5213" y="1189"/>
                    <a:pt x="6215" y="899"/>
                    <a:pt x="7043" y="899"/>
                  </a:cubicBezTo>
                  <a:cubicBezTo>
                    <a:pt x="9441" y="899"/>
                    <a:pt x="10366" y="3336"/>
                    <a:pt x="10366" y="3336"/>
                  </a:cubicBezTo>
                  <a:cubicBezTo>
                    <a:pt x="10366" y="3336"/>
                    <a:pt x="12068" y="1215"/>
                    <a:pt x="14364" y="1215"/>
                  </a:cubicBezTo>
                  <a:cubicBezTo>
                    <a:pt x="15513" y="1215"/>
                    <a:pt x="16809" y="1745"/>
                    <a:pt x="18116" y="3336"/>
                  </a:cubicBezTo>
                  <a:cubicBezTo>
                    <a:pt x="18116" y="3336"/>
                    <a:pt x="18360" y="2850"/>
                    <a:pt x="18846" y="2394"/>
                  </a:cubicBezTo>
                  <a:cubicBezTo>
                    <a:pt x="17545" y="840"/>
                    <a:pt x="16257" y="321"/>
                    <a:pt x="15116" y="321"/>
                  </a:cubicBezTo>
                  <a:cubicBezTo>
                    <a:pt x="12821" y="321"/>
                    <a:pt x="11125" y="2424"/>
                    <a:pt x="11125" y="2424"/>
                  </a:cubicBezTo>
                  <a:cubicBezTo>
                    <a:pt x="11125" y="2424"/>
                    <a:pt x="10183" y="0"/>
                    <a:pt x="77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16" name="Google Shape;2016;p32"/>
            <p:cNvSpPr/>
            <p:nvPr/>
          </p:nvSpPr>
          <p:spPr>
            <a:xfrm>
              <a:off x="1910784" y="4102853"/>
              <a:ext cx="257278" cy="270430"/>
            </a:xfrm>
            <a:custGeom>
              <a:avLst/>
              <a:gdLst/>
              <a:ahLst/>
              <a:cxnLst/>
              <a:rect l="l" t="t" r="r" b="b"/>
              <a:pathLst>
                <a:path w="8725" h="9171" extrusionOk="0">
                  <a:moveTo>
                    <a:pt x="1416" y="0"/>
                  </a:moveTo>
                  <a:cubicBezTo>
                    <a:pt x="891" y="0"/>
                    <a:pt x="458" y="178"/>
                    <a:pt x="153" y="356"/>
                  </a:cubicBezTo>
                  <a:cubicBezTo>
                    <a:pt x="92" y="386"/>
                    <a:pt x="31" y="417"/>
                    <a:pt x="1" y="478"/>
                  </a:cubicBezTo>
                  <a:cubicBezTo>
                    <a:pt x="504" y="457"/>
                    <a:pt x="1138" y="421"/>
                    <a:pt x="1522" y="421"/>
                  </a:cubicBezTo>
                  <a:cubicBezTo>
                    <a:pt x="1695" y="421"/>
                    <a:pt x="1817" y="428"/>
                    <a:pt x="1855" y="447"/>
                  </a:cubicBezTo>
                  <a:cubicBezTo>
                    <a:pt x="2037" y="538"/>
                    <a:pt x="2645" y="5493"/>
                    <a:pt x="2888" y="5979"/>
                  </a:cubicBezTo>
                  <a:cubicBezTo>
                    <a:pt x="3162" y="6496"/>
                    <a:pt x="8420" y="9171"/>
                    <a:pt x="8420" y="9171"/>
                  </a:cubicBezTo>
                  <a:lnTo>
                    <a:pt x="8724" y="8684"/>
                  </a:lnTo>
                  <a:cubicBezTo>
                    <a:pt x="7448" y="7712"/>
                    <a:pt x="4682" y="6557"/>
                    <a:pt x="3618" y="6101"/>
                  </a:cubicBezTo>
                  <a:cubicBezTo>
                    <a:pt x="3344" y="6010"/>
                    <a:pt x="3162" y="5766"/>
                    <a:pt x="3101" y="5463"/>
                  </a:cubicBezTo>
                  <a:lnTo>
                    <a:pt x="2220" y="508"/>
                  </a:lnTo>
                  <a:cubicBezTo>
                    <a:pt x="2189" y="265"/>
                    <a:pt x="1977" y="52"/>
                    <a:pt x="1733" y="22"/>
                  </a:cubicBezTo>
                  <a:cubicBezTo>
                    <a:pt x="1624" y="7"/>
                    <a:pt x="1518" y="0"/>
                    <a:pt x="14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17" name="Google Shape;2017;p32"/>
            <p:cNvSpPr/>
            <p:nvPr/>
          </p:nvSpPr>
          <p:spPr>
            <a:xfrm>
              <a:off x="2102601" y="4350577"/>
              <a:ext cx="442784" cy="623218"/>
            </a:xfrm>
            <a:custGeom>
              <a:avLst/>
              <a:gdLst/>
              <a:ahLst/>
              <a:cxnLst/>
              <a:rect l="l" t="t" r="r" b="b"/>
              <a:pathLst>
                <a:path w="15016" h="21135" extrusionOk="0">
                  <a:moveTo>
                    <a:pt x="2674" y="0"/>
                  </a:moveTo>
                  <a:cubicBezTo>
                    <a:pt x="1175" y="0"/>
                    <a:pt x="259" y="1269"/>
                    <a:pt x="0" y="1682"/>
                  </a:cubicBezTo>
                  <a:cubicBezTo>
                    <a:pt x="454" y="1274"/>
                    <a:pt x="1076" y="899"/>
                    <a:pt x="1880" y="899"/>
                  </a:cubicBezTo>
                  <a:cubicBezTo>
                    <a:pt x="2154" y="899"/>
                    <a:pt x="2450" y="943"/>
                    <a:pt x="2767" y="1043"/>
                  </a:cubicBezTo>
                  <a:cubicBezTo>
                    <a:pt x="7934" y="2654"/>
                    <a:pt x="14195" y="16332"/>
                    <a:pt x="10730" y="21135"/>
                  </a:cubicBezTo>
                  <a:cubicBezTo>
                    <a:pt x="10973" y="20892"/>
                    <a:pt x="11217" y="20618"/>
                    <a:pt x="11460" y="20314"/>
                  </a:cubicBezTo>
                  <a:cubicBezTo>
                    <a:pt x="15016" y="15572"/>
                    <a:pt x="8694" y="1773"/>
                    <a:pt x="3526" y="131"/>
                  </a:cubicBezTo>
                  <a:cubicBezTo>
                    <a:pt x="3224" y="40"/>
                    <a:pt x="2940" y="0"/>
                    <a:pt x="2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2018" name="Google Shape;2018;p32"/>
          <p:cNvSpPr/>
          <p:nvPr/>
        </p:nvSpPr>
        <p:spPr>
          <a:xfrm>
            <a:off x="16491687" y="9424588"/>
            <a:ext cx="1034362" cy="1086320"/>
          </a:xfrm>
          <a:custGeom>
            <a:avLst/>
            <a:gdLst/>
            <a:ahLst/>
            <a:cxnLst/>
            <a:rect l="l" t="t" r="r" b="b"/>
            <a:pathLst>
              <a:path w="17539" h="18420" extrusionOk="0">
                <a:moveTo>
                  <a:pt x="3739" y="17082"/>
                </a:moveTo>
                <a:cubicBezTo>
                  <a:pt x="3739" y="17082"/>
                  <a:pt x="3982" y="12827"/>
                  <a:pt x="0" y="7082"/>
                </a:cubicBezTo>
                <a:cubicBezTo>
                  <a:pt x="0" y="7082"/>
                  <a:pt x="4164" y="10638"/>
                  <a:pt x="5593" y="13496"/>
                </a:cubicBezTo>
                <a:cubicBezTo>
                  <a:pt x="5593" y="13496"/>
                  <a:pt x="4712" y="2644"/>
                  <a:pt x="1307" y="0"/>
                </a:cubicBezTo>
                <a:cubicBezTo>
                  <a:pt x="1307" y="0"/>
                  <a:pt x="7052" y="4103"/>
                  <a:pt x="9423" y="12371"/>
                </a:cubicBezTo>
                <a:cubicBezTo>
                  <a:pt x="9423" y="12371"/>
                  <a:pt x="8997" y="5988"/>
                  <a:pt x="8724" y="4407"/>
                </a:cubicBezTo>
                <a:cubicBezTo>
                  <a:pt x="8724" y="4407"/>
                  <a:pt x="12736" y="11064"/>
                  <a:pt x="13861" y="15502"/>
                </a:cubicBezTo>
                <a:cubicBezTo>
                  <a:pt x="13861" y="15502"/>
                  <a:pt x="14013" y="10578"/>
                  <a:pt x="13861" y="8541"/>
                </a:cubicBezTo>
                <a:cubicBezTo>
                  <a:pt x="13861" y="8541"/>
                  <a:pt x="17052" y="14742"/>
                  <a:pt x="17539" y="18420"/>
                </a:cubicBezTo>
                <a:lnTo>
                  <a:pt x="3587" y="1842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6308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21607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9">
  <p:cSld name="Background 9">
    <p:bg>
      <p:bgPr>
        <a:solidFill>
          <a:schemeClr val="lt2"/>
        </a:solidFill>
        <a:effectLst/>
      </p:bgPr>
    </p:bg>
    <p:spTree>
      <p:nvGrpSpPr>
        <p:cNvPr id="1" name="Shape 2176"/>
        <p:cNvGrpSpPr/>
        <p:nvPr/>
      </p:nvGrpSpPr>
      <p:grpSpPr>
        <a:xfrm>
          <a:off x="0" y="0"/>
          <a:ext cx="0" cy="0"/>
          <a:chOff x="0" y="0"/>
          <a:chExt cx="0" cy="0"/>
        </a:xfrm>
      </p:grpSpPr>
      <p:sp>
        <p:nvSpPr>
          <p:cNvPr id="2177" name="Google Shape;2177;p34"/>
          <p:cNvSpPr/>
          <p:nvPr/>
        </p:nvSpPr>
        <p:spPr>
          <a:xfrm rot="10800000" flipH="1">
            <a:off x="-37249" y="225529"/>
            <a:ext cx="18287638" cy="2054886"/>
          </a:xfrm>
          <a:custGeom>
            <a:avLst/>
            <a:gdLst/>
            <a:ahLst/>
            <a:cxnLst/>
            <a:rect l="l" t="t" r="r" b="b"/>
            <a:pathLst>
              <a:path w="150114" h="11404" extrusionOk="0">
                <a:moveTo>
                  <a:pt x="74035" y="1"/>
                </a:moveTo>
                <a:cubicBezTo>
                  <a:pt x="68711" y="1"/>
                  <a:pt x="63555" y="129"/>
                  <a:pt x="58514" y="446"/>
                </a:cubicBezTo>
                <a:cubicBezTo>
                  <a:pt x="36595" y="1822"/>
                  <a:pt x="17237" y="2564"/>
                  <a:pt x="1" y="2790"/>
                </a:cubicBezTo>
                <a:lnTo>
                  <a:pt x="1" y="5425"/>
                </a:lnTo>
                <a:cubicBezTo>
                  <a:pt x="3513" y="5425"/>
                  <a:pt x="7125" y="5413"/>
                  <a:pt x="10829" y="5387"/>
                </a:cubicBezTo>
                <a:cubicBezTo>
                  <a:pt x="12631" y="5374"/>
                  <a:pt x="14324" y="5368"/>
                  <a:pt x="15911" y="5368"/>
                </a:cubicBezTo>
                <a:cubicBezTo>
                  <a:pt x="56950" y="5368"/>
                  <a:pt x="27173" y="9379"/>
                  <a:pt x="1" y="9441"/>
                </a:cubicBezTo>
                <a:lnTo>
                  <a:pt x="1" y="11048"/>
                </a:lnTo>
                <a:cubicBezTo>
                  <a:pt x="6892" y="11294"/>
                  <a:pt x="12788" y="11403"/>
                  <a:pt x="17879" y="11403"/>
                </a:cubicBezTo>
                <a:cubicBezTo>
                  <a:pt x="54258" y="11403"/>
                  <a:pt x="49486" y="5812"/>
                  <a:pt x="72367" y="4566"/>
                </a:cubicBezTo>
                <a:cubicBezTo>
                  <a:pt x="76933" y="4317"/>
                  <a:pt x="81504" y="4214"/>
                  <a:pt x="86134" y="4214"/>
                </a:cubicBezTo>
                <a:cubicBezTo>
                  <a:pt x="105223" y="4214"/>
                  <a:pt x="125313" y="5975"/>
                  <a:pt x="150113" y="6611"/>
                </a:cubicBezTo>
                <a:lnTo>
                  <a:pt x="150113" y="2191"/>
                </a:lnTo>
                <a:cubicBezTo>
                  <a:pt x="148999" y="2205"/>
                  <a:pt x="147861" y="2212"/>
                  <a:pt x="146701" y="2212"/>
                </a:cubicBezTo>
                <a:cubicBezTo>
                  <a:pt x="145240" y="2212"/>
                  <a:pt x="143742" y="2200"/>
                  <a:pt x="142207" y="2173"/>
                </a:cubicBezTo>
                <a:cubicBezTo>
                  <a:pt x="115403" y="1727"/>
                  <a:pt x="93581" y="1"/>
                  <a:pt x="74035" y="1"/>
                </a:cubicBezTo>
                <a:close/>
              </a:path>
            </a:pathLst>
          </a:custGeom>
          <a:solidFill>
            <a:srgbClr val="0E0535">
              <a:alpha val="396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78" name="Google Shape;2178;p34"/>
          <p:cNvSpPr/>
          <p:nvPr/>
        </p:nvSpPr>
        <p:spPr>
          <a:xfrm rot="10800000" flipH="1">
            <a:off x="-37249" y="2654267"/>
            <a:ext cx="18287638" cy="2783034"/>
          </a:xfrm>
          <a:custGeom>
            <a:avLst/>
            <a:gdLst/>
            <a:ahLst/>
            <a:cxnLst/>
            <a:rect l="l" t="t" r="r" b="b"/>
            <a:pathLst>
              <a:path w="150114" h="15445" extrusionOk="0">
                <a:moveTo>
                  <a:pt x="150113" y="1"/>
                </a:moveTo>
                <a:cubicBezTo>
                  <a:pt x="138714" y="3961"/>
                  <a:pt x="124174" y="6907"/>
                  <a:pt x="103131" y="6907"/>
                </a:cubicBezTo>
                <a:cubicBezTo>
                  <a:pt x="92660" y="6907"/>
                  <a:pt x="80580" y="6178"/>
                  <a:pt x="66476" y="4481"/>
                </a:cubicBezTo>
                <a:cubicBezTo>
                  <a:pt x="63847" y="4166"/>
                  <a:pt x="61158" y="4039"/>
                  <a:pt x="58381" y="4039"/>
                </a:cubicBezTo>
                <a:cubicBezTo>
                  <a:pt x="48157" y="4039"/>
                  <a:pt x="36742" y="5767"/>
                  <a:pt x="22719" y="6214"/>
                </a:cubicBezTo>
                <a:cubicBezTo>
                  <a:pt x="21930" y="6239"/>
                  <a:pt x="21159" y="6251"/>
                  <a:pt x="20407" y="6251"/>
                </a:cubicBezTo>
                <a:cubicBezTo>
                  <a:pt x="10699" y="6251"/>
                  <a:pt x="4074" y="4227"/>
                  <a:pt x="1" y="2224"/>
                </a:cubicBezTo>
                <a:lnTo>
                  <a:pt x="1" y="10790"/>
                </a:lnTo>
                <a:cubicBezTo>
                  <a:pt x="2214" y="10850"/>
                  <a:pt x="4841" y="10887"/>
                  <a:pt x="7962" y="10887"/>
                </a:cubicBezTo>
                <a:cubicBezTo>
                  <a:pt x="8900" y="10887"/>
                  <a:pt x="9882" y="10884"/>
                  <a:pt x="10911" y="10877"/>
                </a:cubicBezTo>
                <a:cubicBezTo>
                  <a:pt x="27536" y="10750"/>
                  <a:pt x="40157" y="8254"/>
                  <a:pt x="52036" y="8254"/>
                </a:cubicBezTo>
                <a:cubicBezTo>
                  <a:pt x="54457" y="8254"/>
                  <a:pt x="56848" y="8358"/>
                  <a:pt x="59235" y="8606"/>
                </a:cubicBezTo>
                <a:cubicBezTo>
                  <a:pt x="71200" y="9851"/>
                  <a:pt x="68701" y="15445"/>
                  <a:pt x="87727" y="15445"/>
                </a:cubicBezTo>
                <a:cubicBezTo>
                  <a:pt x="91123" y="15445"/>
                  <a:pt x="95204" y="15266"/>
                  <a:pt x="100175" y="14854"/>
                </a:cubicBezTo>
                <a:cubicBezTo>
                  <a:pt x="116707" y="13476"/>
                  <a:pt x="130701" y="13134"/>
                  <a:pt x="140520" y="13134"/>
                </a:cubicBezTo>
                <a:cubicBezTo>
                  <a:pt x="144405" y="13134"/>
                  <a:pt x="147637" y="13187"/>
                  <a:pt x="150113" y="13251"/>
                </a:cubicBezTo>
                <a:lnTo>
                  <a:pt x="150113" y="8484"/>
                </a:lnTo>
                <a:cubicBezTo>
                  <a:pt x="149584" y="8480"/>
                  <a:pt x="148976" y="8477"/>
                  <a:pt x="148305" y="8477"/>
                </a:cubicBezTo>
                <a:cubicBezTo>
                  <a:pt x="143756" y="8477"/>
                  <a:pt x="136267" y="8617"/>
                  <a:pt x="130199" y="9426"/>
                </a:cubicBezTo>
                <a:cubicBezTo>
                  <a:pt x="120787" y="10677"/>
                  <a:pt x="118191" y="11884"/>
                  <a:pt x="102774" y="13265"/>
                </a:cubicBezTo>
                <a:cubicBezTo>
                  <a:pt x="101076" y="13417"/>
                  <a:pt x="99266" y="13484"/>
                  <a:pt x="97427" y="13484"/>
                </a:cubicBezTo>
                <a:cubicBezTo>
                  <a:pt x="83129" y="13484"/>
                  <a:pt x="67113" y="9408"/>
                  <a:pt x="88761" y="9408"/>
                </a:cubicBezTo>
                <a:cubicBezTo>
                  <a:pt x="89588" y="9408"/>
                  <a:pt x="90470" y="9414"/>
                  <a:pt x="91409" y="9426"/>
                </a:cubicBezTo>
                <a:cubicBezTo>
                  <a:pt x="93608" y="9455"/>
                  <a:pt x="95741" y="9469"/>
                  <a:pt x="97809" y="9469"/>
                </a:cubicBezTo>
                <a:cubicBezTo>
                  <a:pt x="124707" y="9469"/>
                  <a:pt x="140660" y="7123"/>
                  <a:pt x="150113" y="4269"/>
                </a:cubicBezTo>
                <a:lnTo>
                  <a:pt x="150113" y="1"/>
                </a:lnTo>
                <a:close/>
              </a:path>
            </a:pathLst>
          </a:custGeom>
          <a:solidFill>
            <a:srgbClr val="0E0535">
              <a:alpha val="396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79" name="Google Shape;2179;p34"/>
          <p:cNvSpPr/>
          <p:nvPr/>
        </p:nvSpPr>
        <p:spPr>
          <a:xfrm>
            <a:off x="12013290" y="-567200"/>
            <a:ext cx="4072036" cy="4072036"/>
          </a:xfrm>
          <a:custGeom>
            <a:avLst/>
            <a:gdLst/>
            <a:ahLst/>
            <a:cxnLst/>
            <a:rect l="l" t="t" r="r" b="b"/>
            <a:pathLst>
              <a:path w="62981" h="62981" extrusionOk="0">
                <a:moveTo>
                  <a:pt x="31491" y="1"/>
                </a:moveTo>
                <a:cubicBezTo>
                  <a:pt x="14105" y="1"/>
                  <a:pt x="1" y="14104"/>
                  <a:pt x="1" y="31491"/>
                </a:cubicBezTo>
                <a:cubicBezTo>
                  <a:pt x="1" y="38846"/>
                  <a:pt x="2524" y="45625"/>
                  <a:pt x="6749" y="50974"/>
                </a:cubicBezTo>
                <a:cubicBezTo>
                  <a:pt x="12524" y="58269"/>
                  <a:pt x="21460" y="62980"/>
                  <a:pt x="31491" y="62980"/>
                </a:cubicBezTo>
                <a:cubicBezTo>
                  <a:pt x="48877" y="62980"/>
                  <a:pt x="62981" y="48877"/>
                  <a:pt x="62981" y="31491"/>
                </a:cubicBezTo>
                <a:cubicBezTo>
                  <a:pt x="62981" y="19393"/>
                  <a:pt x="56172" y="8907"/>
                  <a:pt x="46172" y="3648"/>
                </a:cubicBezTo>
                <a:cubicBezTo>
                  <a:pt x="41795" y="1308"/>
                  <a:pt x="36780" y="1"/>
                  <a:pt x="31491" y="1"/>
                </a:cubicBezTo>
                <a:close/>
              </a:path>
            </a:pathLst>
          </a:custGeom>
          <a:solidFill>
            <a:schemeClr val="dk2"/>
          </a:solidFill>
          <a:ln>
            <a:noFill/>
          </a:ln>
          <a:effectLst>
            <a:outerShdw blurRad="300038" algn="bl" rotWithShape="0">
              <a:schemeClr val="dk2">
                <a:alpha val="84000"/>
              </a:schemeClr>
            </a:outerShdw>
          </a:effectLst>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80" name="Google Shape;2180;p34"/>
          <p:cNvSpPr/>
          <p:nvPr/>
        </p:nvSpPr>
        <p:spPr>
          <a:xfrm>
            <a:off x="12425632" y="124109"/>
            <a:ext cx="2251868" cy="1512926"/>
          </a:xfrm>
          <a:custGeom>
            <a:avLst/>
            <a:gdLst/>
            <a:ahLst/>
            <a:cxnLst/>
            <a:rect l="l" t="t" r="r" b="b"/>
            <a:pathLst>
              <a:path w="34829" h="23400" extrusionOk="0">
                <a:moveTo>
                  <a:pt x="19934" y="1"/>
                </a:moveTo>
                <a:cubicBezTo>
                  <a:pt x="9868" y="1"/>
                  <a:pt x="1" y="16291"/>
                  <a:pt x="6967" y="22013"/>
                </a:cubicBezTo>
                <a:cubicBezTo>
                  <a:pt x="8132" y="22974"/>
                  <a:pt x="9567" y="23399"/>
                  <a:pt x="11138" y="23399"/>
                </a:cubicBezTo>
                <a:cubicBezTo>
                  <a:pt x="20549" y="23399"/>
                  <a:pt x="34829" y="8156"/>
                  <a:pt x="25113" y="1618"/>
                </a:cubicBezTo>
                <a:cubicBezTo>
                  <a:pt x="23439" y="493"/>
                  <a:pt x="21683" y="1"/>
                  <a:pt x="19934" y="1"/>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81" name="Google Shape;2181;p34"/>
          <p:cNvSpPr/>
          <p:nvPr/>
        </p:nvSpPr>
        <p:spPr>
          <a:xfrm>
            <a:off x="14536413" y="70385"/>
            <a:ext cx="964782" cy="631614"/>
          </a:xfrm>
          <a:custGeom>
            <a:avLst/>
            <a:gdLst/>
            <a:ahLst/>
            <a:cxnLst/>
            <a:rect l="l" t="t" r="r" b="b"/>
            <a:pathLst>
              <a:path w="14922" h="9769" extrusionOk="0">
                <a:moveTo>
                  <a:pt x="6341" y="1"/>
                </a:moveTo>
                <a:cubicBezTo>
                  <a:pt x="4984" y="1"/>
                  <a:pt x="3658" y="513"/>
                  <a:pt x="2616" y="1750"/>
                </a:cubicBezTo>
                <a:cubicBezTo>
                  <a:pt x="0" y="4880"/>
                  <a:pt x="5335" y="9768"/>
                  <a:pt x="9408" y="9768"/>
                </a:cubicBezTo>
                <a:cubicBezTo>
                  <a:pt x="10636" y="9768"/>
                  <a:pt x="11749" y="9324"/>
                  <a:pt x="12495" y="8255"/>
                </a:cubicBezTo>
                <a:cubicBezTo>
                  <a:pt x="14922" y="4774"/>
                  <a:pt x="10484" y="1"/>
                  <a:pt x="6341" y="1"/>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82" name="Google Shape;2182;p34"/>
          <p:cNvSpPr/>
          <p:nvPr/>
        </p:nvSpPr>
        <p:spPr>
          <a:xfrm>
            <a:off x="13889453" y="1158775"/>
            <a:ext cx="1127778" cy="834502"/>
          </a:xfrm>
          <a:custGeom>
            <a:avLst/>
            <a:gdLst/>
            <a:ahLst/>
            <a:cxnLst/>
            <a:rect l="l" t="t" r="r" b="b"/>
            <a:pathLst>
              <a:path w="17443" h="12907" extrusionOk="0">
                <a:moveTo>
                  <a:pt x="10894" y="0"/>
                </a:moveTo>
                <a:cubicBezTo>
                  <a:pt x="6557" y="0"/>
                  <a:pt x="1" y="8531"/>
                  <a:pt x="4690" y="12028"/>
                </a:cubicBezTo>
                <a:cubicBezTo>
                  <a:pt x="5508" y="12638"/>
                  <a:pt x="6393" y="12907"/>
                  <a:pt x="7285" y="12907"/>
                </a:cubicBezTo>
                <a:cubicBezTo>
                  <a:pt x="12254" y="12907"/>
                  <a:pt x="17442" y="4568"/>
                  <a:pt x="12623" y="599"/>
                </a:cubicBezTo>
                <a:cubicBezTo>
                  <a:pt x="12123" y="185"/>
                  <a:pt x="11533" y="0"/>
                  <a:pt x="10894" y="0"/>
                </a:cubicBezTo>
                <a:close/>
              </a:path>
            </a:pathLst>
          </a:custGeom>
          <a:solidFill>
            <a:srgbClr val="000000">
              <a:alpha val="139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83" name="Google Shape;2183;p34"/>
          <p:cNvSpPr/>
          <p:nvPr/>
        </p:nvSpPr>
        <p:spPr>
          <a:xfrm>
            <a:off x="12843470" y="2078170"/>
            <a:ext cx="800816" cy="566636"/>
          </a:xfrm>
          <a:custGeom>
            <a:avLst/>
            <a:gdLst/>
            <a:ahLst/>
            <a:cxnLst/>
            <a:rect l="l" t="t" r="r" b="b"/>
            <a:pathLst>
              <a:path w="12386" h="8764" extrusionOk="0">
                <a:moveTo>
                  <a:pt x="6116" y="0"/>
                </a:moveTo>
                <a:cubicBezTo>
                  <a:pt x="5698" y="0"/>
                  <a:pt x="5272" y="85"/>
                  <a:pt x="4850" y="269"/>
                </a:cubicBezTo>
                <a:cubicBezTo>
                  <a:pt x="0" y="2370"/>
                  <a:pt x="3582" y="8763"/>
                  <a:pt x="7135" y="8763"/>
                </a:cubicBezTo>
                <a:cubicBezTo>
                  <a:pt x="7746" y="8763"/>
                  <a:pt x="8357" y="8574"/>
                  <a:pt x="8923" y="8141"/>
                </a:cubicBezTo>
                <a:cubicBezTo>
                  <a:pt x="12385" y="5491"/>
                  <a:pt x="9494" y="0"/>
                  <a:pt x="6116" y="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84" name="Google Shape;2184;p34"/>
          <p:cNvSpPr/>
          <p:nvPr/>
        </p:nvSpPr>
        <p:spPr>
          <a:xfrm>
            <a:off x="12449554" y="-331354"/>
            <a:ext cx="3635744" cy="3836176"/>
          </a:xfrm>
          <a:custGeom>
            <a:avLst/>
            <a:gdLst/>
            <a:ahLst/>
            <a:cxnLst/>
            <a:rect l="l" t="t" r="r" b="b"/>
            <a:pathLst>
              <a:path w="56233" h="59333" extrusionOk="0">
                <a:moveTo>
                  <a:pt x="39424" y="0"/>
                </a:moveTo>
                <a:cubicBezTo>
                  <a:pt x="40123" y="821"/>
                  <a:pt x="40792" y="1733"/>
                  <a:pt x="41400" y="2584"/>
                </a:cubicBezTo>
                <a:cubicBezTo>
                  <a:pt x="46020" y="9241"/>
                  <a:pt x="48026" y="17721"/>
                  <a:pt x="46658" y="25715"/>
                </a:cubicBezTo>
                <a:cubicBezTo>
                  <a:pt x="45017" y="35168"/>
                  <a:pt x="38725" y="43740"/>
                  <a:pt x="30184" y="48086"/>
                </a:cubicBezTo>
                <a:cubicBezTo>
                  <a:pt x="25845" y="50286"/>
                  <a:pt x="20984" y="51388"/>
                  <a:pt x="16126" y="51388"/>
                </a:cubicBezTo>
                <a:cubicBezTo>
                  <a:pt x="11387" y="51388"/>
                  <a:pt x="6650" y="50339"/>
                  <a:pt x="2402" y="48238"/>
                </a:cubicBezTo>
                <a:cubicBezTo>
                  <a:pt x="1642" y="47873"/>
                  <a:pt x="821" y="47478"/>
                  <a:pt x="1" y="47326"/>
                </a:cubicBezTo>
                <a:lnTo>
                  <a:pt x="1" y="47326"/>
                </a:lnTo>
                <a:cubicBezTo>
                  <a:pt x="5776" y="54621"/>
                  <a:pt x="14712" y="59332"/>
                  <a:pt x="24743" y="59332"/>
                </a:cubicBezTo>
                <a:cubicBezTo>
                  <a:pt x="42129" y="59332"/>
                  <a:pt x="56233" y="45229"/>
                  <a:pt x="56233" y="27843"/>
                </a:cubicBezTo>
                <a:cubicBezTo>
                  <a:pt x="56233" y="15745"/>
                  <a:pt x="49424" y="5259"/>
                  <a:pt x="39424" y="0"/>
                </a:cubicBezTo>
                <a:close/>
              </a:path>
            </a:pathLst>
          </a:custGeom>
          <a:solidFill>
            <a:srgbClr val="000000">
              <a:alpha val="230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85" name="Google Shape;2185;p34"/>
          <p:cNvSpPr/>
          <p:nvPr/>
        </p:nvSpPr>
        <p:spPr>
          <a:xfrm>
            <a:off x="13907684" y="209061"/>
            <a:ext cx="1481828" cy="6312010"/>
          </a:xfrm>
          <a:custGeom>
            <a:avLst/>
            <a:gdLst/>
            <a:ahLst/>
            <a:cxnLst/>
            <a:rect l="l" t="t" r="r" b="b"/>
            <a:pathLst>
              <a:path w="22919" h="97626" extrusionOk="0">
                <a:moveTo>
                  <a:pt x="11156" y="0"/>
                </a:moveTo>
                <a:cubicBezTo>
                  <a:pt x="9514" y="9635"/>
                  <a:pt x="0" y="19271"/>
                  <a:pt x="0" y="19271"/>
                </a:cubicBezTo>
                <a:cubicBezTo>
                  <a:pt x="1933" y="20097"/>
                  <a:pt x="3336" y="20285"/>
                  <a:pt x="4215" y="20285"/>
                </a:cubicBezTo>
                <a:cubicBezTo>
                  <a:pt x="4952" y="20285"/>
                  <a:pt x="5320" y="20152"/>
                  <a:pt x="5320" y="20152"/>
                </a:cubicBezTo>
                <a:lnTo>
                  <a:pt x="5472" y="32827"/>
                </a:lnTo>
                <a:lnTo>
                  <a:pt x="5654" y="49119"/>
                </a:lnTo>
                <a:lnTo>
                  <a:pt x="5684" y="50821"/>
                </a:lnTo>
                <a:lnTo>
                  <a:pt x="5715" y="53739"/>
                </a:lnTo>
                <a:lnTo>
                  <a:pt x="5745" y="54895"/>
                </a:lnTo>
                <a:lnTo>
                  <a:pt x="5867" y="65624"/>
                </a:lnTo>
                <a:lnTo>
                  <a:pt x="5867" y="67205"/>
                </a:lnTo>
                <a:lnTo>
                  <a:pt x="6201" y="96476"/>
                </a:lnTo>
                <a:cubicBezTo>
                  <a:pt x="8256" y="97366"/>
                  <a:pt x="10921" y="97626"/>
                  <a:pt x="13338" y="97626"/>
                </a:cubicBezTo>
                <a:cubicBezTo>
                  <a:pt x="16034" y="97626"/>
                  <a:pt x="18420" y="97303"/>
                  <a:pt x="19302" y="97175"/>
                </a:cubicBezTo>
                <a:cubicBezTo>
                  <a:pt x="19514" y="97144"/>
                  <a:pt x="19636" y="97114"/>
                  <a:pt x="19636" y="97114"/>
                </a:cubicBezTo>
                <a:lnTo>
                  <a:pt x="18755" y="66566"/>
                </a:lnTo>
                <a:lnTo>
                  <a:pt x="18755" y="66445"/>
                </a:lnTo>
                <a:lnTo>
                  <a:pt x="18420" y="55077"/>
                </a:lnTo>
                <a:lnTo>
                  <a:pt x="18329" y="52797"/>
                </a:lnTo>
                <a:lnTo>
                  <a:pt x="17356" y="19514"/>
                </a:lnTo>
                <a:lnTo>
                  <a:pt x="17356" y="19514"/>
                </a:lnTo>
                <a:cubicBezTo>
                  <a:pt x="17940" y="19617"/>
                  <a:pt x="18513" y="19659"/>
                  <a:pt x="19055" y="19659"/>
                </a:cubicBezTo>
                <a:cubicBezTo>
                  <a:pt x="21226" y="19659"/>
                  <a:pt x="22919" y="18997"/>
                  <a:pt x="22919" y="18997"/>
                </a:cubicBezTo>
                <a:cubicBezTo>
                  <a:pt x="16475" y="15715"/>
                  <a:pt x="11156" y="0"/>
                  <a:pt x="11156"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86" name="Google Shape;2186;p34"/>
          <p:cNvSpPr/>
          <p:nvPr/>
        </p:nvSpPr>
        <p:spPr>
          <a:xfrm>
            <a:off x="13907684" y="209061"/>
            <a:ext cx="1481828" cy="4351022"/>
          </a:xfrm>
          <a:custGeom>
            <a:avLst/>
            <a:gdLst/>
            <a:ahLst/>
            <a:cxnLst/>
            <a:rect l="l" t="t" r="r" b="b"/>
            <a:pathLst>
              <a:path w="22919" h="67296" extrusionOk="0">
                <a:moveTo>
                  <a:pt x="11156" y="0"/>
                </a:moveTo>
                <a:cubicBezTo>
                  <a:pt x="9514" y="9635"/>
                  <a:pt x="0" y="19271"/>
                  <a:pt x="0" y="19271"/>
                </a:cubicBezTo>
                <a:cubicBezTo>
                  <a:pt x="1933" y="20097"/>
                  <a:pt x="3336" y="20285"/>
                  <a:pt x="4215" y="20285"/>
                </a:cubicBezTo>
                <a:cubicBezTo>
                  <a:pt x="4952" y="20285"/>
                  <a:pt x="5320" y="20152"/>
                  <a:pt x="5320" y="20152"/>
                </a:cubicBezTo>
                <a:lnTo>
                  <a:pt x="5472" y="32827"/>
                </a:lnTo>
                <a:lnTo>
                  <a:pt x="5654" y="49119"/>
                </a:lnTo>
                <a:lnTo>
                  <a:pt x="5684" y="50821"/>
                </a:lnTo>
                <a:lnTo>
                  <a:pt x="5715" y="53739"/>
                </a:lnTo>
                <a:lnTo>
                  <a:pt x="5745" y="54895"/>
                </a:lnTo>
                <a:lnTo>
                  <a:pt x="5867" y="65624"/>
                </a:lnTo>
                <a:lnTo>
                  <a:pt x="6049" y="67296"/>
                </a:lnTo>
                <a:lnTo>
                  <a:pt x="6900" y="66718"/>
                </a:lnTo>
                <a:lnTo>
                  <a:pt x="6049" y="19180"/>
                </a:lnTo>
                <a:cubicBezTo>
                  <a:pt x="6049" y="19180"/>
                  <a:pt x="4779" y="19112"/>
                  <a:pt x="3491" y="19112"/>
                </a:cubicBezTo>
                <a:cubicBezTo>
                  <a:pt x="2847" y="19112"/>
                  <a:pt x="2199" y="19129"/>
                  <a:pt x="1703" y="19180"/>
                </a:cubicBezTo>
                <a:cubicBezTo>
                  <a:pt x="1703" y="19180"/>
                  <a:pt x="9849" y="9180"/>
                  <a:pt x="11460" y="3222"/>
                </a:cubicBezTo>
                <a:cubicBezTo>
                  <a:pt x="11460" y="3222"/>
                  <a:pt x="16141" y="15532"/>
                  <a:pt x="20700" y="18481"/>
                </a:cubicBezTo>
                <a:cubicBezTo>
                  <a:pt x="20700" y="18481"/>
                  <a:pt x="18907" y="18785"/>
                  <a:pt x="17022" y="18785"/>
                </a:cubicBezTo>
                <a:lnTo>
                  <a:pt x="18147" y="65351"/>
                </a:lnTo>
                <a:lnTo>
                  <a:pt x="18755" y="66566"/>
                </a:lnTo>
                <a:lnTo>
                  <a:pt x="18755" y="66445"/>
                </a:lnTo>
                <a:lnTo>
                  <a:pt x="18420" y="55077"/>
                </a:lnTo>
                <a:lnTo>
                  <a:pt x="18329" y="52797"/>
                </a:lnTo>
                <a:lnTo>
                  <a:pt x="17356" y="19514"/>
                </a:lnTo>
                <a:lnTo>
                  <a:pt x="17356" y="19514"/>
                </a:lnTo>
                <a:cubicBezTo>
                  <a:pt x="17940" y="19617"/>
                  <a:pt x="18513" y="19659"/>
                  <a:pt x="19055" y="19659"/>
                </a:cubicBezTo>
                <a:cubicBezTo>
                  <a:pt x="21226" y="19659"/>
                  <a:pt x="22919" y="18997"/>
                  <a:pt x="22919" y="18997"/>
                </a:cubicBezTo>
                <a:cubicBezTo>
                  <a:pt x="16475" y="15715"/>
                  <a:pt x="11156" y="0"/>
                  <a:pt x="11156" y="0"/>
                </a:cubicBezTo>
                <a:close/>
              </a:path>
            </a:pathLst>
          </a:custGeom>
          <a:solidFill>
            <a:srgbClr val="FFFFFF">
              <a:alpha val="139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87" name="Google Shape;2187;p34"/>
          <p:cNvSpPr/>
          <p:nvPr/>
        </p:nvSpPr>
        <p:spPr>
          <a:xfrm>
            <a:off x="12323808" y="2058192"/>
            <a:ext cx="2252192" cy="4353028"/>
          </a:xfrm>
          <a:custGeom>
            <a:avLst/>
            <a:gdLst/>
            <a:ahLst/>
            <a:cxnLst/>
            <a:rect l="l" t="t" r="r" b="b"/>
            <a:pathLst>
              <a:path w="34834" h="67327" extrusionOk="0">
                <a:moveTo>
                  <a:pt x="17964" y="0"/>
                </a:moveTo>
                <a:cubicBezTo>
                  <a:pt x="11885" y="13557"/>
                  <a:pt x="0" y="25472"/>
                  <a:pt x="0" y="25472"/>
                </a:cubicBezTo>
                <a:cubicBezTo>
                  <a:pt x="2078" y="26484"/>
                  <a:pt x="3754" y="26765"/>
                  <a:pt x="4976" y="26765"/>
                </a:cubicBezTo>
                <a:cubicBezTo>
                  <a:pt x="6508" y="26765"/>
                  <a:pt x="7326" y="26323"/>
                  <a:pt x="7326" y="26323"/>
                </a:cubicBezTo>
                <a:lnTo>
                  <a:pt x="7326" y="26323"/>
                </a:lnTo>
                <a:lnTo>
                  <a:pt x="6840" y="35442"/>
                </a:lnTo>
                <a:lnTo>
                  <a:pt x="2766" y="38116"/>
                </a:lnTo>
                <a:lnTo>
                  <a:pt x="669" y="57509"/>
                </a:lnTo>
                <a:lnTo>
                  <a:pt x="0" y="63801"/>
                </a:lnTo>
                <a:cubicBezTo>
                  <a:pt x="7812" y="66840"/>
                  <a:pt x="25290" y="67266"/>
                  <a:pt x="30883" y="67327"/>
                </a:cubicBezTo>
                <a:lnTo>
                  <a:pt x="32676" y="67327"/>
                </a:lnTo>
                <a:lnTo>
                  <a:pt x="31794" y="38998"/>
                </a:lnTo>
                <a:lnTo>
                  <a:pt x="30548" y="38056"/>
                </a:lnTo>
                <a:lnTo>
                  <a:pt x="27843" y="35958"/>
                </a:lnTo>
                <a:cubicBezTo>
                  <a:pt x="27721" y="31794"/>
                  <a:pt x="28481" y="25837"/>
                  <a:pt x="28481" y="25837"/>
                </a:cubicBezTo>
                <a:cubicBezTo>
                  <a:pt x="29180" y="25837"/>
                  <a:pt x="29819" y="25806"/>
                  <a:pt x="30427" y="25745"/>
                </a:cubicBezTo>
                <a:cubicBezTo>
                  <a:pt x="33314" y="25472"/>
                  <a:pt x="34834" y="24682"/>
                  <a:pt x="34834" y="24682"/>
                </a:cubicBezTo>
                <a:cubicBezTo>
                  <a:pt x="33284" y="23314"/>
                  <a:pt x="31764" y="21703"/>
                  <a:pt x="30335" y="19970"/>
                </a:cubicBezTo>
                <a:cubicBezTo>
                  <a:pt x="23253" y="11399"/>
                  <a:pt x="17964" y="0"/>
                  <a:pt x="1796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88" name="Google Shape;2188;p34"/>
          <p:cNvSpPr/>
          <p:nvPr/>
        </p:nvSpPr>
        <p:spPr>
          <a:xfrm>
            <a:off x="12323808" y="2058192"/>
            <a:ext cx="2252192" cy="3718244"/>
          </a:xfrm>
          <a:custGeom>
            <a:avLst/>
            <a:gdLst/>
            <a:ahLst/>
            <a:cxnLst/>
            <a:rect l="l" t="t" r="r" b="b"/>
            <a:pathLst>
              <a:path w="34834" h="57509" extrusionOk="0">
                <a:moveTo>
                  <a:pt x="17964" y="0"/>
                </a:moveTo>
                <a:cubicBezTo>
                  <a:pt x="11885" y="13526"/>
                  <a:pt x="0" y="25472"/>
                  <a:pt x="0" y="25472"/>
                </a:cubicBezTo>
                <a:cubicBezTo>
                  <a:pt x="2078" y="26484"/>
                  <a:pt x="3754" y="26765"/>
                  <a:pt x="4976" y="26765"/>
                </a:cubicBezTo>
                <a:cubicBezTo>
                  <a:pt x="6508" y="26765"/>
                  <a:pt x="7326" y="26323"/>
                  <a:pt x="7326" y="26323"/>
                </a:cubicBezTo>
                <a:lnTo>
                  <a:pt x="7326" y="26323"/>
                </a:lnTo>
                <a:lnTo>
                  <a:pt x="6840" y="35442"/>
                </a:lnTo>
                <a:lnTo>
                  <a:pt x="2766" y="38116"/>
                </a:lnTo>
                <a:lnTo>
                  <a:pt x="669" y="57509"/>
                </a:lnTo>
                <a:cubicBezTo>
                  <a:pt x="1399" y="57448"/>
                  <a:pt x="1824" y="57418"/>
                  <a:pt x="1824" y="57418"/>
                </a:cubicBezTo>
                <a:lnTo>
                  <a:pt x="3466" y="38846"/>
                </a:lnTo>
                <a:lnTo>
                  <a:pt x="7599" y="36110"/>
                </a:lnTo>
                <a:lnTo>
                  <a:pt x="8299" y="25350"/>
                </a:lnTo>
                <a:lnTo>
                  <a:pt x="8299" y="25350"/>
                </a:lnTo>
                <a:cubicBezTo>
                  <a:pt x="8298" y="25350"/>
                  <a:pt x="6988" y="25630"/>
                  <a:pt x="5157" y="25630"/>
                </a:cubicBezTo>
                <a:cubicBezTo>
                  <a:pt x="4158" y="25630"/>
                  <a:pt x="3004" y="25547"/>
                  <a:pt x="1824" y="25289"/>
                </a:cubicBezTo>
                <a:cubicBezTo>
                  <a:pt x="1824" y="25289"/>
                  <a:pt x="15290" y="8541"/>
                  <a:pt x="17843" y="2614"/>
                </a:cubicBezTo>
                <a:cubicBezTo>
                  <a:pt x="17843" y="2614"/>
                  <a:pt x="25472" y="15593"/>
                  <a:pt x="30366" y="21672"/>
                </a:cubicBezTo>
                <a:cubicBezTo>
                  <a:pt x="31217" y="22736"/>
                  <a:pt x="32007" y="23587"/>
                  <a:pt x="32615" y="24134"/>
                </a:cubicBezTo>
                <a:cubicBezTo>
                  <a:pt x="32615" y="24134"/>
                  <a:pt x="31825" y="24286"/>
                  <a:pt x="30396" y="24590"/>
                </a:cubicBezTo>
                <a:cubicBezTo>
                  <a:pt x="29606" y="24773"/>
                  <a:pt x="28633" y="25016"/>
                  <a:pt x="27478" y="25289"/>
                </a:cubicBezTo>
                <a:cubicBezTo>
                  <a:pt x="27478" y="25289"/>
                  <a:pt x="26506" y="34408"/>
                  <a:pt x="27053" y="36597"/>
                </a:cubicBezTo>
                <a:lnTo>
                  <a:pt x="30548" y="38056"/>
                </a:lnTo>
                <a:lnTo>
                  <a:pt x="27843" y="35958"/>
                </a:lnTo>
                <a:cubicBezTo>
                  <a:pt x="27721" y="31794"/>
                  <a:pt x="28481" y="25837"/>
                  <a:pt x="28481" y="25837"/>
                </a:cubicBezTo>
                <a:cubicBezTo>
                  <a:pt x="29180" y="25837"/>
                  <a:pt x="29819" y="25806"/>
                  <a:pt x="30396" y="25745"/>
                </a:cubicBezTo>
                <a:cubicBezTo>
                  <a:pt x="33314" y="25472"/>
                  <a:pt x="34834" y="24682"/>
                  <a:pt x="34834" y="24682"/>
                </a:cubicBezTo>
                <a:cubicBezTo>
                  <a:pt x="33284" y="23314"/>
                  <a:pt x="31764" y="21703"/>
                  <a:pt x="30335" y="19970"/>
                </a:cubicBezTo>
                <a:cubicBezTo>
                  <a:pt x="23253" y="11399"/>
                  <a:pt x="17964" y="0"/>
                  <a:pt x="17964" y="0"/>
                </a:cubicBezTo>
                <a:close/>
              </a:path>
            </a:pathLst>
          </a:custGeom>
          <a:solidFill>
            <a:srgbClr val="FFFFFF">
              <a:alpha val="139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89" name="Google Shape;2189;p34"/>
          <p:cNvSpPr/>
          <p:nvPr/>
        </p:nvSpPr>
        <p:spPr>
          <a:xfrm>
            <a:off x="14984571" y="1287883"/>
            <a:ext cx="2735682" cy="5211774"/>
          </a:xfrm>
          <a:custGeom>
            <a:avLst/>
            <a:gdLst/>
            <a:ahLst/>
            <a:cxnLst/>
            <a:rect l="l" t="t" r="r" b="b"/>
            <a:pathLst>
              <a:path w="42312" h="80609" extrusionOk="0">
                <a:moveTo>
                  <a:pt x="26840" y="0"/>
                </a:moveTo>
                <a:cubicBezTo>
                  <a:pt x="23162" y="13769"/>
                  <a:pt x="12523" y="22067"/>
                  <a:pt x="12523" y="22067"/>
                </a:cubicBezTo>
                <a:cubicBezTo>
                  <a:pt x="14812" y="22996"/>
                  <a:pt x="16752" y="23261"/>
                  <a:pt x="18220" y="23261"/>
                </a:cubicBezTo>
                <a:cubicBezTo>
                  <a:pt x="20163" y="23261"/>
                  <a:pt x="21277" y="22797"/>
                  <a:pt x="21277" y="22797"/>
                </a:cubicBezTo>
                <a:lnTo>
                  <a:pt x="21520" y="48025"/>
                </a:lnTo>
                <a:lnTo>
                  <a:pt x="17235" y="48025"/>
                </a:lnTo>
                <a:lnTo>
                  <a:pt x="15320" y="45715"/>
                </a:lnTo>
                <a:lnTo>
                  <a:pt x="14438" y="37235"/>
                </a:lnTo>
                <a:lnTo>
                  <a:pt x="14438" y="37235"/>
                </a:lnTo>
                <a:cubicBezTo>
                  <a:pt x="14824" y="37293"/>
                  <a:pt x="15219" y="37317"/>
                  <a:pt x="15612" y="37317"/>
                </a:cubicBezTo>
                <a:cubicBezTo>
                  <a:pt x="17906" y="37317"/>
                  <a:pt x="20122" y="36475"/>
                  <a:pt x="20122" y="36475"/>
                </a:cubicBezTo>
                <a:cubicBezTo>
                  <a:pt x="13162" y="33435"/>
                  <a:pt x="9484" y="21672"/>
                  <a:pt x="9484" y="21672"/>
                </a:cubicBezTo>
                <a:cubicBezTo>
                  <a:pt x="8876" y="29271"/>
                  <a:pt x="0" y="37478"/>
                  <a:pt x="0" y="37478"/>
                </a:cubicBezTo>
                <a:cubicBezTo>
                  <a:pt x="1333" y="37811"/>
                  <a:pt x="2374" y="37905"/>
                  <a:pt x="3123" y="37905"/>
                </a:cubicBezTo>
                <a:cubicBezTo>
                  <a:pt x="4081" y="37905"/>
                  <a:pt x="4560" y="37752"/>
                  <a:pt x="4560" y="37752"/>
                </a:cubicBezTo>
                <a:lnTo>
                  <a:pt x="4560" y="45594"/>
                </a:lnTo>
                <a:lnTo>
                  <a:pt x="2158" y="49393"/>
                </a:lnTo>
                <a:lnTo>
                  <a:pt x="2128" y="49879"/>
                </a:lnTo>
                <a:lnTo>
                  <a:pt x="1003" y="79637"/>
                </a:lnTo>
                <a:cubicBezTo>
                  <a:pt x="4534" y="80336"/>
                  <a:pt x="8525" y="80609"/>
                  <a:pt x="12600" y="80609"/>
                </a:cubicBezTo>
                <a:cubicBezTo>
                  <a:pt x="26939" y="80609"/>
                  <a:pt x="42311" y="77235"/>
                  <a:pt x="42311" y="77235"/>
                </a:cubicBezTo>
                <a:lnTo>
                  <a:pt x="40974" y="67965"/>
                </a:lnTo>
                <a:lnTo>
                  <a:pt x="38512" y="51034"/>
                </a:lnTo>
                <a:lnTo>
                  <a:pt x="34712" y="48025"/>
                </a:lnTo>
                <a:lnTo>
                  <a:pt x="33557" y="22067"/>
                </a:lnTo>
                <a:lnTo>
                  <a:pt x="33557" y="22067"/>
                </a:lnTo>
                <a:cubicBezTo>
                  <a:pt x="34387" y="22320"/>
                  <a:pt x="35272" y="22418"/>
                  <a:pt x="36148" y="22418"/>
                </a:cubicBezTo>
                <a:cubicBezTo>
                  <a:pt x="39284" y="22418"/>
                  <a:pt x="42311" y="21156"/>
                  <a:pt x="42311" y="21156"/>
                </a:cubicBezTo>
                <a:cubicBezTo>
                  <a:pt x="30396" y="14073"/>
                  <a:pt x="26840" y="0"/>
                  <a:pt x="26840"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90" name="Google Shape;2190;p34"/>
          <p:cNvSpPr/>
          <p:nvPr/>
        </p:nvSpPr>
        <p:spPr>
          <a:xfrm>
            <a:off x="13215986" y="3893554"/>
            <a:ext cx="532176" cy="530688"/>
          </a:xfrm>
          <a:custGeom>
            <a:avLst/>
            <a:gdLst/>
            <a:ahLst/>
            <a:cxnLst/>
            <a:rect l="l" t="t" r="r" b="b"/>
            <a:pathLst>
              <a:path w="8231" h="8208" extrusionOk="0">
                <a:moveTo>
                  <a:pt x="4171" y="0"/>
                </a:moveTo>
                <a:cubicBezTo>
                  <a:pt x="4149" y="0"/>
                  <a:pt x="4126" y="0"/>
                  <a:pt x="4104" y="1"/>
                </a:cubicBezTo>
                <a:cubicBezTo>
                  <a:pt x="0" y="92"/>
                  <a:pt x="638" y="8208"/>
                  <a:pt x="638" y="8208"/>
                </a:cubicBezTo>
                <a:lnTo>
                  <a:pt x="7599" y="8208"/>
                </a:lnTo>
                <a:cubicBezTo>
                  <a:pt x="7599" y="8208"/>
                  <a:pt x="8230" y="0"/>
                  <a:pt x="4171"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91" name="Google Shape;2191;p34"/>
          <p:cNvSpPr/>
          <p:nvPr/>
        </p:nvSpPr>
        <p:spPr>
          <a:xfrm>
            <a:off x="14499172" y="1710308"/>
            <a:ext cx="373188" cy="467844"/>
          </a:xfrm>
          <a:custGeom>
            <a:avLst/>
            <a:gdLst/>
            <a:ahLst/>
            <a:cxnLst/>
            <a:rect l="l" t="t" r="r" b="b"/>
            <a:pathLst>
              <a:path w="5772" h="7236" extrusionOk="0">
                <a:moveTo>
                  <a:pt x="2924" y="1"/>
                </a:moveTo>
                <a:cubicBezTo>
                  <a:pt x="2912" y="1"/>
                  <a:pt x="2900" y="1"/>
                  <a:pt x="2888" y="1"/>
                </a:cubicBezTo>
                <a:cubicBezTo>
                  <a:pt x="1" y="93"/>
                  <a:pt x="426" y="7235"/>
                  <a:pt x="426" y="7235"/>
                </a:cubicBezTo>
                <a:lnTo>
                  <a:pt x="5320" y="7235"/>
                </a:lnTo>
                <a:cubicBezTo>
                  <a:pt x="5320" y="7235"/>
                  <a:pt x="5772" y="1"/>
                  <a:pt x="2924"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92" name="Google Shape;2192;p34"/>
          <p:cNvSpPr/>
          <p:nvPr/>
        </p:nvSpPr>
        <p:spPr>
          <a:xfrm>
            <a:off x="14499172" y="2714460"/>
            <a:ext cx="373124" cy="467844"/>
          </a:xfrm>
          <a:custGeom>
            <a:avLst/>
            <a:gdLst/>
            <a:ahLst/>
            <a:cxnLst/>
            <a:rect l="l" t="t" r="r" b="b"/>
            <a:pathLst>
              <a:path w="5771" h="7236" extrusionOk="0">
                <a:moveTo>
                  <a:pt x="2941" y="1"/>
                </a:moveTo>
                <a:cubicBezTo>
                  <a:pt x="2924" y="1"/>
                  <a:pt x="2906" y="1"/>
                  <a:pt x="2888" y="1"/>
                </a:cubicBezTo>
                <a:cubicBezTo>
                  <a:pt x="1" y="62"/>
                  <a:pt x="426" y="7236"/>
                  <a:pt x="426" y="7236"/>
                </a:cubicBezTo>
                <a:lnTo>
                  <a:pt x="5320" y="7236"/>
                </a:lnTo>
                <a:cubicBezTo>
                  <a:pt x="5320" y="7236"/>
                  <a:pt x="5770" y="1"/>
                  <a:pt x="2941"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93" name="Google Shape;2193;p34"/>
          <p:cNvSpPr/>
          <p:nvPr/>
        </p:nvSpPr>
        <p:spPr>
          <a:xfrm>
            <a:off x="16597927" y="2844212"/>
            <a:ext cx="322046" cy="371508"/>
          </a:xfrm>
          <a:custGeom>
            <a:avLst/>
            <a:gdLst/>
            <a:ahLst/>
            <a:cxnLst/>
            <a:rect l="l" t="t" r="r" b="b"/>
            <a:pathLst>
              <a:path w="4981" h="5746" extrusionOk="0">
                <a:moveTo>
                  <a:pt x="2531" y="0"/>
                </a:moveTo>
                <a:cubicBezTo>
                  <a:pt x="2518" y="0"/>
                  <a:pt x="2506" y="0"/>
                  <a:pt x="2493" y="1"/>
                </a:cubicBezTo>
                <a:cubicBezTo>
                  <a:pt x="0" y="61"/>
                  <a:pt x="395" y="5745"/>
                  <a:pt x="395" y="5745"/>
                </a:cubicBezTo>
                <a:lnTo>
                  <a:pt x="4590" y="5745"/>
                </a:lnTo>
                <a:cubicBezTo>
                  <a:pt x="4590" y="5745"/>
                  <a:pt x="4981" y="0"/>
                  <a:pt x="2531"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94" name="Google Shape;2194;p34"/>
          <p:cNvSpPr/>
          <p:nvPr/>
        </p:nvSpPr>
        <p:spPr>
          <a:xfrm>
            <a:off x="16623465" y="3431756"/>
            <a:ext cx="320106" cy="373448"/>
          </a:xfrm>
          <a:custGeom>
            <a:avLst/>
            <a:gdLst/>
            <a:ahLst/>
            <a:cxnLst/>
            <a:rect l="l" t="t" r="r" b="b"/>
            <a:pathLst>
              <a:path w="4951" h="5776" extrusionOk="0">
                <a:moveTo>
                  <a:pt x="2531" y="0"/>
                </a:moveTo>
                <a:cubicBezTo>
                  <a:pt x="2518" y="0"/>
                  <a:pt x="2505" y="1"/>
                  <a:pt x="2493" y="1"/>
                </a:cubicBezTo>
                <a:cubicBezTo>
                  <a:pt x="0" y="62"/>
                  <a:pt x="395" y="5776"/>
                  <a:pt x="395" y="5776"/>
                </a:cubicBezTo>
                <a:lnTo>
                  <a:pt x="4590" y="5776"/>
                </a:lnTo>
                <a:cubicBezTo>
                  <a:pt x="4590" y="5776"/>
                  <a:pt x="4951" y="0"/>
                  <a:pt x="2531"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95" name="Google Shape;2195;p34"/>
          <p:cNvSpPr/>
          <p:nvPr/>
        </p:nvSpPr>
        <p:spPr>
          <a:xfrm>
            <a:off x="15479730" y="3860130"/>
            <a:ext cx="320172" cy="371508"/>
          </a:xfrm>
          <a:custGeom>
            <a:avLst/>
            <a:gdLst/>
            <a:ahLst/>
            <a:cxnLst/>
            <a:rect l="l" t="t" r="r" b="b"/>
            <a:pathLst>
              <a:path w="4952" h="5746" extrusionOk="0">
                <a:moveTo>
                  <a:pt x="2502" y="1"/>
                </a:moveTo>
                <a:cubicBezTo>
                  <a:pt x="2489" y="1"/>
                  <a:pt x="2476" y="1"/>
                  <a:pt x="2463" y="1"/>
                </a:cubicBezTo>
                <a:cubicBezTo>
                  <a:pt x="1" y="62"/>
                  <a:pt x="366" y="5746"/>
                  <a:pt x="366" y="5746"/>
                </a:cubicBezTo>
                <a:lnTo>
                  <a:pt x="4560" y="5746"/>
                </a:lnTo>
                <a:cubicBezTo>
                  <a:pt x="4560" y="5746"/>
                  <a:pt x="4951" y="1"/>
                  <a:pt x="2502"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96" name="Google Shape;2196;p34"/>
          <p:cNvSpPr/>
          <p:nvPr/>
        </p:nvSpPr>
        <p:spPr>
          <a:xfrm>
            <a:off x="16623465" y="4044836"/>
            <a:ext cx="320106" cy="373512"/>
          </a:xfrm>
          <a:custGeom>
            <a:avLst/>
            <a:gdLst/>
            <a:ahLst/>
            <a:cxnLst/>
            <a:rect l="l" t="t" r="r" b="b"/>
            <a:pathLst>
              <a:path w="4951" h="5777" extrusionOk="0">
                <a:moveTo>
                  <a:pt x="2531" y="1"/>
                </a:moveTo>
                <a:cubicBezTo>
                  <a:pt x="2518" y="1"/>
                  <a:pt x="2505" y="1"/>
                  <a:pt x="2493" y="1"/>
                </a:cubicBezTo>
                <a:cubicBezTo>
                  <a:pt x="0" y="92"/>
                  <a:pt x="395" y="5776"/>
                  <a:pt x="395" y="5776"/>
                </a:cubicBezTo>
                <a:lnTo>
                  <a:pt x="4590" y="5776"/>
                </a:lnTo>
                <a:cubicBezTo>
                  <a:pt x="4590" y="5776"/>
                  <a:pt x="4951" y="1"/>
                  <a:pt x="2531"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97" name="Google Shape;2197;p34"/>
          <p:cNvSpPr/>
          <p:nvPr/>
        </p:nvSpPr>
        <p:spPr>
          <a:xfrm>
            <a:off x="14499172" y="3924974"/>
            <a:ext cx="373188" cy="467844"/>
          </a:xfrm>
          <a:custGeom>
            <a:avLst/>
            <a:gdLst/>
            <a:ahLst/>
            <a:cxnLst/>
            <a:rect l="l" t="t" r="r" b="b"/>
            <a:pathLst>
              <a:path w="5772" h="7236" extrusionOk="0">
                <a:moveTo>
                  <a:pt x="2924" y="1"/>
                </a:moveTo>
                <a:cubicBezTo>
                  <a:pt x="2912" y="1"/>
                  <a:pt x="2900" y="1"/>
                  <a:pt x="2888" y="1"/>
                </a:cubicBezTo>
                <a:cubicBezTo>
                  <a:pt x="1" y="92"/>
                  <a:pt x="426" y="7235"/>
                  <a:pt x="426" y="7235"/>
                </a:cubicBezTo>
                <a:lnTo>
                  <a:pt x="5320" y="7235"/>
                </a:lnTo>
                <a:cubicBezTo>
                  <a:pt x="5320" y="7235"/>
                  <a:pt x="5772" y="1"/>
                  <a:pt x="2924"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98" name="Google Shape;2198;p34"/>
          <p:cNvSpPr/>
          <p:nvPr/>
        </p:nvSpPr>
        <p:spPr>
          <a:xfrm>
            <a:off x="13506786" y="3235285"/>
            <a:ext cx="292888" cy="294826"/>
          </a:xfrm>
          <a:custGeom>
            <a:avLst/>
            <a:gdLst/>
            <a:ahLst/>
            <a:cxnLst/>
            <a:rect l="l" t="t" r="r" b="b"/>
            <a:pathLst>
              <a:path w="4530" h="4560" extrusionOk="0">
                <a:moveTo>
                  <a:pt x="1" y="0"/>
                </a:moveTo>
                <a:lnTo>
                  <a:pt x="1" y="4560"/>
                </a:lnTo>
                <a:cubicBezTo>
                  <a:pt x="2402" y="4316"/>
                  <a:pt x="4317" y="2402"/>
                  <a:pt x="4530"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99" name="Google Shape;2199;p34"/>
          <p:cNvSpPr/>
          <p:nvPr/>
        </p:nvSpPr>
        <p:spPr>
          <a:xfrm>
            <a:off x="13147199" y="2877639"/>
            <a:ext cx="306658" cy="304654"/>
          </a:xfrm>
          <a:custGeom>
            <a:avLst/>
            <a:gdLst/>
            <a:ahLst/>
            <a:cxnLst/>
            <a:rect l="l" t="t" r="r" b="b"/>
            <a:pathLst>
              <a:path w="4743" h="4712" extrusionOk="0">
                <a:moveTo>
                  <a:pt x="4742" y="0"/>
                </a:moveTo>
                <a:cubicBezTo>
                  <a:pt x="2189" y="152"/>
                  <a:pt x="183" y="2158"/>
                  <a:pt x="0" y="4712"/>
                </a:cubicBezTo>
                <a:lnTo>
                  <a:pt x="4742" y="4712"/>
                </a:lnTo>
                <a:lnTo>
                  <a:pt x="4742"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00" name="Google Shape;2200;p34"/>
          <p:cNvSpPr/>
          <p:nvPr/>
        </p:nvSpPr>
        <p:spPr>
          <a:xfrm>
            <a:off x="13147199" y="3235285"/>
            <a:ext cx="306658" cy="294826"/>
          </a:xfrm>
          <a:custGeom>
            <a:avLst/>
            <a:gdLst/>
            <a:ahLst/>
            <a:cxnLst/>
            <a:rect l="l" t="t" r="r" b="b"/>
            <a:pathLst>
              <a:path w="4743" h="4560" extrusionOk="0">
                <a:moveTo>
                  <a:pt x="0" y="0"/>
                </a:moveTo>
                <a:cubicBezTo>
                  <a:pt x="243" y="2462"/>
                  <a:pt x="2250" y="4408"/>
                  <a:pt x="4742" y="4560"/>
                </a:cubicBezTo>
                <a:lnTo>
                  <a:pt x="4742"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01" name="Google Shape;2201;p34"/>
          <p:cNvSpPr/>
          <p:nvPr/>
        </p:nvSpPr>
        <p:spPr>
          <a:xfrm>
            <a:off x="13506786" y="2877639"/>
            <a:ext cx="292888" cy="304654"/>
          </a:xfrm>
          <a:custGeom>
            <a:avLst/>
            <a:gdLst/>
            <a:ahLst/>
            <a:cxnLst/>
            <a:rect l="l" t="t" r="r" b="b"/>
            <a:pathLst>
              <a:path w="4530" h="4712" extrusionOk="0">
                <a:moveTo>
                  <a:pt x="1" y="0"/>
                </a:moveTo>
                <a:lnTo>
                  <a:pt x="1" y="4712"/>
                </a:lnTo>
                <a:lnTo>
                  <a:pt x="4530" y="4712"/>
                </a:lnTo>
                <a:cubicBezTo>
                  <a:pt x="4378" y="2219"/>
                  <a:pt x="2432" y="243"/>
                  <a:pt x="1"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02" name="Google Shape;2202;p34"/>
          <p:cNvSpPr/>
          <p:nvPr/>
        </p:nvSpPr>
        <p:spPr>
          <a:xfrm>
            <a:off x="14685884" y="1154250"/>
            <a:ext cx="208384" cy="208384"/>
          </a:xfrm>
          <a:custGeom>
            <a:avLst/>
            <a:gdLst/>
            <a:ahLst/>
            <a:cxnLst/>
            <a:rect l="l" t="t" r="r" b="b"/>
            <a:pathLst>
              <a:path w="3223" h="3223" extrusionOk="0">
                <a:moveTo>
                  <a:pt x="0" y="0"/>
                </a:moveTo>
                <a:lnTo>
                  <a:pt x="0" y="3222"/>
                </a:lnTo>
                <a:cubicBezTo>
                  <a:pt x="1702" y="3070"/>
                  <a:pt x="3070" y="1703"/>
                  <a:pt x="3222"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03" name="Google Shape;2203;p34"/>
          <p:cNvSpPr/>
          <p:nvPr/>
        </p:nvSpPr>
        <p:spPr>
          <a:xfrm>
            <a:off x="14432389" y="900755"/>
            <a:ext cx="216206" cy="216206"/>
          </a:xfrm>
          <a:custGeom>
            <a:avLst/>
            <a:gdLst/>
            <a:ahLst/>
            <a:cxnLst/>
            <a:rect l="l" t="t" r="r" b="b"/>
            <a:pathLst>
              <a:path w="3344" h="3344" extrusionOk="0">
                <a:moveTo>
                  <a:pt x="3344" y="0"/>
                </a:moveTo>
                <a:cubicBezTo>
                  <a:pt x="1550" y="122"/>
                  <a:pt x="122" y="1551"/>
                  <a:pt x="0" y="3344"/>
                </a:cubicBezTo>
                <a:lnTo>
                  <a:pt x="3344" y="3344"/>
                </a:lnTo>
                <a:lnTo>
                  <a:pt x="334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04" name="Google Shape;2204;p34"/>
          <p:cNvSpPr/>
          <p:nvPr/>
        </p:nvSpPr>
        <p:spPr>
          <a:xfrm>
            <a:off x="14432389" y="1154251"/>
            <a:ext cx="216206" cy="210322"/>
          </a:xfrm>
          <a:custGeom>
            <a:avLst/>
            <a:gdLst/>
            <a:ahLst/>
            <a:cxnLst/>
            <a:rect l="l" t="t" r="r" b="b"/>
            <a:pathLst>
              <a:path w="3344" h="3253" extrusionOk="0">
                <a:moveTo>
                  <a:pt x="0" y="0"/>
                </a:moveTo>
                <a:cubicBezTo>
                  <a:pt x="182" y="1763"/>
                  <a:pt x="1581" y="3131"/>
                  <a:pt x="3344" y="3253"/>
                </a:cubicBezTo>
                <a:lnTo>
                  <a:pt x="334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34"/>
          <p:cNvSpPr/>
          <p:nvPr/>
        </p:nvSpPr>
        <p:spPr>
          <a:xfrm>
            <a:off x="14687824" y="902695"/>
            <a:ext cx="206444" cy="214266"/>
          </a:xfrm>
          <a:custGeom>
            <a:avLst/>
            <a:gdLst/>
            <a:ahLst/>
            <a:cxnLst/>
            <a:rect l="l" t="t" r="r" b="b"/>
            <a:pathLst>
              <a:path w="3193" h="3314" extrusionOk="0">
                <a:moveTo>
                  <a:pt x="1" y="1"/>
                </a:moveTo>
                <a:lnTo>
                  <a:pt x="1" y="3314"/>
                </a:lnTo>
                <a:lnTo>
                  <a:pt x="3192" y="3314"/>
                </a:lnTo>
                <a:cubicBezTo>
                  <a:pt x="3070" y="1551"/>
                  <a:pt x="1703" y="153"/>
                  <a:pt x="1"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34"/>
          <p:cNvSpPr/>
          <p:nvPr/>
        </p:nvSpPr>
        <p:spPr>
          <a:xfrm>
            <a:off x="15629136" y="3484834"/>
            <a:ext cx="169072" cy="169072"/>
          </a:xfrm>
          <a:custGeom>
            <a:avLst/>
            <a:gdLst/>
            <a:ahLst/>
            <a:cxnLst/>
            <a:rect l="l" t="t" r="r" b="b"/>
            <a:pathLst>
              <a:path w="2615" h="2615" extrusionOk="0">
                <a:moveTo>
                  <a:pt x="0" y="1"/>
                </a:moveTo>
                <a:lnTo>
                  <a:pt x="0" y="2615"/>
                </a:lnTo>
                <a:cubicBezTo>
                  <a:pt x="1398" y="2493"/>
                  <a:pt x="2493" y="1368"/>
                  <a:pt x="2614"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07" name="Google Shape;2207;p34"/>
          <p:cNvSpPr/>
          <p:nvPr/>
        </p:nvSpPr>
        <p:spPr>
          <a:xfrm>
            <a:off x="15422772" y="3278471"/>
            <a:ext cx="176960" cy="175022"/>
          </a:xfrm>
          <a:custGeom>
            <a:avLst/>
            <a:gdLst/>
            <a:ahLst/>
            <a:cxnLst/>
            <a:rect l="l" t="t" r="r" b="b"/>
            <a:pathLst>
              <a:path w="2737" h="2707" extrusionOk="0">
                <a:moveTo>
                  <a:pt x="2736" y="1"/>
                </a:moveTo>
                <a:cubicBezTo>
                  <a:pt x="1277" y="62"/>
                  <a:pt x="92" y="1247"/>
                  <a:pt x="1" y="2706"/>
                </a:cubicBezTo>
                <a:lnTo>
                  <a:pt x="2736" y="2706"/>
                </a:lnTo>
                <a:lnTo>
                  <a:pt x="2736"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08" name="Google Shape;2208;p34"/>
          <p:cNvSpPr/>
          <p:nvPr/>
        </p:nvSpPr>
        <p:spPr>
          <a:xfrm>
            <a:off x="15422772" y="3484834"/>
            <a:ext cx="176960" cy="169072"/>
          </a:xfrm>
          <a:custGeom>
            <a:avLst/>
            <a:gdLst/>
            <a:ahLst/>
            <a:cxnLst/>
            <a:rect l="l" t="t" r="r" b="b"/>
            <a:pathLst>
              <a:path w="2737" h="2615" extrusionOk="0">
                <a:moveTo>
                  <a:pt x="1" y="1"/>
                </a:moveTo>
                <a:cubicBezTo>
                  <a:pt x="122" y="1399"/>
                  <a:pt x="1277" y="2554"/>
                  <a:pt x="2736" y="2615"/>
                </a:cubicBezTo>
                <a:lnTo>
                  <a:pt x="2736"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09" name="Google Shape;2209;p34"/>
          <p:cNvSpPr/>
          <p:nvPr/>
        </p:nvSpPr>
        <p:spPr>
          <a:xfrm>
            <a:off x="15629136" y="3278471"/>
            <a:ext cx="171012" cy="175022"/>
          </a:xfrm>
          <a:custGeom>
            <a:avLst/>
            <a:gdLst/>
            <a:ahLst/>
            <a:cxnLst/>
            <a:rect l="l" t="t" r="r" b="b"/>
            <a:pathLst>
              <a:path w="2645" h="2707" extrusionOk="0">
                <a:moveTo>
                  <a:pt x="0" y="1"/>
                </a:moveTo>
                <a:lnTo>
                  <a:pt x="0" y="2706"/>
                </a:lnTo>
                <a:lnTo>
                  <a:pt x="2644" y="2706"/>
                </a:lnTo>
                <a:cubicBezTo>
                  <a:pt x="2523" y="1278"/>
                  <a:pt x="1429" y="123"/>
                  <a:pt x="0"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10" name="Google Shape;2210;p34"/>
          <p:cNvSpPr/>
          <p:nvPr/>
        </p:nvSpPr>
        <p:spPr>
          <a:xfrm>
            <a:off x="16741386" y="2411897"/>
            <a:ext cx="249632" cy="251638"/>
          </a:xfrm>
          <a:custGeom>
            <a:avLst/>
            <a:gdLst/>
            <a:ahLst/>
            <a:cxnLst/>
            <a:rect l="l" t="t" r="r" b="b"/>
            <a:pathLst>
              <a:path w="3861" h="3892" extrusionOk="0">
                <a:moveTo>
                  <a:pt x="0" y="1"/>
                </a:moveTo>
                <a:lnTo>
                  <a:pt x="0" y="3891"/>
                </a:lnTo>
                <a:cubicBezTo>
                  <a:pt x="2067" y="3678"/>
                  <a:pt x="3678" y="2067"/>
                  <a:pt x="3860"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34"/>
          <p:cNvSpPr/>
          <p:nvPr/>
        </p:nvSpPr>
        <p:spPr>
          <a:xfrm>
            <a:off x="16434814" y="2107326"/>
            <a:ext cx="261400" cy="259460"/>
          </a:xfrm>
          <a:custGeom>
            <a:avLst/>
            <a:gdLst/>
            <a:ahLst/>
            <a:cxnLst/>
            <a:rect l="l" t="t" r="r" b="b"/>
            <a:pathLst>
              <a:path w="4043" h="4013" extrusionOk="0">
                <a:moveTo>
                  <a:pt x="4043" y="0"/>
                </a:moveTo>
                <a:cubicBezTo>
                  <a:pt x="1885" y="122"/>
                  <a:pt x="152" y="1854"/>
                  <a:pt x="0" y="4012"/>
                </a:cubicBezTo>
                <a:lnTo>
                  <a:pt x="4043" y="4012"/>
                </a:lnTo>
                <a:lnTo>
                  <a:pt x="4043"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34"/>
          <p:cNvSpPr/>
          <p:nvPr/>
        </p:nvSpPr>
        <p:spPr>
          <a:xfrm>
            <a:off x="16434814" y="2411897"/>
            <a:ext cx="261400" cy="251638"/>
          </a:xfrm>
          <a:custGeom>
            <a:avLst/>
            <a:gdLst/>
            <a:ahLst/>
            <a:cxnLst/>
            <a:rect l="l" t="t" r="r" b="b"/>
            <a:pathLst>
              <a:path w="4043" h="3892" extrusionOk="0">
                <a:moveTo>
                  <a:pt x="0" y="1"/>
                </a:moveTo>
                <a:cubicBezTo>
                  <a:pt x="213" y="2098"/>
                  <a:pt x="1915" y="3770"/>
                  <a:pt x="4043" y="3891"/>
                </a:cubicBezTo>
                <a:lnTo>
                  <a:pt x="4043"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34"/>
          <p:cNvSpPr/>
          <p:nvPr/>
        </p:nvSpPr>
        <p:spPr>
          <a:xfrm>
            <a:off x="16741386" y="2107326"/>
            <a:ext cx="251572" cy="259460"/>
          </a:xfrm>
          <a:custGeom>
            <a:avLst/>
            <a:gdLst/>
            <a:ahLst/>
            <a:cxnLst/>
            <a:rect l="l" t="t" r="r" b="b"/>
            <a:pathLst>
              <a:path w="3891" h="4013" extrusionOk="0">
                <a:moveTo>
                  <a:pt x="0" y="0"/>
                </a:moveTo>
                <a:lnTo>
                  <a:pt x="0" y="4012"/>
                </a:lnTo>
                <a:lnTo>
                  <a:pt x="3891" y="4012"/>
                </a:lnTo>
                <a:cubicBezTo>
                  <a:pt x="3739" y="1885"/>
                  <a:pt x="2097" y="213"/>
                  <a:pt x="0"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14" name="Google Shape;2214;p34"/>
          <p:cNvSpPr/>
          <p:nvPr/>
        </p:nvSpPr>
        <p:spPr>
          <a:xfrm>
            <a:off x="14192600" y="5033342"/>
            <a:ext cx="701700" cy="367564"/>
          </a:xfrm>
          <a:custGeom>
            <a:avLst/>
            <a:gdLst/>
            <a:ahLst/>
            <a:cxnLst/>
            <a:rect l="l" t="t" r="r" b="b"/>
            <a:pathLst>
              <a:path w="10853" h="5685" extrusionOk="0">
                <a:moveTo>
                  <a:pt x="10852" y="0"/>
                </a:moveTo>
                <a:cubicBezTo>
                  <a:pt x="4287" y="547"/>
                  <a:pt x="1308" y="3131"/>
                  <a:pt x="1" y="5684"/>
                </a:cubicBezTo>
                <a:lnTo>
                  <a:pt x="10852" y="5684"/>
                </a:lnTo>
                <a:lnTo>
                  <a:pt x="10852"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15" name="Google Shape;2215;p34"/>
          <p:cNvSpPr/>
          <p:nvPr/>
        </p:nvSpPr>
        <p:spPr>
          <a:xfrm>
            <a:off x="14113985" y="5508846"/>
            <a:ext cx="780322" cy="287004"/>
          </a:xfrm>
          <a:custGeom>
            <a:avLst/>
            <a:gdLst/>
            <a:ahLst/>
            <a:cxnLst/>
            <a:rect l="l" t="t" r="r" b="b"/>
            <a:pathLst>
              <a:path w="12069" h="4439" extrusionOk="0">
                <a:moveTo>
                  <a:pt x="548" y="1"/>
                </a:moveTo>
                <a:cubicBezTo>
                  <a:pt x="1" y="2098"/>
                  <a:pt x="335" y="3770"/>
                  <a:pt x="335" y="3770"/>
                </a:cubicBezTo>
                <a:cubicBezTo>
                  <a:pt x="335" y="3770"/>
                  <a:pt x="5259" y="4317"/>
                  <a:pt x="12068" y="4439"/>
                </a:cubicBezTo>
                <a:lnTo>
                  <a:pt x="12068"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34"/>
          <p:cNvSpPr/>
          <p:nvPr/>
        </p:nvSpPr>
        <p:spPr>
          <a:xfrm>
            <a:off x="15065125" y="5508846"/>
            <a:ext cx="746830" cy="290948"/>
          </a:xfrm>
          <a:custGeom>
            <a:avLst/>
            <a:gdLst/>
            <a:ahLst/>
            <a:cxnLst/>
            <a:rect l="l" t="t" r="r" b="b"/>
            <a:pathLst>
              <a:path w="11551" h="4500" extrusionOk="0">
                <a:moveTo>
                  <a:pt x="0" y="1"/>
                </a:moveTo>
                <a:lnTo>
                  <a:pt x="0" y="4500"/>
                </a:lnTo>
                <a:cubicBezTo>
                  <a:pt x="3466" y="4500"/>
                  <a:pt x="7326" y="4317"/>
                  <a:pt x="11156" y="3770"/>
                </a:cubicBezTo>
                <a:cubicBezTo>
                  <a:pt x="11156" y="3770"/>
                  <a:pt x="11551" y="2068"/>
                  <a:pt x="11217"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34"/>
          <p:cNvSpPr/>
          <p:nvPr/>
        </p:nvSpPr>
        <p:spPr>
          <a:xfrm>
            <a:off x="15065124" y="5027460"/>
            <a:ext cx="697692" cy="373448"/>
          </a:xfrm>
          <a:custGeom>
            <a:avLst/>
            <a:gdLst/>
            <a:ahLst/>
            <a:cxnLst/>
            <a:rect l="l" t="t" r="r" b="b"/>
            <a:pathLst>
              <a:path w="10791" h="5776" extrusionOk="0">
                <a:moveTo>
                  <a:pt x="0" y="0"/>
                </a:moveTo>
                <a:lnTo>
                  <a:pt x="0" y="5775"/>
                </a:lnTo>
                <a:lnTo>
                  <a:pt x="10791" y="5775"/>
                </a:lnTo>
                <a:cubicBezTo>
                  <a:pt x="9727" y="2918"/>
                  <a:pt x="6961" y="0"/>
                  <a:pt x="0"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34"/>
          <p:cNvSpPr/>
          <p:nvPr/>
        </p:nvSpPr>
        <p:spPr>
          <a:xfrm>
            <a:off x="14984571" y="1287882"/>
            <a:ext cx="2735682" cy="4404104"/>
          </a:xfrm>
          <a:custGeom>
            <a:avLst/>
            <a:gdLst/>
            <a:ahLst/>
            <a:cxnLst/>
            <a:rect l="l" t="t" r="r" b="b"/>
            <a:pathLst>
              <a:path w="42312" h="68117" extrusionOk="0">
                <a:moveTo>
                  <a:pt x="26840" y="0"/>
                </a:moveTo>
                <a:cubicBezTo>
                  <a:pt x="23162" y="13769"/>
                  <a:pt x="12523" y="22067"/>
                  <a:pt x="12523" y="22067"/>
                </a:cubicBezTo>
                <a:cubicBezTo>
                  <a:pt x="14812" y="22996"/>
                  <a:pt x="16752" y="23261"/>
                  <a:pt x="18220" y="23261"/>
                </a:cubicBezTo>
                <a:cubicBezTo>
                  <a:pt x="20163" y="23261"/>
                  <a:pt x="21277" y="22797"/>
                  <a:pt x="21277" y="22797"/>
                </a:cubicBezTo>
                <a:lnTo>
                  <a:pt x="21520" y="48025"/>
                </a:lnTo>
                <a:lnTo>
                  <a:pt x="17235" y="48025"/>
                </a:lnTo>
                <a:lnTo>
                  <a:pt x="15320" y="45715"/>
                </a:lnTo>
                <a:lnTo>
                  <a:pt x="14438" y="37235"/>
                </a:lnTo>
                <a:lnTo>
                  <a:pt x="14438" y="37235"/>
                </a:lnTo>
                <a:cubicBezTo>
                  <a:pt x="14824" y="37293"/>
                  <a:pt x="15219" y="37317"/>
                  <a:pt x="15612" y="37317"/>
                </a:cubicBezTo>
                <a:cubicBezTo>
                  <a:pt x="17906" y="37317"/>
                  <a:pt x="20122" y="36475"/>
                  <a:pt x="20122" y="36475"/>
                </a:cubicBezTo>
                <a:cubicBezTo>
                  <a:pt x="13162" y="33435"/>
                  <a:pt x="9484" y="21672"/>
                  <a:pt x="9484" y="21672"/>
                </a:cubicBezTo>
                <a:cubicBezTo>
                  <a:pt x="8876" y="29271"/>
                  <a:pt x="0" y="37478"/>
                  <a:pt x="0" y="37478"/>
                </a:cubicBezTo>
                <a:cubicBezTo>
                  <a:pt x="1333" y="37811"/>
                  <a:pt x="2374" y="37905"/>
                  <a:pt x="3123" y="37905"/>
                </a:cubicBezTo>
                <a:cubicBezTo>
                  <a:pt x="4081" y="37905"/>
                  <a:pt x="4560" y="37752"/>
                  <a:pt x="4560" y="37752"/>
                </a:cubicBezTo>
                <a:lnTo>
                  <a:pt x="4560" y="45594"/>
                </a:lnTo>
                <a:lnTo>
                  <a:pt x="2158" y="49393"/>
                </a:lnTo>
                <a:lnTo>
                  <a:pt x="2128" y="49879"/>
                </a:lnTo>
                <a:lnTo>
                  <a:pt x="5289" y="46171"/>
                </a:lnTo>
                <a:lnTo>
                  <a:pt x="5046" y="36779"/>
                </a:lnTo>
                <a:cubicBezTo>
                  <a:pt x="5046" y="36779"/>
                  <a:pt x="3769" y="36809"/>
                  <a:pt x="1885" y="37235"/>
                </a:cubicBezTo>
                <a:cubicBezTo>
                  <a:pt x="1885" y="37235"/>
                  <a:pt x="8389" y="29666"/>
                  <a:pt x="9514" y="24773"/>
                </a:cubicBezTo>
                <a:cubicBezTo>
                  <a:pt x="9514" y="24773"/>
                  <a:pt x="14043" y="34317"/>
                  <a:pt x="18086" y="36232"/>
                </a:cubicBezTo>
                <a:cubicBezTo>
                  <a:pt x="18086" y="36232"/>
                  <a:pt x="15806" y="36445"/>
                  <a:pt x="13800" y="36779"/>
                </a:cubicBezTo>
                <a:cubicBezTo>
                  <a:pt x="13800" y="36779"/>
                  <a:pt x="14043" y="44591"/>
                  <a:pt x="14560" y="46475"/>
                </a:cubicBezTo>
                <a:lnTo>
                  <a:pt x="17083" y="48694"/>
                </a:lnTo>
                <a:lnTo>
                  <a:pt x="22007" y="48694"/>
                </a:lnTo>
                <a:lnTo>
                  <a:pt x="22007" y="22219"/>
                </a:lnTo>
                <a:cubicBezTo>
                  <a:pt x="22007" y="22219"/>
                  <a:pt x="20264" y="22544"/>
                  <a:pt x="17977" y="22544"/>
                </a:cubicBezTo>
                <a:cubicBezTo>
                  <a:pt x="16833" y="22544"/>
                  <a:pt x="15553" y="22463"/>
                  <a:pt x="14286" y="22219"/>
                </a:cubicBezTo>
                <a:cubicBezTo>
                  <a:pt x="14286" y="22219"/>
                  <a:pt x="25198" y="10274"/>
                  <a:pt x="26840" y="2675"/>
                </a:cubicBezTo>
                <a:cubicBezTo>
                  <a:pt x="26840" y="2675"/>
                  <a:pt x="34439" y="18450"/>
                  <a:pt x="40882" y="21460"/>
                </a:cubicBezTo>
                <a:cubicBezTo>
                  <a:pt x="40882" y="21460"/>
                  <a:pt x="39207" y="21730"/>
                  <a:pt x="36884" y="21730"/>
                </a:cubicBezTo>
                <a:cubicBezTo>
                  <a:pt x="35722" y="21730"/>
                  <a:pt x="34398" y="21662"/>
                  <a:pt x="33040" y="21460"/>
                </a:cubicBezTo>
                <a:lnTo>
                  <a:pt x="33040" y="21460"/>
                </a:lnTo>
                <a:lnTo>
                  <a:pt x="34165" y="48694"/>
                </a:lnTo>
                <a:lnTo>
                  <a:pt x="37843" y="51916"/>
                </a:lnTo>
                <a:lnTo>
                  <a:pt x="40882" y="68117"/>
                </a:lnTo>
                <a:lnTo>
                  <a:pt x="40974" y="67965"/>
                </a:lnTo>
                <a:lnTo>
                  <a:pt x="38512" y="51034"/>
                </a:lnTo>
                <a:lnTo>
                  <a:pt x="34712" y="48025"/>
                </a:lnTo>
                <a:lnTo>
                  <a:pt x="33557" y="22067"/>
                </a:lnTo>
                <a:lnTo>
                  <a:pt x="33557" y="22067"/>
                </a:lnTo>
                <a:cubicBezTo>
                  <a:pt x="34387" y="22320"/>
                  <a:pt x="35272" y="22418"/>
                  <a:pt x="36148" y="22418"/>
                </a:cubicBezTo>
                <a:cubicBezTo>
                  <a:pt x="39284" y="22418"/>
                  <a:pt x="42311" y="21156"/>
                  <a:pt x="42311" y="21156"/>
                </a:cubicBezTo>
                <a:cubicBezTo>
                  <a:pt x="30396" y="14073"/>
                  <a:pt x="26840" y="0"/>
                  <a:pt x="26840" y="0"/>
                </a:cubicBezTo>
                <a:close/>
              </a:path>
            </a:pathLst>
          </a:custGeom>
          <a:solidFill>
            <a:srgbClr val="FFFFFF">
              <a:alpha val="139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34"/>
          <p:cNvSpPr/>
          <p:nvPr/>
        </p:nvSpPr>
        <p:spPr>
          <a:xfrm>
            <a:off x="-72049" y="3905389"/>
            <a:ext cx="762542" cy="938662"/>
          </a:xfrm>
          <a:custGeom>
            <a:avLst/>
            <a:gdLst/>
            <a:ahLst/>
            <a:cxnLst/>
            <a:rect l="l" t="t" r="r" b="b"/>
            <a:pathLst>
              <a:path w="11794" h="14518" extrusionOk="0">
                <a:moveTo>
                  <a:pt x="6143" y="1"/>
                </a:moveTo>
                <a:cubicBezTo>
                  <a:pt x="5869" y="1"/>
                  <a:pt x="5591" y="46"/>
                  <a:pt x="5320" y="140"/>
                </a:cubicBezTo>
                <a:cubicBezTo>
                  <a:pt x="3921" y="626"/>
                  <a:pt x="2645" y="1265"/>
                  <a:pt x="1672" y="1842"/>
                </a:cubicBezTo>
                <a:cubicBezTo>
                  <a:pt x="456" y="2511"/>
                  <a:pt x="0" y="4000"/>
                  <a:pt x="578" y="5247"/>
                </a:cubicBezTo>
                <a:cubicBezTo>
                  <a:pt x="2280" y="8833"/>
                  <a:pt x="5137" y="14517"/>
                  <a:pt x="5137" y="14517"/>
                </a:cubicBezTo>
                <a:lnTo>
                  <a:pt x="11794" y="10657"/>
                </a:lnTo>
                <a:cubicBezTo>
                  <a:pt x="11034" y="8013"/>
                  <a:pt x="9545" y="4092"/>
                  <a:pt x="8602" y="1690"/>
                </a:cubicBezTo>
                <a:cubicBezTo>
                  <a:pt x="8193" y="655"/>
                  <a:pt x="7192" y="1"/>
                  <a:pt x="614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34"/>
          <p:cNvSpPr/>
          <p:nvPr/>
        </p:nvSpPr>
        <p:spPr>
          <a:xfrm>
            <a:off x="-140837" y="3468352"/>
            <a:ext cx="336142" cy="534568"/>
          </a:xfrm>
          <a:custGeom>
            <a:avLst/>
            <a:gdLst/>
            <a:ahLst/>
            <a:cxnLst/>
            <a:rect l="l" t="t" r="r" b="b"/>
            <a:pathLst>
              <a:path w="5199" h="8268" extrusionOk="0">
                <a:moveTo>
                  <a:pt x="1763" y="0"/>
                </a:moveTo>
                <a:lnTo>
                  <a:pt x="1" y="760"/>
                </a:lnTo>
                <a:lnTo>
                  <a:pt x="4286" y="8268"/>
                </a:lnTo>
                <a:lnTo>
                  <a:pt x="5198" y="7782"/>
                </a:lnTo>
                <a:lnTo>
                  <a:pt x="1763"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34"/>
          <p:cNvSpPr/>
          <p:nvPr/>
        </p:nvSpPr>
        <p:spPr>
          <a:xfrm>
            <a:off x="-239107" y="3468352"/>
            <a:ext cx="483554" cy="343964"/>
          </a:xfrm>
          <a:custGeom>
            <a:avLst/>
            <a:gdLst/>
            <a:ahLst/>
            <a:cxnLst/>
            <a:rect l="l" t="t" r="r" b="b"/>
            <a:pathLst>
              <a:path w="7479" h="5320" extrusionOk="0">
                <a:moveTo>
                  <a:pt x="6718" y="0"/>
                </a:moveTo>
                <a:lnTo>
                  <a:pt x="4439" y="1885"/>
                </a:lnTo>
                <a:lnTo>
                  <a:pt x="2706" y="2827"/>
                </a:lnTo>
                <a:lnTo>
                  <a:pt x="1" y="3800"/>
                </a:lnTo>
                <a:lnTo>
                  <a:pt x="609" y="5320"/>
                </a:lnTo>
                <a:lnTo>
                  <a:pt x="3132" y="3557"/>
                </a:lnTo>
                <a:lnTo>
                  <a:pt x="4499" y="2736"/>
                </a:lnTo>
                <a:lnTo>
                  <a:pt x="7478" y="1399"/>
                </a:lnTo>
                <a:lnTo>
                  <a:pt x="6718"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34"/>
          <p:cNvSpPr/>
          <p:nvPr/>
        </p:nvSpPr>
        <p:spPr>
          <a:xfrm>
            <a:off x="8715849" y="3796256"/>
            <a:ext cx="678102" cy="842196"/>
          </a:xfrm>
          <a:custGeom>
            <a:avLst/>
            <a:gdLst/>
            <a:ahLst/>
            <a:cxnLst/>
            <a:rect l="l" t="t" r="r" b="b"/>
            <a:pathLst>
              <a:path w="10488" h="13026" extrusionOk="0">
                <a:moveTo>
                  <a:pt x="4102" y="1"/>
                </a:moveTo>
                <a:cubicBezTo>
                  <a:pt x="2873" y="1"/>
                  <a:pt x="1778" y="930"/>
                  <a:pt x="1551" y="2175"/>
                </a:cubicBezTo>
                <a:cubicBezTo>
                  <a:pt x="913" y="6096"/>
                  <a:pt x="1" y="12387"/>
                  <a:pt x="1" y="12387"/>
                </a:cubicBezTo>
                <a:lnTo>
                  <a:pt x="7630" y="13026"/>
                </a:lnTo>
                <a:cubicBezTo>
                  <a:pt x="8542" y="10442"/>
                  <a:pt x="9576" y="6369"/>
                  <a:pt x="10184" y="3846"/>
                </a:cubicBezTo>
                <a:cubicBezTo>
                  <a:pt x="10487" y="2478"/>
                  <a:pt x="9697" y="1080"/>
                  <a:pt x="8360" y="716"/>
                </a:cubicBezTo>
                <a:cubicBezTo>
                  <a:pt x="6962" y="320"/>
                  <a:pt x="5533" y="108"/>
                  <a:pt x="4378" y="16"/>
                </a:cubicBezTo>
                <a:cubicBezTo>
                  <a:pt x="4285" y="6"/>
                  <a:pt x="4193" y="1"/>
                  <a:pt x="4102"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34"/>
          <p:cNvSpPr/>
          <p:nvPr/>
        </p:nvSpPr>
        <p:spPr>
          <a:xfrm>
            <a:off x="9097095" y="3280475"/>
            <a:ext cx="171078" cy="564050"/>
          </a:xfrm>
          <a:custGeom>
            <a:avLst/>
            <a:gdLst/>
            <a:ahLst/>
            <a:cxnLst/>
            <a:rect l="l" t="t" r="r" b="b"/>
            <a:pathLst>
              <a:path w="2646" h="8724" extrusionOk="0">
                <a:moveTo>
                  <a:pt x="761" y="0"/>
                </a:moveTo>
                <a:lnTo>
                  <a:pt x="1" y="8602"/>
                </a:lnTo>
                <a:lnTo>
                  <a:pt x="973" y="8724"/>
                </a:lnTo>
                <a:lnTo>
                  <a:pt x="2645" y="365"/>
                </a:lnTo>
                <a:lnTo>
                  <a:pt x="761"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24" name="Google Shape;2224;p34"/>
          <p:cNvSpPr/>
          <p:nvPr/>
        </p:nvSpPr>
        <p:spPr>
          <a:xfrm>
            <a:off x="8930100" y="3384627"/>
            <a:ext cx="518856" cy="149418"/>
          </a:xfrm>
          <a:custGeom>
            <a:avLst/>
            <a:gdLst/>
            <a:ahLst/>
            <a:cxnLst/>
            <a:rect l="l" t="t" r="r" b="b"/>
            <a:pathLst>
              <a:path w="8025" h="2311" extrusionOk="0">
                <a:moveTo>
                  <a:pt x="334" y="0"/>
                </a:moveTo>
                <a:lnTo>
                  <a:pt x="0" y="1611"/>
                </a:lnTo>
                <a:lnTo>
                  <a:pt x="3040" y="1611"/>
                </a:lnTo>
                <a:lnTo>
                  <a:pt x="4651" y="1702"/>
                </a:lnTo>
                <a:lnTo>
                  <a:pt x="7842" y="2310"/>
                </a:lnTo>
                <a:lnTo>
                  <a:pt x="8025" y="730"/>
                </a:lnTo>
                <a:lnTo>
                  <a:pt x="5076" y="973"/>
                </a:lnTo>
                <a:lnTo>
                  <a:pt x="3131" y="760"/>
                </a:lnTo>
                <a:lnTo>
                  <a:pt x="33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34"/>
          <p:cNvSpPr/>
          <p:nvPr/>
        </p:nvSpPr>
        <p:spPr>
          <a:xfrm>
            <a:off x="9611973" y="4095007"/>
            <a:ext cx="463834" cy="802822"/>
          </a:xfrm>
          <a:custGeom>
            <a:avLst/>
            <a:gdLst/>
            <a:ahLst/>
            <a:cxnLst/>
            <a:rect l="l" t="t" r="r" b="b"/>
            <a:pathLst>
              <a:path w="7174" h="12417" extrusionOk="0">
                <a:moveTo>
                  <a:pt x="2748" y="1"/>
                </a:moveTo>
                <a:cubicBezTo>
                  <a:pt x="2298" y="1"/>
                  <a:pt x="1899" y="316"/>
                  <a:pt x="1763" y="775"/>
                </a:cubicBezTo>
                <a:cubicBezTo>
                  <a:pt x="669" y="4605"/>
                  <a:pt x="0" y="11383"/>
                  <a:pt x="0" y="11383"/>
                </a:cubicBezTo>
                <a:lnTo>
                  <a:pt x="3466" y="12417"/>
                </a:lnTo>
                <a:cubicBezTo>
                  <a:pt x="5350" y="8101"/>
                  <a:pt x="6596" y="3967"/>
                  <a:pt x="7052" y="2295"/>
                </a:cubicBezTo>
                <a:cubicBezTo>
                  <a:pt x="7174" y="1809"/>
                  <a:pt x="6961" y="1292"/>
                  <a:pt x="6505" y="1079"/>
                </a:cubicBezTo>
                <a:cubicBezTo>
                  <a:pt x="5289" y="441"/>
                  <a:pt x="3830" y="137"/>
                  <a:pt x="2918" y="16"/>
                </a:cubicBezTo>
                <a:cubicBezTo>
                  <a:pt x="2861" y="5"/>
                  <a:pt x="2804" y="1"/>
                  <a:pt x="2748"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34"/>
          <p:cNvSpPr/>
          <p:nvPr/>
        </p:nvSpPr>
        <p:spPr>
          <a:xfrm>
            <a:off x="9875294" y="3649888"/>
            <a:ext cx="194612" cy="542456"/>
          </a:xfrm>
          <a:custGeom>
            <a:avLst/>
            <a:gdLst/>
            <a:ahLst/>
            <a:cxnLst/>
            <a:rect l="l" t="t" r="r" b="b"/>
            <a:pathLst>
              <a:path w="3010" h="8390" extrusionOk="0">
                <a:moveTo>
                  <a:pt x="1520" y="1"/>
                </a:moveTo>
                <a:lnTo>
                  <a:pt x="0" y="7782"/>
                </a:lnTo>
                <a:lnTo>
                  <a:pt x="608" y="8390"/>
                </a:lnTo>
                <a:lnTo>
                  <a:pt x="3010" y="396"/>
                </a:lnTo>
                <a:lnTo>
                  <a:pt x="1520"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34"/>
          <p:cNvSpPr/>
          <p:nvPr/>
        </p:nvSpPr>
        <p:spPr>
          <a:xfrm>
            <a:off x="9735778" y="3822829"/>
            <a:ext cx="457952" cy="149418"/>
          </a:xfrm>
          <a:custGeom>
            <a:avLst/>
            <a:gdLst/>
            <a:ahLst/>
            <a:cxnLst/>
            <a:rect l="l" t="t" r="r" b="b"/>
            <a:pathLst>
              <a:path w="7083" h="2311" extrusionOk="0">
                <a:moveTo>
                  <a:pt x="0" y="1"/>
                </a:moveTo>
                <a:lnTo>
                  <a:pt x="0" y="973"/>
                </a:lnTo>
                <a:lnTo>
                  <a:pt x="6718" y="2311"/>
                </a:lnTo>
                <a:lnTo>
                  <a:pt x="7083" y="1004"/>
                </a:lnTo>
                <a:lnTo>
                  <a:pt x="0"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34"/>
          <p:cNvSpPr/>
          <p:nvPr/>
        </p:nvSpPr>
        <p:spPr>
          <a:xfrm>
            <a:off x="9808445" y="3722619"/>
            <a:ext cx="328318" cy="328254"/>
          </a:xfrm>
          <a:custGeom>
            <a:avLst/>
            <a:gdLst/>
            <a:ahLst/>
            <a:cxnLst/>
            <a:rect l="l" t="t" r="r" b="b"/>
            <a:pathLst>
              <a:path w="5078" h="5077" extrusionOk="0">
                <a:moveTo>
                  <a:pt x="2524" y="578"/>
                </a:moveTo>
                <a:cubicBezTo>
                  <a:pt x="2919" y="578"/>
                  <a:pt x="3253" y="699"/>
                  <a:pt x="3557" y="882"/>
                </a:cubicBezTo>
                <a:cubicBezTo>
                  <a:pt x="4074" y="1186"/>
                  <a:pt x="4408" y="1733"/>
                  <a:pt x="4469" y="2341"/>
                </a:cubicBezTo>
                <a:cubicBezTo>
                  <a:pt x="4500" y="2402"/>
                  <a:pt x="4500" y="2462"/>
                  <a:pt x="4500" y="2554"/>
                </a:cubicBezTo>
                <a:cubicBezTo>
                  <a:pt x="4500" y="2918"/>
                  <a:pt x="4378" y="3283"/>
                  <a:pt x="4196" y="3587"/>
                </a:cubicBezTo>
                <a:cubicBezTo>
                  <a:pt x="3861" y="4134"/>
                  <a:pt x="3223" y="4499"/>
                  <a:pt x="2524" y="4499"/>
                </a:cubicBezTo>
                <a:lnTo>
                  <a:pt x="2493" y="4499"/>
                </a:lnTo>
                <a:cubicBezTo>
                  <a:pt x="2129" y="4499"/>
                  <a:pt x="1794" y="4377"/>
                  <a:pt x="1490" y="4195"/>
                </a:cubicBezTo>
                <a:cubicBezTo>
                  <a:pt x="1034" y="3921"/>
                  <a:pt x="700" y="3435"/>
                  <a:pt x="609" y="2858"/>
                </a:cubicBezTo>
                <a:cubicBezTo>
                  <a:pt x="579" y="2766"/>
                  <a:pt x="579" y="2645"/>
                  <a:pt x="579" y="2554"/>
                </a:cubicBezTo>
                <a:cubicBezTo>
                  <a:pt x="579" y="2280"/>
                  <a:pt x="609" y="2037"/>
                  <a:pt x="700" y="1824"/>
                </a:cubicBezTo>
                <a:cubicBezTo>
                  <a:pt x="974" y="1186"/>
                  <a:pt x="1521" y="730"/>
                  <a:pt x="2189" y="608"/>
                </a:cubicBezTo>
                <a:cubicBezTo>
                  <a:pt x="2311" y="578"/>
                  <a:pt x="2433" y="578"/>
                  <a:pt x="2524" y="578"/>
                </a:cubicBezTo>
                <a:close/>
                <a:moveTo>
                  <a:pt x="2524" y="0"/>
                </a:moveTo>
                <a:cubicBezTo>
                  <a:pt x="2463" y="0"/>
                  <a:pt x="2402" y="0"/>
                  <a:pt x="2311" y="31"/>
                </a:cubicBezTo>
                <a:cubicBezTo>
                  <a:pt x="1308" y="92"/>
                  <a:pt x="457" y="791"/>
                  <a:pt x="123" y="1733"/>
                </a:cubicBezTo>
                <a:cubicBezTo>
                  <a:pt x="62" y="2006"/>
                  <a:pt x="1" y="2250"/>
                  <a:pt x="1" y="2554"/>
                </a:cubicBezTo>
                <a:cubicBezTo>
                  <a:pt x="1" y="2614"/>
                  <a:pt x="1" y="2675"/>
                  <a:pt x="1" y="2736"/>
                </a:cubicBezTo>
                <a:cubicBezTo>
                  <a:pt x="92" y="3648"/>
                  <a:pt x="609" y="4408"/>
                  <a:pt x="1369" y="4803"/>
                </a:cubicBezTo>
                <a:cubicBezTo>
                  <a:pt x="1673" y="4924"/>
                  <a:pt x="1977" y="5046"/>
                  <a:pt x="2311" y="5076"/>
                </a:cubicBezTo>
                <a:lnTo>
                  <a:pt x="2524" y="5076"/>
                </a:lnTo>
                <a:cubicBezTo>
                  <a:pt x="3496" y="5076"/>
                  <a:pt x="4348" y="4499"/>
                  <a:pt x="4773" y="3709"/>
                </a:cubicBezTo>
                <a:cubicBezTo>
                  <a:pt x="4955" y="3344"/>
                  <a:pt x="5047" y="2949"/>
                  <a:pt x="5047" y="2554"/>
                </a:cubicBezTo>
                <a:cubicBezTo>
                  <a:pt x="5077" y="2493"/>
                  <a:pt x="5077" y="2462"/>
                  <a:pt x="5047" y="2432"/>
                </a:cubicBezTo>
                <a:cubicBezTo>
                  <a:pt x="5016" y="1490"/>
                  <a:pt x="4500" y="730"/>
                  <a:pt x="3740" y="304"/>
                </a:cubicBezTo>
                <a:cubicBezTo>
                  <a:pt x="3375" y="122"/>
                  <a:pt x="2980" y="0"/>
                  <a:pt x="252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34"/>
          <p:cNvSpPr/>
          <p:nvPr/>
        </p:nvSpPr>
        <p:spPr>
          <a:xfrm>
            <a:off x="4980204" y="2921859"/>
            <a:ext cx="463900" cy="802822"/>
          </a:xfrm>
          <a:custGeom>
            <a:avLst/>
            <a:gdLst/>
            <a:ahLst/>
            <a:cxnLst/>
            <a:rect l="l" t="t" r="r" b="b"/>
            <a:pathLst>
              <a:path w="7175" h="12417" extrusionOk="0">
                <a:moveTo>
                  <a:pt x="2740" y="0"/>
                </a:moveTo>
                <a:cubicBezTo>
                  <a:pt x="2268" y="0"/>
                  <a:pt x="1868" y="316"/>
                  <a:pt x="1733" y="775"/>
                </a:cubicBezTo>
                <a:cubicBezTo>
                  <a:pt x="639" y="4605"/>
                  <a:pt x="1" y="11414"/>
                  <a:pt x="1" y="11414"/>
                </a:cubicBezTo>
                <a:lnTo>
                  <a:pt x="3466" y="12417"/>
                </a:lnTo>
                <a:cubicBezTo>
                  <a:pt x="5350" y="8131"/>
                  <a:pt x="6566" y="3997"/>
                  <a:pt x="7022" y="2295"/>
                </a:cubicBezTo>
                <a:cubicBezTo>
                  <a:pt x="7174" y="1809"/>
                  <a:pt x="6931" y="1292"/>
                  <a:pt x="6475" y="1079"/>
                </a:cubicBezTo>
                <a:cubicBezTo>
                  <a:pt x="5259" y="471"/>
                  <a:pt x="3831" y="167"/>
                  <a:pt x="2919" y="15"/>
                </a:cubicBezTo>
                <a:cubicBezTo>
                  <a:pt x="2858" y="5"/>
                  <a:pt x="2798" y="0"/>
                  <a:pt x="2740"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34"/>
          <p:cNvSpPr/>
          <p:nvPr/>
        </p:nvSpPr>
        <p:spPr>
          <a:xfrm>
            <a:off x="5241588" y="2478680"/>
            <a:ext cx="194612" cy="542520"/>
          </a:xfrm>
          <a:custGeom>
            <a:avLst/>
            <a:gdLst/>
            <a:ahLst/>
            <a:cxnLst/>
            <a:rect l="l" t="t" r="r" b="b"/>
            <a:pathLst>
              <a:path w="3010" h="8391" extrusionOk="0">
                <a:moveTo>
                  <a:pt x="1520" y="1"/>
                </a:moveTo>
                <a:lnTo>
                  <a:pt x="0" y="7752"/>
                </a:lnTo>
                <a:lnTo>
                  <a:pt x="639" y="8390"/>
                </a:lnTo>
                <a:lnTo>
                  <a:pt x="3010" y="396"/>
                </a:lnTo>
                <a:lnTo>
                  <a:pt x="1520"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34"/>
          <p:cNvSpPr/>
          <p:nvPr/>
        </p:nvSpPr>
        <p:spPr>
          <a:xfrm>
            <a:off x="5102072" y="2651621"/>
            <a:ext cx="457952" cy="147478"/>
          </a:xfrm>
          <a:custGeom>
            <a:avLst/>
            <a:gdLst/>
            <a:ahLst/>
            <a:cxnLst/>
            <a:rect l="l" t="t" r="r" b="b"/>
            <a:pathLst>
              <a:path w="7083" h="2281" extrusionOk="0">
                <a:moveTo>
                  <a:pt x="0" y="1"/>
                </a:moveTo>
                <a:lnTo>
                  <a:pt x="0" y="943"/>
                </a:lnTo>
                <a:lnTo>
                  <a:pt x="6718" y="2280"/>
                </a:lnTo>
                <a:lnTo>
                  <a:pt x="7082" y="973"/>
                </a:lnTo>
                <a:lnTo>
                  <a:pt x="0"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34"/>
          <p:cNvSpPr/>
          <p:nvPr/>
        </p:nvSpPr>
        <p:spPr>
          <a:xfrm>
            <a:off x="5174739" y="2551411"/>
            <a:ext cx="328254" cy="326314"/>
          </a:xfrm>
          <a:custGeom>
            <a:avLst/>
            <a:gdLst/>
            <a:ahLst/>
            <a:cxnLst/>
            <a:rect l="l" t="t" r="r" b="b"/>
            <a:pathLst>
              <a:path w="5077" h="5047" extrusionOk="0">
                <a:moveTo>
                  <a:pt x="2554" y="548"/>
                </a:moveTo>
                <a:cubicBezTo>
                  <a:pt x="2919" y="548"/>
                  <a:pt x="3284" y="669"/>
                  <a:pt x="3588" y="852"/>
                </a:cubicBezTo>
                <a:cubicBezTo>
                  <a:pt x="4074" y="1156"/>
                  <a:pt x="4439" y="1703"/>
                  <a:pt x="4499" y="2311"/>
                </a:cubicBezTo>
                <a:cubicBezTo>
                  <a:pt x="4499" y="2402"/>
                  <a:pt x="4499" y="2463"/>
                  <a:pt x="4499" y="2523"/>
                </a:cubicBezTo>
                <a:cubicBezTo>
                  <a:pt x="4499" y="2888"/>
                  <a:pt x="4408" y="3253"/>
                  <a:pt x="4196" y="3557"/>
                </a:cubicBezTo>
                <a:cubicBezTo>
                  <a:pt x="3861" y="4104"/>
                  <a:pt x="3253" y="4499"/>
                  <a:pt x="2554" y="4499"/>
                </a:cubicBezTo>
                <a:cubicBezTo>
                  <a:pt x="2524" y="4499"/>
                  <a:pt x="2524" y="4499"/>
                  <a:pt x="2493" y="4469"/>
                </a:cubicBezTo>
                <a:cubicBezTo>
                  <a:pt x="2129" y="4469"/>
                  <a:pt x="1794" y="4378"/>
                  <a:pt x="1521" y="4195"/>
                </a:cubicBezTo>
                <a:cubicBezTo>
                  <a:pt x="1034" y="3891"/>
                  <a:pt x="700" y="3405"/>
                  <a:pt x="609" y="2858"/>
                </a:cubicBezTo>
                <a:cubicBezTo>
                  <a:pt x="578" y="2736"/>
                  <a:pt x="578" y="2645"/>
                  <a:pt x="578" y="2523"/>
                </a:cubicBezTo>
                <a:cubicBezTo>
                  <a:pt x="578" y="2280"/>
                  <a:pt x="639" y="2037"/>
                  <a:pt x="730" y="1794"/>
                </a:cubicBezTo>
                <a:cubicBezTo>
                  <a:pt x="974" y="1186"/>
                  <a:pt x="1521" y="700"/>
                  <a:pt x="2220" y="578"/>
                </a:cubicBezTo>
                <a:cubicBezTo>
                  <a:pt x="2311" y="578"/>
                  <a:pt x="2433" y="548"/>
                  <a:pt x="2554" y="548"/>
                </a:cubicBezTo>
                <a:close/>
                <a:moveTo>
                  <a:pt x="2341" y="1"/>
                </a:moveTo>
                <a:cubicBezTo>
                  <a:pt x="1308" y="92"/>
                  <a:pt x="457" y="791"/>
                  <a:pt x="153" y="1733"/>
                </a:cubicBezTo>
                <a:cubicBezTo>
                  <a:pt x="62" y="1976"/>
                  <a:pt x="1" y="2250"/>
                  <a:pt x="1" y="2523"/>
                </a:cubicBezTo>
                <a:cubicBezTo>
                  <a:pt x="1" y="2584"/>
                  <a:pt x="31" y="2645"/>
                  <a:pt x="31" y="2736"/>
                </a:cubicBezTo>
                <a:cubicBezTo>
                  <a:pt x="92" y="3618"/>
                  <a:pt x="639" y="4378"/>
                  <a:pt x="1399" y="4773"/>
                </a:cubicBezTo>
                <a:cubicBezTo>
                  <a:pt x="1673" y="4925"/>
                  <a:pt x="2007" y="5016"/>
                  <a:pt x="2311" y="5046"/>
                </a:cubicBezTo>
                <a:lnTo>
                  <a:pt x="2554" y="5046"/>
                </a:lnTo>
                <a:cubicBezTo>
                  <a:pt x="3527" y="5046"/>
                  <a:pt x="4378" y="4499"/>
                  <a:pt x="4803" y="3678"/>
                </a:cubicBezTo>
                <a:cubicBezTo>
                  <a:pt x="4986" y="3344"/>
                  <a:pt x="5077" y="2949"/>
                  <a:pt x="5077" y="2523"/>
                </a:cubicBezTo>
                <a:cubicBezTo>
                  <a:pt x="5077" y="2493"/>
                  <a:pt x="5077" y="2432"/>
                  <a:pt x="5077" y="2402"/>
                </a:cubicBezTo>
                <a:cubicBezTo>
                  <a:pt x="5016" y="1490"/>
                  <a:pt x="4499" y="700"/>
                  <a:pt x="3740" y="305"/>
                </a:cubicBezTo>
                <a:cubicBezTo>
                  <a:pt x="3375" y="92"/>
                  <a:pt x="2980" y="1"/>
                  <a:pt x="255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34"/>
          <p:cNvSpPr/>
          <p:nvPr/>
        </p:nvSpPr>
        <p:spPr>
          <a:xfrm>
            <a:off x="10423531" y="4062552"/>
            <a:ext cx="302714" cy="1073080"/>
          </a:xfrm>
          <a:custGeom>
            <a:avLst/>
            <a:gdLst/>
            <a:ahLst/>
            <a:cxnLst/>
            <a:rect l="l" t="t" r="r" b="b"/>
            <a:pathLst>
              <a:path w="4682" h="16597" extrusionOk="0">
                <a:moveTo>
                  <a:pt x="2402" y="1"/>
                </a:moveTo>
                <a:lnTo>
                  <a:pt x="1" y="16323"/>
                </a:lnTo>
                <a:lnTo>
                  <a:pt x="1247" y="16597"/>
                </a:lnTo>
                <a:lnTo>
                  <a:pt x="4682" y="518"/>
                </a:lnTo>
                <a:lnTo>
                  <a:pt x="2402"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34"/>
          <p:cNvSpPr/>
          <p:nvPr/>
        </p:nvSpPr>
        <p:spPr>
          <a:xfrm>
            <a:off x="10195573" y="4241374"/>
            <a:ext cx="735062" cy="283060"/>
          </a:xfrm>
          <a:custGeom>
            <a:avLst/>
            <a:gdLst/>
            <a:ahLst/>
            <a:cxnLst/>
            <a:rect l="l" t="t" r="r" b="b"/>
            <a:pathLst>
              <a:path w="11369" h="4378" extrusionOk="0">
                <a:moveTo>
                  <a:pt x="609" y="1"/>
                </a:moveTo>
                <a:lnTo>
                  <a:pt x="1" y="2402"/>
                </a:lnTo>
                <a:lnTo>
                  <a:pt x="11126" y="4378"/>
                </a:lnTo>
                <a:lnTo>
                  <a:pt x="11369" y="2706"/>
                </a:lnTo>
                <a:lnTo>
                  <a:pt x="609"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35" name="Google Shape;2235;p34"/>
          <p:cNvSpPr/>
          <p:nvPr/>
        </p:nvSpPr>
        <p:spPr>
          <a:xfrm>
            <a:off x="12164638" y="5001859"/>
            <a:ext cx="161184" cy="573942"/>
          </a:xfrm>
          <a:custGeom>
            <a:avLst/>
            <a:gdLst/>
            <a:ahLst/>
            <a:cxnLst/>
            <a:rect l="l" t="t" r="r" b="b"/>
            <a:pathLst>
              <a:path w="2493" h="8877" extrusionOk="0">
                <a:moveTo>
                  <a:pt x="1277" y="1"/>
                </a:moveTo>
                <a:lnTo>
                  <a:pt x="0" y="8724"/>
                </a:lnTo>
                <a:lnTo>
                  <a:pt x="669" y="8876"/>
                </a:lnTo>
                <a:lnTo>
                  <a:pt x="2493" y="274"/>
                </a:lnTo>
                <a:lnTo>
                  <a:pt x="127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34"/>
          <p:cNvSpPr/>
          <p:nvPr/>
        </p:nvSpPr>
        <p:spPr>
          <a:xfrm>
            <a:off x="12042772" y="5098189"/>
            <a:ext cx="393168" cy="151358"/>
          </a:xfrm>
          <a:custGeom>
            <a:avLst/>
            <a:gdLst/>
            <a:ahLst/>
            <a:cxnLst/>
            <a:rect l="l" t="t" r="r" b="b"/>
            <a:pathLst>
              <a:path w="6081" h="2341" extrusionOk="0">
                <a:moveTo>
                  <a:pt x="305" y="0"/>
                </a:moveTo>
                <a:lnTo>
                  <a:pt x="1" y="1277"/>
                </a:lnTo>
                <a:lnTo>
                  <a:pt x="5928" y="2341"/>
                </a:lnTo>
                <a:lnTo>
                  <a:pt x="6080" y="1459"/>
                </a:lnTo>
                <a:lnTo>
                  <a:pt x="305"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34"/>
          <p:cNvSpPr/>
          <p:nvPr/>
        </p:nvSpPr>
        <p:spPr>
          <a:xfrm>
            <a:off x="859373" y="3399562"/>
            <a:ext cx="416702" cy="1029824"/>
          </a:xfrm>
          <a:custGeom>
            <a:avLst/>
            <a:gdLst/>
            <a:ahLst/>
            <a:cxnLst/>
            <a:rect l="l" t="t" r="r" b="b"/>
            <a:pathLst>
              <a:path w="6445" h="15928" extrusionOk="0">
                <a:moveTo>
                  <a:pt x="1977" y="1"/>
                </a:moveTo>
                <a:lnTo>
                  <a:pt x="1" y="396"/>
                </a:lnTo>
                <a:lnTo>
                  <a:pt x="5351" y="15928"/>
                </a:lnTo>
                <a:lnTo>
                  <a:pt x="6445" y="15715"/>
                </a:lnTo>
                <a:lnTo>
                  <a:pt x="197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34"/>
          <p:cNvSpPr/>
          <p:nvPr/>
        </p:nvSpPr>
        <p:spPr>
          <a:xfrm>
            <a:off x="676670" y="3611810"/>
            <a:ext cx="640732" cy="255516"/>
          </a:xfrm>
          <a:custGeom>
            <a:avLst/>
            <a:gdLst/>
            <a:ahLst/>
            <a:cxnLst/>
            <a:rect l="l" t="t" r="r" b="b"/>
            <a:pathLst>
              <a:path w="9910" h="3952" extrusionOk="0">
                <a:moveTo>
                  <a:pt x="9362" y="0"/>
                </a:moveTo>
                <a:lnTo>
                  <a:pt x="0" y="1550"/>
                </a:lnTo>
                <a:lnTo>
                  <a:pt x="608" y="3952"/>
                </a:lnTo>
                <a:lnTo>
                  <a:pt x="9909" y="1581"/>
                </a:lnTo>
                <a:lnTo>
                  <a:pt x="9362"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34"/>
          <p:cNvSpPr/>
          <p:nvPr/>
        </p:nvSpPr>
        <p:spPr>
          <a:xfrm>
            <a:off x="10804777" y="4717332"/>
            <a:ext cx="422974" cy="614804"/>
          </a:xfrm>
          <a:custGeom>
            <a:avLst/>
            <a:gdLst/>
            <a:ahLst/>
            <a:cxnLst/>
            <a:rect l="l" t="t" r="r" b="b"/>
            <a:pathLst>
              <a:path w="6542" h="9509" extrusionOk="0">
                <a:moveTo>
                  <a:pt x="3449" y="0"/>
                </a:moveTo>
                <a:cubicBezTo>
                  <a:pt x="3244" y="0"/>
                  <a:pt x="3027" y="28"/>
                  <a:pt x="2797" y="86"/>
                </a:cubicBezTo>
                <a:cubicBezTo>
                  <a:pt x="1" y="785"/>
                  <a:pt x="1156" y="8019"/>
                  <a:pt x="1156" y="8019"/>
                </a:cubicBezTo>
                <a:cubicBezTo>
                  <a:pt x="2949" y="9083"/>
                  <a:pt x="6262" y="9508"/>
                  <a:pt x="6262" y="9508"/>
                </a:cubicBezTo>
                <a:cubicBezTo>
                  <a:pt x="6541" y="3538"/>
                  <a:pt x="5745" y="0"/>
                  <a:pt x="3449"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34"/>
          <p:cNvSpPr/>
          <p:nvPr/>
        </p:nvSpPr>
        <p:spPr>
          <a:xfrm>
            <a:off x="11561318" y="4514522"/>
            <a:ext cx="444244" cy="442240"/>
          </a:xfrm>
          <a:custGeom>
            <a:avLst/>
            <a:gdLst/>
            <a:ahLst/>
            <a:cxnLst/>
            <a:rect l="l" t="t" r="r" b="b"/>
            <a:pathLst>
              <a:path w="6871" h="6840" extrusionOk="0">
                <a:moveTo>
                  <a:pt x="3436" y="761"/>
                </a:moveTo>
                <a:cubicBezTo>
                  <a:pt x="3831" y="761"/>
                  <a:pt x="4196" y="852"/>
                  <a:pt x="4530" y="1004"/>
                </a:cubicBezTo>
                <a:cubicBezTo>
                  <a:pt x="5259" y="1338"/>
                  <a:pt x="5807" y="1977"/>
                  <a:pt x="5989" y="2767"/>
                </a:cubicBezTo>
                <a:cubicBezTo>
                  <a:pt x="6050" y="2980"/>
                  <a:pt x="6080" y="3192"/>
                  <a:pt x="6080" y="3405"/>
                </a:cubicBezTo>
                <a:cubicBezTo>
                  <a:pt x="6080" y="3709"/>
                  <a:pt x="6019" y="4013"/>
                  <a:pt x="5928" y="4287"/>
                </a:cubicBezTo>
                <a:cubicBezTo>
                  <a:pt x="5624" y="5198"/>
                  <a:pt x="4834" y="5867"/>
                  <a:pt x="3892" y="6019"/>
                </a:cubicBezTo>
                <a:cubicBezTo>
                  <a:pt x="3740" y="6050"/>
                  <a:pt x="3588" y="6080"/>
                  <a:pt x="3436" y="6080"/>
                </a:cubicBezTo>
                <a:cubicBezTo>
                  <a:pt x="2980" y="6080"/>
                  <a:pt x="2554" y="5958"/>
                  <a:pt x="2159" y="5746"/>
                </a:cubicBezTo>
                <a:cubicBezTo>
                  <a:pt x="1490" y="5381"/>
                  <a:pt x="1004" y="4743"/>
                  <a:pt x="822" y="3952"/>
                </a:cubicBezTo>
                <a:cubicBezTo>
                  <a:pt x="791" y="3770"/>
                  <a:pt x="791" y="3587"/>
                  <a:pt x="791" y="3405"/>
                </a:cubicBezTo>
                <a:cubicBezTo>
                  <a:pt x="791" y="3132"/>
                  <a:pt x="822" y="2888"/>
                  <a:pt x="882" y="2645"/>
                </a:cubicBezTo>
                <a:cubicBezTo>
                  <a:pt x="1126" y="1855"/>
                  <a:pt x="1703" y="1247"/>
                  <a:pt x="2463" y="943"/>
                </a:cubicBezTo>
                <a:cubicBezTo>
                  <a:pt x="2767" y="821"/>
                  <a:pt x="3101" y="761"/>
                  <a:pt x="3436" y="761"/>
                </a:cubicBezTo>
                <a:close/>
                <a:moveTo>
                  <a:pt x="3436" y="1"/>
                </a:moveTo>
                <a:cubicBezTo>
                  <a:pt x="3101" y="1"/>
                  <a:pt x="2797" y="31"/>
                  <a:pt x="2524" y="122"/>
                </a:cubicBezTo>
                <a:cubicBezTo>
                  <a:pt x="1338" y="426"/>
                  <a:pt x="396" y="1399"/>
                  <a:pt x="92" y="2615"/>
                </a:cubicBezTo>
                <a:cubicBezTo>
                  <a:pt x="31" y="2888"/>
                  <a:pt x="1" y="3132"/>
                  <a:pt x="1" y="3405"/>
                </a:cubicBezTo>
                <a:cubicBezTo>
                  <a:pt x="1" y="3587"/>
                  <a:pt x="1" y="3739"/>
                  <a:pt x="31" y="3891"/>
                </a:cubicBezTo>
                <a:cubicBezTo>
                  <a:pt x="214" y="5107"/>
                  <a:pt x="1034" y="6110"/>
                  <a:pt x="2129" y="6566"/>
                </a:cubicBezTo>
                <a:cubicBezTo>
                  <a:pt x="2524" y="6749"/>
                  <a:pt x="2980" y="6840"/>
                  <a:pt x="3436" y="6840"/>
                </a:cubicBezTo>
                <a:cubicBezTo>
                  <a:pt x="3557" y="6840"/>
                  <a:pt x="3679" y="6840"/>
                  <a:pt x="3770" y="6809"/>
                </a:cubicBezTo>
                <a:cubicBezTo>
                  <a:pt x="5199" y="6688"/>
                  <a:pt x="6354" y="5685"/>
                  <a:pt x="6718" y="4347"/>
                </a:cubicBezTo>
                <a:cubicBezTo>
                  <a:pt x="6810" y="4043"/>
                  <a:pt x="6840" y="3739"/>
                  <a:pt x="6840" y="3405"/>
                </a:cubicBezTo>
                <a:cubicBezTo>
                  <a:pt x="6870" y="3192"/>
                  <a:pt x="6840" y="2980"/>
                  <a:pt x="6810" y="2767"/>
                </a:cubicBezTo>
                <a:cubicBezTo>
                  <a:pt x="6566" y="1581"/>
                  <a:pt x="5746" y="609"/>
                  <a:pt x="4621" y="214"/>
                </a:cubicBezTo>
                <a:cubicBezTo>
                  <a:pt x="4256" y="62"/>
                  <a:pt x="3861" y="1"/>
                  <a:pt x="3436"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34"/>
          <p:cNvSpPr/>
          <p:nvPr/>
        </p:nvSpPr>
        <p:spPr>
          <a:xfrm>
            <a:off x="11669414" y="4361237"/>
            <a:ext cx="212328" cy="1088854"/>
          </a:xfrm>
          <a:custGeom>
            <a:avLst/>
            <a:gdLst/>
            <a:ahLst/>
            <a:cxnLst/>
            <a:rect l="l" t="t" r="r" b="b"/>
            <a:pathLst>
              <a:path w="3284" h="16841" extrusionOk="0">
                <a:moveTo>
                  <a:pt x="1004" y="1"/>
                </a:moveTo>
                <a:lnTo>
                  <a:pt x="1" y="16263"/>
                </a:lnTo>
                <a:lnTo>
                  <a:pt x="1125" y="16840"/>
                </a:lnTo>
                <a:lnTo>
                  <a:pt x="328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34"/>
          <p:cNvSpPr/>
          <p:nvPr/>
        </p:nvSpPr>
        <p:spPr>
          <a:xfrm>
            <a:off x="11423806" y="4681581"/>
            <a:ext cx="729180" cy="123878"/>
          </a:xfrm>
          <a:custGeom>
            <a:avLst/>
            <a:gdLst/>
            <a:ahLst/>
            <a:cxnLst/>
            <a:rect l="l" t="t" r="r" b="b"/>
            <a:pathLst>
              <a:path w="11278" h="1916" extrusionOk="0">
                <a:moveTo>
                  <a:pt x="0" y="0"/>
                </a:moveTo>
                <a:lnTo>
                  <a:pt x="0" y="1155"/>
                </a:lnTo>
                <a:lnTo>
                  <a:pt x="11277" y="1915"/>
                </a:lnTo>
                <a:lnTo>
                  <a:pt x="11277" y="244"/>
                </a:lnTo>
                <a:lnTo>
                  <a:pt x="0"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43" name="Google Shape;2243;p34"/>
          <p:cNvSpPr/>
          <p:nvPr/>
        </p:nvSpPr>
        <p:spPr>
          <a:xfrm>
            <a:off x="4103800" y="2545529"/>
            <a:ext cx="428468" cy="417218"/>
          </a:xfrm>
          <a:custGeom>
            <a:avLst/>
            <a:gdLst/>
            <a:ahLst/>
            <a:cxnLst/>
            <a:rect l="l" t="t" r="r" b="b"/>
            <a:pathLst>
              <a:path w="6627" h="6453" extrusionOk="0">
                <a:moveTo>
                  <a:pt x="3329" y="719"/>
                </a:moveTo>
                <a:cubicBezTo>
                  <a:pt x="3415" y="719"/>
                  <a:pt x="3501" y="723"/>
                  <a:pt x="3587" y="730"/>
                </a:cubicBezTo>
                <a:cubicBezTo>
                  <a:pt x="4316" y="821"/>
                  <a:pt x="5016" y="1216"/>
                  <a:pt x="5441" y="1855"/>
                </a:cubicBezTo>
                <a:cubicBezTo>
                  <a:pt x="5532" y="2037"/>
                  <a:pt x="5623" y="2219"/>
                  <a:pt x="5715" y="2402"/>
                </a:cubicBezTo>
                <a:cubicBezTo>
                  <a:pt x="5806" y="2706"/>
                  <a:pt x="5836" y="2979"/>
                  <a:pt x="5836" y="3253"/>
                </a:cubicBezTo>
                <a:cubicBezTo>
                  <a:pt x="5836" y="4134"/>
                  <a:pt x="5350" y="4985"/>
                  <a:pt x="4529" y="5411"/>
                </a:cubicBezTo>
                <a:cubicBezTo>
                  <a:pt x="4408" y="5502"/>
                  <a:pt x="4286" y="5563"/>
                  <a:pt x="4134" y="5593"/>
                </a:cubicBezTo>
                <a:cubicBezTo>
                  <a:pt x="3887" y="5688"/>
                  <a:pt x="3628" y="5736"/>
                  <a:pt x="3372" y="5736"/>
                </a:cubicBezTo>
                <a:cubicBezTo>
                  <a:pt x="3219" y="5736"/>
                  <a:pt x="3066" y="5719"/>
                  <a:pt x="2918" y="5684"/>
                </a:cubicBezTo>
                <a:cubicBezTo>
                  <a:pt x="2219" y="5563"/>
                  <a:pt x="1550" y="5137"/>
                  <a:pt x="1186" y="4499"/>
                </a:cubicBezTo>
                <a:cubicBezTo>
                  <a:pt x="1095" y="4347"/>
                  <a:pt x="1034" y="4195"/>
                  <a:pt x="973" y="4043"/>
                </a:cubicBezTo>
                <a:cubicBezTo>
                  <a:pt x="882" y="3800"/>
                  <a:pt x="851" y="3557"/>
                  <a:pt x="821" y="3314"/>
                </a:cubicBezTo>
                <a:cubicBezTo>
                  <a:pt x="821" y="2554"/>
                  <a:pt x="1155" y="1794"/>
                  <a:pt x="1733" y="1307"/>
                </a:cubicBezTo>
                <a:cubicBezTo>
                  <a:pt x="1946" y="1125"/>
                  <a:pt x="2219" y="973"/>
                  <a:pt x="2523" y="852"/>
                </a:cubicBezTo>
                <a:cubicBezTo>
                  <a:pt x="2779" y="759"/>
                  <a:pt x="3052" y="719"/>
                  <a:pt x="3329" y="719"/>
                </a:cubicBezTo>
                <a:close/>
                <a:moveTo>
                  <a:pt x="3435" y="0"/>
                </a:moveTo>
                <a:cubicBezTo>
                  <a:pt x="3040" y="0"/>
                  <a:pt x="2675" y="31"/>
                  <a:pt x="2280" y="183"/>
                </a:cubicBezTo>
                <a:cubicBezTo>
                  <a:pt x="2006" y="274"/>
                  <a:pt x="1763" y="396"/>
                  <a:pt x="1520" y="548"/>
                </a:cubicBezTo>
                <a:cubicBezTo>
                  <a:pt x="547" y="1216"/>
                  <a:pt x="0" y="2371"/>
                  <a:pt x="122" y="3526"/>
                </a:cubicBezTo>
                <a:cubicBezTo>
                  <a:pt x="152" y="3769"/>
                  <a:pt x="183" y="4013"/>
                  <a:pt x="274" y="4256"/>
                </a:cubicBezTo>
                <a:cubicBezTo>
                  <a:pt x="335" y="4408"/>
                  <a:pt x="395" y="4560"/>
                  <a:pt x="456" y="4681"/>
                </a:cubicBezTo>
                <a:cubicBezTo>
                  <a:pt x="973" y="5715"/>
                  <a:pt x="2006" y="6384"/>
                  <a:pt x="3131" y="6444"/>
                </a:cubicBezTo>
                <a:cubicBezTo>
                  <a:pt x="3204" y="6450"/>
                  <a:pt x="3276" y="6452"/>
                  <a:pt x="3348" y="6452"/>
                </a:cubicBezTo>
                <a:cubicBezTo>
                  <a:pt x="3693" y="6452"/>
                  <a:pt x="4025" y="6393"/>
                  <a:pt x="4377" y="6292"/>
                </a:cubicBezTo>
                <a:cubicBezTo>
                  <a:pt x="4499" y="6262"/>
                  <a:pt x="4590" y="6201"/>
                  <a:pt x="4681" y="6171"/>
                </a:cubicBezTo>
                <a:cubicBezTo>
                  <a:pt x="5897" y="5593"/>
                  <a:pt x="6627" y="4347"/>
                  <a:pt x="6566" y="3070"/>
                </a:cubicBezTo>
                <a:cubicBezTo>
                  <a:pt x="6535" y="2766"/>
                  <a:pt x="6505" y="2462"/>
                  <a:pt x="6383" y="2189"/>
                </a:cubicBezTo>
                <a:cubicBezTo>
                  <a:pt x="6323" y="1976"/>
                  <a:pt x="6231" y="1794"/>
                  <a:pt x="6140" y="1642"/>
                </a:cubicBezTo>
                <a:cubicBezTo>
                  <a:pt x="5593" y="639"/>
                  <a:pt x="4529" y="31"/>
                  <a:pt x="343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44" name="Google Shape;2244;p34"/>
          <p:cNvSpPr/>
          <p:nvPr/>
        </p:nvSpPr>
        <p:spPr>
          <a:xfrm>
            <a:off x="4162762" y="2390303"/>
            <a:ext cx="338080" cy="1014114"/>
          </a:xfrm>
          <a:custGeom>
            <a:avLst/>
            <a:gdLst/>
            <a:ahLst/>
            <a:cxnLst/>
            <a:rect l="l" t="t" r="r" b="b"/>
            <a:pathLst>
              <a:path w="5229" h="15685" extrusionOk="0">
                <a:moveTo>
                  <a:pt x="2037" y="0"/>
                </a:moveTo>
                <a:lnTo>
                  <a:pt x="0" y="699"/>
                </a:lnTo>
                <a:lnTo>
                  <a:pt x="4043" y="15502"/>
                </a:lnTo>
                <a:lnTo>
                  <a:pt x="5228" y="15684"/>
                </a:lnTo>
                <a:lnTo>
                  <a:pt x="2037"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45" name="Google Shape;2245;p34"/>
          <p:cNvSpPr/>
          <p:nvPr/>
        </p:nvSpPr>
        <p:spPr>
          <a:xfrm>
            <a:off x="3981934" y="2608432"/>
            <a:ext cx="689868" cy="275172"/>
          </a:xfrm>
          <a:custGeom>
            <a:avLst/>
            <a:gdLst/>
            <a:ahLst/>
            <a:cxnLst/>
            <a:rect l="l" t="t" r="r" b="b"/>
            <a:pathLst>
              <a:path w="10670" h="4256" extrusionOk="0">
                <a:moveTo>
                  <a:pt x="10153" y="0"/>
                </a:moveTo>
                <a:lnTo>
                  <a:pt x="1" y="3192"/>
                </a:lnTo>
                <a:lnTo>
                  <a:pt x="365" y="4255"/>
                </a:lnTo>
                <a:lnTo>
                  <a:pt x="10670" y="1489"/>
                </a:lnTo>
                <a:lnTo>
                  <a:pt x="10153"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46" name="Google Shape;2246;p34"/>
          <p:cNvSpPr/>
          <p:nvPr/>
        </p:nvSpPr>
        <p:spPr>
          <a:xfrm>
            <a:off x="-168314" y="3266122"/>
            <a:ext cx="18457516" cy="7401704"/>
          </a:xfrm>
          <a:custGeom>
            <a:avLst/>
            <a:gdLst/>
            <a:ahLst/>
            <a:cxnLst/>
            <a:rect l="l" t="t" r="r" b="b"/>
            <a:pathLst>
              <a:path w="285477" h="114480" extrusionOk="0">
                <a:moveTo>
                  <a:pt x="74767" y="1"/>
                </a:moveTo>
                <a:cubicBezTo>
                  <a:pt x="25732" y="1"/>
                  <a:pt x="0" y="26211"/>
                  <a:pt x="0" y="26211"/>
                </a:cubicBezTo>
                <a:lnTo>
                  <a:pt x="0" y="114479"/>
                </a:lnTo>
                <a:lnTo>
                  <a:pt x="285476" y="114479"/>
                </a:lnTo>
                <a:lnTo>
                  <a:pt x="285476" y="35968"/>
                </a:lnTo>
                <a:cubicBezTo>
                  <a:pt x="279611" y="37844"/>
                  <a:pt x="267404" y="40214"/>
                  <a:pt x="248382" y="40214"/>
                </a:cubicBezTo>
                <a:cubicBezTo>
                  <a:pt x="235365" y="40214"/>
                  <a:pt x="219158" y="39104"/>
                  <a:pt x="199609" y="35968"/>
                </a:cubicBezTo>
                <a:cubicBezTo>
                  <a:pt x="151462" y="28247"/>
                  <a:pt x="133741" y="2411"/>
                  <a:pt x="80792" y="131"/>
                </a:cubicBezTo>
                <a:cubicBezTo>
                  <a:pt x="78746" y="43"/>
                  <a:pt x="76737" y="1"/>
                  <a:pt x="7476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47" name="Google Shape;2247;p34"/>
          <p:cNvSpPr/>
          <p:nvPr/>
        </p:nvSpPr>
        <p:spPr>
          <a:xfrm>
            <a:off x="-168314" y="7266889"/>
            <a:ext cx="18457516" cy="3408482"/>
          </a:xfrm>
          <a:custGeom>
            <a:avLst/>
            <a:gdLst/>
            <a:ahLst/>
            <a:cxnLst/>
            <a:rect l="l" t="t" r="r" b="b"/>
            <a:pathLst>
              <a:path w="285477" h="52718" extrusionOk="0">
                <a:moveTo>
                  <a:pt x="130605" y="0"/>
                </a:moveTo>
                <a:cubicBezTo>
                  <a:pt x="112197" y="0"/>
                  <a:pt x="94368" y="1242"/>
                  <a:pt x="77874" y="4754"/>
                </a:cubicBezTo>
                <a:cubicBezTo>
                  <a:pt x="55308" y="9555"/>
                  <a:pt x="38966" y="11107"/>
                  <a:pt x="27267" y="11107"/>
                </a:cubicBezTo>
                <a:cubicBezTo>
                  <a:pt x="5859" y="11107"/>
                  <a:pt x="0" y="5909"/>
                  <a:pt x="0" y="5909"/>
                </a:cubicBezTo>
                <a:lnTo>
                  <a:pt x="0" y="52718"/>
                </a:lnTo>
                <a:lnTo>
                  <a:pt x="285476" y="52718"/>
                </a:lnTo>
                <a:lnTo>
                  <a:pt x="285476" y="6334"/>
                </a:lnTo>
                <a:cubicBezTo>
                  <a:pt x="285294" y="6334"/>
                  <a:pt x="285142" y="6365"/>
                  <a:pt x="284960" y="6365"/>
                </a:cubicBezTo>
                <a:cubicBezTo>
                  <a:pt x="281647" y="6638"/>
                  <a:pt x="278273" y="6851"/>
                  <a:pt x="274838" y="6973"/>
                </a:cubicBezTo>
                <a:cubicBezTo>
                  <a:pt x="274078" y="7003"/>
                  <a:pt x="273288" y="7033"/>
                  <a:pt x="272497" y="7064"/>
                </a:cubicBezTo>
                <a:cubicBezTo>
                  <a:pt x="270522" y="7125"/>
                  <a:pt x="268516" y="7185"/>
                  <a:pt x="266479" y="7185"/>
                </a:cubicBezTo>
                <a:cubicBezTo>
                  <a:pt x="265259" y="7200"/>
                  <a:pt x="264032" y="7207"/>
                  <a:pt x="262798" y="7207"/>
                </a:cubicBezTo>
                <a:cubicBezTo>
                  <a:pt x="253923" y="7207"/>
                  <a:pt x="244710" y="6838"/>
                  <a:pt x="235263" y="6304"/>
                </a:cubicBezTo>
                <a:cubicBezTo>
                  <a:pt x="234351" y="6243"/>
                  <a:pt x="233409" y="6182"/>
                  <a:pt x="232497" y="6152"/>
                </a:cubicBezTo>
                <a:lnTo>
                  <a:pt x="232466" y="6122"/>
                </a:lnTo>
                <a:cubicBezTo>
                  <a:pt x="232284" y="6122"/>
                  <a:pt x="232132" y="6122"/>
                  <a:pt x="231980" y="6091"/>
                </a:cubicBezTo>
                <a:cubicBezTo>
                  <a:pt x="231585" y="6091"/>
                  <a:pt x="231220" y="6061"/>
                  <a:pt x="230855" y="6030"/>
                </a:cubicBezTo>
                <a:cubicBezTo>
                  <a:pt x="230095" y="6000"/>
                  <a:pt x="229305" y="5939"/>
                  <a:pt x="228515" y="5878"/>
                </a:cubicBezTo>
                <a:cubicBezTo>
                  <a:pt x="227633" y="5818"/>
                  <a:pt x="226722" y="5757"/>
                  <a:pt x="225810" y="5696"/>
                </a:cubicBezTo>
                <a:cubicBezTo>
                  <a:pt x="225171" y="5666"/>
                  <a:pt x="224533" y="5605"/>
                  <a:pt x="223895" y="5574"/>
                </a:cubicBezTo>
                <a:cubicBezTo>
                  <a:pt x="223500" y="5544"/>
                  <a:pt x="223135" y="5514"/>
                  <a:pt x="222770" y="5483"/>
                </a:cubicBezTo>
                <a:cubicBezTo>
                  <a:pt x="217785" y="5149"/>
                  <a:pt x="212740" y="4754"/>
                  <a:pt x="207663" y="4359"/>
                </a:cubicBezTo>
                <a:cubicBezTo>
                  <a:pt x="182191" y="2337"/>
                  <a:pt x="155854" y="0"/>
                  <a:pt x="13060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34"/>
          <p:cNvSpPr/>
          <p:nvPr/>
        </p:nvSpPr>
        <p:spPr>
          <a:xfrm>
            <a:off x="11795225" y="5677521"/>
            <a:ext cx="6459746" cy="5165030"/>
          </a:xfrm>
          <a:custGeom>
            <a:avLst/>
            <a:gdLst/>
            <a:ahLst/>
            <a:cxnLst/>
            <a:rect l="l" t="t" r="r" b="b"/>
            <a:pathLst>
              <a:path w="99911" h="79886" extrusionOk="0">
                <a:moveTo>
                  <a:pt x="52997" y="0"/>
                </a:moveTo>
                <a:cubicBezTo>
                  <a:pt x="49022" y="0"/>
                  <a:pt x="45184" y="261"/>
                  <a:pt x="42341" y="918"/>
                </a:cubicBezTo>
                <a:cubicBezTo>
                  <a:pt x="41308" y="1131"/>
                  <a:pt x="40335" y="1435"/>
                  <a:pt x="39393" y="1799"/>
                </a:cubicBezTo>
                <a:cubicBezTo>
                  <a:pt x="35411" y="3258"/>
                  <a:pt x="32463" y="5599"/>
                  <a:pt x="31794" y="7392"/>
                </a:cubicBezTo>
                <a:cubicBezTo>
                  <a:pt x="31642" y="7848"/>
                  <a:pt x="34530" y="10827"/>
                  <a:pt x="34985" y="10918"/>
                </a:cubicBezTo>
                <a:cubicBezTo>
                  <a:pt x="39271" y="11769"/>
                  <a:pt x="38025" y="16572"/>
                  <a:pt x="34104" y="16724"/>
                </a:cubicBezTo>
                <a:cubicBezTo>
                  <a:pt x="30061" y="16845"/>
                  <a:pt x="33466" y="17179"/>
                  <a:pt x="26657" y="18547"/>
                </a:cubicBezTo>
                <a:cubicBezTo>
                  <a:pt x="19362" y="20037"/>
                  <a:pt x="33891" y="22134"/>
                  <a:pt x="40700" y="23046"/>
                </a:cubicBezTo>
                <a:cubicBezTo>
                  <a:pt x="41065" y="23076"/>
                  <a:pt x="41277" y="23502"/>
                  <a:pt x="41125" y="23836"/>
                </a:cubicBezTo>
                <a:cubicBezTo>
                  <a:pt x="39514" y="26936"/>
                  <a:pt x="34803" y="27058"/>
                  <a:pt x="31095" y="27240"/>
                </a:cubicBezTo>
                <a:cubicBezTo>
                  <a:pt x="28207" y="27392"/>
                  <a:pt x="25350" y="27970"/>
                  <a:pt x="22614" y="28943"/>
                </a:cubicBezTo>
                <a:cubicBezTo>
                  <a:pt x="21551" y="29307"/>
                  <a:pt x="20548" y="29733"/>
                  <a:pt x="19544" y="30219"/>
                </a:cubicBezTo>
                <a:cubicBezTo>
                  <a:pt x="19028" y="30462"/>
                  <a:pt x="19180" y="31192"/>
                  <a:pt x="19727" y="31253"/>
                </a:cubicBezTo>
                <a:cubicBezTo>
                  <a:pt x="24833" y="31557"/>
                  <a:pt x="29940" y="31891"/>
                  <a:pt x="35046" y="32195"/>
                </a:cubicBezTo>
                <a:cubicBezTo>
                  <a:pt x="35867" y="32256"/>
                  <a:pt x="36809" y="32377"/>
                  <a:pt x="37204" y="33076"/>
                </a:cubicBezTo>
                <a:cubicBezTo>
                  <a:pt x="37782" y="34140"/>
                  <a:pt x="36627" y="35295"/>
                  <a:pt x="35593" y="35873"/>
                </a:cubicBezTo>
                <a:cubicBezTo>
                  <a:pt x="31156" y="38456"/>
                  <a:pt x="26019" y="39733"/>
                  <a:pt x="21125" y="41435"/>
                </a:cubicBezTo>
                <a:cubicBezTo>
                  <a:pt x="20365" y="41709"/>
                  <a:pt x="19575" y="41982"/>
                  <a:pt x="18815" y="42286"/>
                </a:cubicBezTo>
                <a:cubicBezTo>
                  <a:pt x="16079" y="43380"/>
                  <a:pt x="13496" y="44687"/>
                  <a:pt x="11216" y="46572"/>
                </a:cubicBezTo>
                <a:cubicBezTo>
                  <a:pt x="10942" y="46785"/>
                  <a:pt x="10973" y="47210"/>
                  <a:pt x="11246" y="47423"/>
                </a:cubicBezTo>
                <a:cubicBezTo>
                  <a:pt x="11702" y="47727"/>
                  <a:pt x="12128" y="48001"/>
                  <a:pt x="12614" y="48274"/>
                </a:cubicBezTo>
                <a:cubicBezTo>
                  <a:pt x="16778" y="50523"/>
                  <a:pt x="22007" y="50371"/>
                  <a:pt x="26961" y="51010"/>
                </a:cubicBezTo>
                <a:cubicBezTo>
                  <a:pt x="29028" y="51253"/>
                  <a:pt x="31064" y="51648"/>
                  <a:pt x="32949" y="52408"/>
                </a:cubicBezTo>
                <a:cubicBezTo>
                  <a:pt x="33375" y="52590"/>
                  <a:pt x="33405" y="53198"/>
                  <a:pt x="33010" y="53411"/>
                </a:cubicBezTo>
                <a:cubicBezTo>
                  <a:pt x="30791" y="54536"/>
                  <a:pt x="28572" y="55630"/>
                  <a:pt x="26292" y="56633"/>
                </a:cubicBezTo>
                <a:cubicBezTo>
                  <a:pt x="23101" y="58062"/>
                  <a:pt x="19818" y="59369"/>
                  <a:pt x="16505" y="60493"/>
                </a:cubicBezTo>
                <a:cubicBezTo>
                  <a:pt x="16049" y="60676"/>
                  <a:pt x="16019" y="61283"/>
                  <a:pt x="16475" y="61496"/>
                </a:cubicBezTo>
                <a:cubicBezTo>
                  <a:pt x="16809" y="61679"/>
                  <a:pt x="17143" y="61891"/>
                  <a:pt x="17417" y="62195"/>
                </a:cubicBezTo>
                <a:cubicBezTo>
                  <a:pt x="17690" y="62438"/>
                  <a:pt x="17599" y="62864"/>
                  <a:pt x="17295" y="63016"/>
                </a:cubicBezTo>
                <a:cubicBezTo>
                  <a:pt x="15198" y="64110"/>
                  <a:pt x="13161" y="65326"/>
                  <a:pt x="11216" y="66663"/>
                </a:cubicBezTo>
                <a:cubicBezTo>
                  <a:pt x="7477" y="69217"/>
                  <a:pt x="4073" y="72226"/>
                  <a:pt x="1094" y="75600"/>
                </a:cubicBezTo>
                <a:cubicBezTo>
                  <a:pt x="669" y="76086"/>
                  <a:pt x="243" y="76603"/>
                  <a:pt x="30" y="77180"/>
                </a:cubicBezTo>
                <a:cubicBezTo>
                  <a:pt x="0" y="77211"/>
                  <a:pt x="0" y="77272"/>
                  <a:pt x="0" y="77302"/>
                </a:cubicBezTo>
                <a:lnTo>
                  <a:pt x="42797" y="77302"/>
                </a:lnTo>
                <a:lnTo>
                  <a:pt x="42615" y="79886"/>
                </a:lnTo>
                <a:cubicBezTo>
                  <a:pt x="43527" y="79886"/>
                  <a:pt x="44408" y="79855"/>
                  <a:pt x="45320" y="79825"/>
                </a:cubicBezTo>
                <a:lnTo>
                  <a:pt x="45654" y="77302"/>
                </a:lnTo>
                <a:lnTo>
                  <a:pt x="81278" y="77302"/>
                </a:lnTo>
                <a:cubicBezTo>
                  <a:pt x="81278" y="77697"/>
                  <a:pt x="81248" y="78123"/>
                  <a:pt x="81217" y="78518"/>
                </a:cubicBezTo>
                <a:cubicBezTo>
                  <a:pt x="85625" y="78214"/>
                  <a:pt x="90032" y="77819"/>
                  <a:pt x="94409" y="77302"/>
                </a:cubicBezTo>
                <a:cubicBezTo>
                  <a:pt x="94743" y="77272"/>
                  <a:pt x="95078" y="77211"/>
                  <a:pt x="95412" y="77180"/>
                </a:cubicBezTo>
                <a:cubicBezTo>
                  <a:pt x="95747" y="77150"/>
                  <a:pt x="96111" y="77089"/>
                  <a:pt x="96476" y="77059"/>
                </a:cubicBezTo>
                <a:cubicBezTo>
                  <a:pt x="97479" y="76937"/>
                  <a:pt x="98452" y="76785"/>
                  <a:pt x="99455" y="76664"/>
                </a:cubicBezTo>
                <a:cubicBezTo>
                  <a:pt x="99728" y="76633"/>
                  <a:pt x="99911" y="76390"/>
                  <a:pt x="99911" y="76117"/>
                </a:cubicBezTo>
                <a:lnTo>
                  <a:pt x="99911" y="62773"/>
                </a:lnTo>
                <a:cubicBezTo>
                  <a:pt x="99911" y="62499"/>
                  <a:pt x="99698" y="62256"/>
                  <a:pt x="99424" y="62226"/>
                </a:cubicBezTo>
                <a:cubicBezTo>
                  <a:pt x="96658" y="62013"/>
                  <a:pt x="93892" y="61770"/>
                  <a:pt x="91126" y="61527"/>
                </a:cubicBezTo>
                <a:cubicBezTo>
                  <a:pt x="90245" y="61435"/>
                  <a:pt x="89333" y="61375"/>
                  <a:pt x="88452" y="61283"/>
                </a:cubicBezTo>
                <a:cubicBezTo>
                  <a:pt x="86962" y="61162"/>
                  <a:pt x="85473" y="61040"/>
                  <a:pt x="83983" y="60919"/>
                </a:cubicBezTo>
                <a:cubicBezTo>
                  <a:pt x="83862" y="60888"/>
                  <a:pt x="83740" y="60888"/>
                  <a:pt x="83619" y="60888"/>
                </a:cubicBezTo>
                <a:cubicBezTo>
                  <a:pt x="83375" y="60858"/>
                  <a:pt x="83223" y="60736"/>
                  <a:pt x="83163" y="60584"/>
                </a:cubicBezTo>
                <a:cubicBezTo>
                  <a:pt x="83072" y="60402"/>
                  <a:pt x="83102" y="60159"/>
                  <a:pt x="83223" y="60007"/>
                </a:cubicBezTo>
                <a:cubicBezTo>
                  <a:pt x="83284" y="59916"/>
                  <a:pt x="83375" y="59855"/>
                  <a:pt x="83527" y="59824"/>
                </a:cubicBezTo>
                <a:cubicBezTo>
                  <a:pt x="84774" y="59490"/>
                  <a:pt x="86020" y="59125"/>
                  <a:pt x="87236" y="58730"/>
                </a:cubicBezTo>
                <a:cubicBezTo>
                  <a:pt x="87600" y="58609"/>
                  <a:pt x="87996" y="58457"/>
                  <a:pt x="88391" y="58335"/>
                </a:cubicBezTo>
                <a:cubicBezTo>
                  <a:pt x="89424" y="57940"/>
                  <a:pt x="90458" y="57545"/>
                  <a:pt x="91491" y="57089"/>
                </a:cubicBezTo>
                <a:cubicBezTo>
                  <a:pt x="91977" y="56876"/>
                  <a:pt x="92464" y="56663"/>
                  <a:pt x="92950" y="56451"/>
                </a:cubicBezTo>
                <a:cubicBezTo>
                  <a:pt x="93102" y="56359"/>
                  <a:pt x="93224" y="56238"/>
                  <a:pt x="93254" y="56086"/>
                </a:cubicBezTo>
                <a:cubicBezTo>
                  <a:pt x="93771" y="54444"/>
                  <a:pt x="91370" y="53168"/>
                  <a:pt x="89546" y="52833"/>
                </a:cubicBezTo>
                <a:lnTo>
                  <a:pt x="74986" y="50219"/>
                </a:lnTo>
                <a:cubicBezTo>
                  <a:pt x="74439" y="50098"/>
                  <a:pt x="74378" y="49338"/>
                  <a:pt x="74925" y="49156"/>
                </a:cubicBezTo>
                <a:lnTo>
                  <a:pt x="86597" y="45235"/>
                </a:lnTo>
                <a:cubicBezTo>
                  <a:pt x="87114" y="45052"/>
                  <a:pt x="87600" y="44900"/>
                  <a:pt x="88117" y="44718"/>
                </a:cubicBezTo>
                <a:cubicBezTo>
                  <a:pt x="88847" y="44475"/>
                  <a:pt x="89607" y="44232"/>
                  <a:pt x="90336" y="43988"/>
                </a:cubicBezTo>
                <a:cubicBezTo>
                  <a:pt x="92190" y="43350"/>
                  <a:pt x="94257" y="42529"/>
                  <a:pt x="95199" y="40918"/>
                </a:cubicBezTo>
                <a:cubicBezTo>
                  <a:pt x="95412" y="40554"/>
                  <a:pt x="95169" y="40098"/>
                  <a:pt x="94743" y="40098"/>
                </a:cubicBezTo>
                <a:cubicBezTo>
                  <a:pt x="92950" y="40098"/>
                  <a:pt x="91126" y="40067"/>
                  <a:pt x="89333" y="39946"/>
                </a:cubicBezTo>
                <a:cubicBezTo>
                  <a:pt x="89151" y="39946"/>
                  <a:pt x="88938" y="39915"/>
                  <a:pt x="88725" y="39915"/>
                </a:cubicBezTo>
                <a:cubicBezTo>
                  <a:pt x="88117" y="39885"/>
                  <a:pt x="87540" y="39824"/>
                  <a:pt x="86932" y="39763"/>
                </a:cubicBezTo>
                <a:lnTo>
                  <a:pt x="86810" y="39763"/>
                </a:lnTo>
                <a:cubicBezTo>
                  <a:pt x="82342" y="39368"/>
                  <a:pt x="77904" y="38639"/>
                  <a:pt x="73558" y="37575"/>
                </a:cubicBezTo>
                <a:cubicBezTo>
                  <a:pt x="73041" y="37453"/>
                  <a:pt x="72980" y="36754"/>
                  <a:pt x="73466" y="36541"/>
                </a:cubicBezTo>
                <a:cubicBezTo>
                  <a:pt x="76202" y="35386"/>
                  <a:pt x="78938" y="34231"/>
                  <a:pt x="81673" y="33076"/>
                </a:cubicBezTo>
                <a:cubicBezTo>
                  <a:pt x="82038" y="32924"/>
                  <a:pt x="82129" y="32468"/>
                  <a:pt x="81856" y="32195"/>
                </a:cubicBezTo>
                <a:cubicBezTo>
                  <a:pt x="81734" y="32043"/>
                  <a:pt x="81582" y="31921"/>
                  <a:pt x="81430" y="31769"/>
                </a:cubicBezTo>
                <a:cubicBezTo>
                  <a:pt x="78056" y="28669"/>
                  <a:pt x="72463" y="28639"/>
                  <a:pt x="68421" y="26177"/>
                </a:cubicBezTo>
                <a:cubicBezTo>
                  <a:pt x="67722" y="25751"/>
                  <a:pt x="67023" y="25204"/>
                  <a:pt x="66810" y="24414"/>
                </a:cubicBezTo>
                <a:cubicBezTo>
                  <a:pt x="65928" y="21252"/>
                  <a:pt x="72950" y="20371"/>
                  <a:pt x="72372" y="17119"/>
                </a:cubicBezTo>
                <a:cubicBezTo>
                  <a:pt x="72038" y="15143"/>
                  <a:pt x="69333" y="14930"/>
                  <a:pt x="67296" y="14839"/>
                </a:cubicBezTo>
                <a:cubicBezTo>
                  <a:pt x="65290" y="14717"/>
                  <a:pt x="62767" y="12803"/>
                  <a:pt x="64013" y="11222"/>
                </a:cubicBezTo>
                <a:cubicBezTo>
                  <a:pt x="64348" y="10827"/>
                  <a:pt x="64834" y="10614"/>
                  <a:pt x="65320" y="10401"/>
                </a:cubicBezTo>
                <a:cubicBezTo>
                  <a:pt x="67874" y="9368"/>
                  <a:pt x="70427" y="8334"/>
                  <a:pt x="73011" y="7271"/>
                </a:cubicBezTo>
                <a:cubicBezTo>
                  <a:pt x="73375" y="7119"/>
                  <a:pt x="73436" y="6632"/>
                  <a:pt x="73132" y="6359"/>
                </a:cubicBezTo>
                <a:cubicBezTo>
                  <a:pt x="71369" y="4930"/>
                  <a:pt x="73679" y="3745"/>
                  <a:pt x="71552" y="2954"/>
                </a:cubicBezTo>
                <a:cubicBezTo>
                  <a:pt x="71430" y="2924"/>
                  <a:pt x="71096" y="2863"/>
                  <a:pt x="70670" y="2802"/>
                </a:cubicBezTo>
                <a:cubicBezTo>
                  <a:pt x="69272" y="2559"/>
                  <a:pt x="66871" y="2164"/>
                  <a:pt x="67175" y="2012"/>
                </a:cubicBezTo>
                <a:cubicBezTo>
                  <a:pt x="67175" y="2012"/>
                  <a:pt x="67205" y="1982"/>
                  <a:pt x="67205" y="1982"/>
                </a:cubicBezTo>
                <a:cubicBezTo>
                  <a:pt x="67661" y="1739"/>
                  <a:pt x="67539" y="1070"/>
                  <a:pt x="67023" y="979"/>
                </a:cubicBezTo>
                <a:cubicBezTo>
                  <a:pt x="63286" y="418"/>
                  <a:pt x="58031" y="0"/>
                  <a:pt x="52997" y="0"/>
                </a:cubicBezTo>
                <a:close/>
              </a:path>
            </a:pathLst>
          </a:custGeom>
          <a:solidFill>
            <a:srgbClr val="FFFFFF">
              <a:alpha val="7819"/>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34"/>
          <p:cNvSpPr/>
          <p:nvPr/>
        </p:nvSpPr>
        <p:spPr>
          <a:xfrm>
            <a:off x="15969070" y="8712731"/>
            <a:ext cx="628964" cy="1292454"/>
          </a:xfrm>
          <a:custGeom>
            <a:avLst/>
            <a:gdLst/>
            <a:ahLst/>
            <a:cxnLst/>
            <a:rect l="l" t="t" r="r" b="b"/>
            <a:pathLst>
              <a:path w="9728" h="19990" extrusionOk="0">
                <a:moveTo>
                  <a:pt x="3196" y="1"/>
                </a:moveTo>
                <a:cubicBezTo>
                  <a:pt x="2854" y="1"/>
                  <a:pt x="2536" y="8"/>
                  <a:pt x="2250" y="19"/>
                </a:cubicBezTo>
                <a:cubicBezTo>
                  <a:pt x="1368" y="50"/>
                  <a:pt x="669" y="749"/>
                  <a:pt x="578" y="1600"/>
                </a:cubicBezTo>
                <a:cubicBezTo>
                  <a:pt x="1" y="8196"/>
                  <a:pt x="1064" y="19442"/>
                  <a:pt x="1064" y="19442"/>
                </a:cubicBezTo>
                <a:lnTo>
                  <a:pt x="6992" y="19989"/>
                </a:lnTo>
                <a:cubicBezTo>
                  <a:pt x="8724" y="12451"/>
                  <a:pt x="9423" y="5338"/>
                  <a:pt x="9666" y="2451"/>
                </a:cubicBezTo>
                <a:cubicBezTo>
                  <a:pt x="9727" y="1630"/>
                  <a:pt x="9180" y="870"/>
                  <a:pt x="8390" y="627"/>
                </a:cubicBezTo>
                <a:cubicBezTo>
                  <a:pt x="6613" y="133"/>
                  <a:pt x="4676" y="1"/>
                  <a:pt x="3196"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50" name="Google Shape;2250;p34"/>
          <p:cNvSpPr/>
          <p:nvPr/>
        </p:nvSpPr>
        <p:spPr>
          <a:xfrm>
            <a:off x="16250106" y="7937700"/>
            <a:ext cx="171012" cy="900192"/>
          </a:xfrm>
          <a:custGeom>
            <a:avLst/>
            <a:gdLst/>
            <a:ahLst/>
            <a:cxnLst/>
            <a:rect l="l" t="t" r="r" b="b"/>
            <a:pathLst>
              <a:path w="2645" h="13923" extrusionOk="0">
                <a:moveTo>
                  <a:pt x="61" y="1"/>
                </a:moveTo>
                <a:lnTo>
                  <a:pt x="0" y="13071"/>
                </a:lnTo>
                <a:lnTo>
                  <a:pt x="1246" y="13922"/>
                </a:lnTo>
                <a:lnTo>
                  <a:pt x="2645" y="153"/>
                </a:lnTo>
                <a:lnTo>
                  <a:pt x="6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51" name="Google Shape;2251;p34"/>
          <p:cNvSpPr/>
          <p:nvPr/>
        </p:nvSpPr>
        <p:spPr>
          <a:xfrm>
            <a:off x="15921940" y="8252161"/>
            <a:ext cx="764480" cy="145474"/>
          </a:xfrm>
          <a:custGeom>
            <a:avLst/>
            <a:gdLst/>
            <a:ahLst/>
            <a:cxnLst/>
            <a:rect l="l" t="t" r="r" b="b"/>
            <a:pathLst>
              <a:path w="11824" h="2250" extrusionOk="0">
                <a:moveTo>
                  <a:pt x="11824" y="0"/>
                </a:moveTo>
                <a:lnTo>
                  <a:pt x="0" y="638"/>
                </a:lnTo>
                <a:lnTo>
                  <a:pt x="304" y="2189"/>
                </a:lnTo>
                <a:lnTo>
                  <a:pt x="11611" y="2249"/>
                </a:lnTo>
                <a:lnTo>
                  <a:pt x="1182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34"/>
          <p:cNvSpPr/>
          <p:nvPr/>
        </p:nvSpPr>
        <p:spPr>
          <a:xfrm>
            <a:off x="16055508" y="8051035"/>
            <a:ext cx="546400" cy="541874"/>
          </a:xfrm>
          <a:custGeom>
            <a:avLst/>
            <a:gdLst/>
            <a:ahLst/>
            <a:cxnLst/>
            <a:rect l="l" t="t" r="r" b="b"/>
            <a:pathLst>
              <a:path w="8451" h="8381" extrusionOk="0">
                <a:moveTo>
                  <a:pt x="4211" y="952"/>
                </a:moveTo>
                <a:cubicBezTo>
                  <a:pt x="4606" y="952"/>
                  <a:pt x="4991" y="1026"/>
                  <a:pt x="5351" y="1166"/>
                </a:cubicBezTo>
                <a:cubicBezTo>
                  <a:pt x="6262" y="1500"/>
                  <a:pt x="6992" y="2260"/>
                  <a:pt x="7296" y="3263"/>
                </a:cubicBezTo>
                <a:cubicBezTo>
                  <a:pt x="7326" y="3354"/>
                  <a:pt x="7357" y="3476"/>
                  <a:pt x="7387" y="3567"/>
                </a:cubicBezTo>
                <a:cubicBezTo>
                  <a:pt x="7509" y="4205"/>
                  <a:pt x="7448" y="4813"/>
                  <a:pt x="7205" y="5360"/>
                </a:cubicBezTo>
                <a:cubicBezTo>
                  <a:pt x="6840" y="6364"/>
                  <a:pt x="5958" y="7154"/>
                  <a:pt x="4803" y="7367"/>
                </a:cubicBezTo>
                <a:cubicBezTo>
                  <a:pt x="4773" y="7367"/>
                  <a:pt x="4743" y="7397"/>
                  <a:pt x="4743" y="7397"/>
                </a:cubicBezTo>
                <a:cubicBezTo>
                  <a:pt x="4560" y="7424"/>
                  <a:pt x="4381" y="7438"/>
                  <a:pt x="4205" y="7438"/>
                </a:cubicBezTo>
                <a:cubicBezTo>
                  <a:pt x="3794" y="7438"/>
                  <a:pt x="3402" y="7364"/>
                  <a:pt x="3041" y="7215"/>
                </a:cubicBezTo>
                <a:cubicBezTo>
                  <a:pt x="2189" y="6880"/>
                  <a:pt x="1490" y="6212"/>
                  <a:pt x="1156" y="5300"/>
                </a:cubicBezTo>
                <a:cubicBezTo>
                  <a:pt x="1095" y="5148"/>
                  <a:pt x="1034" y="4965"/>
                  <a:pt x="1004" y="4783"/>
                </a:cubicBezTo>
                <a:cubicBezTo>
                  <a:pt x="943" y="4388"/>
                  <a:pt x="943" y="3962"/>
                  <a:pt x="1004" y="3567"/>
                </a:cubicBezTo>
                <a:cubicBezTo>
                  <a:pt x="1217" y="2503"/>
                  <a:pt x="1977" y="1561"/>
                  <a:pt x="3071" y="1166"/>
                </a:cubicBezTo>
                <a:cubicBezTo>
                  <a:pt x="3223" y="1075"/>
                  <a:pt x="3405" y="1044"/>
                  <a:pt x="3588" y="1014"/>
                </a:cubicBezTo>
                <a:cubicBezTo>
                  <a:pt x="3796" y="972"/>
                  <a:pt x="4005" y="952"/>
                  <a:pt x="4211" y="952"/>
                </a:cubicBezTo>
                <a:close/>
                <a:moveTo>
                  <a:pt x="4211" y="1"/>
                </a:moveTo>
                <a:cubicBezTo>
                  <a:pt x="3944" y="1"/>
                  <a:pt x="3675" y="25"/>
                  <a:pt x="3405" y="72"/>
                </a:cubicBezTo>
                <a:cubicBezTo>
                  <a:pt x="3284" y="102"/>
                  <a:pt x="3192" y="132"/>
                  <a:pt x="3071" y="163"/>
                </a:cubicBezTo>
                <a:cubicBezTo>
                  <a:pt x="1430" y="619"/>
                  <a:pt x="274" y="2017"/>
                  <a:pt x="62" y="3628"/>
                </a:cubicBezTo>
                <a:cubicBezTo>
                  <a:pt x="1" y="4084"/>
                  <a:pt x="1" y="4509"/>
                  <a:pt x="92" y="4965"/>
                </a:cubicBezTo>
                <a:cubicBezTo>
                  <a:pt x="123" y="5087"/>
                  <a:pt x="123" y="5208"/>
                  <a:pt x="183" y="5300"/>
                </a:cubicBezTo>
                <a:cubicBezTo>
                  <a:pt x="548" y="6728"/>
                  <a:pt x="1673" y="7823"/>
                  <a:pt x="3041" y="8218"/>
                </a:cubicBezTo>
                <a:cubicBezTo>
                  <a:pt x="3418" y="8335"/>
                  <a:pt x="3831" y="8380"/>
                  <a:pt x="4253" y="8380"/>
                </a:cubicBezTo>
                <a:cubicBezTo>
                  <a:pt x="4375" y="8380"/>
                  <a:pt x="4498" y="8376"/>
                  <a:pt x="4621" y="8370"/>
                </a:cubicBezTo>
                <a:cubicBezTo>
                  <a:pt x="4743" y="8339"/>
                  <a:pt x="4864" y="8339"/>
                  <a:pt x="4986" y="8309"/>
                </a:cubicBezTo>
                <a:cubicBezTo>
                  <a:pt x="6597" y="8005"/>
                  <a:pt x="7782" y="6819"/>
                  <a:pt x="8208" y="5360"/>
                </a:cubicBezTo>
                <a:cubicBezTo>
                  <a:pt x="8390" y="4753"/>
                  <a:pt x="8451" y="4084"/>
                  <a:pt x="8299" y="3415"/>
                </a:cubicBezTo>
                <a:cubicBezTo>
                  <a:pt x="8299" y="3324"/>
                  <a:pt x="8299" y="3263"/>
                  <a:pt x="8269" y="3202"/>
                </a:cubicBezTo>
                <a:cubicBezTo>
                  <a:pt x="7904" y="1743"/>
                  <a:pt x="6810" y="619"/>
                  <a:pt x="5472" y="193"/>
                </a:cubicBezTo>
                <a:cubicBezTo>
                  <a:pt x="5061" y="62"/>
                  <a:pt x="4638" y="1"/>
                  <a:pt x="4211"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34"/>
          <p:cNvSpPr/>
          <p:nvPr/>
        </p:nvSpPr>
        <p:spPr>
          <a:xfrm>
            <a:off x="12516402" y="8666312"/>
            <a:ext cx="1039652" cy="1429264"/>
          </a:xfrm>
          <a:custGeom>
            <a:avLst/>
            <a:gdLst/>
            <a:ahLst/>
            <a:cxnLst/>
            <a:rect l="l" t="t" r="r" b="b"/>
            <a:pathLst>
              <a:path w="16080" h="22106" extrusionOk="0">
                <a:moveTo>
                  <a:pt x="5997" y="1"/>
                </a:moveTo>
                <a:cubicBezTo>
                  <a:pt x="5701" y="1"/>
                  <a:pt x="5415" y="3"/>
                  <a:pt x="5137" y="8"/>
                </a:cubicBezTo>
                <a:cubicBezTo>
                  <a:pt x="2766" y="68"/>
                  <a:pt x="821" y="1953"/>
                  <a:pt x="699" y="4293"/>
                </a:cubicBezTo>
                <a:cubicBezTo>
                  <a:pt x="335" y="11163"/>
                  <a:pt x="0" y="22105"/>
                  <a:pt x="0" y="22105"/>
                </a:cubicBezTo>
                <a:lnTo>
                  <a:pt x="13253" y="21710"/>
                </a:lnTo>
                <a:cubicBezTo>
                  <a:pt x="14286" y="17090"/>
                  <a:pt x="15229" y="9917"/>
                  <a:pt x="15776" y="5479"/>
                </a:cubicBezTo>
                <a:cubicBezTo>
                  <a:pt x="16080" y="3078"/>
                  <a:pt x="14438" y="828"/>
                  <a:pt x="12067" y="433"/>
                </a:cubicBezTo>
                <a:cubicBezTo>
                  <a:pt x="9925" y="94"/>
                  <a:pt x="7805" y="1"/>
                  <a:pt x="599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34"/>
          <p:cNvSpPr/>
          <p:nvPr/>
        </p:nvSpPr>
        <p:spPr>
          <a:xfrm>
            <a:off x="12995853" y="7754998"/>
            <a:ext cx="214266" cy="964976"/>
          </a:xfrm>
          <a:custGeom>
            <a:avLst/>
            <a:gdLst/>
            <a:ahLst/>
            <a:cxnLst/>
            <a:rect l="l" t="t" r="r" b="b"/>
            <a:pathLst>
              <a:path w="3314" h="14925" extrusionOk="0">
                <a:moveTo>
                  <a:pt x="1" y="0"/>
                </a:moveTo>
                <a:lnTo>
                  <a:pt x="366" y="14894"/>
                </a:lnTo>
                <a:lnTo>
                  <a:pt x="2098" y="14924"/>
                </a:lnTo>
                <a:lnTo>
                  <a:pt x="3314" y="304"/>
                </a:lnTo>
                <a:lnTo>
                  <a:pt x="1"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34"/>
          <p:cNvSpPr/>
          <p:nvPr/>
        </p:nvSpPr>
        <p:spPr>
          <a:xfrm>
            <a:off x="12667684" y="7955416"/>
            <a:ext cx="878532" cy="198556"/>
          </a:xfrm>
          <a:custGeom>
            <a:avLst/>
            <a:gdLst/>
            <a:ahLst/>
            <a:cxnLst/>
            <a:rect l="l" t="t" r="r" b="b"/>
            <a:pathLst>
              <a:path w="13588" h="3071" extrusionOk="0">
                <a:moveTo>
                  <a:pt x="13557" y="0"/>
                </a:moveTo>
                <a:lnTo>
                  <a:pt x="8572" y="973"/>
                </a:lnTo>
                <a:lnTo>
                  <a:pt x="5168" y="1004"/>
                </a:lnTo>
                <a:lnTo>
                  <a:pt x="274" y="244"/>
                </a:lnTo>
                <a:lnTo>
                  <a:pt x="1" y="3070"/>
                </a:lnTo>
                <a:lnTo>
                  <a:pt x="5229" y="2462"/>
                </a:lnTo>
                <a:lnTo>
                  <a:pt x="7964" y="2341"/>
                </a:lnTo>
                <a:lnTo>
                  <a:pt x="13588" y="2736"/>
                </a:lnTo>
                <a:lnTo>
                  <a:pt x="13588" y="2736"/>
                </a:lnTo>
                <a:lnTo>
                  <a:pt x="13557"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34"/>
          <p:cNvSpPr/>
          <p:nvPr/>
        </p:nvSpPr>
        <p:spPr>
          <a:xfrm>
            <a:off x="17016476" y="10142541"/>
            <a:ext cx="1055364" cy="1450406"/>
          </a:xfrm>
          <a:custGeom>
            <a:avLst/>
            <a:gdLst/>
            <a:ahLst/>
            <a:cxnLst/>
            <a:rect l="l" t="t" r="r" b="b"/>
            <a:pathLst>
              <a:path w="16323" h="22433" extrusionOk="0">
                <a:moveTo>
                  <a:pt x="5198" y="1"/>
                </a:moveTo>
                <a:cubicBezTo>
                  <a:pt x="2797" y="62"/>
                  <a:pt x="852" y="1976"/>
                  <a:pt x="700" y="4378"/>
                </a:cubicBezTo>
                <a:cubicBezTo>
                  <a:pt x="639" y="5533"/>
                  <a:pt x="578" y="6809"/>
                  <a:pt x="517" y="8116"/>
                </a:cubicBezTo>
                <a:cubicBezTo>
                  <a:pt x="517" y="8147"/>
                  <a:pt x="517" y="8208"/>
                  <a:pt x="517" y="8238"/>
                </a:cubicBezTo>
                <a:cubicBezTo>
                  <a:pt x="517" y="8633"/>
                  <a:pt x="487" y="9059"/>
                  <a:pt x="456" y="9454"/>
                </a:cubicBezTo>
                <a:cubicBezTo>
                  <a:pt x="213" y="15715"/>
                  <a:pt x="0" y="22433"/>
                  <a:pt x="0" y="22433"/>
                </a:cubicBezTo>
                <a:lnTo>
                  <a:pt x="13466" y="22038"/>
                </a:lnTo>
                <a:cubicBezTo>
                  <a:pt x="14317" y="18177"/>
                  <a:pt x="15137" y="12615"/>
                  <a:pt x="15685" y="8238"/>
                </a:cubicBezTo>
                <a:cubicBezTo>
                  <a:pt x="15685" y="8208"/>
                  <a:pt x="15685" y="8147"/>
                  <a:pt x="15715" y="8116"/>
                </a:cubicBezTo>
                <a:cubicBezTo>
                  <a:pt x="15715" y="8086"/>
                  <a:pt x="15715" y="8025"/>
                  <a:pt x="15715" y="7995"/>
                </a:cubicBezTo>
                <a:cubicBezTo>
                  <a:pt x="15837" y="7113"/>
                  <a:pt x="15928" y="6293"/>
                  <a:pt x="16019" y="5533"/>
                </a:cubicBezTo>
                <a:cubicBezTo>
                  <a:pt x="16323" y="3101"/>
                  <a:pt x="14651" y="821"/>
                  <a:pt x="12250" y="457"/>
                </a:cubicBezTo>
                <a:cubicBezTo>
                  <a:pt x="11399" y="305"/>
                  <a:pt x="10548" y="214"/>
                  <a:pt x="9727" y="122"/>
                </a:cubicBezTo>
                <a:cubicBezTo>
                  <a:pt x="9089" y="92"/>
                  <a:pt x="8481" y="31"/>
                  <a:pt x="7903" y="31"/>
                </a:cubicBezTo>
                <a:cubicBezTo>
                  <a:pt x="6931" y="1"/>
                  <a:pt x="6019" y="1"/>
                  <a:pt x="5198"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34"/>
          <p:cNvSpPr/>
          <p:nvPr/>
        </p:nvSpPr>
        <p:spPr>
          <a:xfrm>
            <a:off x="17503813" y="9215064"/>
            <a:ext cx="216270" cy="980688"/>
          </a:xfrm>
          <a:custGeom>
            <a:avLst/>
            <a:gdLst/>
            <a:ahLst/>
            <a:cxnLst/>
            <a:rect l="l" t="t" r="r" b="b"/>
            <a:pathLst>
              <a:path w="3345" h="15168" extrusionOk="0">
                <a:moveTo>
                  <a:pt x="1" y="0"/>
                </a:moveTo>
                <a:lnTo>
                  <a:pt x="396" y="15137"/>
                </a:lnTo>
                <a:lnTo>
                  <a:pt x="2128" y="15167"/>
                </a:lnTo>
                <a:lnTo>
                  <a:pt x="3344" y="304"/>
                </a:lnTo>
                <a:lnTo>
                  <a:pt x="1"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58" name="Google Shape;2258;p34"/>
          <p:cNvSpPr/>
          <p:nvPr/>
        </p:nvSpPr>
        <p:spPr>
          <a:xfrm>
            <a:off x="17169763" y="9419427"/>
            <a:ext cx="892238" cy="202434"/>
          </a:xfrm>
          <a:custGeom>
            <a:avLst/>
            <a:gdLst/>
            <a:ahLst/>
            <a:cxnLst/>
            <a:rect l="l" t="t" r="r" b="b"/>
            <a:pathLst>
              <a:path w="13800" h="3131" extrusionOk="0">
                <a:moveTo>
                  <a:pt x="13800" y="0"/>
                </a:moveTo>
                <a:lnTo>
                  <a:pt x="8724" y="1003"/>
                </a:lnTo>
                <a:lnTo>
                  <a:pt x="5259" y="1034"/>
                </a:lnTo>
                <a:lnTo>
                  <a:pt x="274" y="274"/>
                </a:lnTo>
                <a:lnTo>
                  <a:pt x="0" y="3131"/>
                </a:lnTo>
                <a:lnTo>
                  <a:pt x="0" y="3131"/>
                </a:lnTo>
                <a:lnTo>
                  <a:pt x="5289" y="2523"/>
                </a:lnTo>
                <a:lnTo>
                  <a:pt x="8086" y="2371"/>
                </a:lnTo>
                <a:lnTo>
                  <a:pt x="13800" y="2797"/>
                </a:lnTo>
                <a:lnTo>
                  <a:pt x="13800"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34"/>
          <p:cNvSpPr/>
          <p:nvPr/>
        </p:nvSpPr>
        <p:spPr>
          <a:xfrm>
            <a:off x="14216196" y="7411058"/>
            <a:ext cx="619136" cy="619136"/>
          </a:xfrm>
          <a:custGeom>
            <a:avLst/>
            <a:gdLst/>
            <a:ahLst/>
            <a:cxnLst/>
            <a:rect l="l" t="t" r="r" b="b"/>
            <a:pathLst>
              <a:path w="9576" h="9576" extrusionOk="0">
                <a:moveTo>
                  <a:pt x="4773" y="1095"/>
                </a:moveTo>
                <a:cubicBezTo>
                  <a:pt x="5320" y="1095"/>
                  <a:pt x="5837" y="1217"/>
                  <a:pt x="6323" y="1429"/>
                </a:cubicBezTo>
                <a:cubicBezTo>
                  <a:pt x="7296" y="1855"/>
                  <a:pt x="8055" y="2736"/>
                  <a:pt x="8359" y="3800"/>
                </a:cubicBezTo>
                <a:cubicBezTo>
                  <a:pt x="8359" y="3831"/>
                  <a:pt x="8359" y="3861"/>
                  <a:pt x="8359" y="3861"/>
                </a:cubicBezTo>
                <a:cubicBezTo>
                  <a:pt x="8451" y="4165"/>
                  <a:pt x="8481" y="4469"/>
                  <a:pt x="8481" y="4803"/>
                </a:cubicBezTo>
                <a:cubicBezTo>
                  <a:pt x="8481" y="5229"/>
                  <a:pt x="8420" y="5624"/>
                  <a:pt x="8268" y="6019"/>
                </a:cubicBezTo>
                <a:cubicBezTo>
                  <a:pt x="7843" y="7265"/>
                  <a:pt x="6748" y="8208"/>
                  <a:pt x="5411" y="8451"/>
                </a:cubicBezTo>
                <a:cubicBezTo>
                  <a:pt x="5229" y="8481"/>
                  <a:pt x="5016" y="8481"/>
                  <a:pt x="4803" y="8481"/>
                </a:cubicBezTo>
                <a:cubicBezTo>
                  <a:pt x="4165" y="8481"/>
                  <a:pt x="3557" y="8329"/>
                  <a:pt x="3040" y="8056"/>
                </a:cubicBezTo>
                <a:cubicBezTo>
                  <a:pt x="2098" y="7539"/>
                  <a:pt x="1399" y="6627"/>
                  <a:pt x="1156" y="5533"/>
                </a:cubicBezTo>
                <a:cubicBezTo>
                  <a:pt x="1125" y="5290"/>
                  <a:pt x="1095" y="5047"/>
                  <a:pt x="1095" y="4803"/>
                </a:cubicBezTo>
                <a:cubicBezTo>
                  <a:pt x="1095" y="4408"/>
                  <a:pt x="1156" y="4043"/>
                  <a:pt x="1247" y="3709"/>
                </a:cubicBezTo>
                <a:cubicBezTo>
                  <a:pt x="1277" y="3588"/>
                  <a:pt x="1338" y="3466"/>
                  <a:pt x="1399" y="3344"/>
                </a:cubicBezTo>
                <a:cubicBezTo>
                  <a:pt x="1764" y="2433"/>
                  <a:pt x="2523" y="1703"/>
                  <a:pt x="3435" y="1338"/>
                </a:cubicBezTo>
                <a:cubicBezTo>
                  <a:pt x="3861" y="1186"/>
                  <a:pt x="4317" y="1095"/>
                  <a:pt x="4773" y="1095"/>
                </a:cubicBezTo>
                <a:close/>
                <a:moveTo>
                  <a:pt x="4803" y="1"/>
                </a:moveTo>
                <a:cubicBezTo>
                  <a:pt x="4347" y="1"/>
                  <a:pt x="3922" y="62"/>
                  <a:pt x="3526" y="183"/>
                </a:cubicBezTo>
                <a:cubicBezTo>
                  <a:pt x="2007" y="609"/>
                  <a:pt x="760" y="1764"/>
                  <a:pt x="274" y="3253"/>
                </a:cubicBezTo>
                <a:cubicBezTo>
                  <a:pt x="213" y="3405"/>
                  <a:pt x="183" y="3557"/>
                  <a:pt x="153" y="3679"/>
                </a:cubicBezTo>
                <a:cubicBezTo>
                  <a:pt x="61" y="4043"/>
                  <a:pt x="1" y="4408"/>
                  <a:pt x="1" y="4803"/>
                </a:cubicBezTo>
                <a:cubicBezTo>
                  <a:pt x="1" y="5016"/>
                  <a:pt x="31" y="5229"/>
                  <a:pt x="61" y="5472"/>
                </a:cubicBezTo>
                <a:cubicBezTo>
                  <a:pt x="305" y="7144"/>
                  <a:pt x="1429" y="8572"/>
                  <a:pt x="2949" y="9211"/>
                </a:cubicBezTo>
                <a:cubicBezTo>
                  <a:pt x="3526" y="9424"/>
                  <a:pt x="4134" y="9575"/>
                  <a:pt x="4773" y="9575"/>
                </a:cubicBezTo>
                <a:cubicBezTo>
                  <a:pt x="4955" y="9575"/>
                  <a:pt x="5107" y="9545"/>
                  <a:pt x="5289" y="9545"/>
                </a:cubicBezTo>
                <a:cubicBezTo>
                  <a:pt x="7235" y="9332"/>
                  <a:pt x="8846" y="7934"/>
                  <a:pt x="9362" y="6080"/>
                </a:cubicBezTo>
                <a:cubicBezTo>
                  <a:pt x="9484" y="5685"/>
                  <a:pt x="9545" y="5229"/>
                  <a:pt x="9545" y="4773"/>
                </a:cubicBezTo>
                <a:cubicBezTo>
                  <a:pt x="9575" y="4499"/>
                  <a:pt x="9514" y="4195"/>
                  <a:pt x="9484" y="3892"/>
                </a:cubicBezTo>
                <a:cubicBezTo>
                  <a:pt x="9150" y="2250"/>
                  <a:pt x="7995" y="882"/>
                  <a:pt x="6475" y="305"/>
                </a:cubicBezTo>
                <a:cubicBezTo>
                  <a:pt x="5928" y="122"/>
                  <a:pt x="5381" y="1"/>
                  <a:pt x="480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34"/>
          <p:cNvSpPr/>
          <p:nvPr/>
        </p:nvSpPr>
        <p:spPr>
          <a:xfrm>
            <a:off x="14367545" y="7200815"/>
            <a:ext cx="294826" cy="1517194"/>
          </a:xfrm>
          <a:custGeom>
            <a:avLst/>
            <a:gdLst/>
            <a:ahLst/>
            <a:cxnLst/>
            <a:rect l="l" t="t" r="r" b="b"/>
            <a:pathLst>
              <a:path w="4560" h="23466" extrusionOk="0">
                <a:moveTo>
                  <a:pt x="1398" y="1"/>
                </a:moveTo>
                <a:lnTo>
                  <a:pt x="0" y="22615"/>
                </a:lnTo>
                <a:lnTo>
                  <a:pt x="1581" y="23466"/>
                </a:lnTo>
                <a:lnTo>
                  <a:pt x="4559"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34"/>
          <p:cNvSpPr/>
          <p:nvPr/>
        </p:nvSpPr>
        <p:spPr>
          <a:xfrm>
            <a:off x="14023603" y="7644899"/>
            <a:ext cx="1018058" cy="175022"/>
          </a:xfrm>
          <a:custGeom>
            <a:avLst/>
            <a:gdLst/>
            <a:ahLst/>
            <a:cxnLst/>
            <a:rect l="l" t="t" r="r" b="b"/>
            <a:pathLst>
              <a:path w="15746" h="2707" extrusionOk="0">
                <a:moveTo>
                  <a:pt x="1" y="1"/>
                </a:moveTo>
                <a:lnTo>
                  <a:pt x="1" y="1642"/>
                </a:lnTo>
                <a:lnTo>
                  <a:pt x="15746" y="2706"/>
                </a:lnTo>
                <a:lnTo>
                  <a:pt x="15746" y="366"/>
                </a:lnTo>
                <a:lnTo>
                  <a:pt x="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34"/>
          <p:cNvSpPr/>
          <p:nvPr/>
        </p:nvSpPr>
        <p:spPr>
          <a:xfrm>
            <a:off x="17271910" y="7800191"/>
            <a:ext cx="467844" cy="469718"/>
          </a:xfrm>
          <a:custGeom>
            <a:avLst/>
            <a:gdLst/>
            <a:ahLst/>
            <a:cxnLst/>
            <a:rect l="l" t="t" r="r" b="b"/>
            <a:pathLst>
              <a:path w="7236" h="7265" extrusionOk="0">
                <a:moveTo>
                  <a:pt x="3618" y="821"/>
                </a:moveTo>
                <a:cubicBezTo>
                  <a:pt x="4044" y="821"/>
                  <a:pt x="4439" y="912"/>
                  <a:pt x="4773" y="1064"/>
                </a:cubicBezTo>
                <a:cubicBezTo>
                  <a:pt x="5533" y="1429"/>
                  <a:pt x="6141" y="2098"/>
                  <a:pt x="6354" y="2949"/>
                </a:cubicBezTo>
                <a:cubicBezTo>
                  <a:pt x="6384" y="3161"/>
                  <a:pt x="6445" y="3405"/>
                  <a:pt x="6445" y="3648"/>
                </a:cubicBezTo>
                <a:cubicBezTo>
                  <a:pt x="6445" y="3952"/>
                  <a:pt x="6384" y="4286"/>
                  <a:pt x="6262" y="4560"/>
                </a:cubicBezTo>
                <a:cubicBezTo>
                  <a:pt x="5928" y="5502"/>
                  <a:pt x="5107" y="6231"/>
                  <a:pt x="4104" y="6414"/>
                </a:cubicBezTo>
                <a:cubicBezTo>
                  <a:pt x="3952" y="6444"/>
                  <a:pt x="3770" y="6444"/>
                  <a:pt x="3618" y="6444"/>
                </a:cubicBezTo>
                <a:cubicBezTo>
                  <a:pt x="3132" y="6444"/>
                  <a:pt x="2676" y="6322"/>
                  <a:pt x="2281" y="6110"/>
                </a:cubicBezTo>
                <a:cubicBezTo>
                  <a:pt x="1551" y="5715"/>
                  <a:pt x="1034" y="5015"/>
                  <a:pt x="852" y="4195"/>
                </a:cubicBezTo>
                <a:cubicBezTo>
                  <a:pt x="822" y="4012"/>
                  <a:pt x="822" y="3830"/>
                  <a:pt x="822" y="3648"/>
                </a:cubicBezTo>
                <a:cubicBezTo>
                  <a:pt x="822" y="3344"/>
                  <a:pt x="852" y="3070"/>
                  <a:pt x="943" y="2827"/>
                </a:cubicBezTo>
                <a:cubicBezTo>
                  <a:pt x="1186" y="2006"/>
                  <a:pt x="1794" y="1338"/>
                  <a:pt x="2615" y="1003"/>
                </a:cubicBezTo>
                <a:cubicBezTo>
                  <a:pt x="2919" y="882"/>
                  <a:pt x="3253" y="821"/>
                  <a:pt x="3618" y="821"/>
                </a:cubicBezTo>
                <a:close/>
                <a:moveTo>
                  <a:pt x="3618" y="0"/>
                </a:moveTo>
                <a:cubicBezTo>
                  <a:pt x="3284" y="0"/>
                  <a:pt x="2949" y="61"/>
                  <a:pt x="2645" y="122"/>
                </a:cubicBezTo>
                <a:cubicBezTo>
                  <a:pt x="1399" y="487"/>
                  <a:pt x="396" y="1520"/>
                  <a:pt x="92" y="2797"/>
                </a:cubicBezTo>
                <a:cubicBezTo>
                  <a:pt x="31" y="3070"/>
                  <a:pt x="1" y="3344"/>
                  <a:pt x="1" y="3617"/>
                </a:cubicBezTo>
                <a:cubicBezTo>
                  <a:pt x="1" y="3800"/>
                  <a:pt x="1" y="3982"/>
                  <a:pt x="31" y="4134"/>
                </a:cubicBezTo>
                <a:cubicBezTo>
                  <a:pt x="214" y="5380"/>
                  <a:pt x="1004" y="6414"/>
                  <a:pt x="2098" y="6930"/>
                </a:cubicBezTo>
                <a:cubicBezTo>
                  <a:pt x="2159" y="6961"/>
                  <a:pt x="2189" y="6961"/>
                  <a:pt x="2220" y="6991"/>
                </a:cubicBezTo>
                <a:cubicBezTo>
                  <a:pt x="2645" y="7174"/>
                  <a:pt x="3132" y="7265"/>
                  <a:pt x="3618" y="7265"/>
                </a:cubicBezTo>
                <a:cubicBezTo>
                  <a:pt x="3740" y="7265"/>
                  <a:pt x="3861" y="7265"/>
                  <a:pt x="3983" y="7234"/>
                </a:cubicBezTo>
                <a:cubicBezTo>
                  <a:pt x="4226" y="7204"/>
                  <a:pt x="4439" y="7174"/>
                  <a:pt x="4621" y="7113"/>
                </a:cubicBezTo>
                <a:cubicBezTo>
                  <a:pt x="5837" y="6778"/>
                  <a:pt x="6779" y="5806"/>
                  <a:pt x="7113" y="4620"/>
                </a:cubicBezTo>
                <a:cubicBezTo>
                  <a:pt x="7205" y="4316"/>
                  <a:pt x="7235" y="3982"/>
                  <a:pt x="7235" y="3617"/>
                </a:cubicBezTo>
                <a:cubicBezTo>
                  <a:pt x="7235" y="3405"/>
                  <a:pt x="7235" y="3192"/>
                  <a:pt x="7174" y="2949"/>
                </a:cubicBezTo>
                <a:cubicBezTo>
                  <a:pt x="6961" y="1702"/>
                  <a:pt x="6050" y="669"/>
                  <a:pt x="4895" y="243"/>
                </a:cubicBezTo>
                <a:cubicBezTo>
                  <a:pt x="4499" y="91"/>
                  <a:pt x="4074" y="0"/>
                  <a:pt x="3618"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34"/>
          <p:cNvSpPr/>
          <p:nvPr/>
        </p:nvSpPr>
        <p:spPr>
          <a:xfrm>
            <a:off x="17383951" y="7639016"/>
            <a:ext cx="226034" cy="1153640"/>
          </a:xfrm>
          <a:custGeom>
            <a:avLst/>
            <a:gdLst/>
            <a:ahLst/>
            <a:cxnLst/>
            <a:rect l="l" t="t" r="r" b="b"/>
            <a:pathLst>
              <a:path w="3496" h="17843" extrusionOk="0">
                <a:moveTo>
                  <a:pt x="1095" y="1"/>
                </a:moveTo>
                <a:lnTo>
                  <a:pt x="0" y="17205"/>
                </a:lnTo>
                <a:lnTo>
                  <a:pt x="1216" y="17843"/>
                </a:lnTo>
                <a:lnTo>
                  <a:pt x="3496"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4"/>
          <p:cNvSpPr/>
          <p:nvPr/>
        </p:nvSpPr>
        <p:spPr>
          <a:xfrm>
            <a:off x="17124572" y="7977009"/>
            <a:ext cx="772368" cy="133706"/>
          </a:xfrm>
          <a:custGeom>
            <a:avLst/>
            <a:gdLst/>
            <a:ahLst/>
            <a:cxnLst/>
            <a:rect l="l" t="t" r="r" b="b"/>
            <a:pathLst>
              <a:path w="11946" h="2068" extrusionOk="0">
                <a:moveTo>
                  <a:pt x="0" y="1"/>
                </a:moveTo>
                <a:lnTo>
                  <a:pt x="0" y="1247"/>
                </a:lnTo>
                <a:lnTo>
                  <a:pt x="11946" y="2068"/>
                </a:lnTo>
                <a:lnTo>
                  <a:pt x="11946" y="274"/>
                </a:lnTo>
                <a:lnTo>
                  <a:pt x="0"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4"/>
          <p:cNvSpPr/>
          <p:nvPr/>
        </p:nvSpPr>
        <p:spPr>
          <a:xfrm>
            <a:off x="14829345" y="9413478"/>
            <a:ext cx="756658" cy="357736"/>
          </a:xfrm>
          <a:custGeom>
            <a:avLst/>
            <a:gdLst/>
            <a:ahLst/>
            <a:cxnLst/>
            <a:rect l="l" t="t" r="r" b="b"/>
            <a:pathLst>
              <a:path w="11703" h="5533" extrusionOk="0">
                <a:moveTo>
                  <a:pt x="5866" y="1"/>
                </a:moveTo>
                <a:cubicBezTo>
                  <a:pt x="2644" y="1"/>
                  <a:pt x="0" y="1247"/>
                  <a:pt x="0" y="2767"/>
                </a:cubicBezTo>
                <a:cubicBezTo>
                  <a:pt x="0" y="4287"/>
                  <a:pt x="2644" y="5533"/>
                  <a:pt x="5866" y="5533"/>
                </a:cubicBezTo>
                <a:cubicBezTo>
                  <a:pt x="9088" y="5533"/>
                  <a:pt x="11702" y="4287"/>
                  <a:pt x="11702" y="2767"/>
                </a:cubicBezTo>
                <a:cubicBezTo>
                  <a:pt x="11702" y="1247"/>
                  <a:pt x="9088" y="1"/>
                  <a:pt x="5866"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4"/>
          <p:cNvSpPr/>
          <p:nvPr/>
        </p:nvSpPr>
        <p:spPr>
          <a:xfrm>
            <a:off x="13819243" y="9692575"/>
            <a:ext cx="485494" cy="229978"/>
          </a:xfrm>
          <a:custGeom>
            <a:avLst/>
            <a:gdLst/>
            <a:ahLst/>
            <a:cxnLst/>
            <a:rect l="l" t="t" r="r" b="b"/>
            <a:pathLst>
              <a:path w="7509" h="3557" extrusionOk="0">
                <a:moveTo>
                  <a:pt x="3770" y="0"/>
                </a:moveTo>
                <a:cubicBezTo>
                  <a:pt x="1672" y="0"/>
                  <a:pt x="1" y="790"/>
                  <a:pt x="1" y="1793"/>
                </a:cubicBezTo>
                <a:cubicBezTo>
                  <a:pt x="1" y="2766"/>
                  <a:pt x="1672" y="3556"/>
                  <a:pt x="3770" y="3556"/>
                </a:cubicBezTo>
                <a:cubicBezTo>
                  <a:pt x="5837" y="3556"/>
                  <a:pt x="7508" y="2766"/>
                  <a:pt x="7508" y="1793"/>
                </a:cubicBezTo>
                <a:cubicBezTo>
                  <a:pt x="7508" y="790"/>
                  <a:pt x="5837" y="0"/>
                  <a:pt x="3770"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34"/>
          <p:cNvSpPr/>
          <p:nvPr/>
        </p:nvSpPr>
        <p:spPr>
          <a:xfrm>
            <a:off x="14998341" y="8937972"/>
            <a:ext cx="243750" cy="115992"/>
          </a:xfrm>
          <a:custGeom>
            <a:avLst/>
            <a:gdLst/>
            <a:ahLst/>
            <a:cxnLst/>
            <a:rect l="l" t="t" r="r" b="b"/>
            <a:pathLst>
              <a:path w="3770" h="1794" extrusionOk="0">
                <a:moveTo>
                  <a:pt x="1885" y="0"/>
                </a:moveTo>
                <a:cubicBezTo>
                  <a:pt x="851" y="0"/>
                  <a:pt x="0" y="395"/>
                  <a:pt x="0" y="912"/>
                </a:cubicBezTo>
                <a:cubicBezTo>
                  <a:pt x="0" y="1398"/>
                  <a:pt x="851" y="1794"/>
                  <a:pt x="1885" y="1794"/>
                </a:cubicBezTo>
                <a:cubicBezTo>
                  <a:pt x="2948" y="1794"/>
                  <a:pt x="3769" y="1398"/>
                  <a:pt x="3769" y="912"/>
                </a:cubicBezTo>
                <a:cubicBezTo>
                  <a:pt x="3769" y="395"/>
                  <a:pt x="2948" y="0"/>
                  <a:pt x="188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34"/>
          <p:cNvSpPr/>
          <p:nvPr/>
        </p:nvSpPr>
        <p:spPr>
          <a:xfrm>
            <a:off x="11991699" y="8106698"/>
            <a:ext cx="243750" cy="114052"/>
          </a:xfrm>
          <a:custGeom>
            <a:avLst/>
            <a:gdLst/>
            <a:ahLst/>
            <a:cxnLst/>
            <a:rect l="l" t="t" r="r" b="b"/>
            <a:pathLst>
              <a:path w="3770" h="1764" extrusionOk="0">
                <a:moveTo>
                  <a:pt x="1885" y="1"/>
                </a:moveTo>
                <a:cubicBezTo>
                  <a:pt x="852" y="1"/>
                  <a:pt x="1" y="396"/>
                  <a:pt x="1" y="882"/>
                </a:cubicBezTo>
                <a:cubicBezTo>
                  <a:pt x="1" y="1369"/>
                  <a:pt x="852" y="1764"/>
                  <a:pt x="1885" y="1764"/>
                </a:cubicBezTo>
                <a:cubicBezTo>
                  <a:pt x="2919" y="1764"/>
                  <a:pt x="3770" y="1369"/>
                  <a:pt x="3770" y="882"/>
                </a:cubicBezTo>
                <a:cubicBezTo>
                  <a:pt x="3770" y="396"/>
                  <a:pt x="2919" y="1"/>
                  <a:pt x="1885"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4"/>
          <p:cNvSpPr/>
          <p:nvPr/>
        </p:nvSpPr>
        <p:spPr>
          <a:xfrm>
            <a:off x="11307822" y="7641021"/>
            <a:ext cx="432412" cy="202434"/>
          </a:xfrm>
          <a:custGeom>
            <a:avLst/>
            <a:gdLst/>
            <a:ahLst/>
            <a:cxnLst/>
            <a:rect l="l" t="t" r="r" b="b"/>
            <a:pathLst>
              <a:path w="6688" h="3131" extrusionOk="0">
                <a:moveTo>
                  <a:pt x="3344" y="0"/>
                </a:moveTo>
                <a:cubicBezTo>
                  <a:pt x="1490" y="0"/>
                  <a:pt x="1" y="699"/>
                  <a:pt x="1" y="1581"/>
                </a:cubicBezTo>
                <a:cubicBezTo>
                  <a:pt x="1" y="2432"/>
                  <a:pt x="1490" y="3131"/>
                  <a:pt x="3344" y="3131"/>
                </a:cubicBezTo>
                <a:cubicBezTo>
                  <a:pt x="5199" y="3131"/>
                  <a:pt x="6688" y="2432"/>
                  <a:pt x="6688" y="1581"/>
                </a:cubicBezTo>
                <a:cubicBezTo>
                  <a:pt x="6688" y="699"/>
                  <a:pt x="5199" y="0"/>
                  <a:pt x="3344" y="0"/>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4"/>
          <p:cNvSpPr/>
          <p:nvPr/>
        </p:nvSpPr>
        <p:spPr>
          <a:xfrm>
            <a:off x="16686305" y="9507802"/>
            <a:ext cx="243750" cy="114052"/>
          </a:xfrm>
          <a:custGeom>
            <a:avLst/>
            <a:gdLst/>
            <a:ahLst/>
            <a:cxnLst/>
            <a:rect l="l" t="t" r="r" b="b"/>
            <a:pathLst>
              <a:path w="3770" h="1764" extrusionOk="0">
                <a:moveTo>
                  <a:pt x="1885" y="1"/>
                </a:moveTo>
                <a:cubicBezTo>
                  <a:pt x="852" y="1"/>
                  <a:pt x="1" y="396"/>
                  <a:pt x="1" y="882"/>
                </a:cubicBezTo>
                <a:cubicBezTo>
                  <a:pt x="1" y="1369"/>
                  <a:pt x="852" y="1764"/>
                  <a:pt x="1885" y="1764"/>
                </a:cubicBezTo>
                <a:cubicBezTo>
                  <a:pt x="2919" y="1764"/>
                  <a:pt x="3770" y="1369"/>
                  <a:pt x="3770" y="882"/>
                </a:cubicBezTo>
                <a:cubicBezTo>
                  <a:pt x="3770" y="396"/>
                  <a:pt x="2919" y="1"/>
                  <a:pt x="1885"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4"/>
          <p:cNvSpPr/>
          <p:nvPr/>
        </p:nvSpPr>
        <p:spPr>
          <a:xfrm>
            <a:off x="5692093" y="4697461"/>
            <a:ext cx="3231722" cy="2844250"/>
          </a:xfrm>
          <a:custGeom>
            <a:avLst/>
            <a:gdLst/>
            <a:ahLst/>
            <a:cxnLst/>
            <a:rect l="l" t="t" r="r" b="b"/>
            <a:pathLst>
              <a:path w="43254" h="38068" extrusionOk="0">
                <a:moveTo>
                  <a:pt x="21627" y="0"/>
                </a:moveTo>
                <a:cubicBezTo>
                  <a:pt x="19093" y="0"/>
                  <a:pt x="16517" y="510"/>
                  <a:pt x="14043" y="1587"/>
                </a:cubicBezTo>
                <a:cubicBezTo>
                  <a:pt x="4408" y="5781"/>
                  <a:pt x="1" y="16997"/>
                  <a:pt x="4195" y="26633"/>
                </a:cubicBezTo>
                <a:cubicBezTo>
                  <a:pt x="7313" y="33794"/>
                  <a:pt x="14309" y="38068"/>
                  <a:pt x="21653" y="38068"/>
                </a:cubicBezTo>
                <a:cubicBezTo>
                  <a:pt x="24189" y="38068"/>
                  <a:pt x="26767" y="37558"/>
                  <a:pt x="29241" y="36481"/>
                </a:cubicBezTo>
                <a:cubicBezTo>
                  <a:pt x="38846" y="32286"/>
                  <a:pt x="43254" y="21070"/>
                  <a:pt x="39059" y="11435"/>
                </a:cubicBezTo>
                <a:cubicBezTo>
                  <a:pt x="35941" y="4273"/>
                  <a:pt x="28962" y="0"/>
                  <a:pt x="21627" y="0"/>
                </a:cubicBezTo>
                <a:close/>
              </a:path>
            </a:pathLst>
          </a:custGeom>
          <a:solidFill>
            <a:srgbClr val="FFFFFF">
              <a:alpha val="139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4"/>
          <p:cNvSpPr/>
          <p:nvPr/>
        </p:nvSpPr>
        <p:spPr>
          <a:xfrm>
            <a:off x="6505043" y="5371671"/>
            <a:ext cx="1605626" cy="1495570"/>
          </a:xfrm>
          <a:custGeom>
            <a:avLst/>
            <a:gdLst/>
            <a:ahLst/>
            <a:cxnLst/>
            <a:rect l="l" t="t" r="r" b="b"/>
            <a:pathLst>
              <a:path w="21490" h="20017" extrusionOk="0">
                <a:moveTo>
                  <a:pt x="10730" y="1"/>
                </a:moveTo>
                <a:cubicBezTo>
                  <a:pt x="5900" y="1"/>
                  <a:pt x="1676" y="3499"/>
                  <a:pt x="882" y="8428"/>
                </a:cubicBezTo>
                <a:cubicBezTo>
                  <a:pt x="0" y="13869"/>
                  <a:pt x="3708" y="19006"/>
                  <a:pt x="9180" y="19888"/>
                </a:cubicBezTo>
                <a:cubicBezTo>
                  <a:pt x="9715" y="19974"/>
                  <a:pt x="10248" y="20016"/>
                  <a:pt x="10774" y="20016"/>
                </a:cubicBezTo>
                <a:cubicBezTo>
                  <a:pt x="15591" y="20016"/>
                  <a:pt x="19844" y="16495"/>
                  <a:pt x="20639" y="11590"/>
                </a:cubicBezTo>
                <a:cubicBezTo>
                  <a:pt x="21490" y="6149"/>
                  <a:pt x="17782" y="1012"/>
                  <a:pt x="12341" y="130"/>
                </a:cubicBezTo>
                <a:cubicBezTo>
                  <a:pt x="11799" y="43"/>
                  <a:pt x="11261" y="1"/>
                  <a:pt x="10730" y="1"/>
                </a:cubicBezTo>
                <a:close/>
              </a:path>
            </a:pathLst>
          </a:custGeom>
          <a:solidFill>
            <a:srgbClr val="FFFFFF">
              <a:alpha val="139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4"/>
          <p:cNvSpPr/>
          <p:nvPr/>
        </p:nvSpPr>
        <p:spPr>
          <a:xfrm>
            <a:off x="6786608" y="5633808"/>
            <a:ext cx="1044740" cy="971296"/>
          </a:xfrm>
          <a:custGeom>
            <a:avLst/>
            <a:gdLst/>
            <a:ahLst/>
            <a:cxnLst/>
            <a:rect l="l" t="t" r="r" b="b"/>
            <a:pathLst>
              <a:path w="13983" h="13000" extrusionOk="0">
                <a:moveTo>
                  <a:pt x="6967" y="1"/>
                </a:moveTo>
                <a:cubicBezTo>
                  <a:pt x="3827" y="1"/>
                  <a:pt x="1067" y="2266"/>
                  <a:pt x="547" y="5467"/>
                </a:cubicBezTo>
                <a:cubicBezTo>
                  <a:pt x="0" y="9023"/>
                  <a:pt x="2402" y="12336"/>
                  <a:pt x="5958" y="12913"/>
                </a:cubicBezTo>
                <a:cubicBezTo>
                  <a:pt x="6310" y="12971"/>
                  <a:pt x="6661" y="12999"/>
                  <a:pt x="7008" y="12999"/>
                </a:cubicBezTo>
                <a:cubicBezTo>
                  <a:pt x="10125" y="12999"/>
                  <a:pt x="12885" y="10734"/>
                  <a:pt x="13405" y="7533"/>
                </a:cubicBezTo>
                <a:cubicBezTo>
                  <a:pt x="13982" y="3977"/>
                  <a:pt x="11551" y="634"/>
                  <a:pt x="8025" y="86"/>
                </a:cubicBezTo>
                <a:cubicBezTo>
                  <a:pt x="7669" y="29"/>
                  <a:pt x="7316" y="1"/>
                  <a:pt x="6967" y="1"/>
                </a:cubicBezTo>
                <a:close/>
              </a:path>
            </a:pathLst>
          </a:custGeom>
          <a:solidFill>
            <a:srgbClr val="FFFFFF">
              <a:alpha val="139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4"/>
          <p:cNvSpPr/>
          <p:nvPr/>
        </p:nvSpPr>
        <p:spPr>
          <a:xfrm>
            <a:off x="6813874" y="7285303"/>
            <a:ext cx="1305868" cy="246858"/>
          </a:xfrm>
          <a:custGeom>
            <a:avLst/>
            <a:gdLst/>
            <a:ahLst/>
            <a:cxnLst/>
            <a:rect l="l" t="t" r="r" b="b"/>
            <a:pathLst>
              <a:path w="17478" h="3304" extrusionOk="0">
                <a:moveTo>
                  <a:pt x="10557" y="1"/>
                </a:moveTo>
                <a:cubicBezTo>
                  <a:pt x="7440" y="1"/>
                  <a:pt x="3743" y="93"/>
                  <a:pt x="699" y="442"/>
                </a:cubicBezTo>
                <a:cubicBezTo>
                  <a:pt x="395" y="472"/>
                  <a:pt x="122" y="715"/>
                  <a:pt x="61" y="1050"/>
                </a:cubicBezTo>
                <a:cubicBezTo>
                  <a:pt x="61" y="1171"/>
                  <a:pt x="61" y="1262"/>
                  <a:pt x="30" y="1414"/>
                </a:cubicBezTo>
                <a:cubicBezTo>
                  <a:pt x="0" y="1810"/>
                  <a:pt x="61" y="2296"/>
                  <a:pt x="213" y="2782"/>
                </a:cubicBezTo>
                <a:cubicBezTo>
                  <a:pt x="334" y="3056"/>
                  <a:pt x="578" y="3238"/>
                  <a:pt x="882" y="3238"/>
                </a:cubicBezTo>
                <a:cubicBezTo>
                  <a:pt x="1599" y="3262"/>
                  <a:pt x="3174" y="3304"/>
                  <a:pt x="5205" y="3304"/>
                </a:cubicBezTo>
                <a:cubicBezTo>
                  <a:pt x="8419" y="3304"/>
                  <a:pt x="12776" y="3199"/>
                  <a:pt x="16687" y="2752"/>
                </a:cubicBezTo>
                <a:cubicBezTo>
                  <a:pt x="16991" y="2721"/>
                  <a:pt x="17234" y="2509"/>
                  <a:pt x="17326" y="2235"/>
                </a:cubicBezTo>
                <a:cubicBezTo>
                  <a:pt x="17386" y="1992"/>
                  <a:pt x="17447" y="1718"/>
                  <a:pt x="17447" y="1414"/>
                </a:cubicBezTo>
                <a:cubicBezTo>
                  <a:pt x="17478" y="1141"/>
                  <a:pt x="17447" y="867"/>
                  <a:pt x="17386" y="624"/>
                </a:cubicBezTo>
                <a:cubicBezTo>
                  <a:pt x="17326" y="320"/>
                  <a:pt x="17022" y="107"/>
                  <a:pt x="16718" y="107"/>
                </a:cubicBezTo>
                <a:cubicBezTo>
                  <a:pt x="15787" y="78"/>
                  <a:pt x="13416" y="1"/>
                  <a:pt x="10557"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4"/>
          <p:cNvSpPr/>
          <p:nvPr/>
        </p:nvSpPr>
        <p:spPr>
          <a:xfrm>
            <a:off x="7090885" y="6525855"/>
            <a:ext cx="488338" cy="767622"/>
          </a:xfrm>
          <a:custGeom>
            <a:avLst/>
            <a:gdLst/>
            <a:ahLst/>
            <a:cxnLst/>
            <a:rect l="l" t="t" r="r" b="b"/>
            <a:pathLst>
              <a:path w="6536" h="10274" extrusionOk="0">
                <a:moveTo>
                  <a:pt x="3744" y="1"/>
                </a:moveTo>
                <a:cubicBezTo>
                  <a:pt x="2489" y="1"/>
                  <a:pt x="1339" y="52"/>
                  <a:pt x="639" y="91"/>
                </a:cubicBezTo>
                <a:cubicBezTo>
                  <a:pt x="274" y="91"/>
                  <a:pt x="0" y="456"/>
                  <a:pt x="61" y="820"/>
                </a:cubicBezTo>
                <a:cubicBezTo>
                  <a:pt x="912" y="6504"/>
                  <a:pt x="1550" y="10273"/>
                  <a:pt x="1550" y="10273"/>
                </a:cubicBezTo>
                <a:lnTo>
                  <a:pt x="5593" y="10182"/>
                </a:lnTo>
                <a:cubicBezTo>
                  <a:pt x="5624" y="10030"/>
                  <a:pt x="5654" y="9848"/>
                  <a:pt x="5684" y="9696"/>
                </a:cubicBezTo>
                <a:cubicBezTo>
                  <a:pt x="5867" y="8450"/>
                  <a:pt x="6049" y="6839"/>
                  <a:pt x="6171" y="5319"/>
                </a:cubicBezTo>
                <a:cubicBezTo>
                  <a:pt x="6353" y="3434"/>
                  <a:pt x="6444" y="1641"/>
                  <a:pt x="6505" y="729"/>
                </a:cubicBezTo>
                <a:cubicBezTo>
                  <a:pt x="6535" y="395"/>
                  <a:pt x="6262" y="91"/>
                  <a:pt x="5897" y="61"/>
                </a:cubicBezTo>
                <a:cubicBezTo>
                  <a:pt x="5187" y="17"/>
                  <a:pt x="4449" y="1"/>
                  <a:pt x="3744" y="1"/>
                </a:cubicBez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4"/>
          <p:cNvSpPr/>
          <p:nvPr/>
        </p:nvSpPr>
        <p:spPr>
          <a:xfrm>
            <a:off x="7090885" y="6525855"/>
            <a:ext cx="486022" cy="767622"/>
          </a:xfrm>
          <a:custGeom>
            <a:avLst/>
            <a:gdLst/>
            <a:ahLst/>
            <a:cxnLst/>
            <a:rect l="l" t="t" r="r" b="b"/>
            <a:pathLst>
              <a:path w="6505" h="10274" extrusionOk="0">
                <a:moveTo>
                  <a:pt x="3744" y="1"/>
                </a:moveTo>
                <a:cubicBezTo>
                  <a:pt x="2489" y="1"/>
                  <a:pt x="1339" y="52"/>
                  <a:pt x="639" y="91"/>
                </a:cubicBezTo>
                <a:cubicBezTo>
                  <a:pt x="274" y="91"/>
                  <a:pt x="0" y="425"/>
                  <a:pt x="61" y="820"/>
                </a:cubicBezTo>
                <a:cubicBezTo>
                  <a:pt x="912" y="6504"/>
                  <a:pt x="1550" y="10273"/>
                  <a:pt x="1550" y="10273"/>
                </a:cubicBezTo>
                <a:lnTo>
                  <a:pt x="5593" y="10182"/>
                </a:lnTo>
                <a:cubicBezTo>
                  <a:pt x="5624" y="10000"/>
                  <a:pt x="5654" y="9848"/>
                  <a:pt x="5684" y="9666"/>
                </a:cubicBezTo>
                <a:lnTo>
                  <a:pt x="5684" y="9666"/>
                </a:lnTo>
                <a:cubicBezTo>
                  <a:pt x="5238" y="9737"/>
                  <a:pt x="4792" y="9819"/>
                  <a:pt x="4358" y="9819"/>
                </a:cubicBezTo>
                <a:cubicBezTo>
                  <a:pt x="4053" y="9819"/>
                  <a:pt x="3754" y="9778"/>
                  <a:pt x="3465" y="9666"/>
                </a:cubicBezTo>
                <a:cubicBezTo>
                  <a:pt x="3161" y="8328"/>
                  <a:pt x="2949" y="6991"/>
                  <a:pt x="2888" y="5623"/>
                </a:cubicBezTo>
                <a:cubicBezTo>
                  <a:pt x="2853" y="4845"/>
                  <a:pt x="3022" y="4595"/>
                  <a:pt x="3289" y="4595"/>
                </a:cubicBezTo>
                <a:cubicBezTo>
                  <a:pt x="3720" y="4595"/>
                  <a:pt x="4406" y="5248"/>
                  <a:pt x="4894" y="5380"/>
                </a:cubicBezTo>
                <a:cubicBezTo>
                  <a:pt x="5090" y="5441"/>
                  <a:pt x="5277" y="5468"/>
                  <a:pt x="5453" y="5468"/>
                </a:cubicBezTo>
                <a:cubicBezTo>
                  <a:pt x="5714" y="5468"/>
                  <a:pt x="5953" y="5410"/>
                  <a:pt x="6171" y="5319"/>
                </a:cubicBezTo>
                <a:cubicBezTo>
                  <a:pt x="6353" y="3434"/>
                  <a:pt x="6444" y="1641"/>
                  <a:pt x="6505" y="729"/>
                </a:cubicBezTo>
                <a:cubicBezTo>
                  <a:pt x="6505" y="395"/>
                  <a:pt x="6262" y="91"/>
                  <a:pt x="5897" y="61"/>
                </a:cubicBezTo>
                <a:cubicBezTo>
                  <a:pt x="5187" y="17"/>
                  <a:pt x="4449" y="1"/>
                  <a:pt x="3744"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4"/>
          <p:cNvSpPr/>
          <p:nvPr/>
        </p:nvSpPr>
        <p:spPr>
          <a:xfrm>
            <a:off x="7306561" y="6321462"/>
            <a:ext cx="29662" cy="204420"/>
          </a:xfrm>
          <a:custGeom>
            <a:avLst/>
            <a:gdLst/>
            <a:ahLst/>
            <a:cxnLst/>
            <a:rect l="l" t="t" r="r" b="b"/>
            <a:pathLst>
              <a:path w="397" h="2736" fill="none" extrusionOk="0">
                <a:moveTo>
                  <a:pt x="396" y="2736"/>
                </a:moveTo>
                <a:lnTo>
                  <a:pt x="1" y="0"/>
                </a:lnTo>
              </a:path>
            </a:pathLst>
          </a:custGeom>
          <a:noFill/>
          <a:ln w="9125" cap="flat" cmpd="sng">
            <a:solidFill>
              <a:srgbClr val="703204"/>
            </a:solidFill>
            <a:prstDash val="solid"/>
            <a:miter lim="30395"/>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4"/>
          <p:cNvSpPr/>
          <p:nvPr/>
        </p:nvSpPr>
        <p:spPr>
          <a:xfrm>
            <a:off x="7083863" y="5672056"/>
            <a:ext cx="420422" cy="738708"/>
          </a:xfrm>
          <a:custGeom>
            <a:avLst/>
            <a:gdLst/>
            <a:ahLst/>
            <a:cxnLst/>
            <a:rect l="l" t="t" r="r" b="b"/>
            <a:pathLst>
              <a:path w="5627" h="9887" extrusionOk="0">
                <a:moveTo>
                  <a:pt x="2252" y="0"/>
                </a:moveTo>
                <a:cubicBezTo>
                  <a:pt x="2253" y="0"/>
                  <a:pt x="3347" y="1854"/>
                  <a:pt x="1888" y="4377"/>
                </a:cubicBezTo>
                <a:cubicBezTo>
                  <a:pt x="498" y="6801"/>
                  <a:pt x="0" y="9886"/>
                  <a:pt x="2909" y="9886"/>
                </a:cubicBezTo>
                <a:cubicBezTo>
                  <a:pt x="2992" y="9886"/>
                  <a:pt x="3077" y="9884"/>
                  <a:pt x="3164" y="9879"/>
                </a:cubicBezTo>
                <a:cubicBezTo>
                  <a:pt x="4532" y="9787"/>
                  <a:pt x="5626" y="8784"/>
                  <a:pt x="5140" y="5654"/>
                </a:cubicBezTo>
                <a:cubicBezTo>
                  <a:pt x="4654" y="2523"/>
                  <a:pt x="2253" y="0"/>
                  <a:pt x="2252"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4"/>
          <p:cNvSpPr/>
          <p:nvPr/>
        </p:nvSpPr>
        <p:spPr>
          <a:xfrm>
            <a:off x="7152593" y="6039903"/>
            <a:ext cx="315298" cy="320378"/>
          </a:xfrm>
          <a:custGeom>
            <a:avLst/>
            <a:gdLst/>
            <a:ahLst/>
            <a:cxnLst/>
            <a:rect l="l" t="t" r="r" b="b"/>
            <a:pathLst>
              <a:path w="4220" h="4288" extrusionOk="0">
                <a:moveTo>
                  <a:pt x="2275" y="0"/>
                </a:moveTo>
                <a:cubicBezTo>
                  <a:pt x="1197" y="1318"/>
                  <a:pt x="0" y="4288"/>
                  <a:pt x="2175" y="4288"/>
                </a:cubicBezTo>
                <a:cubicBezTo>
                  <a:pt x="2207" y="4288"/>
                  <a:pt x="2241" y="4287"/>
                  <a:pt x="2275" y="4286"/>
                </a:cubicBezTo>
                <a:cubicBezTo>
                  <a:pt x="4220" y="4195"/>
                  <a:pt x="2275" y="0"/>
                  <a:pt x="2275"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4"/>
          <p:cNvSpPr/>
          <p:nvPr/>
        </p:nvSpPr>
        <p:spPr>
          <a:xfrm>
            <a:off x="6998174" y="6478118"/>
            <a:ext cx="604892" cy="525396"/>
          </a:xfrm>
          <a:custGeom>
            <a:avLst/>
            <a:gdLst/>
            <a:ahLst/>
            <a:cxnLst/>
            <a:rect l="l" t="t" r="r" b="b"/>
            <a:pathLst>
              <a:path w="8096" h="7032" extrusionOk="0">
                <a:moveTo>
                  <a:pt x="3267" y="224"/>
                </a:moveTo>
                <a:cubicBezTo>
                  <a:pt x="2783" y="224"/>
                  <a:pt x="2290" y="253"/>
                  <a:pt x="1849" y="335"/>
                </a:cubicBezTo>
                <a:cubicBezTo>
                  <a:pt x="785" y="517"/>
                  <a:pt x="25" y="973"/>
                  <a:pt x="360" y="2128"/>
                </a:cubicBezTo>
                <a:cubicBezTo>
                  <a:pt x="937" y="4134"/>
                  <a:pt x="694" y="4803"/>
                  <a:pt x="269" y="5776"/>
                </a:cubicBezTo>
                <a:cubicBezTo>
                  <a:pt x="1" y="6384"/>
                  <a:pt x="474" y="7031"/>
                  <a:pt x="1109" y="7031"/>
                </a:cubicBezTo>
                <a:cubicBezTo>
                  <a:pt x="1268" y="7031"/>
                  <a:pt x="1436" y="6991"/>
                  <a:pt x="1606" y="6900"/>
                </a:cubicBezTo>
                <a:cubicBezTo>
                  <a:pt x="1849" y="6748"/>
                  <a:pt x="2123" y="6505"/>
                  <a:pt x="2366" y="6080"/>
                </a:cubicBezTo>
                <a:cubicBezTo>
                  <a:pt x="3399" y="4317"/>
                  <a:pt x="1880" y="2554"/>
                  <a:pt x="3035" y="2341"/>
                </a:cubicBezTo>
                <a:cubicBezTo>
                  <a:pt x="3093" y="2330"/>
                  <a:pt x="3145" y="2325"/>
                  <a:pt x="3191" y="2325"/>
                </a:cubicBezTo>
                <a:cubicBezTo>
                  <a:pt x="3993" y="2325"/>
                  <a:pt x="3045" y="3903"/>
                  <a:pt x="3949" y="3903"/>
                </a:cubicBezTo>
                <a:cubicBezTo>
                  <a:pt x="3994" y="3903"/>
                  <a:pt x="4044" y="3899"/>
                  <a:pt x="4099" y="3891"/>
                </a:cubicBezTo>
                <a:cubicBezTo>
                  <a:pt x="5314" y="3739"/>
                  <a:pt x="3886" y="2037"/>
                  <a:pt x="5588" y="2037"/>
                </a:cubicBezTo>
                <a:cubicBezTo>
                  <a:pt x="7260" y="2037"/>
                  <a:pt x="5254" y="5077"/>
                  <a:pt x="6682" y="5320"/>
                </a:cubicBezTo>
                <a:cubicBezTo>
                  <a:pt x="6804" y="5343"/>
                  <a:pt x="6915" y="5354"/>
                  <a:pt x="7016" y="5354"/>
                </a:cubicBezTo>
                <a:cubicBezTo>
                  <a:pt x="8095" y="5354"/>
                  <a:pt x="8012" y="4046"/>
                  <a:pt x="7928" y="2128"/>
                </a:cubicBezTo>
                <a:cubicBezTo>
                  <a:pt x="7868" y="0"/>
                  <a:pt x="7746" y="426"/>
                  <a:pt x="4463" y="274"/>
                </a:cubicBezTo>
                <a:cubicBezTo>
                  <a:pt x="4097" y="246"/>
                  <a:pt x="3685" y="224"/>
                  <a:pt x="3267" y="224"/>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4"/>
          <p:cNvSpPr/>
          <p:nvPr/>
        </p:nvSpPr>
        <p:spPr>
          <a:xfrm>
            <a:off x="6998174" y="6503071"/>
            <a:ext cx="147264" cy="500442"/>
          </a:xfrm>
          <a:custGeom>
            <a:avLst/>
            <a:gdLst/>
            <a:ahLst/>
            <a:cxnLst/>
            <a:rect l="l" t="t" r="r" b="b"/>
            <a:pathLst>
              <a:path w="1971" h="6698" extrusionOk="0">
                <a:moveTo>
                  <a:pt x="1849" y="1"/>
                </a:moveTo>
                <a:lnTo>
                  <a:pt x="1849" y="1"/>
                </a:lnTo>
                <a:cubicBezTo>
                  <a:pt x="785" y="183"/>
                  <a:pt x="25" y="639"/>
                  <a:pt x="360" y="1794"/>
                </a:cubicBezTo>
                <a:cubicBezTo>
                  <a:pt x="937" y="3800"/>
                  <a:pt x="694" y="4469"/>
                  <a:pt x="269" y="5442"/>
                </a:cubicBezTo>
                <a:cubicBezTo>
                  <a:pt x="1" y="6050"/>
                  <a:pt x="474" y="6697"/>
                  <a:pt x="1109" y="6697"/>
                </a:cubicBezTo>
                <a:cubicBezTo>
                  <a:pt x="1268" y="6697"/>
                  <a:pt x="1436" y="6657"/>
                  <a:pt x="1606" y="6566"/>
                </a:cubicBezTo>
                <a:cubicBezTo>
                  <a:pt x="1576" y="6566"/>
                  <a:pt x="1545" y="6536"/>
                  <a:pt x="1545" y="6536"/>
                </a:cubicBezTo>
                <a:cubicBezTo>
                  <a:pt x="998" y="6293"/>
                  <a:pt x="1181" y="5472"/>
                  <a:pt x="1393" y="4894"/>
                </a:cubicBezTo>
                <a:cubicBezTo>
                  <a:pt x="1971" y="3132"/>
                  <a:pt x="1059" y="1338"/>
                  <a:pt x="1849"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4"/>
          <p:cNvSpPr/>
          <p:nvPr/>
        </p:nvSpPr>
        <p:spPr>
          <a:xfrm>
            <a:off x="6816116" y="7285303"/>
            <a:ext cx="1303628" cy="105722"/>
          </a:xfrm>
          <a:custGeom>
            <a:avLst/>
            <a:gdLst/>
            <a:ahLst/>
            <a:cxnLst/>
            <a:rect l="l" t="t" r="r" b="b"/>
            <a:pathLst>
              <a:path w="17448" h="1415" extrusionOk="0">
                <a:moveTo>
                  <a:pt x="10527" y="1"/>
                </a:moveTo>
                <a:cubicBezTo>
                  <a:pt x="7410" y="1"/>
                  <a:pt x="3713" y="93"/>
                  <a:pt x="669" y="442"/>
                </a:cubicBezTo>
                <a:cubicBezTo>
                  <a:pt x="365" y="472"/>
                  <a:pt x="92" y="746"/>
                  <a:pt x="31" y="1050"/>
                </a:cubicBezTo>
                <a:cubicBezTo>
                  <a:pt x="31" y="1171"/>
                  <a:pt x="31" y="1262"/>
                  <a:pt x="0" y="1414"/>
                </a:cubicBezTo>
                <a:lnTo>
                  <a:pt x="17417" y="1414"/>
                </a:lnTo>
                <a:cubicBezTo>
                  <a:pt x="17448" y="1141"/>
                  <a:pt x="17417" y="867"/>
                  <a:pt x="17356" y="624"/>
                </a:cubicBezTo>
                <a:cubicBezTo>
                  <a:pt x="17296" y="320"/>
                  <a:pt x="16992" y="107"/>
                  <a:pt x="16688" y="107"/>
                </a:cubicBezTo>
                <a:cubicBezTo>
                  <a:pt x="15757" y="78"/>
                  <a:pt x="13386" y="1"/>
                  <a:pt x="10527"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4"/>
          <p:cNvSpPr/>
          <p:nvPr/>
        </p:nvSpPr>
        <p:spPr>
          <a:xfrm>
            <a:off x="3884586" y="9770649"/>
            <a:ext cx="2232484" cy="1242286"/>
          </a:xfrm>
          <a:custGeom>
            <a:avLst/>
            <a:gdLst/>
            <a:ahLst/>
            <a:cxnLst/>
            <a:rect l="l" t="t" r="r" b="b"/>
            <a:pathLst>
              <a:path w="29880" h="16627" extrusionOk="0">
                <a:moveTo>
                  <a:pt x="24803" y="0"/>
                </a:moveTo>
                <a:cubicBezTo>
                  <a:pt x="20755" y="1594"/>
                  <a:pt x="16812" y="2095"/>
                  <a:pt x="13456" y="2095"/>
                </a:cubicBezTo>
                <a:cubicBezTo>
                  <a:pt x="7791" y="2095"/>
                  <a:pt x="3800" y="669"/>
                  <a:pt x="3800" y="669"/>
                </a:cubicBezTo>
                <a:cubicBezTo>
                  <a:pt x="760" y="9483"/>
                  <a:pt x="1" y="16626"/>
                  <a:pt x="1" y="16626"/>
                </a:cubicBezTo>
                <a:lnTo>
                  <a:pt x="10457" y="16505"/>
                </a:lnTo>
                <a:lnTo>
                  <a:pt x="29880" y="16292"/>
                </a:lnTo>
                <a:cubicBezTo>
                  <a:pt x="28542" y="10000"/>
                  <a:pt x="27144" y="5714"/>
                  <a:pt x="26171" y="3100"/>
                </a:cubicBezTo>
                <a:cubicBezTo>
                  <a:pt x="25351" y="973"/>
                  <a:pt x="24803" y="0"/>
                  <a:pt x="24803"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4"/>
          <p:cNvSpPr/>
          <p:nvPr/>
        </p:nvSpPr>
        <p:spPr>
          <a:xfrm>
            <a:off x="3884586" y="9770649"/>
            <a:ext cx="1953124" cy="1242286"/>
          </a:xfrm>
          <a:custGeom>
            <a:avLst/>
            <a:gdLst/>
            <a:ahLst/>
            <a:cxnLst/>
            <a:rect l="l" t="t" r="r" b="b"/>
            <a:pathLst>
              <a:path w="26141" h="16627" extrusionOk="0">
                <a:moveTo>
                  <a:pt x="24803" y="0"/>
                </a:moveTo>
                <a:cubicBezTo>
                  <a:pt x="20755" y="1594"/>
                  <a:pt x="16812" y="2095"/>
                  <a:pt x="13456" y="2095"/>
                </a:cubicBezTo>
                <a:cubicBezTo>
                  <a:pt x="7791" y="2095"/>
                  <a:pt x="3800" y="669"/>
                  <a:pt x="3800" y="669"/>
                </a:cubicBezTo>
                <a:cubicBezTo>
                  <a:pt x="760" y="9483"/>
                  <a:pt x="1" y="16626"/>
                  <a:pt x="1" y="16626"/>
                </a:cubicBezTo>
                <a:lnTo>
                  <a:pt x="10457" y="16505"/>
                </a:lnTo>
                <a:cubicBezTo>
                  <a:pt x="10426" y="14985"/>
                  <a:pt x="10366" y="13465"/>
                  <a:pt x="10426" y="12006"/>
                </a:cubicBezTo>
                <a:cubicBezTo>
                  <a:pt x="10487" y="10547"/>
                  <a:pt x="10761" y="8936"/>
                  <a:pt x="11855" y="7994"/>
                </a:cubicBezTo>
                <a:cubicBezTo>
                  <a:pt x="12463" y="7447"/>
                  <a:pt x="13253" y="7173"/>
                  <a:pt x="14043" y="6961"/>
                </a:cubicBezTo>
                <a:cubicBezTo>
                  <a:pt x="16505" y="6292"/>
                  <a:pt x="19089" y="6079"/>
                  <a:pt x="21551" y="5410"/>
                </a:cubicBezTo>
                <a:cubicBezTo>
                  <a:pt x="23284" y="4924"/>
                  <a:pt x="24773" y="4195"/>
                  <a:pt x="26141" y="3100"/>
                </a:cubicBezTo>
                <a:cubicBezTo>
                  <a:pt x="25351" y="973"/>
                  <a:pt x="24803" y="0"/>
                  <a:pt x="24803" y="0"/>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4"/>
          <p:cNvSpPr/>
          <p:nvPr/>
        </p:nvSpPr>
        <p:spPr>
          <a:xfrm>
            <a:off x="4023091" y="9525392"/>
            <a:ext cx="1873702" cy="516580"/>
          </a:xfrm>
          <a:custGeom>
            <a:avLst/>
            <a:gdLst/>
            <a:ahLst/>
            <a:cxnLst/>
            <a:rect l="l" t="t" r="r" b="b"/>
            <a:pathLst>
              <a:path w="25078" h="6914" extrusionOk="0">
                <a:moveTo>
                  <a:pt x="23983" y="0"/>
                </a:moveTo>
                <a:cubicBezTo>
                  <a:pt x="23983" y="0"/>
                  <a:pt x="19284" y="2258"/>
                  <a:pt x="11311" y="2258"/>
                </a:cubicBezTo>
                <a:cubicBezTo>
                  <a:pt x="8536" y="2258"/>
                  <a:pt x="5364" y="1984"/>
                  <a:pt x="1855" y="1247"/>
                </a:cubicBezTo>
                <a:cubicBezTo>
                  <a:pt x="1855" y="1247"/>
                  <a:pt x="1490" y="1490"/>
                  <a:pt x="1125" y="1915"/>
                </a:cubicBezTo>
                <a:cubicBezTo>
                  <a:pt x="1" y="3192"/>
                  <a:pt x="700" y="5228"/>
                  <a:pt x="2372" y="5654"/>
                </a:cubicBezTo>
                <a:cubicBezTo>
                  <a:pt x="3952" y="6049"/>
                  <a:pt x="6931" y="6687"/>
                  <a:pt x="10457" y="6870"/>
                </a:cubicBezTo>
                <a:cubicBezTo>
                  <a:pt x="11058" y="6898"/>
                  <a:pt x="11676" y="6914"/>
                  <a:pt x="12308" y="6914"/>
                </a:cubicBezTo>
                <a:cubicBezTo>
                  <a:pt x="15729" y="6914"/>
                  <a:pt x="19535" y="6448"/>
                  <a:pt x="23101" y="4985"/>
                </a:cubicBezTo>
                <a:cubicBezTo>
                  <a:pt x="24256" y="4529"/>
                  <a:pt x="25077" y="3405"/>
                  <a:pt x="25016" y="2158"/>
                </a:cubicBezTo>
                <a:cubicBezTo>
                  <a:pt x="25016" y="1642"/>
                  <a:pt x="24834" y="1095"/>
                  <a:pt x="24439" y="517"/>
                </a:cubicBezTo>
                <a:cubicBezTo>
                  <a:pt x="24317" y="365"/>
                  <a:pt x="24165" y="183"/>
                  <a:pt x="23983"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4"/>
          <p:cNvSpPr/>
          <p:nvPr/>
        </p:nvSpPr>
        <p:spPr>
          <a:xfrm>
            <a:off x="4023090" y="9525392"/>
            <a:ext cx="1825960" cy="513292"/>
          </a:xfrm>
          <a:custGeom>
            <a:avLst/>
            <a:gdLst/>
            <a:ahLst/>
            <a:cxnLst/>
            <a:rect l="l" t="t" r="r" b="b"/>
            <a:pathLst>
              <a:path w="24439" h="6870" extrusionOk="0">
                <a:moveTo>
                  <a:pt x="23983" y="0"/>
                </a:moveTo>
                <a:cubicBezTo>
                  <a:pt x="23983" y="0"/>
                  <a:pt x="19284" y="2258"/>
                  <a:pt x="11311" y="2258"/>
                </a:cubicBezTo>
                <a:cubicBezTo>
                  <a:pt x="8536" y="2258"/>
                  <a:pt x="5364" y="1984"/>
                  <a:pt x="1855" y="1247"/>
                </a:cubicBezTo>
                <a:cubicBezTo>
                  <a:pt x="1855" y="1247"/>
                  <a:pt x="1490" y="1490"/>
                  <a:pt x="1125" y="1915"/>
                </a:cubicBezTo>
                <a:cubicBezTo>
                  <a:pt x="1" y="3192"/>
                  <a:pt x="700" y="5228"/>
                  <a:pt x="2372" y="5654"/>
                </a:cubicBezTo>
                <a:cubicBezTo>
                  <a:pt x="3952" y="6049"/>
                  <a:pt x="6931" y="6687"/>
                  <a:pt x="10487" y="6870"/>
                </a:cubicBezTo>
                <a:cubicBezTo>
                  <a:pt x="10761" y="5988"/>
                  <a:pt x="11490" y="5289"/>
                  <a:pt x="12341" y="4864"/>
                </a:cubicBezTo>
                <a:cubicBezTo>
                  <a:pt x="13375" y="4347"/>
                  <a:pt x="14560" y="4225"/>
                  <a:pt x="15746" y="4134"/>
                </a:cubicBezTo>
                <a:cubicBezTo>
                  <a:pt x="17630" y="3952"/>
                  <a:pt x="19576" y="3800"/>
                  <a:pt x="21338" y="3070"/>
                </a:cubicBezTo>
                <a:cubicBezTo>
                  <a:pt x="22706" y="2493"/>
                  <a:pt x="23649" y="1672"/>
                  <a:pt x="24439" y="517"/>
                </a:cubicBezTo>
                <a:cubicBezTo>
                  <a:pt x="24317" y="365"/>
                  <a:pt x="24165" y="183"/>
                  <a:pt x="23983" y="0"/>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4"/>
          <p:cNvSpPr/>
          <p:nvPr/>
        </p:nvSpPr>
        <p:spPr>
          <a:xfrm>
            <a:off x="3796060" y="7134325"/>
            <a:ext cx="2223368" cy="2655222"/>
          </a:xfrm>
          <a:custGeom>
            <a:avLst/>
            <a:gdLst/>
            <a:ahLst/>
            <a:cxnLst/>
            <a:rect l="l" t="t" r="r" b="b"/>
            <a:pathLst>
              <a:path w="29758" h="35538" extrusionOk="0">
                <a:moveTo>
                  <a:pt x="14590" y="1"/>
                </a:moveTo>
                <a:cubicBezTo>
                  <a:pt x="5897" y="122"/>
                  <a:pt x="0" y="2037"/>
                  <a:pt x="486" y="12250"/>
                </a:cubicBezTo>
                <a:cubicBezTo>
                  <a:pt x="1003" y="22858"/>
                  <a:pt x="4134" y="33254"/>
                  <a:pt x="4347" y="33770"/>
                </a:cubicBezTo>
                <a:cubicBezTo>
                  <a:pt x="4582" y="34241"/>
                  <a:pt x="6612" y="35538"/>
                  <a:pt x="12916" y="35538"/>
                </a:cubicBezTo>
                <a:cubicBezTo>
                  <a:pt x="13125" y="35538"/>
                  <a:pt x="13338" y="35536"/>
                  <a:pt x="13557" y="35533"/>
                </a:cubicBezTo>
                <a:cubicBezTo>
                  <a:pt x="15289" y="35503"/>
                  <a:pt x="16931" y="35412"/>
                  <a:pt x="18420" y="35290"/>
                </a:cubicBezTo>
                <a:cubicBezTo>
                  <a:pt x="22767" y="34895"/>
                  <a:pt x="25836" y="34105"/>
                  <a:pt x="26353" y="33436"/>
                </a:cubicBezTo>
                <a:cubicBezTo>
                  <a:pt x="26444" y="33284"/>
                  <a:pt x="26536" y="33132"/>
                  <a:pt x="26627" y="32950"/>
                </a:cubicBezTo>
                <a:cubicBezTo>
                  <a:pt x="27144" y="31977"/>
                  <a:pt x="27508" y="30275"/>
                  <a:pt x="28511" y="25411"/>
                </a:cubicBezTo>
                <a:cubicBezTo>
                  <a:pt x="29697" y="19667"/>
                  <a:pt x="29758" y="8846"/>
                  <a:pt x="28238" y="4803"/>
                </a:cubicBezTo>
                <a:cubicBezTo>
                  <a:pt x="28116" y="4469"/>
                  <a:pt x="27964" y="4165"/>
                  <a:pt x="27812" y="3891"/>
                </a:cubicBezTo>
                <a:cubicBezTo>
                  <a:pt x="26019" y="639"/>
                  <a:pt x="22067" y="31"/>
                  <a:pt x="15684"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4"/>
          <p:cNvSpPr/>
          <p:nvPr/>
        </p:nvSpPr>
        <p:spPr>
          <a:xfrm>
            <a:off x="3796060" y="7134325"/>
            <a:ext cx="2078048" cy="2655222"/>
          </a:xfrm>
          <a:custGeom>
            <a:avLst/>
            <a:gdLst/>
            <a:ahLst/>
            <a:cxnLst/>
            <a:rect l="l" t="t" r="r" b="b"/>
            <a:pathLst>
              <a:path w="27813" h="35538" extrusionOk="0">
                <a:moveTo>
                  <a:pt x="14590" y="1"/>
                </a:moveTo>
                <a:cubicBezTo>
                  <a:pt x="5897" y="122"/>
                  <a:pt x="0" y="2037"/>
                  <a:pt x="486" y="12250"/>
                </a:cubicBezTo>
                <a:cubicBezTo>
                  <a:pt x="1003" y="22889"/>
                  <a:pt x="4134" y="33254"/>
                  <a:pt x="4347" y="33770"/>
                </a:cubicBezTo>
                <a:cubicBezTo>
                  <a:pt x="4582" y="34241"/>
                  <a:pt x="6612" y="35538"/>
                  <a:pt x="12916" y="35538"/>
                </a:cubicBezTo>
                <a:cubicBezTo>
                  <a:pt x="13125" y="35538"/>
                  <a:pt x="13338" y="35536"/>
                  <a:pt x="13557" y="35533"/>
                </a:cubicBezTo>
                <a:cubicBezTo>
                  <a:pt x="15289" y="35503"/>
                  <a:pt x="16931" y="35412"/>
                  <a:pt x="18420" y="35290"/>
                </a:cubicBezTo>
                <a:cubicBezTo>
                  <a:pt x="22767" y="34895"/>
                  <a:pt x="25836" y="34105"/>
                  <a:pt x="26353" y="33436"/>
                </a:cubicBezTo>
                <a:cubicBezTo>
                  <a:pt x="26444" y="33284"/>
                  <a:pt x="26536" y="33132"/>
                  <a:pt x="26627" y="32950"/>
                </a:cubicBezTo>
                <a:cubicBezTo>
                  <a:pt x="26429" y="32934"/>
                  <a:pt x="26224" y="32927"/>
                  <a:pt x="26019" y="32927"/>
                </a:cubicBezTo>
                <a:cubicBezTo>
                  <a:pt x="25814" y="32927"/>
                  <a:pt x="25609" y="32934"/>
                  <a:pt x="25411" y="32950"/>
                </a:cubicBezTo>
                <a:cubicBezTo>
                  <a:pt x="24380" y="32988"/>
                  <a:pt x="23305" y="33036"/>
                  <a:pt x="22230" y="33036"/>
                </a:cubicBezTo>
                <a:cubicBezTo>
                  <a:pt x="19029" y="33036"/>
                  <a:pt x="15833" y="32611"/>
                  <a:pt x="13830" y="30244"/>
                </a:cubicBezTo>
                <a:cubicBezTo>
                  <a:pt x="11885" y="27965"/>
                  <a:pt x="11885" y="24621"/>
                  <a:pt x="11976" y="21582"/>
                </a:cubicBezTo>
                <a:cubicBezTo>
                  <a:pt x="12158" y="17083"/>
                  <a:pt x="12371" y="12341"/>
                  <a:pt x="14590" y="8420"/>
                </a:cubicBezTo>
                <a:cubicBezTo>
                  <a:pt x="14894" y="7843"/>
                  <a:pt x="15289" y="7265"/>
                  <a:pt x="15867" y="6961"/>
                </a:cubicBezTo>
                <a:cubicBezTo>
                  <a:pt x="16216" y="6779"/>
                  <a:pt x="16604" y="6718"/>
                  <a:pt x="17003" y="6718"/>
                </a:cubicBezTo>
                <a:cubicBezTo>
                  <a:pt x="17402" y="6718"/>
                  <a:pt x="17812" y="6779"/>
                  <a:pt x="18207" y="6840"/>
                </a:cubicBezTo>
                <a:cubicBezTo>
                  <a:pt x="19437" y="7020"/>
                  <a:pt x="20735" y="7183"/>
                  <a:pt x="21978" y="7183"/>
                </a:cubicBezTo>
                <a:cubicBezTo>
                  <a:pt x="24513" y="7183"/>
                  <a:pt x="26813" y="6502"/>
                  <a:pt x="27812" y="3891"/>
                </a:cubicBezTo>
                <a:cubicBezTo>
                  <a:pt x="26019" y="639"/>
                  <a:pt x="22067" y="31"/>
                  <a:pt x="15684"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4"/>
          <p:cNvSpPr/>
          <p:nvPr/>
        </p:nvSpPr>
        <p:spPr>
          <a:xfrm>
            <a:off x="4931365" y="8028987"/>
            <a:ext cx="113642" cy="149954"/>
          </a:xfrm>
          <a:custGeom>
            <a:avLst/>
            <a:gdLst/>
            <a:ahLst/>
            <a:cxnLst/>
            <a:rect l="l" t="t" r="r" b="b"/>
            <a:pathLst>
              <a:path w="1521" h="2007" extrusionOk="0">
                <a:moveTo>
                  <a:pt x="761" y="1"/>
                </a:moveTo>
                <a:cubicBezTo>
                  <a:pt x="335" y="1"/>
                  <a:pt x="1" y="457"/>
                  <a:pt x="1" y="1004"/>
                </a:cubicBezTo>
                <a:cubicBezTo>
                  <a:pt x="1" y="1551"/>
                  <a:pt x="335" y="2007"/>
                  <a:pt x="761" y="2007"/>
                </a:cubicBezTo>
                <a:cubicBezTo>
                  <a:pt x="1156" y="2007"/>
                  <a:pt x="1521" y="1551"/>
                  <a:pt x="1521" y="1004"/>
                </a:cubicBezTo>
                <a:cubicBezTo>
                  <a:pt x="1521" y="457"/>
                  <a:pt x="1156" y="1"/>
                  <a:pt x="761"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4"/>
          <p:cNvSpPr/>
          <p:nvPr/>
        </p:nvSpPr>
        <p:spPr>
          <a:xfrm>
            <a:off x="4931365" y="8462720"/>
            <a:ext cx="113642" cy="147636"/>
          </a:xfrm>
          <a:custGeom>
            <a:avLst/>
            <a:gdLst/>
            <a:ahLst/>
            <a:cxnLst/>
            <a:rect l="l" t="t" r="r" b="b"/>
            <a:pathLst>
              <a:path w="1521" h="1976" extrusionOk="0">
                <a:moveTo>
                  <a:pt x="761" y="0"/>
                </a:moveTo>
                <a:cubicBezTo>
                  <a:pt x="335" y="0"/>
                  <a:pt x="1" y="426"/>
                  <a:pt x="1" y="1003"/>
                </a:cubicBezTo>
                <a:cubicBezTo>
                  <a:pt x="1" y="1550"/>
                  <a:pt x="335" y="1976"/>
                  <a:pt x="761" y="1976"/>
                </a:cubicBezTo>
                <a:cubicBezTo>
                  <a:pt x="1156" y="1976"/>
                  <a:pt x="1521" y="1550"/>
                  <a:pt x="1521" y="1003"/>
                </a:cubicBezTo>
                <a:cubicBezTo>
                  <a:pt x="1521" y="426"/>
                  <a:pt x="1156" y="0"/>
                  <a:pt x="76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4"/>
          <p:cNvSpPr/>
          <p:nvPr/>
        </p:nvSpPr>
        <p:spPr>
          <a:xfrm>
            <a:off x="4931365" y="8894139"/>
            <a:ext cx="113642" cy="149954"/>
          </a:xfrm>
          <a:custGeom>
            <a:avLst/>
            <a:gdLst/>
            <a:ahLst/>
            <a:cxnLst/>
            <a:rect l="l" t="t" r="r" b="b"/>
            <a:pathLst>
              <a:path w="1521" h="2007" extrusionOk="0">
                <a:moveTo>
                  <a:pt x="761" y="0"/>
                </a:moveTo>
                <a:cubicBezTo>
                  <a:pt x="335" y="0"/>
                  <a:pt x="1" y="456"/>
                  <a:pt x="1" y="1003"/>
                </a:cubicBezTo>
                <a:cubicBezTo>
                  <a:pt x="1" y="1551"/>
                  <a:pt x="335" y="2006"/>
                  <a:pt x="761" y="2006"/>
                </a:cubicBezTo>
                <a:cubicBezTo>
                  <a:pt x="1156" y="2006"/>
                  <a:pt x="1521" y="1551"/>
                  <a:pt x="1521" y="1003"/>
                </a:cubicBezTo>
                <a:cubicBezTo>
                  <a:pt x="1521" y="456"/>
                  <a:pt x="1156" y="0"/>
                  <a:pt x="761" y="0"/>
                </a:cubicBezTo>
                <a:close/>
              </a:path>
            </a:pathLst>
          </a:custGeom>
          <a:solidFill>
            <a:srgbClr val="28286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4"/>
          <p:cNvSpPr/>
          <p:nvPr/>
        </p:nvSpPr>
        <p:spPr>
          <a:xfrm>
            <a:off x="4931365" y="9325559"/>
            <a:ext cx="113642" cy="149954"/>
          </a:xfrm>
          <a:custGeom>
            <a:avLst/>
            <a:gdLst/>
            <a:ahLst/>
            <a:cxnLst/>
            <a:rect l="l" t="t" r="r" b="b"/>
            <a:pathLst>
              <a:path w="1521" h="2007" extrusionOk="0">
                <a:moveTo>
                  <a:pt x="761" y="1"/>
                </a:moveTo>
                <a:cubicBezTo>
                  <a:pt x="335" y="1"/>
                  <a:pt x="1" y="456"/>
                  <a:pt x="1" y="1004"/>
                </a:cubicBezTo>
                <a:cubicBezTo>
                  <a:pt x="1" y="1551"/>
                  <a:pt x="335" y="2007"/>
                  <a:pt x="761" y="2007"/>
                </a:cubicBezTo>
                <a:cubicBezTo>
                  <a:pt x="1156" y="2007"/>
                  <a:pt x="1521" y="1551"/>
                  <a:pt x="1521" y="1004"/>
                </a:cubicBezTo>
                <a:cubicBezTo>
                  <a:pt x="1521" y="456"/>
                  <a:pt x="1156" y="1"/>
                  <a:pt x="761"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4"/>
          <p:cNvSpPr/>
          <p:nvPr/>
        </p:nvSpPr>
        <p:spPr>
          <a:xfrm>
            <a:off x="4886017" y="7134324"/>
            <a:ext cx="295274" cy="2636768"/>
          </a:xfrm>
          <a:custGeom>
            <a:avLst/>
            <a:gdLst/>
            <a:ahLst/>
            <a:cxnLst/>
            <a:rect l="l" t="t" r="r" b="b"/>
            <a:pathLst>
              <a:path w="3952" h="35291" fill="none" extrusionOk="0">
                <a:moveTo>
                  <a:pt x="0" y="1"/>
                </a:moveTo>
                <a:cubicBezTo>
                  <a:pt x="730" y="1217"/>
                  <a:pt x="2249" y="4347"/>
                  <a:pt x="2705" y="9636"/>
                </a:cubicBezTo>
                <a:cubicBezTo>
                  <a:pt x="3252" y="15898"/>
                  <a:pt x="3952" y="31156"/>
                  <a:pt x="3830" y="35290"/>
                </a:cubicBezTo>
              </a:path>
            </a:pathLst>
          </a:custGeom>
          <a:solidFill>
            <a:schemeClr val="dk1"/>
          </a:solidFill>
          <a:ln w="17475" cap="flat" cmpd="sng">
            <a:solidFill>
              <a:srgbClr val="000000"/>
            </a:solidFill>
            <a:prstDash val="solid"/>
            <a:miter lim="30395"/>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4"/>
          <p:cNvSpPr/>
          <p:nvPr/>
        </p:nvSpPr>
        <p:spPr>
          <a:xfrm>
            <a:off x="1790957" y="7375419"/>
            <a:ext cx="3300834" cy="3221114"/>
          </a:xfrm>
          <a:custGeom>
            <a:avLst/>
            <a:gdLst/>
            <a:ahLst/>
            <a:cxnLst/>
            <a:rect l="l" t="t" r="r" b="b"/>
            <a:pathLst>
              <a:path w="44179" h="43112" extrusionOk="0">
                <a:moveTo>
                  <a:pt x="35709" y="1"/>
                </a:moveTo>
                <a:cubicBezTo>
                  <a:pt x="33997" y="1"/>
                  <a:pt x="32255" y="532"/>
                  <a:pt x="30731" y="1652"/>
                </a:cubicBezTo>
                <a:cubicBezTo>
                  <a:pt x="25351" y="5634"/>
                  <a:pt x="21612" y="14236"/>
                  <a:pt x="17053" y="22777"/>
                </a:cubicBezTo>
                <a:cubicBezTo>
                  <a:pt x="12493" y="31288"/>
                  <a:pt x="1" y="43111"/>
                  <a:pt x="1" y="43111"/>
                </a:cubicBezTo>
                <a:cubicBezTo>
                  <a:pt x="8846" y="36607"/>
                  <a:pt x="17539" y="24388"/>
                  <a:pt x="19910" y="19828"/>
                </a:cubicBezTo>
                <a:cubicBezTo>
                  <a:pt x="22281" y="15269"/>
                  <a:pt x="25746" y="6485"/>
                  <a:pt x="33831" y="5816"/>
                </a:cubicBezTo>
                <a:cubicBezTo>
                  <a:pt x="34438" y="5766"/>
                  <a:pt x="35013" y="5743"/>
                  <a:pt x="35555" y="5743"/>
                </a:cubicBezTo>
                <a:cubicBezTo>
                  <a:pt x="42262" y="5743"/>
                  <a:pt x="44135" y="9281"/>
                  <a:pt x="44135" y="9281"/>
                </a:cubicBezTo>
                <a:cubicBezTo>
                  <a:pt x="44179" y="3400"/>
                  <a:pt x="40039" y="1"/>
                  <a:pt x="35709"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4"/>
          <p:cNvSpPr/>
          <p:nvPr/>
        </p:nvSpPr>
        <p:spPr>
          <a:xfrm>
            <a:off x="5025492" y="7099212"/>
            <a:ext cx="939316" cy="755144"/>
          </a:xfrm>
          <a:custGeom>
            <a:avLst/>
            <a:gdLst/>
            <a:ahLst/>
            <a:cxnLst/>
            <a:rect l="l" t="t" r="r" b="b"/>
            <a:pathLst>
              <a:path w="12572" h="10107" extrusionOk="0">
                <a:moveTo>
                  <a:pt x="5990" y="0"/>
                </a:moveTo>
                <a:cubicBezTo>
                  <a:pt x="3014" y="0"/>
                  <a:pt x="0" y="2510"/>
                  <a:pt x="838" y="10106"/>
                </a:cubicBezTo>
                <a:cubicBezTo>
                  <a:pt x="838" y="10106"/>
                  <a:pt x="1598" y="5243"/>
                  <a:pt x="6249" y="4453"/>
                </a:cubicBezTo>
                <a:cubicBezTo>
                  <a:pt x="6580" y="4394"/>
                  <a:pt x="6896" y="4367"/>
                  <a:pt x="7198" y="4367"/>
                </a:cubicBezTo>
                <a:cubicBezTo>
                  <a:pt x="11129" y="4367"/>
                  <a:pt x="12571" y="8982"/>
                  <a:pt x="12571" y="8982"/>
                </a:cubicBezTo>
                <a:cubicBezTo>
                  <a:pt x="12571" y="8982"/>
                  <a:pt x="11933" y="5851"/>
                  <a:pt x="10960" y="3085"/>
                </a:cubicBezTo>
                <a:cubicBezTo>
                  <a:pt x="10378" y="1378"/>
                  <a:pt x="8194" y="0"/>
                  <a:pt x="5990" y="0"/>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4"/>
          <p:cNvSpPr/>
          <p:nvPr/>
        </p:nvSpPr>
        <p:spPr>
          <a:xfrm>
            <a:off x="4722487" y="6668840"/>
            <a:ext cx="365730" cy="616100"/>
          </a:xfrm>
          <a:custGeom>
            <a:avLst/>
            <a:gdLst/>
            <a:ahLst/>
            <a:cxnLst/>
            <a:rect l="l" t="t" r="r" b="b"/>
            <a:pathLst>
              <a:path w="4895" h="8246" extrusionOk="0">
                <a:moveTo>
                  <a:pt x="4043" y="1"/>
                </a:moveTo>
                <a:lnTo>
                  <a:pt x="3557" y="31"/>
                </a:lnTo>
                <a:lnTo>
                  <a:pt x="1" y="396"/>
                </a:lnTo>
                <a:cubicBezTo>
                  <a:pt x="1" y="396"/>
                  <a:pt x="943" y="761"/>
                  <a:pt x="1004" y="3435"/>
                </a:cubicBezTo>
                <a:cubicBezTo>
                  <a:pt x="1095" y="6141"/>
                  <a:pt x="517" y="7417"/>
                  <a:pt x="852" y="7934"/>
                </a:cubicBezTo>
                <a:cubicBezTo>
                  <a:pt x="986" y="8126"/>
                  <a:pt x="1559" y="8246"/>
                  <a:pt x="2247" y="8246"/>
                </a:cubicBezTo>
                <a:cubicBezTo>
                  <a:pt x="2646" y="8246"/>
                  <a:pt x="3083" y="8206"/>
                  <a:pt x="3496" y="8116"/>
                </a:cubicBezTo>
                <a:cubicBezTo>
                  <a:pt x="4074" y="7995"/>
                  <a:pt x="4621" y="7782"/>
                  <a:pt x="4894" y="7417"/>
                </a:cubicBezTo>
                <a:cubicBezTo>
                  <a:pt x="4894" y="7417"/>
                  <a:pt x="3800" y="3375"/>
                  <a:pt x="4043"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4"/>
          <p:cNvSpPr/>
          <p:nvPr/>
        </p:nvSpPr>
        <p:spPr>
          <a:xfrm>
            <a:off x="4722487" y="6671154"/>
            <a:ext cx="265762" cy="613784"/>
          </a:xfrm>
          <a:custGeom>
            <a:avLst/>
            <a:gdLst/>
            <a:ahLst/>
            <a:cxnLst/>
            <a:rect l="l" t="t" r="r" b="b"/>
            <a:pathLst>
              <a:path w="3557" h="8215" extrusionOk="0">
                <a:moveTo>
                  <a:pt x="3557" y="0"/>
                </a:moveTo>
                <a:lnTo>
                  <a:pt x="1" y="365"/>
                </a:lnTo>
                <a:cubicBezTo>
                  <a:pt x="1" y="365"/>
                  <a:pt x="943" y="730"/>
                  <a:pt x="1004" y="3404"/>
                </a:cubicBezTo>
                <a:cubicBezTo>
                  <a:pt x="1095" y="6110"/>
                  <a:pt x="517" y="7386"/>
                  <a:pt x="852" y="7903"/>
                </a:cubicBezTo>
                <a:cubicBezTo>
                  <a:pt x="986" y="8095"/>
                  <a:pt x="1559" y="8215"/>
                  <a:pt x="2247" y="8215"/>
                </a:cubicBezTo>
                <a:cubicBezTo>
                  <a:pt x="2646" y="8215"/>
                  <a:pt x="3083" y="8175"/>
                  <a:pt x="3496" y="8085"/>
                </a:cubicBezTo>
                <a:cubicBezTo>
                  <a:pt x="3223" y="6170"/>
                  <a:pt x="1764" y="3161"/>
                  <a:pt x="2219" y="1489"/>
                </a:cubicBezTo>
                <a:cubicBezTo>
                  <a:pt x="2402" y="821"/>
                  <a:pt x="2919" y="365"/>
                  <a:pt x="3557" y="0"/>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4"/>
          <p:cNvSpPr/>
          <p:nvPr/>
        </p:nvSpPr>
        <p:spPr>
          <a:xfrm>
            <a:off x="5019964" y="6843723"/>
            <a:ext cx="785852" cy="713454"/>
          </a:xfrm>
          <a:custGeom>
            <a:avLst/>
            <a:gdLst/>
            <a:ahLst/>
            <a:cxnLst/>
            <a:rect l="l" t="t" r="r" b="b"/>
            <a:pathLst>
              <a:path w="10518" h="9549" extrusionOk="0">
                <a:moveTo>
                  <a:pt x="7083" y="0"/>
                </a:moveTo>
                <a:cubicBezTo>
                  <a:pt x="6262" y="0"/>
                  <a:pt x="5380" y="304"/>
                  <a:pt x="4499" y="730"/>
                </a:cubicBezTo>
                <a:cubicBezTo>
                  <a:pt x="4225" y="882"/>
                  <a:pt x="3952" y="1034"/>
                  <a:pt x="3678" y="1216"/>
                </a:cubicBezTo>
                <a:cubicBezTo>
                  <a:pt x="3618" y="1246"/>
                  <a:pt x="3526" y="1307"/>
                  <a:pt x="3466" y="1338"/>
                </a:cubicBezTo>
                <a:cubicBezTo>
                  <a:pt x="1611" y="2553"/>
                  <a:pt x="61" y="4134"/>
                  <a:pt x="61" y="4134"/>
                </a:cubicBezTo>
                <a:cubicBezTo>
                  <a:pt x="61" y="4134"/>
                  <a:pt x="0" y="6839"/>
                  <a:pt x="669" y="7781"/>
                </a:cubicBezTo>
                <a:cubicBezTo>
                  <a:pt x="1097" y="8365"/>
                  <a:pt x="3958" y="9548"/>
                  <a:pt x="6310" y="9548"/>
                </a:cubicBezTo>
                <a:cubicBezTo>
                  <a:pt x="7630" y="9548"/>
                  <a:pt x="8790" y="9176"/>
                  <a:pt x="9271" y="8116"/>
                </a:cubicBezTo>
                <a:cubicBezTo>
                  <a:pt x="9393" y="7873"/>
                  <a:pt x="9484" y="7629"/>
                  <a:pt x="9545" y="7356"/>
                </a:cubicBezTo>
                <a:cubicBezTo>
                  <a:pt x="10517" y="4377"/>
                  <a:pt x="9788" y="91"/>
                  <a:pt x="7083"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4"/>
          <p:cNvSpPr/>
          <p:nvPr/>
        </p:nvSpPr>
        <p:spPr>
          <a:xfrm>
            <a:off x="5019965" y="6845964"/>
            <a:ext cx="713154" cy="711212"/>
          </a:xfrm>
          <a:custGeom>
            <a:avLst/>
            <a:gdLst/>
            <a:ahLst/>
            <a:cxnLst/>
            <a:rect l="l" t="t" r="r" b="b"/>
            <a:pathLst>
              <a:path w="9545" h="9519" extrusionOk="0">
                <a:moveTo>
                  <a:pt x="4864" y="1"/>
                </a:moveTo>
                <a:lnTo>
                  <a:pt x="3678" y="1186"/>
                </a:lnTo>
                <a:lnTo>
                  <a:pt x="3344" y="1520"/>
                </a:lnTo>
                <a:cubicBezTo>
                  <a:pt x="3374" y="1460"/>
                  <a:pt x="3435" y="1368"/>
                  <a:pt x="3466" y="1308"/>
                </a:cubicBezTo>
                <a:lnTo>
                  <a:pt x="3466" y="1308"/>
                </a:lnTo>
                <a:cubicBezTo>
                  <a:pt x="1611" y="2523"/>
                  <a:pt x="61" y="4104"/>
                  <a:pt x="61" y="4104"/>
                </a:cubicBezTo>
                <a:cubicBezTo>
                  <a:pt x="61" y="4104"/>
                  <a:pt x="0" y="6809"/>
                  <a:pt x="669" y="7751"/>
                </a:cubicBezTo>
                <a:cubicBezTo>
                  <a:pt x="1097" y="8335"/>
                  <a:pt x="3958" y="9518"/>
                  <a:pt x="6310" y="9518"/>
                </a:cubicBezTo>
                <a:cubicBezTo>
                  <a:pt x="7630" y="9518"/>
                  <a:pt x="8790" y="9146"/>
                  <a:pt x="9271" y="8086"/>
                </a:cubicBezTo>
                <a:cubicBezTo>
                  <a:pt x="9393" y="7843"/>
                  <a:pt x="9484" y="7599"/>
                  <a:pt x="9545" y="7326"/>
                </a:cubicBezTo>
                <a:cubicBezTo>
                  <a:pt x="9362" y="7235"/>
                  <a:pt x="9180" y="7143"/>
                  <a:pt x="8967" y="7052"/>
                </a:cubicBezTo>
                <a:cubicBezTo>
                  <a:pt x="8055" y="6657"/>
                  <a:pt x="7083" y="6475"/>
                  <a:pt x="6232" y="5958"/>
                </a:cubicBezTo>
                <a:cubicBezTo>
                  <a:pt x="4985" y="5198"/>
                  <a:pt x="4195" y="3739"/>
                  <a:pt x="4195" y="2280"/>
                </a:cubicBezTo>
                <a:cubicBezTo>
                  <a:pt x="4195" y="1763"/>
                  <a:pt x="4286" y="1216"/>
                  <a:pt x="4499" y="700"/>
                </a:cubicBezTo>
                <a:cubicBezTo>
                  <a:pt x="4590" y="456"/>
                  <a:pt x="4712" y="244"/>
                  <a:pt x="4864"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4"/>
          <p:cNvSpPr/>
          <p:nvPr/>
        </p:nvSpPr>
        <p:spPr>
          <a:xfrm>
            <a:off x="4788824" y="7091071"/>
            <a:ext cx="380224" cy="443210"/>
          </a:xfrm>
          <a:custGeom>
            <a:avLst/>
            <a:gdLst/>
            <a:ahLst/>
            <a:cxnLst/>
            <a:rect l="l" t="t" r="r" b="b"/>
            <a:pathLst>
              <a:path w="5089" h="5932" extrusionOk="0">
                <a:moveTo>
                  <a:pt x="2465" y="0"/>
                </a:moveTo>
                <a:cubicBezTo>
                  <a:pt x="2442" y="0"/>
                  <a:pt x="2419" y="1"/>
                  <a:pt x="2395" y="2"/>
                </a:cubicBezTo>
                <a:cubicBezTo>
                  <a:pt x="1879" y="2"/>
                  <a:pt x="1483" y="185"/>
                  <a:pt x="1179" y="428"/>
                </a:cubicBezTo>
                <a:cubicBezTo>
                  <a:pt x="450" y="975"/>
                  <a:pt x="298" y="1856"/>
                  <a:pt x="298" y="1856"/>
                </a:cubicBezTo>
                <a:cubicBezTo>
                  <a:pt x="0" y="4535"/>
                  <a:pt x="1539" y="5931"/>
                  <a:pt x="2830" y="5931"/>
                </a:cubicBezTo>
                <a:cubicBezTo>
                  <a:pt x="2857" y="5931"/>
                  <a:pt x="2885" y="5931"/>
                  <a:pt x="2912" y="5929"/>
                </a:cubicBezTo>
                <a:cubicBezTo>
                  <a:pt x="3429" y="5929"/>
                  <a:pt x="3915" y="5656"/>
                  <a:pt x="4189" y="5139"/>
                </a:cubicBezTo>
                <a:cubicBezTo>
                  <a:pt x="5089" y="3399"/>
                  <a:pt x="4212" y="0"/>
                  <a:pt x="2465"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4"/>
          <p:cNvSpPr/>
          <p:nvPr/>
        </p:nvSpPr>
        <p:spPr>
          <a:xfrm>
            <a:off x="4788824" y="7122969"/>
            <a:ext cx="217644" cy="411306"/>
          </a:xfrm>
          <a:custGeom>
            <a:avLst/>
            <a:gdLst/>
            <a:ahLst/>
            <a:cxnLst/>
            <a:rect l="l" t="t" r="r" b="b"/>
            <a:pathLst>
              <a:path w="2913" h="5505" extrusionOk="0">
                <a:moveTo>
                  <a:pt x="1179" y="1"/>
                </a:moveTo>
                <a:cubicBezTo>
                  <a:pt x="450" y="548"/>
                  <a:pt x="298" y="1429"/>
                  <a:pt x="298" y="1429"/>
                </a:cubicBezTo>
                <a:cubicBezTo>
                  <a:pt x="1" y="4137"/>
                  <a:pt x="1537" y="5504"/>
                  <a:pt x="2828" y="5504"/>
                </a:cubicBezTo>
                <a:cubicBezTo>
                  <a:pt x="2856" y="5504"/>
                  <a:pt x="2884" y="5504"/>
                  <a:pt x="2912" y="5502"/>
                </a:cubicBezTo>
                <a:cubicBezTo>
                  <a:pt x="2851" y="4469"/>
                  <a:pt x="2547" y="3375"/>
                  <a:pt x="2243" y="2372"/>
                </a:cubicBezTo>
                <a:cubicBezTo>
                  <a:pt x="2061" y="1764"/>
                  <a:pt x="1696" y="913"/>
                  <a:pt x="1179"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4"/>
          <p:cNvSpPr/>
          <p:nvPr/>
        </p:nvSpPr>
        <p:spPr>
          <a:xfrm>
            <a:off x="4093464" y="6992311"/>
            <a:ext cx="863108" cy="777334"/>
          </a:xfrm>
          <a:custGeom>
            <a:avLst/>
            <a:gdLst/>
            <a:ahLst/>
            <a:cxnLst/>
            <a:rect l="l" t="t" r="r" b="b"/>
            <a:pathLst>
              <a:path w="11552" h="10404" extrusionOk="0">
                <a:moveTo>
                  <a:pt x="3806" y="0"/>
                </a:moveTo>
                <a:cubicBezTo>
                  <a:pt x="2922" y="0"/>
                  <a:pt x="2211" y="234"/>
                  <a:pt x="1825" y="716"/>
                </a:cubicBezTo>
                <a:cubicBezTo>
                  <a:pt x="578" y="2419"/>
                  <a:pt x="1" y="6704"/>
                  <a:pt x="1825" y="8923"/>
                </a:cubicBezTo>
                <a:cubicBezTo>
                  <a:pt x="2732" y="9976"/>
                  <a:pt x="3610" y="10403"/>
                  <a:pt x="4570" y="10403"/>
                </a:cubicBezTo>
                <a:cubicBezTo>
                  <a:pt x="5603" y="10403"/>
                  <a:pt x="6730" y="9907"/>
                  <a:pt x="8086" y="9166"/>
                </a:cubicBezTo>
                <a:cubicBezTo>
                  <a:pt x="8907" y="8710"/>
                  <a:pt x="9576" y="8254"/>
                  <a:pt x="10092" y="7829"/>
                </a:cubicBezTo>
                <a:cubicBezTo>
                  <a:pt x="11217" y="6826"/>
                  <a:pt x="11551" y="5762"/>
                  <a:pt x="10852" y="4516"/>
                </a:cubicBezTo>
                <a:cubicBezTo>
                  <a:pt x="9393" y="1841"/>
                  <a:pt x="6658" y="352"/>
                  <a:pt x="4530" y="48"/>
                </a:cubicBezTo>
                <a:cubicBezTo>
                  <a:pt x="4279" y="16"/>
                  <a:pt x="4037" y="0"/>
                  <a:pt x="3806"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34"/>
          <p:cNvSpPr/>
          <p:nvPr/>
        </p:nvSpPr>
        <p:spPr>
          <a:xfrm>
            <a:off x="4093465" y="6992311"/>
            <a:ext cx="754098" cy="777334"/>
          </a:xfrm>
          <a:custGeom>
            <a:avLst/>
            <a:gdLst/>
            <a:ahLst/>
            <a:cxnLst/>
            <a:rect l="l" t="t" r="r" b="b"/>
            <a:pathLst>
              <a:path w="10093" h="10404" extrusionOk="0">
                <a:moveTo>
                  <a:pt x="3806" y="0"/>
                </a:moveTo>
                <a:cubicBezTo>
                  <a:pt x="2922" y="0"/>
                  <a:pt x="2211" y="234"/>
                  <a:pt x="1825" y="716"/>
                </a:cubicBezTo>
                <a:cubicBezTo>
                  <a:pt x="578" y="2419"/>
                  <a:pt x="1" y="6704"/>
                  <a:pt x="1825" y="8923"/>
                </a:cubicBezTo>
                <a:cubicBezTo>
                  <a:pt x="2732" y="9976"/>
                  <a:pt x="3610" y="10403"/>
                  <a:pt x="4570" y="10403"/>
                </a:cubicBezTo>
                <a:cubicBezTo>
                  <a:pt x="5603" y="10403"/>
                  <a:pt x="6730" y="9907"/>
                  <a:pt x="8086" y="9166"/>
                </a:cubicBezTo>
                <a:cubicBezTo>
                  <a:pt x="8907" y="8710"/>
                  <a:pt x="9576" y="8254"/>
                  <a:pt x="10092" y="7829"/>
                </a:cubicBezTo>
                <a:cubicBezTo>
                  <a:pt x="8877" y="6643"/>
                  <a:pt x="6779" y="6248"/>
                  <a:pt x="5442" y="5063"/>
                </a:cubicBezTo>
                <a:cubicBezTo>
                  <a:pt x="4560" y="4273"/>
                  <a:pt x="4013" y="3118"/>
                  <a:pt x="3983" y="1932"/>
                </a:cubicBezTo>
                <a:cubicBezTo>
                  <a:pt x="3952" y="1081"/>
                  <a:pt x="4165" y="473"/>
                  <a:pt x="4530" y="48"/>
                </a:cubicBezTo>
                <a:cubicBezTo>
                  <a:pt x="4279" y="16"/>
                  <a:pt x="4037" y="0"/>
                  <a:pt x="3806" y="0"/>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34"/>
          <p:cNvSpPr/>
          <p:nvPr/>
        </p:nvSpPr>
        <p:spPr>
          <a:xfrm>
            <a:off x="5383258" y="6798303"/>
            <a:ext cx="50060" cy="47742"/>
          </a:xfrm>
          <a:custGeom>
            <a:avLst/>
            <a:gdLst/>
            <a:ahLst/>
            <a:cxnLst/>
            <a:rect l="l" t="t" r="r" b="b"/>
            <a:pathLst>
              <a:path w="670" h="639" extrusionOk="0">
                <a:moveTo>
                  <a:pt x="669" y="0"/>
                </a:moveTo>
                <a:lnTo>
                  <a:pt x="669" y="0"/>
                </a:lnTo>
                <a:cubicBezTo>
                  <a:pt x="517" y="91"/>
                  <a:pt x="365" y="213"/>
                  <a:pt x="214" y="304"/>
                </a:cubicBezTo>
                <a:cubicBezTo>
                  <a:pt x="153" y="426"/>
                  <a:pt x="62" y="517"/>
                  <a:pt x="1" y="639"/>
                </a:cubicBezTo>
                <a:lnTo>
                  <a:pt x="669" y="0"/>
                </a:lnTo>
                <a:close/>
              </a:path>
            </a:pathLst>
          </a:custGeom>
          <a:solidFill>
            <a:srgbClr val="0E0538"/>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4"/>
          <p:cNvSpPr/>
          <p:nvPr/>
        </p:nvSpPr>
        <p:spPr>
          <a:xfrm>
            <a:off x="3655239" y="7620052"/>
            <a:ext cx="768966" cy="559392"/>
          </a:xfrm>
          <a:custGeom>
            <a:avLst/>
            <a:gdLst/>
            <a:ahLst/>
            <a:cxnLst/>
            <a:rect l="l" t="t" r="r" b="b"/>
            <a:pathLst>
              <a:path w="10292" h="7487" extrusionOk="0">
                <a:moveTo>
                  <a:pt x="4439" y="1"/>
                </a:moveTo>
                <a:cubicBezTo>
                  <a:pt x="4378" y="1"/>
                  <a:pt x="4317" y="2"/>
                  <a:pt x="4256" y="3"/>
                </a:cubicBezTo>
                <a:cubicBezTo>
                  <a:pt x="1216" y="95"/>
                  <a:pt x="1" y="4380"/>
                  <a:pt x="4256" y="6751"/>
                </a:cubicBezTo>
                <a:cubicBezTo>
                  <a:pt x="5152" y="7257"/>
                  <a:pt x="6091" y="7487"/>
                  <a:pt x="6946" y="7487"/>
                </a:cubicBezTo>
                <a:cubicBezTo>
                  <a:pt x="8817" y="7487"/>
                  <a:pt x="10291" y="6385"/>
                  <a:pt x="10062" y="4654"/>
                </a:cubicBezTo>
                <a:cubicBezTo>
                  <a:pt x="9734" y="2152"/>
                  <a:pt x="7393" y="1"/>
                  <a:pt x="4439"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4"/>
          <p:cNvSpPr/>
          <p:nvPr/>
        </p:nvSpPr>
        <p:spPr>
          <a:xfrm>
            <a:off x="3484910" y="7813089"/>
            <a:ext cx="2464176" cy="2028586"/>
          </a:xfrm>
          <a:custGeom>
            <a:avLst/>
            <a:gdLst/>
            <a:ahLst/>
            <a:cxnLst/>
            <a:rect l="l" t="t" r="r" b="b"/>
            <a:pathLst>
              <a:path w="32981" h="27151" extrusionOk="0">
                <a:moveTo>
                  <a:pt x="6729" y="1"/>
                </a:moveTo>
                <a:cubicBezTo>
                  <a:pt x="4668" y="1"/>
                  <a:pt x="2778" y="2580"/>
                  <a:pt x="1460" y="10733"/>
                </a:cubicBezTo>
                <a:cubicBezTo>
                  <a:pt x="1" y="19973"/>
                  <a:pt x="2068" y="23833"/>
                  <a:pt x="2068" y="23833"/>
                </a:cubicBezTo>
                <a:cubicBezTo>
                  <a:pt x="457" y="25262"/>
                  <a:pt x="1308" y="26782"/>
                  <a:pt x="4074" y="27116"/>
                </a:cubicBezTo>
                <a:cubicBezTo>
                  <a:pt x="4272" y="27140"/>
                  <a:pt x="4459" y="27151"/>
                  <a:pt x="4634" y="27151"/>
                </a:cubicBezTo>
                <a:cubicBezTo>
                  <a:pt x="6924" y="27151"/>
                  <a:pt x="7266" y="25262"/>
                  <a:pt x="7266" y="25262"/>
                </a:cubicBezTo>
                <a:cubicBezTo>
                  <a:pt x="16475" y="21432"/>
                  <a:pt x="25837" y="15079"/>
                  <a:pt x="30275" y="11736"/>
                </a:cubicBezTo>
                <a:cubicBezTo>
                  <a:pt x="32008" y="10459"/>
                  <a:pt x="32980" y="9638"/>
                  <a:pt x="32980" y="9578"/>
                </a:cubicBezTo>
                <a:cubicBezTo>
                  <a:pt x="32919" y="9304"/>
                  <a:pt x="30761" y="6021"/>
                  <a:pt x="30761" y="6021"/>
                </a:cubicBezTo>
                <a:cubicBezTo>
                  <a:pt x="30761" y="6021"/>
                  <a:pt x="26202" y="9821"/>
                  <a:pt x="20123" y="13711"/>
                </a:cubicBezTo>
                <a:cubicBezTo>
                  <a:pt x="14044" y="17572"/>
                  <a:pt x="6202" y="20702"/>
                  <a:pt x="6202" y="20702"/>
                </a:cubicBezTo>
                <a:cubicBezTo>
                  <a:pt x="5351" y="17237"/>
                  <a:pt x="6536" y="11827"/>
                  <a:pt x="7539" y="8666"/>
                </a:cubicBezTo>
                <a:cubicBezTo>
                  <a:pt x="8177" y="6660"/>
                  <a:pt x="9150" y="4046"/>
                  <a:pt x="9028" y="2192"/>
                </a:cubicBezTo>
                <a:cubicBezTo>
                  <a:pt x="8968" y="1188"/>
                  <a:pt x="8542" y="398"/>
                  <a:pt x="7539" y="125"/>
                </a:cubicBezTo>
                <a:cubicBezTo>
                  <a:pt x="7267" y="44"/>
                  <a:pt x="6997" y="1"/>
                  <a:pt x="6729"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4"/>
          <p:cNvSpPr/>
          <p:nvPr/>
        </p:nvSpPr>
        <p:spPr>
          <a:xfrm>
            <a:off x="3459958" y="7849470"/>
            <a:ext cx="2261996" cy="2028512"/>
          </a:xfrm>
          <a:custGeom>
            <a:avLst/>
            <a:gdLst/>
            <a:ahLst/>
            <a:cxnLst/>
            <a:rect l="l" t="t" r="r" b="b"/>
            <a:pathLst>
              <a:path w="30275" h="27150" extrusionOk="0">
                <a:moveTo>
                  <a:pt x="6729" y="0"/>
                </a:moveTo>
                <a:cubicBezTo>
                  <a:pt x="4668" y="0"/>
                  <a:pt x="2778" y="2583"/>
                  <a:pt x="1460" y="10762"/>
                </a:cubicBezTo>
                <a:cubicBezTo>
                  <a:pt x="1" y="19972"/>
                  <a:pt x="2037" y="23833"/>
                  <a:pt x="2037" y="23833"/>
                </a:cubicBezTo>
                <a:cubicBezTo>
                  <a:pt x="426" y="25261"/>
                  <a:pt x="1277" y="26781"/>
                  <a:pt x="4074" y="27115"/>
                </a:cubicBezTo>
                <a:cubicBezTo>
                  <a:pt x="4272" y="27139"/>
                  <a:pt x="4458" y="27150"/>
                  <a:pt x="4633" y="27150"/>
                </a:cubicBezTo>
                <a:cubicBezTo>
                  <a:pt x="6924" y="27150"/>
                  <a:pt x="7265" y="25261"/>
                  <a:pt x="7265" y="25261"/>
                </a:cubicBezTo>
                <a:cubicBezTo>
                  <a:pt x="16475" y="21431"/>
                  <a:pt x="25807" y="15079"/>
                  <a:pt x="30275" y="11765"/>
                </a:cubicBezTo>
                <a:lnTo>
                  <a:pt x="30275" y="11765"/>
                </a:lnTo>
                <a:cubicBezTo>
                  <a:pt x="21855" y="14076"/>
                  <a:pt x="14591" y="20519"/>
                  <a:pt x="6141" y="23377"/>
                </a:cubicBezTo>
                <a:cubicBezTo>
                  <a:pt x="5793" y="23492"/>
                  <a:pt x="5410" y="23599"/>
                  <a:pt x="5055" y="23599"/>
                </a:cubicBezTo>
                <a:cubicBezTo>
                  <a:pt x="4757" y="23599"/>
                  <a:pt x="4478" y="23524"/>
                  <a:pt x="4256" y="23316"/>
                </a:cubicBezTo>
                <a:cubicBezTo>
                  <a:pt x="3982" y="23073"/>
                  <a:pt x="3861" y="22708"/>
                  <a:pt x="3770" y="22343"/>
                </a:cubicBezTo>
                <a:cubicBezTo>
                  <a:pt x="2615" y="17419"/>
                  <a:pt x="3466" y="12282"/>
                  <a:pt x="4347" y="7297"/>
                </a:cubicBezTo>
                <a:cubicBezTo>
                  <a:pt x="4719" y="5172"/>
                  <a:pt x="5880" y="1979"/>
                  <a:pt x="8034" y="1979"/>
                </a:cubicBezTo>
                <a:cubicBezTo>
                  <a:pt x="8345" y="1979"/>
                  <a:pt x="8676" y="2045"/>
                  <a:pt x="9028" y="2191"/>
                </a:cubicBezTo>
                <a:cubicBezTo>
                  <a:pt x="8967" y="1188"/>
                  <a:pt x="8542" y="398"/>
                  <a:pt x="7539" y="124"/>
                </a:cubicBezTo>
                <a:cubicBezTo>
                  <a:pt x="7267" y="44"/>
                  <a:pt x="6997" y="0"/>
                  <a:pt x="6729" y="0"/>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4"/>
          <p:cNvSpPr/>
          <p:nvPr/>
        </p:nvSpPr>
        <p:spPr>
          <a:xfrm>
            <a:off x="5606256" y="7942178"/>
            <a:ext cx="724064" cy="716068"/>
          </a:xfrm>
          <a:custGeom>
            <a:avLst/>
            <a:gdLst/>
            <a:ahLst/>
            <a:cxnLst/>
            <a:rect l="l" t="t" r="r" b="b"/>
            <a:pathLst>
              <a:path w="9691" h="9584" extrusionOk="0">
                <a:moveTo>
                  <a:pt x="3456" y="0"/>
                </a:moveTo>
                <a:cubicBezTo>
                  <a:pt x="3313" y="0"/>
                  <a:pt x="3172" y="13"/>
                  <a:pt x="3034" y="38"/>
                </a:cubicBezTo>
                <a:cubicBezTo>
                  <a:pt x="2244" y="220"/>
                  <a:pt x="1545" y="767"/>
                  <a:pt x="1089" y="1588"/>
                </a:cubicBezTo>
                <a:cubicBezTo>
                  <a:pt x="0" y="3458"/>
                  <a:pt x="3243" y="9583"/>
                  <a:pt x="6087" y="9583"/>
                </a:cubicBezTo>
                <a:cubicBezTo>
                  <a:pt x="6340" y="9583"/>
                  <a:pt x="6590" y="9535"/>
                  <a:pt x="6834" y="9430"/>
                </a:cubicBezTo>
                <a:cubicBezTo>
                  <a:pt x="6955" y="9400"/>
                  <a:pt x="7077" y="9339"/>
                  <a:pt x="7168" y="9278"/>
                </a:cubicBezTo>
                <a:cubicBezTo>
                  <a:pt x="9691" y="7971"/>
                  <a:pt x="8505" y="5540"/>
                  <a:pt x="6834" y="2591"/>
                </a:cubicBezTo>
                <a:cubicBezTo>
                  <a:pt x="5759" y="738"/>
                  <a:pt x="4543" y="0"/>
                  <a:pt x="3456"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4"/>
          <p:cNvSpPr/>
          <p:nvPr/>
        </p:nvSpPr>
        <p:spPr>
          <a:xfrm>
            <a:off x="5606257" y="7944942"/>
            <a:ext cx="535558" cy="713304"/>
          </a:xfrm>
          <a:custGeom>
            <a:avLst/>
            <a:gdLst/>
            <a:ahLst/>
            <a:cxnLst/>
            <a:rect l="l" t="t" r="r" b="b"/>
            <a:pathLst>
              <a:path w="7168" h="9547" extrusionOk="0">
                <a:moveTo>
                  <a:pt x="3034" y="1"/>
                </a:moveTo>
                <a:cubicBezTo>
                  <a:pt x="2244" y="183"/>
                  <a:pt x="1545" y="730"/>
                  <a:pt x="1089" y="1551"/>
                </a:cubicBezTo>
                <a:cubicBezTo>
                  <a:pt x="0" y="3421"/>
                  <a:pt x="3243" y="9546"/>
                  <a:pt x="6087" y="9546"/>
                </a:cubicBezTo>
                <a:cubicBezTo>
                  <a:pt x="6340" y="9546"/>
                  <a:pt x="6590" y="9498"/>
                  <a:pt x="6834" y="9393"/>
                </a:cubicBezTo>
                <a:cubicBezTo>
                  <a:pt x="6955" y="9363"/>
                  <a:pt x="7077" y="9302"/>
                  <a:pt x="7168" y="9241"/>
                </a:cubicBezTo>
                <a:cubicBezTo>
                  <a:pt x="6894" y="8937"/>
                  <a:pt x="6560" y="8664"/>
                  <a:pt x="6256" y="8390"/>
                </a:cubicBezTo>
                <a:cubicBezTo>
                  <a:pt x="4736" y="7174"/>
                  <a:pt x="3277" y="5776"/>
                  <a:pt x="2669" y="3922"/>
                </a:cubicBezTo>
                <a:cubicBezTo>
                  <a:pt x="2213" y="2615"/>
                  <a:pt x="2335" y="1186"/>
                  <a:pt x="3034"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4"/>
          <p:cNvSpPr/>
          <p:nvPr/>
        </p:nvSpPr>
        <p:spPr>
          <a:xfrm>
            <a:off x="6591327" y="7197598"/>
            <a:ext cx="366178" cy="182080"/>
          </a:xfrm>
          <a:custGeom>
            <a:avLst/>
            <a:gdLst/>
            <a:ahLst/>
            <a:cxnLst/>
            <a:rect l="l" t="t" r="r" b="b"/>
            <a:pathLst>
              <a:path w="4901" h="2437" extrusionOk="0">
                <a:moveTo>
                  <a:pt x="3960" y="0"/>
                </a:moveTo>
                <a:cubicBezTo>
                  <a:pt x="3804" y="0"/>
                  <a:pt x="3627" y="74"/>
                  <a:pt x="3435" y="248"/>
                </a:cubicBezTo>
                <a:cubicBezTo>
                  <a:pt x="2432" y="1190"/>
                  <a:pt x="912" y="1342"/>
                  <a:pt x="0" y="2436"/>
                </a:cubicBezTo>
                <a:cubicBezTo>
                  <a:pt x="0" y="2436"/>
                  <a:pt x="3526" y="2436"/>
                  <a:pt x="4286" y="1829"/>
                </a:cubicBezTo>
                <a:cubicBezTo>
                  <a:pt x="4901" y="1312"/>
                  <a:pt x="4620" y="0"/>
                  <a:pt x="3960"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4"/>
          <p:cNvSpPr/>
          <p:nvPr/>
        </p:nvSpPr>
        <p:spPr>
          <a:xfrm>
            <a:off x="5889615" y="7320936"/>
            <a:ext cx="1128794" cy="1088896"/>
          </a:xfrm>
          <a:custGeom>
            <a:avLst/>
            <a:gdLst/>
            <a:ahLst/>
            <a:cxnLst/>
            <a:rect l="l" t="t" r="r" b="b"/>
            <a:pathLst>
              <a:path w="15108" h="14574" extrusionOk="0">
                <a:moveTo>
                  <a:pt x="12764" y="0"/>
                </a:moveTo>
                <a:cubicBezTo>
                  <a:pt x="12202" y="0"/>
                  <a:pt x="11556" y="66"/>
                  <a:pt x="10943" y="178"/>
                </a:cubicBezTo>
                <a:lnTo>
                  <a:pt x="10883" y="178"/>
                </a:lnTo>
                <a:cubicBezTo>
                  <a:pt x="9910" y="360"/>
                  <a:pt x="9150" y="269"/>
                  <a:pt x="8117" y="2214"/>
                </a:cubicBezTo>
                <a:cubicBezTo>
                  <a:pt x="7205" y="3916"/>
                  <a:pt x="1764" y="9083"/>
                  <a:pt x="335" y="10391"/>
                </a:cubicBezTo>
                <a:cubicBezTo>
                  <a:pt x="123" y="10603"/>
                  <a:pt x="1" y="10877"/>
                  <a:pt x="1" y="11181"/>
                </a:cubicBezTo>
                <a:cubicBezTo>
                  <a:pt x="153" y="13764"/>
                  <a:pt x="1642" y="14403"/>
                  <a:pt x="2463" y="14555"/>
                </a:cubicBezTo>
                <a:cubicBezTo>
                  <a:pt x="2526" y="14567"/>
                  <a:pt x="2590" y="14573"/>
                  <a:pt x="2653" y="14573"/>
                </a:cubicBezTo>
                <a:cubicBezTo>
                  <a:pt x="2891" y="14573"/>
                  <a:pt x="3122" y="14486"/>
                  <a:pt x="3314" y="14342"/>
                </a:cubicBezTo>
                <a:cubicBezTo>
                  <a:pt x="3466" y="14220"/>
                  <a:pt x="3618" y="14068"/>
                  <a:pt x="3800" y="13947"/>
                </a:cubicBezTo>
                <a:cubicBezTo>
                  <a:pt x="7965" y="10421"/>
                  <a:pt x="10670" y="6530"/>
                  <a:pt x="11795" y="6469"/>
                </a:cubicBezTo>
                <a:cubicBezTo>
                  <a:pt x="12980" y="6378"/>
                  <a:pt x="14044" y="5801"/>
                  <a:pt x="14044" y="5801"/>
                </a:cubicBezTo>
                <a:cubicBezTo>
                  <a:pt x="15108" y="4889"/>
                  <a:pt x="13983" y="3795"/>
                  <a:pt x="13983" y="3795"/>
                </a:cubicBezTo>
                <a:cubicBezTo>
                  <a:pt x="15047" y="2761"/>
                  <a:pt x="13770" y="1789"/>
                  <a:pt x="13770" y="1789"/>
                </a:cubicBezTo>
                <a:cubicBezTo>
                  <a:pt x="14348" y="1606"/>
                  <a:pt x="14409" y="238"/>
                  <a:pt x="13709" y="86"/>
                </a:cubicBezTo>
                <a:cubicBezTo>
                  <a:pt x="13449" y="27"/>
                  <a:pt x="13124" y="0"/>
                  <a:pt x="12764"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4"/>
          <p:cNvSpPr/>
          <p:nvPr/>
        </p:nvSpPr>
        <p:spPr>
          <a:xfrm>
            <a:off x="5889614" y="7334158"/>
            <a:ext cx="813124" cy="1075672"/>
          </a:xfrm>
          <a:custGeom>
            <a:avLst/>
            <a:gdLst/>
            <a:ahLst/>
            <a:cxnLst/>
            <a:rect l="l" t="t" r="r" b="b"/>
            <a:pathLst>
              <a:path w="10883" h="14397" extrusionOk="0">
                <a:moveTo>
                  <a:pt x="10883" y="1"/>
                </a:moveTo>
                <a:lnTo>
                  <a:pt x="10883" y="1"/>
                </a:lnTo>
                <a:cubicBezTo>
                  <a:pt x="9910" y="183"/>
                  <a:pt x="9150" y="92"/>
                  <a:pt x="8117" y="2037"/>
                </a:cubicBezTo>
                <a:cubicBezTo>
                  <a:pt x="7205" y="3739"/>
                  <a:pt x="1764" y="8906"/>
                  <a:pt x="335" y="10214"/>
                </a:cubicBezTo>
                <a:cubicBezTo>
                  <a:pt x="123" y="10426"/>
                  <a:pt x="1" y="10700"/>
                  <a:pt x="1" y="11004"/>
                </a:cubicBezTo>
                <a:cubicBezTo>
                  <a:pt x="123" y="13587"/>
                  <a:pt x="1642" y="14226"/>
                  <a:pt x="2463" y="14378"/>
                </a:cubicBezTo>
                <a:cubicBezTo>
                  <a:pt x="2526" y="14390"/>
                  <a:pt x="2590" y="14396"/>
                  <a:pt x="2653" y="14396"/>
                </a:cubicBezTo>
                <a:cubicBezTo>
                  <a:pt x="2891" y="14396"/>
                  <a:pt x="3122" y="14309"/>
                  <a:pt x="3314" y="14165"/>
                </a:cubicBezTo>
                <a:cubicBezTo>
                  <a:pt x="3466" y="14043"/>
                  <a:pt x="3618" y="13891"/>
                  <a:pt x="3770" y="13770"/>
                </a:cubicBezTo>
                <a:cubicBezTo>
                  <a:pt x="3466" y="13587"/>
                  <a:pt x="3101" y="13435"/>
                  <a:pt x="2919" y="13131"/>
                </a:cubicBezTo>
                <a:cubicBezTo>
                  <a:pt x="2615" y="12706"/>
                  <a:pt x="2676" y="12128"/>
                  <a:pt x="2828" y="11612"/>
                </a:cubicBezTo>
                <a:cubicBezTo>
                  <a:pt x="3800" y="8511"/>
                  <a:pt x="6810" y="6566"/>
                  <a:pt x="8603" y="3891"/>
                </a:cubicBezTo>
                <a:cubicBezTo>
                  <a:pt x="9484" y="2584"/>
                  <a:pt x="10123" y="1247"/>
                  <a:pt x="10883"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4"/>
          <p:cNvSpPr/>
          <p:nvPr/>
        </p:nvSpPr>
        <p:spPr>
          <a:xfrm>
            <a:off x="2893763" y="3609465"/>
            <a:ext cx="3436890" cy="3140870"/>
          </a:xfrm>
          <a:custGeom>
            <a:avLst/>
            <a:gdLst/>
            <a:ahLst/>
            <a:cxnLst/>
            <a:rect l="l" t="t" r="r" b="b"/>
            <a:pathLst>
              <a:path w="46000" h="42038" extrusionOk="0">
                <a:moveTo>
                  <a:pt x="25524" y="0"/>
                </a:moveTo>
                <a:cubicBezTo>
                  <a:pt x="24184" y="0"/>
                  <a:pt x="22772" y="115"/>
                  <a:pt x="21288" y="345"/>
                </a:cubicBezTo>
                <a:cubicBezTo>
                  <a:pt x="9829" y="2108"/>
                  <a:pt x="953" y="6667"/>
                  <a:pt x="467" y="20042"/>
                </a:cubicBezTo>
                <a:cubicBezTo>
                  <a:pt x="1" y="32142"/>
                  <a:pt x="5602" y="42038"/>
                  <a:pt x="20850" y="42038"/>
                </a:cubicBezTo>
                <a:cubicBezTo>
                  <a:pt x="22494" y="42038"/>
                  <a:pt x="24249" y="41923"/>
                  <a:pt x="26121" y="41683"/>
                </a:cubicBezTo>
                <a:cubicBezTo>
                  <a:pt x="29616" y="41258"/>
                  <a:pt x="32504" y="40528"/>
                  <a:pt x="34905" y="39555"/>
                </a:cubicBezTo>
                <a:cubicBezTo>
                  <a:pt x="37519" y="38522"/>
                  <a:pt x="39525" y="37185"/>
                  <a:pt x="41076" y="35695"/>
                </a:cubicBezTo>
                <a:cubicBezTo>
                  <a:pt x="42930" y="33902"/>
                  <a:pt x="44115" y="31835"/>
                  <a:pt x="44845" y="29677"/>
                </a:cubicBezTo>
                <a:cubicBezTo>
                  <a:pt x="45088" y="28947"/>
                  <a:pt x="45301" y="28188"/>
                  <a:pt x="45422" y="27428"/>
                </a:cubicBezTo>
                <a:cubicBezTo>
                  <a:pt x="46000" y="24510"/>
                  <a:pt x="45878" y="21470"/>
                  <a:pt x="45544" y="18613"/>
                </a:cubicBezTo>
                <a:cubicBezTo>
                  <a:pt x="44723" y="11379"/>
                  <a:pt x="40194" y="2838"/>
                  <a:pt x="30680" y="588"/>
                </a:cubicBezTo>
                <a:cubicBezTo>
                  <a:pt x="29616" y="315"/>
                  <a:pt x="28492" y="132"/>
                  <a:pt x="27306" y="72"/>
                </a:cubicBezTo>
                <a:cubicBezTo>
                  <a:pt x="26727" y="24"/>
                  <a:pt x="26133" y="0"/>
                  <a:pt x="25524"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4"/>
          <p:cNvSpPr/>
          <p:nvPr/>
        </p:nvSpPr>
        <p:spPr>
          <a:xfrm>
            <a:off x="3423651" y="3741914"/>
            <a:ext cx="1274114" cy="3000180"/>
          </a:xfrm>
          <a:custGeom>
            <a:avLst/>
            <a:gdLst/>
            <a:ahLst/>
            <a:cxnLst/>
            <a:rect l="l" t="t" r="r" b="b"/>
            <a:pathLst>
              <a:path w="17053" h="40155" extrusionOk="0">
                <a:moveTo>
                  <a:pt x="13587" y="1"/>
                </a:moveTo>
                <a:lnTo>
                  <a:pt x="13587" y="1"/>
                </a:lnTo>
                <a:cubicBezTo>
                  <a:pt x="12462" y="153"/>
                  <a:pt x="11338" y="487"/>
                  <a:pt x="10274" y="913"/>
                </a:cubicBezTo>
                <a:cubicBezTo>
                  <a:pt x="9180" y="1338"/>
                  <a:pt x="8146" y="1885"/>
                  <a:pt x="7174" y="2524"/>
                </a:cubicBezTo>
                <a:cubicBezTo>
                  <a:pt x="5228" y="3831"/>
                  <a:pt x="3557" y="5563"/>
                  <a:pt x="2371" y="7630"/>
                </a:cubicBezTo>
                <a:cubicBezTo>
                  <a:pt x="1763" y="8633"/>
                  <a:pt x="1307" y="9727"/>
                  <a:pt x="943" y="10852"/>
                </a:cubicBezTo>
                <a:cubicBezTo>
                  <a:pt x="760" y="11430"/>
                  <a:pt x="639" y="12007"/>
                  <a:pt x="487" y="12585"/>
                </a:cubicBezTo>
                <a:cubicBezTo>
                  <a:pt x="395" y="13162"/>
                  <a:pt x="243" y="13740"/>
                  <a:pt x="213" y="14317"/>
                </a:cubicBezTo>
                <a:cubicBezTo>
                  <a:pt x="152" y="14621"/>
                  <a:pt x="122" y="14925"/>
                  <a:pt x="91" y="15199"/>
                </a:cubicBezTo>
                <a:lnTo>
                  <a:pt x="61" y="16080"/>
                </a:lnTo>
                <a:cubicBezTo>
                  <a:pt x="0" y="16688"/>
                  <a:pt x="31" y="17265"/>
                  <a:pt x="31" y="17843"/>
                </a:cubicBezTo>
                <a:cubicBezTo>
                  <a:pt x="61" y="18421"/>
                  <a:pt x="91" y="18998"/>
                  <a:pt x="152" y="19576"/>
                </a:cubicBezTo>
                <a:cubicBezTo>
                  <a:pt x="183" y="20153"/>
                  <a:pt x="183" y="20761"/>
                  <a:pt x="274" y="21338"/>
                </a:cubicBezTo>
                <a:cubicBezTo>
                  <a:pt x="456" y="22463"/>
                  <a:pt x="547" y="23649"/>
                  <a:pt x="821" y="24773"/>
                </a:cubicBezTo>
                <a:cubicBezTo>
                  <a:pt x="943" y="25351"/>
                  <a:pt x="1034" y="25928"/>
                  <a:pt x="1186" y="26475"/>
                </a:cubicBezTo>
                <a:lnTo>
                  <a:pt x="1702" y="28177"/>
                </a:lnTo>
                <a:cubicBezTo>
                  <a:pt x="2462" y="30366"/>
                  <a:pt x="3435" y="32554"/>
                  <a:pt x="4864" y="34439"/>
                </a:cubicBezTo>
                <a:lnTo>
                  <a:pt x="5441" y="35108"/>
                </a:lnTo>
                <a:cubicBezTo>
                  <a:pt x="5623" y="35351"/>
                  <a:pt x="5806" y="35594"/>
                  <a:pt x="6019" y="35776"/>
                </a:cubicBezTo>
                <a:lnTo>
                  <a:pt x="6627" y="36415"/>
                </a:lnTo>
                <a:lnTo>
                  <a:pt x="6961" y="36719"/>
                </a:lnTo>
                <a:cubicBezTo>
                  <a:pt x="7052" y="36810"/>
                  <a:pt x="7174" y="36901"/>
                  <a:pt x="7295" y="36992"/>
                </a:cubicBezTo>
                <a:lnTo>
                  <a:pt x="7994" y="37539"/>
                </a:lnTo>
                <a:cubicBezTo>
                  <a:pt x="8116" y="37631"/>
                  <a:pt x="8237" y="37722"/>
                  <a:pt x="8359" y="37813"/>
                </a:cubicBezTo>
                <a:lnTo>
                  <a:pt x="8724" y="38056"/>
                </a:lnTo>
                <a:cubicBezTo>
                  <a:pt x="9241" y="38360"/>
                  <a:pt x="9727" y="38664"/>
                  <a:pt x="10274" y="38907"/>
                </a:cubicBezTo>
                <a:cubicBezTo>
                  <a:pt x="12107" y="39745"/>
                  <a:pt x="14121" y="40155"/>
                  <a:pt x="16102" y="40155"/>
                </a:cubicBezTo>
                <a:cubicBezTo>
                  <a:pt x="16420" y="40155"/>
                  <a:pt x="16737" y="40144"/>
                  <a:pt x="17052" y="40123"/>
                </a:cubicBezTo>
                <a:cubicBezTo>
                  <a:pt x="14773" y="39971"/>
                  <a:pt x="12523" y="39393"/>
                  <a:pt x="10578" y="38269"/>
                </a:cubicBezTo>
                <a:cubicBezTo>
                  <a:pt x="8633" y="37205"/>
                  <a:pt x="7022" y="35624"/>
                  <a:pt x="5775" y="33801"/>
                </a:cubicBezTo>
                <a:cubicBezTo>
                  <a:pt x="4529" y="31947"/>
                  <a:pt x="3617" y="29910"/>
                  <a:pt x="2949" y="27782"/>
                </a:cubicBezTo>
                <a:lnTo>
                  <a:pt x="2523" y="26141"/>
                </a:lnTo>
                <a:cubicBezTo>
                  <a:pt x="2371" y="25624"/>
                  <a:pt x="2280" y="25047"/>
                  <a:pt x="2158" y="24500"/>
                </a:cubicBezTo>
                <a:cubicBezTo>
                  <a:pt x="1915" y="23405"/>
                  <a:pt x="1824" y="22281"/>
                  <a:pt x="1672" y="21187"/>
                </a:cubicBezTo>
                <a:cubicBezTo>
                  <a:pt x="1581" y="20609"/>
                  <a:pt x="1581" y="20062"/>
                  <a:pt x="1520" y="19484"/>
                </a:cubicBezTo>
                <a:cubicBezTo>
                  <a:pt x="1490" y="18937"/>
                  <a:pt x="1429" y="18360"/>
                  <a:pt x="1398" y="17813"/>
                </a:cubicBezTo>
                <a:cubicBezTo>
                  <a:pt x="1368" y="16688"/>
                  <a:pt x="1398" y="15594"/>
                  <a:pt x="1520" y="14469"/>
                </a:cubicBezTo>
                <a:cubicBezTo>
                  <a:pt x="1550" y="13922"/>
                  <a:pt x="1642" y="13375"/>
                  <a:pt x="1733" y="12828"/>
                </a:cubicBezTo>
                <a:cubicBezTo>
                  <a:pt x="1854" y="12281"/>
                  <a:pt x="1946" y="11764"/>
                  <a:pt x="2128" y="11217"/>
                </a:cubicBezTo>
                <a:cubicBezTo>
                  <a:pt x="2432" y="10153"/>
                  <a:pt x="2797" y="9119"/>
                  <a:pt x="3313" y="8147"/>
                </a:cubicBezTo>
                <a:cubicBezTo>
                  <a:pt x="5350" y="4226"/>
                  <a:pt x="9210" y="1308"/>
                  <a:pt x="13587" y="1"/>
                </a:cubicBezTo>
                <a:close/>
              </a:path>
            </a:pathLst>
          </a:custGeom>
          <a:solidFill>
            <a:srgbClr val="791D08"/>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4"/>
          <p:cNvSpPr/>
          <p:nvPr/>
        </p:nvSpPr>
        <p:spPr>
          <a:xfrm>
            <a:off x="4459074" y="3741915"/>
            <a:ext cx="756340" cy="2911494"/>
          </a:xfrm>
          <a:custGeom>
            <a:avLst/>
            <a:gdLst/>
            <a:ahLst/>
            <a:cxnLst/>
            <a:rect l="l" t="t" r="r" b="b"/>
            <a:pathLst>
              <a:path w="10123" h="38968" extrusionOk="0">
                <a:moveTo>
                  <a:pt x="1338" y="1"/>
                </a:moveTo>
                <a:lnTo>
                  <a:pt x="1338" y="1"/>
                </a:lnTo>
                <a:cubicBezTo>
                  <a:pt x="761" y="1642"/>
                  <a:pt x="487" y="3375"/>
                  <a:pt x="244" y="5077"/>
                </a:cubicBezTo>
                <a:cubicBezTo>
                  <a:pt x="153" y="5958"/>
                  <a:pt x="92" y="6809"/>
                  <a:pt x="31" y="7691"/>
                </a:cubicBezTo>
                <a:cubicBezTo>
                  <a:pt x="1" y="8542"/>
                  <a:pt x="1" y="9423"/>
                  <a:pt x="1" y="10305"/>
                </a:cubicBezTo>
                <a:cubicBezTo>
                  <a:pt x="1" y="12037"/>
                  <a:pt x="153" y="13770"/>
                  <a:pt x="305" y="15503"/>
                </a:cubicBezTo>
                <a:cubicBezTo>
                  <a:pt x="396" y="16354"/>
                  <a:pt x="548" y="17205"/>
                  <a:pt x="669" y="18086"/>
                </a:cubicBezTo>
                <a:lnTo>
                  <a:pt x="1095" y="20639"/>
                </a:lnTo>
                <a:cubicBezTo>
                  <a:pt x="1277" y="21490"/>
                  <a:pt x="1460" y="22342"/>
                  <a:pt x="1642" y="23193"/>
                </a:cubicBezTo>
                <a:cubicBezTo>
                  <a:pt x="1855" y="24044"/>
                  <a:pt x="2068" y="24864"/>
                  <a:pt x="2311" y="25715"/>
                </a:cubicBezTo>
                <a:cubicBezTo>
                  <a:pt x="2554" y="26536"/>
                  <a:pt x="2797" y="27387"/>
                  <a:pt x="3071" y="28208"/>
                </a:cubicBezTo>
                <a:cubicBezTo>
                  <a:pt x="3375" y="29029"/>
                  <a:pt x="3648" y="29849"/>
                  <a:pt x="4013" y="30640"/>
                </a:cubicBezTo>
                <a:cubicBezTo>
                  <a:pt x="4347" y="31460"/>
                  <a:pt x="4712" y="32250"/>
                  <a:pt x="5107" y="33041"/>
                </a:cubicBezTo>
                <a:lnTo>
                  <a:pt x="5745" y="34165"/>
                </a:lnTo>
                <a:cubicBezTo>
                  <a:pt x="5958" y="34561"/>
                  <a:pt x="6201" y="34925"/>
                  <a:pt x="6445" y="35290"/>
                </a:cubicBezTo>
                <a:cubicBezTo>
                  <a:pt x="6688" y="35655"/>
                  <a:pt x="6961" y="35989"/>
                  <a:pt x="7204" y="36354"/>
                </a:cubicBezTo>
                <a:cubicBezTo>
                  <a:pt x="7508" y="36688"/>
                  <a:pt x="7752" y="37023"/>
                  <a:pt x="8086" y="37357"/>
                </a:cubicBezTo>
                <a:cubicBezTo>
                  <a:pt x="8663" y="37965"/>
                  <a:pt x="9332" y="38573"/>
                  <a:pt x="10122" y="38968"/>
                </a:cubicBezTo>
                <a:cubicBezTo>
                  <a:pt x="9758" y="38725"/>
                  <a:pt x="9454" y="38421"/>
                  <a:pt x="9180" y="38086"/>
                </a:cubicBezTo>
                <a:cubicBezTo>
                  <a:pt x="8876" y="37782"/>
                  <a:pt x="8603" y="37448"/>
                  <a:pt x="8360" y="37083"/>
                </a:cubicBezTo>
                <a:cubicBezTo>
                  <a:pt x="8116" y="36749"/>
                  <a:pt x="7904" y="36384"/>
                  <a:pt x="7660" y="36050"/>
                </a:cubicBezTo>
                <a:cubicBezTo>
                  <a:pt x="7448" y="35655"/>
                  <a:pt x="7235" y="35290"/>
                  <a:pt x="7022" y="34925"/>
                </a:cubicBezTo>
                <a:cubicBezTo>
                  <a:pt x="6232" y="33436"/>
                  <a:pt x="5593" y="31855"/>
                  <a:pt x="5046" y="30244"/>
                </a:cubicBezTo>
                <a:cubicBezTo>
                  <a:pt x="4894" y="29849"/>
                  <a:pt x="4742" y="29454"/>
                  <a:pt x="4651" y="29059"/>
                </a:cubicBezTo>
                <a:lnTo>
                  <a:pt x="4256" y="27843"/>
                </a:lnTo>
                <a:cubicBezTo>
                  <a:pt x="4043" y="27022"/>
                  <a:pt x="3800" y="26202"/>
                  <a:pt x="3587" y="25381"/>
                </a:cubicBezTo>
                <a:cubicBezTo>
                  <a:pt x="3405" y="24530"/>
                  <a:pt x="3162" y="23709"/>
                  <a:pt x="3010" y="22889"/>
                </a:cubicBezTo>
                <a:lnTo>
                  <a:pt x="2493" y="20366"/>
                </a:lnTo>
                <a:lnTo>
                  <a:pt x="2007" y="17873"/>
                </a:lnTo>
                <a:lnTo>
                  <a:pt x="1642" y="15320"/>
                </a:lnTo>
                <a:cubicBezTo>
                  <a:pt x="1399" y="13648"/>
                  <a:pt x="1217" y="11946"/>
                  <a:pt x="1095" y="10244"/>
                </a:cubicBezTo>
                <a:cubicBezTo>
                  <a:pt x="973" y="8542"/>
                  <a:pt x="913" y="6840"/>
                  <a:pt x="943" y="5138"/>
                </a:cubicBezTo>
                <a:cubicBezTo>
                  <a:pt x="973" y="3435"/>
                  <a:pt x="1065" y="1703"/>
                  <a:pt x="1338"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4"/>
          <p:cNvSpPr/>
          <p:nvPr/>
        </p:nvSpPr>
        <p:spPr>
          <a:xfrm>
            <a:off x="4697535" y="3741914"/>
            <a:ext cx="1339938" cy="2793444"/>
          </a:xfrm>
          <a:custGeom>
            <a:avLst/>
            <a:gdLst/>
            <a:ahLst/>
            <a:cxnLst/>
            <a:rect l="l" t="t" r="r" b="b"/>
            <a:pathLst>
              <a:path w="17934" h="37388" extrusionOk="0">
                <a:moveTo>
                  <a:pt x="0" y="1"/>
                </a:moveTo>
                <a:lnTo>
                  <a:pt x="0" y="1"/>
                </a:lnTo>
                <a:cubicBezTo>
                  <a:pt x="1946" y="457"/>
                  <a:pt x="3800" y="1186"/>
                  <a:pt x="5502" y="2128"/>
                </a:cubicBezTo>
                <a:cubicBezTo>
                  <a:pt x="7204" y="3101"/>
                  <a:pt x="8754" y="4287"/>
                  <a:pt x="10092" y="5685"/>
                </a:cubicBezTo>
                <a:cubicBezTo>
                  <a:pt x="11429" y="7083"/>
                  <a:pt x="12554" y="8664"/>
                  <a:pt x="13405" y="10396"/>
                </a:cubicBezTo>
                <a:cubicBezTo>
                  <a:pt x="13800" y="11247"/>
                  <a:pt x="14195" y="12129"/>
                  <a:pt x="14499" y="13040"/>
                </a:cubicBezTo>
                <a:cubicBezTo>
                  <a:pt x="14681" y="13496"/>
                  <a:pt x="14773" y="13983"/>
                  <a:pt x="14925" y="14439"/>
                </a:cubicBezTo>
                <a:lnTo>
                  <a:pt x="15289" y="15867"/>
                </a:lnTo>
                <a:cubicBezTo>
                  <a:pt x="15532" y="16810"/>
                  <a:pt x="15715" y="17782"/>
                  <a:pt x="15928" y="18724"/>
                </a:cubicBezTo>
                <a:cubicBezTo>
                  <a:pt x="16049" y="19211"/>
                  <a:pt x="16110" y="19697"/>
                  <a:pt x="16201" y="20183"/>
                </a:cubicBezTo>
                <a:cubicBezTo>
                  <a:pt x="16262" y="20670"/>
                  <a:pt x="16353" y="21156"/>
                  <a:pt x="16414" y="21642"/>
                </a:cubicBezTo>
                <a:cubicBezTo>
                  <a:pt x="16687" y="23557"/>
                  <a:pt x="16748" y="25533"/>
                  <a:pt x="16657" y="27448"/>
                </a:cubicBezTo>
                <a:cubicBezTo>
                  <a:pt x="16535" y="29393"/>
                  <a:pt x="16171" y="31308"/>
                  <a:pt x="15350" y="33071"/>
                </a:cubicBezTo>
                <a:cubicBezTo>
                  <a:pt x="14560" y="34834"/>
                  <a:pt x="13192" y="36324"/>
                  <a:pt x="11520" y="37387"/>
                </a:cubicBezTo>
                <a:cubicBezTo>
                  <a:pt x="13344" y="36597"/>
                  <a:pt x="14955" y="35168"/>
                  <a:pt x="15958" y="33375"/>
                </a:cubicBezTo>
                <a:cubicBezTo>
                  <a:pt x="16991" y="31612"/>
                  <a:pt x="17539" y="29576"/>
                  <a:pt x="17751" y="27570"/>
                </a:cubicBezTo>
                <a:lnTo>
                  <a:pt x="17843" y="26810"/>
                </a:lnTo>
                <a:cubicBezTo>
                  <a:pt x="17873" y="26536"/>
                  <a:pt x="17873" y="26293"/>
                  <a:pt x="17873" y="26050"/>
                </a:cubicBezTo>
                <a:lnTo>
                  <a:pt x="17903" y="25260"/>
                </a:lnTo>
                <a:cubicBezTo>
                  <a:pt x="17934" y="25016"/>
                  <a:pt x="17934" y="24773"/>
                  <a:pt x="17903" y="24500"/>
                </a:cubicBezTo>
                <a:lnTo>
                  <a:pt x="17873" y="22980"/>
                </a:lnTo>
                <a:lnTo>
                  <a:pt x="17721" y="21490"/>
                </a:lnTo>
                <a:cubicBezTo>
                  <a:pt x="17478" y="19484"/>
                  <a:pt x="17113" y="17478"/>
                  <a:pt x="16627" y="15533"/>
                </a:cubicBezTo>
                <a:cubicBezTo>
                  <a:pt x="16201" y="13588"/>
                  <a:pt x="15532" y="11582"/>
                  <a:pt x="14560" y="9788"/>
                </a:cubicBezTo>
                <a:cubicBezTo>
                  <a:pt x="13587" y="7964"/>
                  <a:pt x="12371" y="6293"/>
                  <a:pt x="10852" y="4894"/>
                </a:cubicBezTo>
                <a:cubicBezTo>
                  <a:pt x="9362" y="3496"/>
                  <a:pt x="7630" y="2372"/>
                  <a:pt x="5806" y="1521"/>
                </a:cubicBezTo>
                <a:cubicBezTo>
                  <a:pt x="3952" y="730"/>
                  <a:pt x="1976" y="122"/>
                  <a:pt x="0"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4"/>
          <p:cNvSpPr/>
          <p:nvPr/>
        </p:nvSpPr>
        <p:spPr>
          <a:xfrm>
            <a:off x="5092654" y="3653391"/>
            <a:ext cx="1237728" cy="2623094"/>
          </a:xfrm>
          <a:custGeom>
            <a:avLst/>
            <a:gdLst/>
            <a:ahLst/>
            <a:cxnLst/>
            <a:rect l="l" t="t" r="r" b="b"/>
            <a:pathLst>
              <a:path w="16566" h="35108" extrusionOk="0">
                <a:moveTo>
                  <a:pt x="1277" y="0"/>
                </a:moveTo>
                <a:cubicBezTo>
                  <a:pt x="517" y="456"/>
                  <a:pt x="0" y="1064"/>
                  <a:pt x="395" y="2219"/>
                </a:cubicBezTo>
                <a:cubicBezTo>
                  <a:pt x="790" y="3283"/>
                  <a:pt x="2037" y="3709"/>
                  <a:pt x="3100" y="4134"/>
                </a:cubicBezTo>
                <a:cubicBezTo>
                  <a:pt x="7417" y="5897"/>
                  <a:pt x="10243" y="10152"/>
                  <a:pt x="11794" y="14590"/>
                </a:cubicBezTo>
                <a:cubicBezTo>
                  <a:pt x="14104" y="21156"/>
                  <a:pt x="13982" y="28542"/>
                  <a:pt x="11642" y="35107"/>
                </a:cubicBezTo>
                <a:cubicBezTo>
                  <a:pt x="13496" y="33314"/>
                  <a:pt x="14681" y="31247"/>
                  <a:pt x="15411" y="29089"/>
                </a:cubicBezTo>
                <a:cubicBezTo>
                  <a:pt x="15654" y="28359"/>
                  <a:pt x="15867" y="27600"/>
                  <a:pt x="15988" y="26840"/>
                </a:cubicBezTo>
                <a:cubicBezTo>
                  <a:pt x="16566" y="23922"/>
                  <a:pt x="16444" y="20882"/>
                  <a:pt x="16140" y="18025"/>
                </a:cubicBezTo>
                <a:cubicBezTo>
                  <a:pt x="15289" y="10791"/>
                  <a:pt x="10760" y="2250"/>
                  <a:pt x="1277" y="0"/>
                </a:cubicBezTo>
                <a:close/>
              </a:path>
            </a:pathLst>
          </a:custGeom>
          <a:solidFill>
            <a:srgbClr val="FFFFFF">
              <a:alpha val="139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4"/>
          <p:cNvSpPr/>
          <p:nvPr/>
        </p:nvSpPr>
        <p:spPr>
          <a:xfrm>
            <a:off x="2893688" y="3609464"/>
            <a:ext cx="2608076" cy="3142588"/>
          </a:xfrm>
          <a:custGeom>
            <a:avLst/>
            <a:gdLst/>
            <a:ahLst/>
            <a:cxnLst/>
            <a:rect l="l" t="t" r="r" b="b"/>
            <a:pathLst>
              <a:path w="34907" h="42061" extrusionOk="0">
                <a:moveTo>
                  <a:pt x="25525" y="0"/>
                </a:moveTo>
                <a:cubicBezTo>
                  <a:pt x="24185" y="0"/>
                  <a:pt x="22773" y="115"/>
                  <a:pt x="21289" y="345"/>
                </a:cubicBezTo>
                <a:cubicBezTo>
                  <a:pt x="9830" y="2108"/>
                  <a:pt x="954" y="6667"/>
                  <a:pt x="468" y="20042"/>
                </a:cubicBezTo>
                <a:cubicBezTo>
                  <a:pt x="1" y="32156"/>
                  <a:pt x="5616" y="42060"/>
                  <a:pt x="20903" y="42060"/>
                </a:cubicBezTo>
                <a:cubicBezTo>
                  <a:pt x="22531" y="42060"/>
                  <a:pt x="24270" y="41948"/>
                  <a:pt x="26122" y="41714"/>
                </a:cubicBezTo>
                <a:cubicBezTo>
                  <a:pt x="29617" y="41258"/>
                  <a:pt x="32505" y="40528"/>
                  <a:pt x="34906" y="39555"/>
                </a:cubicBezTo>
                <a:cubicBezTo>
                  <a:pt x="34421" y="39488"/>
                  <a:pt x="33918" y="39463"/>
                  <a:pt x="33407" y="39463"/>
                </a:cubicBezTo>
                <a:cubicBezTo>
                  <a:pt x="32316" y="39463"/>
                  <a:pt x="31190" y="39575"/>
                  <a:pt x="30134" y="39616"/>
                </a:cubicBezTo>
                <a:cubicBezTo>
                  <a:pt x="29984" y="39621"/>
                  <a:pt x="29833" y="39624"/>
                  <a:pt x="29683" y="39624"/>
                </a:cubicBezTo>
                <a:cubicBezTo>
                  <a:pt x="21497" y="39624"/>
                  <a:pt x="13959" y="32354"/>
                  <a:pt x="13721" y="24175"/>
                </a:cubicBezTo>
                <a:cubicBezTo>
                  <a:pt x="13629" y="20194"/>
                  <a:pt x="14997" y="16333"/>
                  <a:pt x="16547" y="12686"/>
                </a:cubicBezTo>
                <a:cubicBezTo>
                  <a:pt x="17794" y="9677"/>
                  <a:pt x="19587" y="6394"/>
                  <a:pt x="22748" y="5725"/>
                </a:cubicBezTo>
                <a:cubicBezTo>
                  <a:pt x="24481" y="5391"/>
                  <a:pt x="26791" y="5816"/>
                  <a:pt x="27733" y="3901"/>
                </a:cubicBezTo>
                <a:cubicBezTo>
                  <a:pt x="28310" y="2807"/>
                  <a:pt x="27915" y="1287"/>
                  <a:pt x="27307" y="72"/>
                </a:cubicBezTo>
                <a:cubicBezTo>
                  <a:pt x="26728" y="24"/>
                  <a:pt x="26134" y="0"/>
                  <a:pt x="25525" y="0"/>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4"/>
          <p:cNvSpPr/>
          <p:nvPr/>
        </p:nvSpPr>
        <p:spPr>
          <a:xfrm>
            <a:off x="4000381" y="3207405"/>
            <a:ext cx="808566" cy="689470"/>
          </a:xfrm>
          <a:custGeom>
            <a:avLst/>
            <a:gdLst/>
            <a:ahLst/>
            <a:cxnLst/>
            <a:rect l="l" t="t" r="r" b="b"/>
            <a:pathLst>
              <a:path w="10822" h="9228" extrusionOk="0">
                <a:moveTo>
                  <a:pt x="3972" y="1"/>
                </a:moveTo>
                <a:cubicBezTo>
                  <a:pt x="3850" y="1"/>
                  <a:pt x="3732" y="5"/>
                  <a:pt x="3618" y="13"/>
                </a:cubicBezTo>
                <a:cubicBezTo>
                  <a:pt x="1277" y="165"/>
                  <a:pt x="1" y="1593"/>
                  <a:pt x="122" y="3022"/>
                </a:cubicBezTo>
                <a:cubicBezTo>
                  <a:pt x="232" y="4047"/>
                  <a:pt x="981" y="4576"/>
                  <a:pt x="1646" y="4576"/>
                </a:cubicBezTo>
                <a:cubicBezTo>
                  <a:pt x="2085" y="4576"/>
                  <a:pt x="2488" y="4345"/>
                  <a:pt x="2645" y="3873"/>
                </a:cubicBezTo>
                <a:cubicBezTo>
                  <a:pt x="2906" y="3147"/>
                  <a:pt x="2676" y="2809"/>
                  <a:pt x="2327" y="2809"/>
                </a:cubicBezTo>
                <a:cubicBezTo>
                  <a:pt x="2106" y="2809"/>
                  <a:pt x="1836" y="2945"/>
                  <a:pt x="1612" y="3204"/>
                </a:cubicBezTo>
                <a:cubicBezTo>
                  <a:pt x="1488" y="3356"/>
                  <a:pt x="1359" y="3422"/>
                  <a:pt x="1248" y="3422"/>
                </a:cubicBezTo>
                <a:cubicBezTo>
                  <a:pt x="869" y="3422"/>
                  <a:pt x="695" y="2656"/>
                  <a:pt x="1612" y="1928"/>
                </a:cubicBezTo>
                <a:cubicBezTo>
                  <a:pt x="1849" y="1750"/>
                  <a:pt x="2101" y="1669"/>
                  <a:pt x="2352" y="1669"/>
                </a:cubicBezTo>
                <a:cubicBezTo>
                  <a:pt x="3384" y="1669"/>
                  <a:pt x="4385" y="3043"/>
                  <a:pt x="4165" y="4633"/>
                </a:cubicBezTo>
                <a:cubicBezTo>
                  <a:pt x="3922" y="6578"/>
                  <a:pt x="2706" y="6669"/>
                  <a:pt x="2919" y="7429"/>
                </a:cubicBezTo>
                <a:cubicBezTo>
                  <a:pt x="3282" y="8804"/>
                  <a:pt x="4951" y="9227"/>
                  <a:pt x="7020" y="9227"/>
                </a:cubicBezTo>
                <a:cubicBezTo>
                  <a:pt x="7375" y="9227"/>
                  <a:pt x="7742" y="9215"/>
                  <a:pt x="8116" y="9192"/>
                </a:cubicBezTo>
                <a:cubicBezTo>
                  <a:pt x="8390" y="9162"/>
                  <a:pt x="8664" y="9132"/>
                  <a:pt x="8876" y="9071"/>
                </a:cubicBezTo>
                <a:cubicBezTo>
                  <a:pt x="10700" y="8645"/>
                  <a:pt x="10822" y="7156"/>
                  <a:pt x="10426" y="6487"/>
                </a:cubicBezTo>
                <a:cubicBezTo>
                  <a:pt x="10001" y="5727"/>
                  <a:pt x="8238" y="499"/>
                  <a:pt x="5016" y="74"/>
                </a:cubicBezTo>
                <a:cubicBezTo>
                  <a:pt x="4660" y="29"/>
                  <a:pt x="4304" y="1"/>
                  <a:pt x="3972" y="1"/>
                </a:cubicBez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20" name="Google Shape;2320;p34"/>
          <p:cNvSpPr/>
          <p:nvPr/>
        </p:nvSpPr>
        <p:spPr>
          <a:xfrm>
            <a:off x="4123047" y="3243561"/>
            <a:ext cx="315746" cy="612066"/>
          </a:xfrm>
          <a:custGeom>
            <a:avLst/>
            <a:gdLst/>
            <a:ahLst/>
            <a:cxnLst/>
            <a:rect l="l" t="t" r="r" b="b"/>
            <a:pathLst>
              <a:path w="4226" h="8192" extrusionOk="0">
                <a:moveTo>
                  <a:pt x="556" y="1"/>
                </a:moveTo>
                <a:cubicBezTo>
                  <a:pt x="366" y="1"/>
                  <a:pt x="178" y="25"/>
                  <a:pt x="0" y="76"/>
                </a:cubicBezTo>
                <a:cubicBezTo>
                  <a:pt x="87" y="64"/>
                  <a:pt x="175" y="57"/>
                  <a:pt x="264" y="57"/>
                </a:cubicBezTo>
                <a:cubicBezTo>
                  <a:pt x="609" y="57"/>
                  <a:pt x="962" y="150"/>
                  <a:pt x="1277" y="319"/>
                </a:cubicBezTo>
                <a:cubicBezTo>
                  <a:pt x="1672" y="501"/>
                  <a:pt x="2037" y="745"/>
                  <a:pt x="2371" y="1049"/>
                </a:cubicBezTo>
                <a:cubicBezTo>
                  <a:pt x="2979" y="1687"/>
                  <a:pt x="3435" y="2447"/>
                  <a:pt x="3648" y="3298"/>
                </a:cubicBezTo>
                <a:cubicBezTo>
                  <a:pt x="3891" y="4149"/>
                  <a:pt x="3860" y="5030"/>
                  <a:pt x="3617" y="5882"/>
                </a:cubicBezTo>
                <a:cubicBezTo>
                  <a:pt x="3344" y="6733"/>
                  <a:pt x="2857" y="7492"/>
                  <a:pt x="2280" y="8192"/>
                </a:cubicBezTo>
                <a:cubicBezTo>
                  <a:pt x="2614" y="7888"/>
                  <a:pt x="2949" y="7553"/>
                  <a:pt x="3222" y="7189"/>
                </a:cubicBezTo>
                <a:cubicBezTo>
                  <a:pt x="3465" y="6793"/>
                  <a:pt x="3708" y="6398"/>
                  <a:pt x="3860" y="5973"/>
                </a:cubicBezTo>
                <a:cubicBezTo>
                  <a:pt x="4195" y="5091"/>
                  <a:pt x="4225" y="4119"/>
                  <a:pt x="3982" y="3207"/>
                </a:cubicBezTo>
                <a:cubicBezTo>
                  <a:pt x="3739" y="2295"/>
                  <a:pt x="3252" y="1474"/>
                  <a:pt x="2523" y="866"/>
                </a:cubicBezTo>
                <a:cubicBezTo>
                  <a:pt x="2189" y="562"/>
                  <a:pt x="1793" y="289"/>
                  <a:pt x="1338" y="137"/>
                </a:cubicBezTo>
                <a:cubicBezTo>
                  <a:pt x="1090" y="48"/>
                  <a:pt x="821" y="1"/>
                  <a:pt x="556" y="1"/>
                </a:cubicBezTo>
                <a:close/>
              </a:path>
            </a:pathLst>
          </a:custGeom>
          <a:solidFill>
            <a:srgbClr val="A1F4FC"/>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34"/>
          <p:cNvSpPr/>
          <p:nvPr/>
        </p:nvSpPr>
        <p:spPr>
          <a:xfrm>
            <a:off x="4306973" y="3208301"/>
            <a:ext cx="356614" cy="685958"/>
          </a:xfrm>
          <a:custGeom>
            <a:avLst/>
            <a:gdLst/>
            <a:ahLst/>
            <a:cxnLst/>
            <a:rect l="l" t="t" r="r" b="b"/>
            <a:pathLst>
              <a:path w="4773" h="9181" extrusionOk="0">
                <a:moveTo>
                  <a:pt x="0" y="1"/>
                </a:moveTo>
                <a:cubicBezTo>
                  <a:pt x="487" y="92"/>
                  <a:pt x="912" y="274"/>
                  <a:pt x="1307" y="548"/>
                </a:cubicBezTo>
                <a:cubicBezTo>
                  <a:pt x="1702" y="791"/>
                  <a:pt x="2037" y="1125"/>
                  <a:pt x="2341" y="1460"/>
                </a:cubicBezTo>
                <a:cubicBezTo>
                  <a:pt x="2979" y="2189"/>
                  <a:pt x="3465" y="3010"/>
                  <a:pt x="3830" y="3891"/>
                </a:cubicBezTo>
                <a:cubicBezTo>
                  <a:pt x="4195" y="4743"/>
                  <a:pt x="4438" y="5685"/>
                  <a:pt x="4499" y="6597"/>
                </a:cubicBezTo>
                <a:cubicBezTo>
                  <a:pt x="4529" y="7083"/>
                  <a:pt x="4499" y="7569"/>
                  <a:pt x="4377" y="7995"/>
                </a:cubicBezTo>
                <a:cubicBezTo>
                  <a:pt x="4256" y="8451"/>
                  <a:pt x="4012" y="8876"/>
                  <a:pt x="3648" y="9180"/>
                </a:cubicBezTo>
                <a:cubicBezTo>
                  <a:pt x="4073" y="8937"/>
                  <a:pt x="4377" y="8512"/>
                  <a:pt x="4560" y="8056"/>
                </a:cubicBezTo>
                <a:cubicBezTo>
                  <a:pt x="4712" y="7600"/>
                  <a:pt x="4772" y="7083"/>
                  <a:pt x="4772" y="6597"/>
                </a:cubicBezTo>
                <a:cubicBezTo>
                  <a:pt x="4772" y="5624"/>
                  <a:pt x="4529" y="4651"/>
                  <a:pt x="4164" y="3739"/>
                </a:cubicBezTo>
                <a:cubicBezTo>
                  <a:pt x="3769" y="2858"/>
                  <a:pt x="3253" y="2007"/>
                  <a:pt x="2553" y="1308"/>
                </a:cubicBezTo>
                <a:cubicBezTo>
                  <a:pt x="2219" y="943"/>
                  <a:pt x="1824" y="639"/>
                  <a:pt x="1398" y="396"/>
                </a:cubicBezTo>
                <a:cubicBezTo>
                  <a:pt x="942" y="153"/>
                  <a:pt x="487" y="1"/>
                  <a:pt x="0" y="1"/>
                </a:cubicBezTo>
                <a:close/>
              </a:path>
            </a:pathLst>
          </a:custGeom>
          <a:solidFill>
            <a:srgbClr val="FFFFFF">
              <a:alpha val="139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4"/>
          <p:cNvSpPr/>
          <p:nvPr/>
        </p:nvSpPr>
        <p:spPr>
          <a:xfrm>
            <a:off x="4000381" y="3208301"/>
            <a:ext cx="663246" cy="688574"/>
          </a:xfrm>
          <a:custGeom>
            <a:avLst/>
            <a:gdLst/>
            <a:ahLst/>
            <a:cxnLst/>
            <a:rect l="l" t="t" r="r" b="b"/>
            <a:pathLst>
              <a:path w="8877" h="9216" extrusionOk="0">
                <a:moveTo>
                  <a:pt x="3618" y="1"/>
                </a:moveTo>
                <a:cubicBezTo>
                  <a:pt x="1277" y="153"/>
                  <a:pt x="1" y="1581"/>
                  <a:pt x="122" y="3010"/>
                </a:cubicBezTo>
                <a:cubicBezTo>
                  <a:pt x="232" y="4035"/>
                  <a:pt x="981" y="4564"/>
                  <a:pt x="1646" y="4564"/>
                </a:cubicBezTo>
                <a:cubicBezTo>
                  <a:pt x="2085" y="4564"/>
                  <a:pt x="2488" y="4333"/>
                  <a:pt x="2645" y="3861"/>
                </a:cubicBezTo>
                <a:cubicBezTo>
                  <a:pt x="2906" y="3135"/>
                  <a:pt x="2676" y="2797"/>
                  <a:pt x="2327" y="2797"/>
                </a:cubicBezTo>
                <a:cubicBezTo>
                  <a:pt x="2106" y="2797"/>
                  <a:pt x="1836" y="2933"/>
                  <a:pt x="1612" y="3192"/>
                </a:cubicBezTo>
                <a:cubicBezTo>
                  <a:pt x="1488" y="3344"/>
                  <a:pt x="1359" y="3410"/>
                  <a:pt x="1248" y="3410"/>
                </a:cubicBezTo>
                <a:cubicBezTo>
                  <a:pt x="869" y="3410"/>
                  <a:pt x="695" y="2644"/>
                  <a:pt x="1612" y="1916"/>
                </a:cubicBezTo>
                <a:cubicBezTo>
                  <a:pt x="1849" y="1738"/>
                  <a:pt x="2101" y="1657"/>
                  <a:pt x="2352" y="1657"/>
                </a:cubicBezTo>
                <a:cubicBezTo>
                  <a:pt x="3384" y="1657"/>
                  <a:pt x="4385" y="3031"/>
                  <a:pt x="4165" y="4621"/>
                </a:cubicBezTo>
                <a:cubicBezTo>
                  <a:pt x="3922" y="6566"/>
                  <a:pt x="2706" y="6657"/>
                  <a:pt x="2919" y="7417"/>
                </a:cubicBezTo>
                <a:cubicBezTo>
                  <a:pt x="3282" y="8792"/>
                  <a:pt x="4951" y="9215"/>
                  <a:pt x="7020" y="9215"/>
                </a:cubicBezTo>
                <a:cubicBezTo>
                  <a:pt x="7375" y="9215"/>
                  <a:pt x="7742" y="9203"/>
                  <a:pt x="8116" y="9180"/>
                </a:cubicBezTo>
                <a:cubicBezTo>
                  <a:pt x="8390" y="9150"/>
                  <a:pt x="8664" y="9120"/>
                  <a:pt x="8876" y="9059"/>
                </a:cubicBezTo>
                <a:cubicBezTo>
                  <a:pt x="8208" y="8724"/>
                  <a:pt x="7296" y="8603"/>
                  <a:pt x="6718" y="8086"/>
                </a:cubicBezTo>
                <a:cubicBezTo>
                  <a:pt x="5624" y="7113"/>
                  <a:pt x="6262" y="5320"/>
                  <a:pt x="6049" y="3831"/>
                </a:cubicBezTo>
                <a:cubicBezTo>
                  <a:pt x="5776" y="2159"/>
                  <a:pt x="3800" y="1186"/>
                  <a:pt x="3618"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4"/>
          <p:cNvSpPr/>
          <p:nvPr/>
        </p:nvSpPr>
        <p:spPr>
          <a:xfrm>
            <a:off x="3995823" y="4670045"/>
            <a:ext cx="445226" cy="282870"/>
          </a:xfrm>
          <a:custGeom>
            <a:avLst/>
            <a:gdLst/>
            <a:ahLst/>
            <a:cxnLst/>
            <a:rect l="l" t="t" r="r" b="b"/>
            <a:pathLst>
              <a:path w="5959" h="3786" extrusionOk="0">
                <a:moveTo>
                  <a:pt x="777" y="1"/>
                </a:moveTo>
                <a:cubicBezTo>
                  <a:pt x="660" y="1"/>
                  <a:pt x="568" y="60"/>
                  <a:pt x="518" y="161"/>
                </a:cubicBezTo>
                <a:lnTo>
                  <a:pt x="31" y="1984"/>
                </a:lnTo>
                <a:cubicBezTo>
                  <a:pt x="1" y="2106"/>
                  <a:pt x="62" y="2227"/>
                  <a:pt x="183" y="2258"/>
                </a:cubicBezTo>
                <a:lnTo>
                  <a:pt x="5229" y="3778"/>
                </a:lnTo>
                <a:cubicBezTo>
                  <a:pt x="5249" y="3783"/>
                  <a:pt x="5270" y="3785"/>
                  <a:pt x="5292" y="3785"/>
                </a:cubicBezTo>
                <a:cubicBezTo>
                  <a:pt x="5398" y="3785"/>
                  <a:pt x="5508" y="3722"/>
                  <a:pt x="5533" y="3595"/>
                </a:cubicBezTo>
                <a:lnTo>
                  <a:pt x="5928" y="2045"/>
                </a:lnTo>
                <a:cubicBezTo>
                  <a:pt x="5959" y="1924"/>
                  <a:pt x="5898" y="1802"/>
                  <a:pt x="5776" y="1741"/>
                </a:cubicBezTo>
                <a:lnTo>
                  <a:pt x="852" y="9"/>
                </a:lnTo>
                <a:cubicBezTo>
                  <a:pt x="826" y="3"/>
                  <a:pt x="801" y="1"/>
                  <a:pt x="777" y="1"/>
                </a:cubicBezTo>
                <a:close/>
              </a:path>
            </a:pathLst>
          </a:custGeom>
          <a:solidFill>
            <a:srgbClr val="4C0408"/>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4"/>
          <p:cNvSpPr/>
          <p:nvPr/>
        </p:nvSpPr>
        <p:spPr>
          <a:xfrm>
            <a:off x="5442352" y="4534829"/>
            <a:ext cx="349740" cy="268526"/>
          </a:xfrm>
          <a:custGeom>
            <a:avLst/>
            <a:gdLst/>
            <a:ahLst/>
            <a:cxnLst/>
            <a:rect l="l" t="t" r="r" b="b"/>
            <a:pathLst>
              <a:path w="4681" h="3594" extrusionOk="0">
                <a:moveTo>
                  <a:pt x="3670" y="0"/>
                </a:moveTo>
                <a:cubicBezTo>
                  <a:pt x="3602" y="0"/>
                  <a:pt x="3532" y="17"/>
                  <a:pt x="3465" y="56"/>
                </a:cubicBezTo>
                <a:lnTo>
                  <a:pt x="243" y="2153"/>
                </a:lnTo>
                <a:cubicBezTo>
                  <a:pt x="61" y="2275"/>
                  <a:pt x="0" y="2518"/>
                  <a:pt x="122" y="2700"/>
                </a:cubicBezTo>
                <a:lnTo>
                  <a:pt x="608" y="3399"/>
                </a:lnTo>
                <a:cubicBezTo>
                  <a:pt x="671" y="3525"/>
                  <a:pt x="806" y="3593"/>
                  <a:pt x="934" y="3593"/>
                </a:cubicBezTo>
                <a:cubicBezTo>
                  <a:pt x="991" y="3593"/>
                  <a:pt x="1047" y="3579"/>
                  <a:pt x="1094" y="3551"/>
                </a:cubicBezTo>
                <a:lnTo>
                  <a:pt x="4438" y="1788"/>
                </a:lnTo>
                <a:cubicBezTo>
                  <a:pt x="4620" y="1697"/>
                  <a:pt x="4681" y="1454"/>
                  <a:pt x="4590" y="1271"/>
                </a:cubicBezTo>
                <a:lnTo>
                  <a:pt x="4043" y="208"/>
                </a:lnTo>
                <a:cubicBezTo>
                  <a:pt x="3959" y="82"/>
                  <a:pt x="3819" y="0"/>
                  <a:pt x="3670" y="0"/>
                </a:cubicBezTo>
                <a:close/>
              </a:path>
            </a:pathLst>
          </a:custGeom>
          <a:solidFill>
            <a:srgbClr val="4C0408"/>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34"/>
          <p:cNvSpPr/>
          <p:nvPr/>
        </p:nvSpPr>
        <p:spPr>
          <a:xfrm>
            <a:off x="3389585" y="5086149"/>
            <a:ext cx="1349054" cy="793698"/>
          </a:xfrm>
          <a:custGeom>
            <a:avLst/>
            <a:gdLst/>
            <a:ahLst/>
            <a:cxnLst/>
            <a:rect l="l" t="t" r="r" b="b"/>
            <a:pathLst>
              <a:path w="18056" h="10623" extrusionOk="0">
                <a:moveTo>
                  <a:pt x="8025" y="1"/>
                </a:moveTo>
                <a:cubicBezTo>
                  <a:pt x="7508" y="31"/>
                  <a:pt x="6991" y="62"/>
                  <a:pt x="6414" y="123"/>
                </a:cubicBezTo>
                <a:cubicBezTo>
                  <a:pt x="1642" y="670"/>
                  <a:pt x="0" y="4986"/>
                  <a:pt x="2037" y="7904"/>
                </a:cubicBezTo>
                <a:cubicBezTo>
                  <a:pt x="2219" y="8177"/>
                  <a:pt x="2462" y="8481"/>
                  <a:pt x="2736" y="8724"/>
                </a:cubicBezTo>
                <a:cubicBezTo>
                  <a:pt x="3923" y="9860"/>
                  <a:pt x="5811" y="10623"/>
                  <a:pt x="8400" y="10623"/>
                </a:cubicBezTo>
                <a:cubicBezTo>
                  <a:pt x="8861" y="10623"/>
                  <a:pt x="9344" y="10599"/>
                  <a:pt x="9849" y="10548"/>
                </a:cubicBezTo>
                <a:cubicBezTo>
                  <a:pt x="17417" y="9819"/>
                  <a:pt x="18055" y="1885"/>
                  <a:pt x="11004" y="275"/>
                </a:cubicBezTo>
                <a:cubicBezTo>
                  <a:pt x="10669" y="214"/>
                  <a:pt x="10304" y="153"/>
                  <a:pt x="9909" y="92"/>
                </a:cubicBezTo>
                <a:cubicBezTo>
                  <a:pt x="9484" y="31"/>
                  <a:pt x="8997" y="1"/>
                  <a:pt x="8511" y="1"/>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34"/>
          <p:cNvSpPr/>
          <p:nvPr/>
        </p:nvSpPr>
        <p:spPr>
          <a:xfrm>
            <a:off x="3593906" y="5108858"/>
            <a:ext cx="1144708" cy="770984"/>
          </a:xfrm>
          <a:custGeom>
            <a:avLst/>
            <a:gdLst/>
            <a:ahLst/>
            <a:cxnLst/>
            <a:rect l="l" t="t" r="r" b="b"/>
            <a:pathLst>
              <a:path w="15321" h="10319" extrusionOk="0">
                <a:moveTo>
                  <a:pt x="8269" y="1"/>
                </a:moveTo>
                <a:lnTo>
                  <a:pt x="8269" y="1"/>
                </a:lnTo>
                <a:cubicBezTo>
                  <a:pt x="11521" y="882"/>
                  <a:pt x="12828" y="4226"/>
                  <a:pt x="11734" y="6597"/>
                </a:cubicBezTo>
                <a:cubicBezTo>
                  <a:pt x="10917" y="8329"/>
                  <a:pt x="7663" y="9617"/>
                  <a:pt x="4515" y="9617"/>
                </a:cubicBezTo>
                <a:cubicBezTo>
                  <a:pt x="2857" y="9617"/>
                  <a:pt x="1228" y="9260"/>
                  <a:pt x="1" y="8420"/>
                </a:cubicBezTo>
                <a:lnTo>
                  <a:pt x="1" y="8420"/>
                </a:lnTo>
                <a:cubicBezTo>
                  <a:pt x="1188" y="9556"/>
                  <a:pt x="3076" y="10319"/>
                  <a:pt x="5665" y="10319"/>
                </a:cubicBezTo>
                <a:cubicBezTo>
                  <a:pt x="6126" y="10319"/>
                  <a:pt x="6609" y="10295"/>
                  <a:pt x="7114" y="10244"/>
                </a:cubicBezTo>
                <a:cubicBezTo>
                  <a:pt x="14682" y="9515"/>
                  <a:pt x="15320" y="1581"/>
                  <a:pt x="8269" y="1"/>
                </a:cubicBezTo>
                <a:close/>
              </a:path>
            </a:pathLst>
          </a:custGeom>
          <a:solidFill>
            <a:srgbClr val="000000">
              <a:alpha val="419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4"/>
          <p:cNvSpPr/>
          <p:nvPr/>
        </p:nvSpPr>
        <p:spPr>
          <a:xfrm>
            <a:off x="5460952" y="4916494"/>
            <a:ext cx="926168" cy="671688"/>
          </a:xfrm>
          <a:custGeom>
            <a:avLst/>
            <a:gdLst/>
            <a:ahLst/>
            <a:cxnLst/>
            <a:rect l="l" t="t" r="r" b="b"/>
            <a:pathLst>
              <a:path w="12396" h="8990" extrusionOk="0">
                <a:moveTo>
                  <a:pt x="7155" y="1"/>
                </a:moveTo>
                <a:cubicBezTo>
                  <a:pt x="3848" y="1"/>
                  <a:pt x="1" y="2608"/>
                  <a:pt x="663" y="5615"/>
                </a:cubicBezTo>
                <a:cubicBezTo>
                  <a:pt x="876" y="6619"/>
                  <a:pt x="1332" y="7378"/>
                  <a:pt x="1940" y="7895"/>
                </a:cubicBezTo>
                <a:cubicBezTo>
                  <a:pt x="2769" y="8655"/>
                  <a:pt x="3882" y="8990"/>
                  <a:pt x="5054" y="8990"/>
                </a:cubicBezTo>
                <a:cubicBezTo>
                  <a:pt x="8474" y="8990"/>
                  <a:pt x="12395" y="6139"/>
                  <a:pt x="11241" y="2698"/>
                </a:cubicBezTo>
                <a:cubicBezTo>
                  <a:pt x="10724" y="1147"/>
                  <a:pt x="9538" y="327"/>
                  <a:pt x="8140" y="83"/>
                </a:cubicBezTo>
                <a:cubicBezTo>
                  <a:pt x="7821" y="27"/>
                  <a:pt x="7491" y="1"/>
                  <a:pt x="7155" y="1"/>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4"/>
          <p:cNvSpPr/>
          <p:nvPr/>
        </p:nvSpPr>
        <p:spPr>
          <a:xfrm>
            <a:off x="5605809" y="4922695"/>
            <a:ext cx="781294" cy="665486"/>
          </a:xfrm>
          <a:custGeom>
            <a:avLst/>
            <a:gdLst/>
            <a:ahLst/>
            <a:cxnLst/>
            <a:rect l="l" t="t" r="r" b="b"/>
            <a:pathLst>
              <a:path w="10457" h="8907" extrusionOk="0">
                <a:moveTo>
                  <a:pt x="6201" y="0"/>
                </a:moveTo>
                <a:lnTo>
                  <a:pt x="6201" y="0"/>
                </a:lnTo>
                <a:cubicBezTo>
                  <a:pt x="8663" y="882"/>
                  <a:pt x="8876" y="4590"/>
                  <a:pt x="7599" y="5928"/>
                </a:cubicBezTo>
                <a:cubicBezTo>
                  <a:pt x="6575" y="6999"/>
                  <a:pt x="4711" y="8178"/>
                  <a:pt x="2323" y="8178"/>
                </a:cubicBezTo>
                <a:cubicBezTo>
                  <a:pt x="1595" y="8178"/>
                  <a:pt x="817" y="8068"/>
                  <a:pt x="1" y="7812"/>
                </a:cubicBezTo>
                <a:lnTo>
                  <a:pt x="1" y="7812"/>
                </a:lnTo>
                <a:cubicBezTo>
                  <a:pt x="830" y="8572"/>
                  <a:pt x="1943" y="8907"/>
                  <a:pt x="3115" y="8907"/>
                </a:cubicBezTo>
                <a:cubicBezTo>
                  <a:pt x="6535" y="8907"/>
                  <a:pt x="10456" y="6056"/>
                  <a:pt x="9302" y="2615"/>
                </a:cubicBezTo>
                <a:cubicBezTo>
                  <a:pt x="8785" y="1034"/>
                  <a:pt x="7599" y="244"/>
                  <a:pt x="6201" y="0"/>
                </a:cubicBezTo>
                <a:close/>
              </a:path>
            </a:pathLst>
          </a:custGeom>
          <a:solidFill>
            <a:srgbClr val="000000">
              <a:alpha val="419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34"/>
          <p:cNvSpPr/>
          <p:nvPr/>
        </p:nvSpPr>
        <p:spPr>
          <a:xfrm>
            <a:off x="4713447" y="5452873"/>
            <a:ext cx="913018" cy="464354"/>
          </a:xfrm>
          <a:custGeom>
            <a:avLst/>
            <a:gdLst/>
            <a:ahLst/>
            <a:cxnLst/>
            <a:rect l="l" t="t" r="r" b="b"/>
            <a:pathLst>
              <a:path w="12220" h="6215" extrusionOk="0">
                <a:moveTo>
                  <a:pt x="9536" y="0"/>
                </a:moveTo>
                <a:cubicBezTo>
                  <a:pt x="9394" y="0"/>
                  <a:pt x="9256" y="17"/>
                  <a:pt x="9119" y="46"/>
                </a:cubicBezTo>
                <a:cubicBezTo>
                  <a:pt x="8480" y="198"/>
                  <a:pt x="7903" y="685"/>
                  <a:pt x="6930" y="1019"/>
                </a:cubicBezTo>
                <a:cubicBezTo>
                  <a:pt x="6748" y="1080"/>
                  <a:pt x="6565" y="1110"/>
                  <a:pt x="6383" y="1171"/>
                </a:cubicBezTo>
                <a:cubicBezTo>
                  <a:pt x="6182" y="1212"/>
                  <a:pt x="5966" y="1229"/>
                  <a:pt x="5742" y="1229"/>
                </a:cubicBezTo>
                <a:cubicBezTo>
                  <a:pt x="4840" y="1229"/>
                  <a:pt x="3788" y="962"/>
                  <a:pt x="2863" y="962"/>
                </a:cubicBezTo>
                <a:cubicBezTo>
                  <a:pt x="1973" y="962"/>
                  <a:pt x="1200" y="1209"/>
                  <a:pt x="790" y="2174"/>
                </a:cubicBezTo>
                <a:cubicBezTo>
                  <a:pt x="0" y="3967"/>
                  <a:pt x="1216" y="5943"/>
                  <a:pt x="4164" y="6186"/>
                </a:cubicBezTo>
                <a:cubicBezTo>
                  <a:pt x="4385" y="6205"/>
                  <a:pt x="4614" y="6215"/>
                  <a:pt x="4852" y="6215"/>
                </a:cubicBezTo>
                <a:cubicBezTo>
                  <a:pt x="5399" y="6215"/>
                  <a:pt x="5990" y="6162"/>
                  <a:pt x="6626" y="6034"/>
                </a:cubicBezTo>
                <a:cubicBezTo>
                  <a:pt x="7660" y="5822"/>
                  <a:pt x="8541" y="5518"/>
                  <a:pt x="9240" y="5123"/>
                </a:cubicBezTo>
                <a:cubicBezTo>
                  <a:pt x="11915" y="3633"/>
                  <a:pt x="12219" y="1110"/>
                  <a:pt x="10547" y="259"/>
                </a:cubicBezTo>
                <a:cubicBezTo>
                  <a:pt x="10156" y="74"/>
                  <a:pt x="9835" y="0"/>
                  <a:pt x="9536" y="0"/>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34"/>
          <p:cNvSpPr/>
          <p:nvPr/>
        </p:nvSpPr>
        <p:spPr>
          <a:xfrm>
            <a:off x="5231159" y="5450570"/>
            <a:ext cx="170350" cy="179540"/>
          </a:xfrm>
          <a:custGeom>
            <a:avLst/>
            <a:gdLst/>
            <a:ahLst/>
            <a:cxnLst/>
            <a:rect l="l" t="t" r="r" b="b"/>
            <a:pathLst>
              <a:path w="2280" h="2403" extrusionOk="0">
                <a:moveTo>
                  <a:pt x="2189" y="0"/>
                </a:moveTo>
                <a:cubicBezTo>
                  <a:pt x="1550" y="152"/>
                  <a:pt x="973" y="639"/>
                  <a:pt x="0" y="973"/>
                </a:cubicBezTo>
                <a:cubicBezTo>
                  <a:pt x="0" y="1459"/>
                  <a:pt x="61" y="2128"/>
                  <a:pt x="274" y="2250"/>
                </a:cubicBezTo>
                <a:cubicBezTo>
                  <a:pt x="401" y="2326"/>
                  <a:pt x="690" y="2403"/>
                  <a:pt x="1004" y="2403"/>
                </a:cubicBezTo>
                <a:cubicBezTo>
                  <a:pt x="1438" y="2403"/>
                  <a:pt x="1921" y="2257"/>
                  <a:pt x="2098" y="1763"/>
                </a:cubicBezTo>
                <a:cubicBezTo>
                  <a:pt x="2280" y="1277"/>
                  <a:pt x="2250" y="517"/>
                  <a:pt x="2189"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4"/>
          <p:cNvSpPr/>
          <p:nvPr/>
        </p:nvSpPr>
        <p:spPr>
          <a:xfrm>
            <a:off x="5024522" y="5784699"/>
            <a:ext cx="379328" cy="138222"/>
          </a:xfrm>
          <a:custGeom>
            <a:avLst/>
            <a:gdLst/>
            <a:ahLst/>
            <a:cxnLst/>
            <a:rect l="l" t="t" r="r" b="b"/>
            <a:pathLst>
              <a:path w="5077" h="1850" extrusionOk="0">
                <a:moveTo>
                  <a:pt x="3030" y="1"/>
                </a:moveTo>
                <a:cubicBezTo>
                  <a:pt x="2794" y="1"/>
                  <a:pt x="2544" y="27"/>
                  <a:pt x="2280" y="89"/>
                </a:cubicBezTo>
                <a:cubicBezTo>
                  <a:pt x="882" y="393"/>
                  <a:pt x="274" y="1274"/>
                  <a:pt x="0" y="1821"/>
                </a:cubicBezTo>
                <a:cubicBezTo>
                  <a:pt x="221" y="1840"/>
                  <a:pt x="450" y="1850"/>
                  <a:pt x="688" y="1850"/>
                </a:cubicBezTo>
                <a:cubicBezTo>
                  <a:pt x="1235" y="1850"/>
                  <a:pt x="1826" y="1797"/>
                  <a:pt x="2462" y="1669"/>
                </a:cubicBezTo>
                <a:cubicBezTo>
                  <a:pt x="3496" y="1457"/>
                  <a:pt x="4377" y="1153"/>
                  <a:pt x="5076" y="758"/>
                </a:cubicBezTo>
                <a:cubicBezTo>
                  <a:pt x="4664" y="418"/>
                  <a:pt x="3961" y="1"/>
                  <a:pt x="3030"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4"/>
          <p:cNvSpPr/>
          <p:nvPr/>
        </p:nvSpPr>
        <p:spPr>
          <a:xfrm>
            <a:off x="3864191" y="5971472"/>
            <a:ext cx="515534" cy="245888"/>
          </a:xfrm>
          <a:custGeom>
            <a:avLst/>
            <a:gdLst/>
            <a:ahLst/>
            <a:cxnLst/>
            <a:rect l="l" t="t" r="r" b="b"/>
            <a:pathLst>
              <a:path w="6900" h="3291" extrusionOk="0">
                <a:moveTo>
                  <a:pt x="3991" y="1"/>
                </a:moveTo>
                <a:cubicBezTo>
                  <a:pt x="3771" y="1"/>
                  <a:pt x="3544" y="12"/>
                  <a:pt x="3313" y="35"/>
                </a:cubicBezTo>
                <a:cubicBezTo>
                  <a:pt x="1429" y="217"/>
                  <a:pt x="0" y="1068"/>
                  <a:pt x="91" y="1950"/>
                </a:cubicBezTo>
                <a:cubicBezTo>
                  <a:pt x="171" y="2748"/>
                  <a:pt x="1393" y="3290"/>
                  <a:pt x="2941" y="3290"/>
                </a:cubicBezTo>
                <a:cubicBezTo>
                  <a:pt x="3160" y="3290"/>
                  <a:pt x="3387" y="3279"/>
                  <a:pt x="3617" y="3257"/>
                </a:cubicBezTo>
                <a:cubicBezTo>
                  <a:pt x="5471" y="3074"/>
                  <a:pt x="6900" y="2223"/>
                  <a:pt x="6809" y="1311"/>
                </a:cubicBezTo>
                <a:cubicBezTo>
                  <a:pt x="6755" y="540"/>
                  <a:pt x="5538" y="1"/>
                  <a:pt x="3991"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4"/>
          <p:cNvSpPr/>
          <p:nvPr/>
        </p:nvSpPr>
        <p:spPr>
          <a:xfrm>
            <a:off x="5876018" y="5633434"/>
            <a:ext cx="397484" cy="220036"/>
          </a:xfrm>
          <a:custGeom>
            <a:avLst/>
            <a:gdLst/>
            <a:ahLst/>
            <a:cxnLst/>
            <a:rect l="l" t="t" r="r" b="b"/>
            <a:pathLst>
              <a:path w="5320" h="2945" extrusionOk="0">
                <a:moveTo>
                  <a:pt x="3559" y="1"/>
                </a:moveTo>
                <a:cubicBezTo>
                  <a:pt x="3362" y="1"/>
                  <a:pt x="3157" y="11"/>
                  <a:pt x="2949" y="31"/>
                </a:cubicBezTo>
                <a:cubicBezTo>
                  <a:pt x="1308" y="183"/>
                  <a:pt x="1" y="943"/>
                  <a:pt x="92" y="1763"/>
                </a:cubicBezTo>
                <a:cubicBezTo>
                  <a:pt x="145" y="2460"/>
                  <a:pt x="1264" y="2945"/>
                  <a:pt x="2654" y="2945"/>
                </a:cubicBezTo>
                <a:cubicBezTo>
                  <a:pt x="2839" y="2945"/>
                  <a:pt x="3029" y="2936"/>
                  <a:pt x="3223" y="2918"/>
                </a:cubicBezTo>
                <a:cubicBezTo>
                  <a:pt x="3800" y="2857"/>
                  <a:pt x="4317" y="2736"/>
                  <a:pt x="4742" y="2584"/>
                </a:cubicBezTo>
                <a:cubicBezTo>
                  <a:pt x="4985" y="1854"/>
                  <a:pt x="5168" y="1095"/>
                  <a:pt x="5320" y="335"/>
                </a:cubicBezTo>
                <a:cubicBezTo>
                  <a:pt x="4870" y="122"/>
                  <a:pt x="4255" y="1"/>
                  <a:pt x="3559"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34"/>
          <p:cNvSpPr/>
          <p:nvPr/>
        </p:nvSpPr>
        <p:spPr>
          <a:xfrm>
            <a:off x="3989024" y="5086149"/>
            <a:ext cx="36460" cy="1794"/>
          </a:xfrm>
          <a:custGeom>
            <a:avLst/>
            <a:gdLst/>
            <a:ahLst/>
            <a:cxnLst/>
            <a:rect l="l" t="t" r="r" b="b"/>
            <a:pathLst>
              <a:path w="488" h="24" extrusionOk="0">
                <a:moveTo>
                  <a:pt x="1" y="1"/>
                </a:moveTo>
                <a:cubicBezTo>
                  <a:pt x="46" y="16"/>
                  <a:pt x="107" y="24"/>
                  <a:pt x="187" y="24"/>
                </a:cubicBezTo>
                <a:cubicBezTo>
                  <a:pt x="267" y="24"/>
                  <a:pt x="366" y="16"/>
                  <a:pt x="487" y="1"/>
                </a:cubicBezTo>
                <a:close/>
              </a:path>
            </a:pathLst>
          </a:custGeom>
          <a:solidFill>
            <a:srgbClr val="FB912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4"/>
          <p:cNvSpPr/>
          <p:nvPr/>
        </p:nvSpPr>
        <p:spPr>
          <a:xfrm>
            <a:off x="4945035" y="5044913"/>
            <a:ext cx="288474" cy="402414"/>
          </a:xfrm>
          <a:custGeom>
            <a:avLst/>
            <a:gdLst/>
            <a:ahLst/>
            <a:cxnLst/>
            <a:rect l="l" t="t" r="r" b="b"/>
            <a:pathLst>
              <a:path w="3861" h="5386" extrusionOk="0">
                <a:moveTo>
                  <a:pt x="835" y="0"/>
                </a:moveTo>
                <a:cubicBezTo>
                  <a:pt x="765" y="0"/>
                  <a:pt x="688" y="52"/>
                  <a:pt x="669" y="127"/>
                </a:cubicBezTo>
                <a:cubicBezTo>
                  <a:pt x="669" y="158"/>
                  <a:pt x="639" y="188"/>
                  <a:pt x="639" y="219"/>
                </a:cubicBezTo>
                <a:cubicBezTo>
                  <a:pt x="274" y="2042"/>
                  <a:pt x="61" y="4444"/>
                  <a:pt x="0" y="5173"/>
                </a:cubicBezTo>
                <a:cubicBezTo>
                  <a:pt x="0" y="5295"/>
                  <a:pt x="92" y="5386"/>
                  <a:pt x="213" y="5386"/>
                </a:cubicBezTo>
                <a:cubicBezTo>
                  <a:pt x="244" y="5355"/>
                  <a:pt x="274" y="5355"/>
                  <a:pt x="304" y="5355"/>
                </a:cubicBezTo>
                <a:cubicBezTo>
                  <a:pt x="1885" y="5052"/>
                  <a:pt x="3162" y="4687"/>
                  <a:pt x="3678" y="4535"/>
                </a:cubicBezTo>
                <a:cubicBezTo>
                  <a:pt x="3800" y="4504"/>
                  <a:pt x="3861" y="4383"/>
                  <a:pt x="3769" y="4261"/>
                </a:cubicBezTo>
                <a:cubicBezTo>
                  <a:pt x="2797" y="2650"/>
                  <a:pt x="1459" y="766"/>
                  <a:pt x="943" y="67"/>
                </a:cubicBezTo>
                <a:cubicBezTo>
                  <a:pt x="919" y="20"/>
                  <a:pt x="878" y="0"/>
                  <a:pt x="835" y="0"/>
                </a:cubicBezTo>
                <a:close/>
              </a:path>
            </a:pathLst>
          </a:custGeom>
          <a:solidFill>
            <a:srgbClr val="3A0308"/>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34"/>
          <p:cNvSpPr/>
          <p:nvPr/>
        </p:nvSpPr>
        <p:spPr>
          <a:xfrm>
            <a:off x="4967747" y="5044913"/>
            <a:ext cx="265762" cy="400174"/>
          </a:xfrm>
          <a:custGeom>
            <a:avLst/>
            <a:gdLst/>
            <a:ahLst/>
            <a:cxnLst/>
            <a:rect l="l" t="t" r="r" b="b"/>
            <a:pathLst>
              <a:path w="3557" h="5356" extrusionOk="0">
                <a:moveTo>
                  <a:pt x="531" y="0"/>
                </a:moveTo>
                <a:cubicBezTo>
                  <a:pt x="461" y="0"/>
                  <a:pt x="384" y="52"/>
                  <a:pt x="365" y="127"/>
                </a:cubicBezTo>
                <a:cubicBezTo>
                  <a:pt x="365" y="158"/>
                  <a:pt x="335" y="188"/>
                  <a:pt x="335" y="219"/>
                </a:cubicBezTo>
                <a:lnTo>
                  <a:pt x="2402" y="3653"/>
                </a:lnTo>
                <a:cubicBezTo>
                  <a:pt x="2523" y="3896"/>
                  <a:pt x="2432" y="4200"/>
                  <a:pt x="2189" y="4322"/>
                </a:cubicBezTo>
                <a:lnTo>
                  <a:pt x="0" y="5355"/>
                </a:lnTo>
                <a:cubicBezTo>
                  <a:pt x="1581" y="5052"/>
                  <a:pt x="2858" y="4687"/>
                  <a:pt x="3374" y="4535"/>
                </a:cubicBezTo>
                <a:cubicBezTo>
                  <a:pt x="3496" y="4504"/>
                  <a:pt x="3557" y="4383"/>
                  <a:pt x="3496" y="4261"/>
                </a:cubicBezTo>
                <a:cubicBezTo>
                  <a:pt x="2493" y="2650"/>
                  <a:pt x="1155" y="766"/>
                  <a:pt x="639" y="67"/>
                </a:cubicBezTo>
                <a:cubicBezTo>
                  <a:pt x="615" y="20"/>
                  <a:pt x="574" y="0"/>
                  <a:pt x="531" y="0"/>
                </a:cubicBezTo>
                <a:close/>
              </a:path>
            </a:pathLst>
          </a:custGeom>
          <a:solidFill>
            <a:srgbClr val="000000">
              <a:alpha val="419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34"/>
          <p:cNvSpPr/>
          <p:nvPr/>
        </p:nvSpPr>
        <p:spPr>
          <a:xfrm>
            <a:off x="2543242" y="6699692"/>
            <a:ext cx="1430120" cy="2003408"/>
          </a:xfrm>
          <a:custGeom>
            <a:avLst/>
            <a:gdLst/>
            <a:ahLst/>
            <a:cxnLst/>
            <a:rect l="l" t="t" r="r" b="b"/>
            <a:pathLst>
              <a:path w="19141" h="26814" extrusionOk="0">
                <a:moveTo>
                  <a:pt x="9903" y="1"/>
                </a:moveTo>
                <a:cubicBezTo>
                  <a:pt x="9783" y="1"/>
                  <a:pt x="9661" y="4"/>
                  <a:pt x="9536" y="13"/>
                </a:cubicBezTo>
                <a:cubicBezTo>
                  <a:pt x="4916" y="378"/>
                  <a:pt x="4034" y="3418"/>
                  <a:pt x="3122" y="4147"/>
                </a:cubicBezTo>
                <a:cubicBezTo>
                  <a:pt x="3062" y="4208"/>
                  <a:pt x="3001" y="4238"/>
                  <a:pt x="2910" y="4269"/>
                </a:cubicBezTo>
                <a:cubicBezTo>
                  <a:pt x="2777" y="4290"/>
                  <a:pt x="2661" y="4300"/>
                  <a:pt x="2559" y="4300"/>
                </a:cubicBezTo>
                <a:cubicBezTo>
                  <a:pt x="1350" y="4300"/>
                  <a:pt x="2142" y="2908"/>
                  <a:pt x="1694" y="2627"/>
                </a:cubicBezTo>
                <a:cubicBezTo>
                  <a:pt x="1632" y="2585"/>
                  <a:pt x="1557" y="2564"/>
                  <a:pt x="1475" y="2564"/>
                </a:cubicBezTo>
                <a:cubicBezTo>
                  <a:pt x="914" y="2564"/>
                  <a:pt x="0" y="3537"/>
                  <a:pt x="265" y="5180"/>
                </a:cubicBezTo>
                <a:cubicBezTo>
                  <a:pt x="600" y="7065"/>
                  <a:pt x="2059" y="7004"/>
                  <a:pt x="2484" y="7126"/>
                </a:cubicBezTo>
                <a:cubicBezTo>
                  <a:pt x="2910" y="7247"/>
                  <a:pt x="2302" y="7643"/>
                  <a:pt x="3031" y="10135"/>
                </a:cubicBezTo>
                <a:cubicBezTo>
                  <a:pt x="3609" y="12202"/>
                  <a:pt x="4703" y="12415"/>
                  <a:pt x="4916" y="15241"/>
                </a:cubicBezTo>
                <a:cubicBezTo>
                  <a:pt x="5250" y="19527"/>
                  <a:pt x="2211" y="19223"/>
                  <a:pt x="2393" y="21290"/>
                </a:cubicBezTo>
                <a:cubicBezTo>
                  <a:pt x="2515" y="23083"/>
                  <a:pt x="3396" y="23175"/>
                  <a:pt x="4490" y="24178"/>
                </a:cubicBezTo>
                <a:cubicBezTo>
                  <a:pt x="5615" y="25211"/>
                  <a:pt x="4065" y="26032"/>
                  <a:pt x="4490" y="26670"/>
                </a:cubicBezTo>
                <a:cubicBezTo>
                  <a:pt x="4554" y="26769"/>
                  <a:pt x="4663" y="26813"/>
                  <a:pt x="4799" y="26813"/>
                </a:cubicBezTo>
                <a:cubicBezTo>
                  <a:pt x="5252" y="26813"/>
                  <a:pt x="6008" y="26321"/>
                  <a:pt x="6405" y="25667"/>
                </a:cubicBezTo>
                <a:cubicBezTo>
                  <a:pt x="6648" y="25211"/>
                  <a:pt x="6740" y="24664"/>
                  <a:pt x="6405" y="24147"/>
                </a:cubicBezTo>
                <a:cubicBezTo>
                  <a:pt x="5463" y="22658"/>
                  <a:pt x="6405" y="21442"/>
                  <a:pt x="9597" y="20469"/>
                </a:cubicBezTo>
                <a:cubicBezTo>
                  <a:pt x="10174" y="20317"/>
                  <a:pt x="10813" y="20105"/>
                  <a:pt x="11512" y="19862"/>
                </a:cubicBezTo>
                <a:cubicBezTo>
                  <a:pt x="14703" y="18646"/>
                  <a:pt x="18807" y="16244"/>
                  <a:pt x="18989" y="10834"/>
                </a:cubicBezTo>
                <a:cubicBezTo>
                  <a:pt x="19141" y="5454"/>
                  <a:pt x="16041" y="1381"/>
                  <a:pt x="12180" y="287"/>
                </a:cubicBezTo>
                <a:cubicBezTo>
                  <a:pt x="11724" y="165"/>
                  <a:pt x="11238" y="74"/>
                  <a:pt x="10752" y="44"/>
                </a:cubicBezTo>
                <a:cubicBezTo>
                  <a:pt x="10472" y="22"/>
                  <a:pt x="10193" y="1"/>
                  <a:pt x="9903"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34"/>
          <p:cNvSpPr/>
          <p:nvPr/>
        </p:nvSpPr>
        <p:spPr>
          <a:xfrm>
            <a:off x="3403183" y="7387647"/>
            <a:ext cx="333902" cy="249698"/>
          </a:xfrm>
          <a:custGeom>
            <a:avLst/>
            <a:gdLst/>
            <a:ahLst/>
            <a:cxnLst/>
            <a:rect l="l" t="t" r="r" b="b"/>
            <a:pathLst>
              <a:path w="4469" h="3342" extrusionOk="0">
                <a:moveTo>
                  <a:pt x="3870" y="1"/>
                </a:moveTo>
                <a:cubicBezTo>
                  <a:pt x="3841" y="1"/>
                  <a:pt x="3820" y="14"/>
                  <a:pt x="3800" y="14"/>
                </a:cubicBezTo>
                <a:cubicBezTo>
                  <a:pt x="3496" y="75"/>
                  <a:pt x="3192" y="136"/>
                  <a:pt x="2919" y="227"/>
                </a:cubicBezTo>
                <a:lnTo>
                  <a:pt x="2615" y="288"/>
                </a:lnTo>
                <a:cubicBezTo>
                  <a:pt x="2280" y="379"/>
                  <a:pt x="1946" y="470"/>
                  <a:pt x="1642" y="561"/>
                </a:cubicBezTo>
                <a:cubicBezTo>
                  <a:pt x="1490" y="592"/>
                  <a:pt x="1368" y="652"/>
                  <a:pt x="1247" y="683"/>
                </a:cubicBezTo>
                <a:cubicBezTo>
                  <a:pt x="852" y="804"/>
                  <a:pt x="548" y="896"/>
                  <a:pt x="305" y="987"/>
                </a:cubicBezTo>
                <a:lnTo>
                  <a:pt x="274" y="987"/>
                </a:lnTo>
                <a:cubicBezTo>
                  <a:pt x="92" y="1078"/>
                  <a:pt x="1" y="1291"/>
                  <a:pt x="92" y="1503"/>
                </a:cubicBezTo>
                <a:cubicBezTo>
                  <a:pt x="305" y="1959"/>
                  <a:pt x="730" y="2719"/>
                  <a:pt x="1429" y="3114"/>
                </a:cubicBezTo>
                <a:cubicBezTo>
                  <a:pt x="1689" y="3254"/>
                  <a:pt x="1989" y="3342"/>
                  <a:pt x="2328" y="3342"/>
                </a:cubicBezTo>
                <a:cubicBezTo>
                  <a:pt x="2504" y="3342"/>
                  <a:pt x="2691" y="3318"/>
                  <a:pt x="2888" y="3266"/>
                </a:cubicBezTo>
                <a:cubicBezTo>
                  <a:pt x="3344" y="3145"/>
                  <a:pt x="3648" y="2932"/>
                  <a:pt x="3861" y="2658"/>
                </a:cubicBezTo>
                <a:cubicBezTo>
                  <a:pt x="4469" y="1959"/>
                  <a:pt x="4378" y="896"/>
                  <a:pt x="4256" y="318"/>
                </a:cubicBezTo>
                <a:cubicBezTo>
                  <a:pt x="4226" y="136"/>
                  <a:pt x="4074" y="14"/>
                  <a:pt x="3922" y="14"/>
                </a:cubicBezTo>
                <a:cubicBezTo>
                  <a:pt x="3901" y="4"/>
                  <a:pt x="3885" y="1"/>
                  <a:pt x="3870" y="1"/>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34"/>
          <p:cNvSpPr/>
          <p:nvPr/>
        </p:nvSpPr>
        <p:spPr>
          <a:xfrm>
            <a:off x="3198863" y="7572914"/>
            <a:ext cx="161310" cy="74416"/>
          </a:xfrm>
          <a:custGeom>
            <a:avLst/>
            <a:gdLst/>
            <a:ahLst/>
            <a:cxnLst/>
            <a:rect l="l" t="t" r="r" b="b"/>
            <a:pathLst>
              <a:path w="2159" h="996" extrusionOk="0">
                <a:moveTo>
                  <a:pt x="1346" y="0"/>
                </a:moveTo>
                <a:cubicBezTo>
                  <a:pt x="1238" y="0"/>
                  <a:pt x="1123" y="9"/>
                  <a:pt x="1003" y="27"/>
                </a:cubicBezTo>
                <a:cubicBezTo>
                  <a:pt x="426" y="87"/>
                  <a:pt x="0" y="391"/>
                  <a:pt x="30" y="634"/>
                </a:cubicBezTo>
                <a:cubicBezTo>
                  <a:pt x="55" y="854"/>
                  <a:pt x="393" y="995"/>
                  <a:pt x="824" y="995"/>
                </a:cubicBezTo>
                <a:cubicBezTo>
                  <a:pt x="930" y="995"/>
                  <a:pt x="1041" y="987"/>
                  <a:pt x="1155" y="969"/>
                </a:cubicBezTo>
                <a:cubicBezTo>
                  <a:pt x="1733" y="908"/>
                  <a:pt x="2158" y="604"/>
                  <a:pt x="2128" y="361"/>
                </a:cubicBezTo>
                <a:cubicBezTo>
                  <a:pt x="2103" y="141"/>
                  <a:pt x="1785" y="0"/>
                  <a:pt x="134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40" name="Google Shape;2340;p34"/>
          <p:cNvSpPr/>
          <p:nvPr/>
        </p:nvSpPr>
        <p:spPr>
          <a:xfrm>
            <a:off x="3821010" y="7412449"/>
            <a:ext cx="147712" cy="68290"/>
          </a:xfrm>
          <a:custGeom>
            <a:avLst/>
            <a:gdLst/>
            <a:ahLst/>
            <a:cxnLst/>
            <a:rect l="l" t="t" r="r" b="b"/>
            <a:pathLst>
              <a:path w="1977" h="914" extrusionOk="0">
                <a:moveTo>
                  <a:pt x="1182" y="1"/>
                </a:moveTo>
                <a:cubicBezTo>
                  <a:pt x="1097" y="1"/>
                  <a:pt x="1006" y="6"/>
                  <a:pt x="912" y="16"/>
                </a:cubicBezTo>
                <a:cubicBezTo>
                  <a:pt x="396" y="108"/>
                  <a:pt x="0" y="351"/>
                  <a:pt x="31" y="594"/>
                </a:cubicBezTo>
                <a:cubicBezTo>
                  <a:pt x="56" y="795"/>
                  <a:pt x="373" y="913"/>
                  <a:pt x="775" y="913"/>
                </a:cubicBezTo>
                <a:cubicBezTo>
                  <a:pt x="858" y="913"/>
                  <a:pt x="945" y="908"/>
                  <a:pt x="1034" y="898"/>
                </a:cubicBezTo>
                <a:cubicBezTo>
                  <a:pt x="1581" y="837"/>
                  <a:pt x="1976" y="564"/>
                  <a:pt x="1946" y="320"/>
                </a:cubicBezTo>
                <a:cubicBezTo>
                  <a:pt x="1895" y="119"/>
                  <a:pt x="1595" y="1"/>
                  <a:pt x="1182"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41" name="Google Shape;2341;p34"/>
          <p:cNvSpPr/>
          <p:nvPr/>
        </p:nvSpPr>
        <p:spPr>
          <a:xfrm>
            <a:off x="3423651" y="7432856"/>
            <a:ext cx="84054" cy="70456"/>
          </a:xfrm>
          <a:custGeom>
            <a:avLst/>
            <a:gdLst/>
            <a:ahLst/>
            <a:cxnLst/>
            <a:rect l="l" t="t" r="r" b="b"/>
            <a:pathLst>
              <a:path w="1125" h="943" extrusionOk="0">
                <a:moveTo>
                  <a:pt x="973" y="1"/>
                </a:moveTo>
                <a:lnTo>
                  <a:pt x="973" y="1"/>
                </a:lnTo>
                <a:cubicBezTo>
                  <a:pt x="578" y="122"/>
                  <a:pt x="274" y="214"/>
                  <a:pt x="31" y="305"/>
                </a:cubicBezTo>
                <a:lnTo>
                  <a:pt x="0" y="305"/>
                </a:lnTo>
                <a:cubicBezTo>
                  <a:pt x="105" y="567"/>
                  <a:pt x="301" y="943"/>
                  <a:pt x="607" y="943"/>
                </a:cubicBezTo>
                <a:cubicBezTo>
                  <a:pt x="655" y="943"/>
                  <a:pt x="706" y="933"/>
                  <a:pt x="760" y="913"/>
                </a:cubicBezTo>
                <a:cubicBezTo>
                  <a:pt x="1125" y="791"/>
                  <a:pt x="1064" y="305"/>
                  <a:pt x="973"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42" name="Google Shape;2342;p34"/>
          <p:cNvSpPr/>
          <p:nvPr/>
        </p:nvSpPr>
        <p:spPr>
          <a:xfrm>
            <a:off x="3525848" y="7403349"/>
            <a:ext cx="81812" cy="68214"/>
          </a:xfrm>
          <a:custGeom>
            <a:avLst/>
            <a:gdLst/>
            <a:ahLst/>
            <a:cxnLst/>
            <a:rect l="l" t="t" r="r" b="b"/>
            <a:pathLst>
              <a:path w="1095" h="913" extrusionOk="0">
                <a:moveTo>
                  <a:pt x="1003" y="1"/>
                </a:moveTo>
                <a:lnTo>
                  <a:pt x="1003" y="1"/>
                </a:lnTo>
                <a:cubicBezTo>
                  <a:pt x="638" y="92"/>
                  <a:pt x="304" y="183"/>
                  <a:pt x="0" y="274"/>
                </a:cubicBezTo>
                <a:cubicBezTo>
                  <a:pt x="105" y="537"/>
                  <a:pt x="301" y="912"/>
                  <a:pt x="606" y="912"/>
                </a:cubicBezTo>
                <a:cubicBezTo>
                  <a:pt x="655" y="912"/>
                  <a:pt x="706" y="903"/>
                  <a:pt x="760" y="882"/>
                </a:cubicBezTo>
                <a:cubicBezTo>
                  <a:pt x="1094" y="761"/>
                  <a:pt x="1064" y="305"/>
                  <a:pt x="1003"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4"/>
          <p:cNvSpPr/>
          <p:nvPr/>
        </p:nvSpPr>
        <p:spPr>
          <a:xfrm>
            <a:off x="3623489" y="7382952"/>
            <a:ext cx="75014" cy="56336"/>
          </a:xfrm>
          <a:custGeom>
            <a:avLst/>
            <a:gdLst/>
            <a:ahLst/>
            <a:cxnLst/>
            <a:rect l="l" t="t" r="r" b="b"/>
            <a:pathLst>
              <a:path w="1004" h="754" extrusionOk="0">
                <a:moveTo>
                  <a:pt x="851" y="0"/>
                </a:moveTo>
                <a:cubicBezTo>
                  <a:pt x="547" y="61"/>
                  <a:pt x="274" y="152"/>
                  <a:pt x="0" y="213"/>
                </a:cubicBezTo>
                <a:cubicBezTo>
                  <a:pt x="105" y="449"/>
                  <a:pt x="301" y="754"/>
                  <a:pt x="568" y="754"/>
                </a:cubicBezTo>
                <a:cubicBezTo>
                  <a:pt x="610" y="754"/>
                  <a:pt x="654" y="746"/>
                  <a:pt x="699" y="730"/>
                </a:cubicBezTo>
                <a:cubicBezTo>
                  <a:pt x="1003" y="608"/>
                  <a:pt x="1003" y="274"/>
                  <a:pt x="973"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4"/>
          <p:cNvSpPr/>
          <p:nvPr/>
        </p:nvSpPr>
        <p:spPr>
          <a:xfrm>
            <a:off x="3509937" y="7561708"/>
            <a:ext cx="181706" cy="75612"/>
          </a:xfrm>
          <a:custGeom>
            <a:avLst/>
            <a:gdLst/>
            <a:ahLst/>
            <a:cxnLst/>
            <a:rect l="l" t="t" r="r" b="b"/>
            <a:pathLst>
              <a:path w="2432" h="1012" extrusionOk="0">
                <a:moveTo>
                  <a:pt x="1516" y="0"/>
                </a:moveTo>
                <a:cubicBezTo>
                  <a:pt x="1430" y="0"/>
                  <a:pt x="1340" y="8"/>
                  <a:pt x="1247" y="25"/>
                </a:cubicBezTo>
                <a:cubicBezTo>
                  <a:pt x="487" y="146"/>
                  <a:pt x="152" y="511"/>
                  <a:pt x="0" y="784"/>
                </a:cubicBezTo>
                <a:cubicBezTo>
                  <a:pt x="260" y="924"/>
                  <a:pt x="560" y="1012"/>
                  <a:pt x="899" y="1012"/>
                </a:cubicBezTo>
                <a:cubicBezTo>
                  <a:pt x="1075" y="1012"/>
                  <a:pt x="1262" y="988"/>
                  <a:pt x="1459" y="936"/>
                </a:cubicBezTo>
                <a:cubicBezTo>
                  <a:pt x="1915" y="815"/>
                  <a:pt x="2219" y="602"/>
                  <a:pt x="2432" y="328"/>
                </a:cubicBezTo>
                <a:cubicBezTo>
                  <a:pt x="2208" y="154"/>
                  <a:pt x="1902" y="0"/>
                  <a:pt x="151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4"/>
          <p:cNvSpPr/>
          <p:nvPr/>
        </p:nvSpPr>
        <p:spPr>
          <a:xfrm>
            <a:off x="3169278" y="7277382"/>
            <a:ext cx="54616" cy="40944"/>
          </a:xfrm>
          <a:custGeom>
            <a:avLst/>
            <a:gdLst/>
            <a:ahLst/>
            <a:cxnLst/>
            <a:rect l="l" t="t" r="r" b="b"/>
            <a:pathLst>
              <a:path w="731" h="548" fill="none" extrusionOk="0">
                <a:moveTo>
                  <a:pt x="1" y="548"/>
                </a:moveTo>
                <a:cubicBezTo>
                  <a:pt x="1" y="548"/>
                  <a:pt x="1" y="1"/>
                  <a:pt x="730" y="1"/>
                </a:cubicBezTo>
              </a:path>
            </a:pathLst>
          </a:custGeom>
          <a:solidFill>
            <a:srgbClr val="000000"/>
          </a:solidFill>
          <a:ln w="7600" cap="rnd" cmpd="sng">
            <a:solidFill>
              <a:srgbClr val="4F3C1F"/>
            </a:solidFill>
            <a:prstDash val="solid"/>
            <a:miter lim="30395"/>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4"/>
          <p:cNvSpPr/>
          <p:nvPr/>
        </p:nvSpPr>
        <p:spPr>
          <a:xfrm>
            <a:off x="3743840" y="7122968"/>
            <a:ext cx="59100" cy="31904"/>
          </a:xfrm>
          <a:custGeom>
            <a:avLst/>
            <a:gdLst/>
            <a:ahLst/>
            <a:cxnLst/>
            <a:rect l="l" t="t" r="r" b="b"/>
            <a:pathLst>
              <a:path w="791" h="427" fill="none" extrusionOk="0">
                <a:moveTo>
                  <a:pt x="0" y="426"/>
                </a:moveTo>
                <a:cubicBezTo>
                  <a:pt x="0" y="426"/>
                  <a:pt x="334" y="1"/>
                  <a:pt x="790" y="426"/>
                </a:cubicBezTo>
              </a:path>
            </a:pathLst>
          </a:custGeom>
          <a:solidFill>
            <a:srgbClr val="000000"/>
          </a:solidFill>
          <a:ln w="7600" cap="rnd" cmpd="sng">
            <a:solidFill>
              <a:srgbClr val="4F3C1F"/>
            </a:solidFill>
            <a:prstDash val="solid"/>
            <a:miter lim="30395"/>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4"/>
          <p:cNvSpPr/>
          <p:nvPr/>
        </p:nvSpPr>
        <p:spPr>
          <a:xfrm>
            <a:off x="2771919" y="7158753"/>
            <a:ext cx="213162" cy="218690"/>
          </a:xfrm>
          <a:custGeom>
            <a:avLst/>
            <a:gdLst/>
            <a:ahLst/>
            <a:cxnLst/>
            <a:rect l="l" t="t" r="r" b="b"/>
            <a:pathLst>
              <a:path w="2853" h="2927" extrusionOk="0">
                <a:moveTo>
                  <a:pt x="1410" y="0"/>
                </a:moveTo>
                <a:cubicBezTo>
                  <a:pt x="1376" y="0"/>
                  <a:pt x="1342" y="3"/>
                  <a:pt x="1308" y="8"/>
                </a:cubicBezTo>
                <a:cubicBezTo>
                  <a:pt x="1" y="221"/>
                  <a:pt x="396" y="2926"/>
                  <a:pt x="1642" y="2926"/>
                </a:cubicBezTo>
                <a:cubicBezTo>
                  <a:pt x="2853" y="2926"/>
                  <a:pt x="2543" y="0"/>
                  <a:pt x="1410" y="0"/>
                </a:cubicBezTo>
                <a:close/>
              </a:path>
            </a:pathLst>
          </a:custGeom>
          <a:solidFill>
            <a:srgbClr val="000000">
              <a:alpha val="139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48" name="Google Shape;2348;p34"/>
          <p:cNvSpPr/>
          <p:nvPr/>
        </p:nvSpPr>
        <p:spPr>
          <a:xfrm>
            <a:off x="2887338" y="7004563"/>
            <a:ext cx="122532" cy="96458"/>
          </a:xfrm>
          <a:custGeom>
            <a:avLst/>
            <a:gdLst/>
            <a:ahLst/>
            <a:cxnLst/>
            <a:rect l="l" t="t" r="r" b="b"/>
            <a:pathLst>
              <a:path w="1640" h="1291" extrusionOk="0">
                <a:moveTo>
                  <a:pt x="792" y="1"/>
                </a:moveTo>
                <a:cubicBezTo>
                  <a:pt x="203" y="1"/>
                  <a:pt x="1" y="1194"/>
                  <a:pt x="705" y="1282"/>
                </a:cubicBezTo>
                <a:cubicBezTo>
                  <a:pt x="737" y="1287"/>
                  <a:pt x="769" y="1290"/>
                  <a:pt x="799" y="1290"/>
                </a:cubicBezTo>
                <a:cubicBezTo>
                  <a:pt x="1427" y="1290"/>
                  <a:pt x="1640" y="150"/>
                  <a:pt x="857" y="5"/>
                </a:cubicBezTo>
                <a:cubicBezTo>
                  <a:pt x="835" y="2"/>
                  <a:pt x="813" y="1"/>
                  <a:pt x="792" y="1"/>
                </a:cubicBezTo>
                <a:close/>
              </a:path>
            </a:pathLst>
          </a:custGeom>
          <a:solidFill>
            <a:srgbClr val="000000">
              <a:alpha val="139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49" name="Google Shape;2349;p34"/>
          <p:cNvSpPr/>
          <p:nvPr/>
        </p:nvSpPr>
        <p:spPr>
          <a:xfrm>
            <a:off x="2963015" y="7288364"/>
            <a:ext cx="138446" cy="151448"/>
          </a:xfrm>
          <a:custGeom>
            <a:avLst/>
            <a:gdLst/>
            <a:ahLst/>
            <a:cxnLst/>
            <a:rect l="l" t="t" r="r" b="b"/>
            <a:pathLst>
              <a:path w="1853" h="2027" extrusionOk="0">
                <a:moveTo>
                  <a:pt x="764" y="0"/>
                </a:moveTo>
                <a:cubicBezTo>
                  <a:pt x="741" y="0"/>
                  <a:pt x="718" y="2"/>
                  <a:pt x="695" y="6"/>
                </a:cubicBezTo>
                <a:cubicBezTo>
                  <a:pt x="0" y="93"/>
                  <a:pt x="105" y="2027"/>
                  <a:pt x="852" y="2027"/>
                </a:cubicBezTo>
                <a:cubicBezTo>
                  <a:pt x="889" y="2027"/>
                  <a:pt x="928" y="2022"/>
                  <a:pt x="969" y="2012"/>
                </a:cubicBezTo>
                <a:cubicBezTo>
                  <a:pt x="1852" y="1806"/>
                  <a:pt x="1480" y="0"/>
                  <a:pt x="764" y="0"/>
                </a:cubicBezTo>
                <a:close/>
              </a:path>
            </a:pathLst>
          </a:custGeom>
          <a:solidFill>
            <a:srgbClr val="000000">
              <a:alpha val="139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4"/>
          <p:cNvSpPr/>
          <p:nvPr/>
        </p:nvSpPr>
        <p:spPr>
          <a:xfrm>
            <a:off x="3246524" y="7406697"/>
            <a:ext cx="72772" cy="127538"/>
          </a:xfrm>
          <a:custGeom>
            <a:avLst/>
            <a:gdLst/>
            <a:ahLst/>
            <a:cxnLst/>
            <a:rect l="l" t="t" r="r" b="b"/>
            <a:pathLst>
              <a:path w="974" h="1707" extrusionOk="0">
                <a:moveTo>
                  <a:pt x="394" y="0"/>
                </a:moveTo>
                <a:cubicBezTo>
                  <a:pt x="384" y="0"/>
                  <a:pt x="375" y="1"/>
                  <a:pt x="365" y="2"/>
                </a:cubicBezTo>
                <a:cubicBezTo>
                  <a:pt x="152" y="33"/>
                  <a:pt x="0" y="428"/>
                  <a:pt x="61" y="914"/>
                </a:cubicBezTo>
                <a:cubicBezTo>
                  <a:pt x="120" y="1352"/>
                  <a:pt x="346" y="1706"/>
                  <a:pt x="580" y="1706"/>
                </a:cubicBezTo>
                <a:cubicBezTo>
                  <a:pt x="589" y="1706"/>
                  <a:pt x="599" y="1706"/>
                  <a:pt x="608" y="1704"/>
                </a:cubicBezTo>
                <a:cubicBezTo>
                  <a:pt x="851" y="1674"/>
                  <a:pt x="973" y="1248"/>
                  <a:pt x="912" y="793"/>
                </a:cubicBezTo>
                <a:cubicBezTo>
                  <a:pt x="854" y="354"/>
                  <a:pt x="627" y="0"/>
                  <a:pt x="394"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4"/>
          <p:cNvSpPr/>
          <p:nvPr/>
        </p:nvSpPr>
        <p:spPr>
          <a:xfrm>
            <a:off x="3768793" y="7288589"/>
            <a:ext cx="68214" cy="118498"/>
          </a:xfrm>
          <a:custGeom>
            <a:avLst/>
            <a:gdLst/>
            <a:ahLst/>
            <a:cxnLst/>
            <a:rect l="l" t="t" r="r" b="b"/>
            <a:pathLst>
              <a:path w="913" h="1586" extrusionOk="0">
                <a:moveTo>
                  <a:pt x="392" y="1"/>
                </a:moveTo>
                <a:cubicBezTo>
                  <a:pt x="383" y="1"/>
                  <a:pt x="374" y="1"/>
                  <a:pt x="365" y="3"/>
                </a:cubicBezTo>
                <a:cubicBezTo>
                  <a:pt x="152" y="33"/>
                  <a:pt x="0" y="398"/>
                  <a:pt x="61" y="854"/>
                </a:cubicBezTo>
                <a:cubicBezTo>
                  <a:pt x="119" y="1261"/>
                  <a:pt x="345" y="1585"/>
                  <a:pt x="551" y="1585"/>
                </a:cubicBezTo>
                <a:cubicBezTo>
                  <a:pt x="560" y="1585"/>
                  <a:pt x="569" y="1585"/>
                  <a:pt x="578" y="1583"/>
                </a:cubicBezTo>
                <a:cubicBezTo>
                  <a:pt x="791" y="1553"/>
                  <a:pt x="912" y="1158"/>
                  <a:pt x="851" y="732"/>
                </a:cubicBezTo>
                <a:cubicBezTo>
                  <a:pt x="793" y="325"/>
                  <a:pt x="596" y="1"/>
                  <a:pt x="392" y="1"/>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4"/>
          <p:cNvSpPr/>
          <p:nvPr/>
        </p:nvSpPr>
        <p:spPr>
          <a:xfrm>
            <a:off x="3400940" y="6721058"/>
            <a:ext cx="592788" cy="1462620"/>
          </a:xfrm>
          <a:custGeom>
            <a:avLst/>
            <a:gdLst/>
            <a:ahLst/>
            <a:cxnLst/>
            <a:rect l="l" t="t" r="r" b="b"/>
            <a:pathLst>
              <a:path w="7934" h="19576" extrusionOk="0">
                <a:moveTo>
                  <a:pt x="699" y="1"/>
                </a:moveTo>
                <a:lnTo>
                  <a:pt x="699" y="1"/>
                </a:lnTo>
                <a:cubicBezTo>
                  <a:pt x="2675" y="943"/>
                  <a:pt x="6353" y="3405"/>
                  <a:pt x="7022" y="8876"/>
                </a:cubicBezTo>
                <a:cubicBezTo>
                  <a:pt x="7934" y="16445"/>
                  <a:pt x="0" y="19545"/>
                  <a:pt x="0" y="19545"/>
                </a:cubicBezTo>
                <a:cubicBezTo>
                  <a:pt x="0" y="19545"/>
                  <a:pt x="0" y="19545"/>
                  <a:pt x="31" y="19576"/>
                </a:cubicBezTo>
                <a:cubicBezTo>
                  <a:pt x="3222" y="18360"/>
                  <a:pt x="7326" y="15958"/>
                  <a:pt x="7508" y="10548"/>
                </a:cubicBezTo>
                <a:cubicBezTo>
                  <a:pt x="7660" y="5168"/>
                  <a:pt x="4560" y="1095"/>
                  <a:pt x="699"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4"/>
          <p:cNvSpPr/>
          <p:nvPr/>
        </p:nvSpPr>
        <p:spPr>
          <a:xfrm>
            <a:off x="1230064" y="6563231"/>
            <a:ext cx="277192" cy="749990"/>
          </a:xfrm>
          <a:custGeom>
            <a:avLst/>
            <a:gdLst/>
            <a:ahLst/>
            <a:cxnLst/>
            <a:rect l="l" t="t" r="r" b="b"/>
            <a:pathLst>
              <a:path w="3710" h="10038" extrusionOk="0">
                <a:moveTo>
                  <a:pt x="3101" y="1"/>
                </a:moveTo>
                <a:cubicBezTo>
                  <a:pt x="3101" y="1"/>
                  <a:pt x="1065" y="122"/>
                  <a:pt x="1" y="335"/>
                </a:cubicBezTo>
                <a:cubicBezTo>
                  <a:pt x="1" y="335"/>
                  <a:pt x="822" y="5229"/>
                  <a:pt x="700" y="9667"/>
                </a:cubicBezTo>
                <a:cubicBezTo>
                  <a:pt x="700" y="9667"/>
                  <a:pt x="1203" y="10037"/>
                  <a:pt x="2036" y="10037"/>
                </a:cubicBezTo>
                <a:cubicBezTo>
                  <a:pt x="2096" y="10037"/>
                  <a:pt x="2157" y="10036"/>
                  <a:pt x="2220" y="10031"/>
                </a:cubicBezTo>
                <a:cubicBezTo>
                  <a:pt x="2645" y="10001"/>
                  <a:pt x="3132" y="9879"/>
                  <a:pt x="3709" y="9576"/>
                </a:cubicBezTo>
                <a:cubicBezTo>
                  <a:pt x="3709" y="9576"/>
                  <a:pt x="3041" y="4439"/>
                  <a:pt x="3010" y="1490"/>
                </a:cubicBezTo>
                <a:cubicBezTo>
                  <a:pt x="3010" y="882"/>
                  <a:pt x="3041" y="366"/>
                  <a:pt x="3101"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4"/>
          <p:cNvSpPr/>
          <p:nvPr/>
        </p:nvSpPr>
        <p:spPr>
          <a:xfrm>
            <a:off x="1230065" y="6563231"/>
            <a:ext cx="231766" cy="749990"/>
          </a:xfrm>
          <a:custGeom>
            <a:avLst/>
            <a:gdLst/>
            <a:ahLst/>
            <a:cxnLst/>
            <a:rect l="l" t="t" r="r" b="b"/>
            <a:pathLst>
              <a:path w="3102" h="10038" extrusionOk="0">
                <a:moveTo>
                  <a:pt x="3101" y="1"/>
                </a:moveTo>
                <a:cubicBezTo>
                  <a:pt x="3101" y="1"/>
                  <a:pt x="1065" y="122"/>
                  <a:pt x="1" y="335"/>
                </a:cubicBezTo>
                <a:cubicBezTo>
                  <a:pt x="1" y="335"/>
                  <a:pt x="822" y="5229"/>
                  <a:pt x="700" y="9667"/>
                </a:cubicBezTo>
                <a:cubicBezTo>
                  <a:pt x="700" y="9667"/>
                  <a:pt x="1203" y="10037"/>
                  <a:pt x="2036" y="10037"/>
                </a:cubicBezTo>
                <a:cubicBezTo>
                  <a:pt x="2096" y="10037"/>
                  <a:pt x="2157" y="10036"/>
                  <a:pt x="2220" y="10031"/>
                </a:cubicBezTo>
                <a:cubicBezTo>
                  <a:pt x="1855" y="7326"/>
                  <a:pt x="913" y="2615"/>
                  <a:pt x="3010" y="1490"/>
                </a:cubicBezTo>
                <a:cubicBezTo>
                  <a:pt x="3010" y="882"/>
                  <a:pt x="3041" y="366"/>
                  <a:pt x="3101"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4"/>
          <p:cNvSpPr/>
          <p:nvPr/>
        </p:nvSpPr>
        <p:spPr>
          <a:xfrm>
            <a:off x="169690" y="7260599"/>
            <a:ext cx="2502728" cy="3383618"/>
          </a:xfrm>
          <a:custGeom>
            <a:avLst/>
            <a:gdLst/>
            <a:ahLst/>
            <a:cxnLst/>
            <a:rect l="l" t="t" r="r" b="b"/>
            <a:pathLst>
              <a:path w="33497" h="45287" extrusionOk="0">
                <a:moveTo>
                  <a:pt x="15705" y="0"/>
                </a:moveTo>
                <a:cubicBezTo>
                  <a:pt x="12840" y="0"/>
                  <a:pt x="9973" y="1922"/>
                  <a:pt x="7508" y="6715"/>
                </a:cubicBezTo>
                <a:cubicBezTo>
                  <a:pt x="0" y="21396"/>
                  <a:pt x="2432" y="45287"/>
                  <a:pt x="2432" y="45287"/>
                </a:cubicBezTo>
                <a:lnTo>
                  <a:pt x="33496" y="45287"/>
                </a:lnTo>
                <a:cubicBezTo>
                  <a:pt x="33496" y="45287"/>
                  <a:pt x="32949" y="27840"/>
                  <a:pt x="29666" y="16077"/>
                </a:cubicBezTo>
                <a:cubicBezTo>
                  <a:pt x="28177" y="10666"/>
                  <a:pt x="24985" y="5165"/>
                  <a:pt x="21216" y="2216"/>
                </a:cubicBezTo>
                <a:cubicBezTo>
                  <a:pt x="20943" y="2003"/>
                  <a:pt x="20669" y="1791"/>
                  <a:pt x="20396" y="1608"/>
                </a:cubicBezTo>
                <a:cubicBezTo>
                  <a:pt x="18879" y="590"/>
                  <a:pt x="17292" y="0"/>
                  <a:pt x="15705"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4"/>
          <p:cNvSpPr/>
          <p:nvPr/>
        </p:nvSpPr>
        <p:spPr>
          <a:xfrm>
            <a:off x="215112" y="7361822"/>
            <a:ext cx="1478460" cy="3282380"/>
          </a:xfrm>
          <a:custGeom>
            <a:avLst/>
            <a:gdLst/>
            <a:ahLst/>
            <a:cxnLst/>
            <a:rect l="l" t="t" r="r" b="b"/>
            <a:pathLst>
              <a:path w="19788" h="43932" extrusionOk="0">
                <a:moveTo>
                  <a:pt x="15232" y="1"/>
                </a:moveTo>
                <a:cubicBezTo>
                  <a:pt x="12455" y="1"/>
                  <a:pt x="9680" y="1862"/>
                  <a:pt x="7295" y="6515"/>
                </a:cubicBezTo>
                <a:cubicBezTo>
                  <a:pt x="0" y="20740"/>
                  <a:pt x="2371" y="43932"/>
                  <a:pt x="2371" y="43932"/>
                </a:cubicBezTo>
                <a:lnTo>
                  <a:pt x="13283" y="43932"/>
                </a:lnTo>
                <a:cubicBezTo>
                  <a:pt x="13131" y="41044"/>
                  <a:pt x="13131" y="38126"/>
                  <a:pt x="12857" y="35239"/>
                </a:cubicBezTo>
                <a:cubicBezTo>
                  <a:pt x="10091" y="5603"/>
                  <a:pt x="15806" y="3262"/>
                  <a:pt x="16444" y="3110"/>
                </a:cubicBezTo>
                <a:cubicBezTo>
                  <a:pt x="17782" y="2776"/>
                  <a:pt x="18785" y="2199"/>
                  <a:pt x="19788" y="1560"/>
                </a:cubicBezTo>
                <a:cubicBezTo>
                  <a:pt x="18313" y="573"/>
                  <a:pt x="16772" y="1"/>
                  <a:pt x="15232"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4"/>
          <p:cNvSpPr/>
          <p:nvPr/>
        </p:nvSpPr>
        <p:spPr>
          <a:xfrm>
            <a:off x="1716027" y="7426145"/>
            <a:ext cx="956202" cy="3218050"/>
          </a:xfrm>
          <a:custGeom>
            <a:avLst/>
            <a:gdLst/>
            <a:ahLst/>
            <a:cxnLst/>
            <a:rect l="l" t="t" r="r" b="b"/>
            <a:pathLst>
              <a:path w="12798" h="43071" extrusionOk="0">
                <a:moveTo>
                  <a:pt x="517" y="0"/>
                </a:moveTo>
                <a:lnTo>
                  <a:pt x="517" y="0"/>
                </a:lnTo>
                <a:cubicBezTo>
                  <a:pt x="1" y="365"/>
                  <a:pt x="1" y="1338"/>
                  <a:pt x="1551" y="3557"/>
                </a:cubicBezTo>
                <a:cubicBezTo>
                  <a:pt x="5229" y="8937"/>
                  <a:pt x="9818" y="18086"/>
                  <a:pt x="10639" y="43071"/>
                </a:cubicBezTo>
                <a:lnTo>
                  <a:pt x="12797" y="43071"/>
                </a:lnTo>
                <a:cubicBezTo>
                  <a:pt x="12797" y="43071"/>
                  <a:pt x="12250" y="25624"/>
                  <a:pt x="8967" y="13861"/>
                </a:cubicBezTo>
                <a:cubicBezTo>
                  <a:pt x="7478" y="8450"/>
                  <a:pt x="4256" y="2949"/>
                  <a:pt x="517" y="0"/>
                </a:cubicBezTo>
                <a:close/>
              </a:path>
            </a:pathLst>
          </a:custGeom>
          <a:solidFill>
            <a:srgbClr val="FFFFFF">
              <a:alpha val="139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4"/>
          <p:cNvSpPr/>
          <p:nvPr/>
        </p:nvSpPr>
        <p:spPr>
          <a:xfrm>
            <a:off x="885073" y="6820214"/>
            <a:ext cx="1006038" cy="567908"/>
          </a:xfrm>
          <a:custGeom>
            <a:avLst/>
            <a:gdLst/>
            <a:ahLst/>
            <a:cxnLst/>
            <a:rect l="l" t="t" r="r" b="b"/>
            <a:pathLst>
              <a:path w="13465" h="7601" extrusionOk="0">
                <a:moveTo>
                  <a:pt x="5628" y="1"/>
                </a:moveTo>
                <a:cubicBezTo>
                  <a:pt x="5567" y="1"/>
                  <a:pt x="5504" y="9"/>
                  <a:pt x="5440" y="26"/>
                </a:cubicBezTo>
                <a:cubicBezTo>
                  <a:pt x="3768" y="512"/>
                  <a:pt x="5896" y="5436"/>
                  <a:pt x="6017" y="5710"/>
                </a:cubicBezTo>
                <a:cubicBezTo>
                  <a:pt x="5859" y="5499"/>
                  <a:pt x="3590" y="1915"/>
                  <a:pt x="2060" y="1915"/>
                </a:cubicBezTo>
                <a:cubicBezTo>
                  <a:pt x="1829" y="1915"/>
                  <a:pt x="1615" y="1997"/>
                  <a:pt x="1427" y="2184"/>
                </a:cubicBezTo>
                <a:cubicBezTo>
                  <a:pt x="0" y="3641"/>
                  <a:pt x="4100" y="7600"/>
                  <a:pt x="6556" y="7600"/>
                </a:cubicBezTo>
                <a:cubicBezTo>
                  <a:pt x="6610" y="7600"/>
                  <a:pt x="6664" y="7598"/>
                  <a:pt x="6716" y="7595"/>
                </a:cubicBezTo>
                <a:cubicBezTo>
                  <a:pt x="7081" y="7564"/>
                  <a:pt x="7415" y="7534"/>
                  <a:pt x="7750" y="7503"/>
                </a:cubicBezTo>
                <a:cubicBezTo>
                  <a:pt x="11124" y="7108"/>
                  <a:pt x="13464" y="6105"/>
                  <a:pt x="12947" y="4646"/>
                </a:cubicBezTo>
                <a:cubicBezTo>
                  <a:pt x="12815" y="4271"/>
                  <a:pt x="12514" y="4126"/>
                  <a:pt x="12129" y="4126"/>
                </a:cubicBezTo>
                <a:cubicBezTo>
                  <a:pt x="10830" y="4126"/>
                  <a:pt x="8570" y="5771"/>
                  <a:pt x="8570" y="5771"/>
                </a:cubicBezTo>
                <a:cubicBezTo>
                  <a:pt x="8570" y="5771"/>
                  <a:pt x="11792" y="968"/>
                  <a:pt x="9938" y="604"/>
                </a:cubicBezTo>
                <a:cubicBezTo>
                  <a:pt x="9875" y="591"/>
                  <a:pt x="9814" y="585"/>
                  <a:pt x="9754" y="585"/>
                </a:cubicBezTo>
                <a:cubicBezTo>
                  <a:pt x="8040" y="585"/>
                  <a:pt x="7415" y="5436"/>
                  <a:pt x="7415" y="5436"/>
                </a:cubicBezTo>
                <a:cubicBezTo>
                  <a:pt x="7415" y="5436"/>
                  <a:pt x="7190" y="1"/>
                  <a:pt x="5628"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4"/>
          <p:cNvSpPr/>
          <p:nvPr/>
        </p:nvSpPr>
        <p:spPr>
          <a:xfrm>
            <a:off x="885073" y="6822157"/>
            <a:ext cx="579042" cy="565966"/>
          </a:xfrm>
          <a:custGeom>
            <a:avLst/>
            <a:gdLst/>
            <a:ahLst/>
            <a:cxnLst/>
            <a:rect l="l" t="t" r="r" b="b"/>
            <a:pathLst>
              <a:path w="7750" h="7575" extrusionOk="0">
                <a:moveTo>
                  <a:pt x="5440" y="0"/>
                </a:moveTo>
                <a:cubicBezTo>
                  <a:pt x="3768" y="486"/>
                  <a:pt x="5896" y="5410"/>
                  <a:pt x="6017" y="5684"/>
                </a:cubicBezTo>
                <a:cubicBezTo>
                  <a:pt x="5859" y="5473"/>
                  <a:pt x="3590" y="1889"/>
                  <a:pt x="2060" y="1889"/>
                </a:cubicBezTo>
                <a:cubicBezTo>
                  <a:pt x="1829" y="1889"/>
                  <a:pt x="1615" y="1971"/>
                  <a:pt x="1427" y="2158"/>
                </a:cubicBezTo>
                <a:cubicBezTo>
                  <a:pt x="0" y="3615"/>
                  <a:pt x="4100" y="7574"/>
                  <a:pt x="6556" y="7574"/>
                </a:cubicBezTo>
                <a:cubicBezTo>
                  <a:pt x="6610" y="7574"/>
                  <a:pt x="6664" y="7572"/>
                  <a:pt x="6716" y="7569"/>
                </a:cubicBezTo>
                <a:cubicBezTo>
                  <a:pt x="7081" y="7538"/>
                  <a:pt x="7415" y="7508"/>
                  <a:pt x="7750" y="7477"/>
                </a:cubicBezTo>
                <a:cubicBezTo>
                  <a:pt x="7142" y="7052"/>
                  <a:pt x="6868" y="6201"/>
                  <a:pt x="6686" y="5471"/>
                </a:cubicBezTo>
                <a:lnTo>
                  <a:pt x="5592" y="1307"/>
                </a:lnTo>
                <a:cubicBezTo>
                  <a:pt x="5409" y="699"/>
                  <a:pt x="5379" y="274"/>
                  <a:pt x="5440" y="0"/>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4"/>
          <p:cNvSpPr/>
          <p:nvPr/>
        </p:nvSpPr>
        <p:spPr>
          <a:xfrm>
            <a:off x="110972" y="8361668"/>
            <a:ext cx="835464" cy="2212012"/>
          </a:xfrm>
          <a:custGeom>
            <a:avLst/>
            <a:gdLst/>
            <a:ahLst/>
            <a:cxnLst/>
            <a:rect l="l" t="t" r="r" b="b"/>
            <a:pathLst>
              <a:path w="11182" h="29606" extrusionOk="0">
                <a:moveTo>
                  <a:pt x="2853" y="0"/>
                </a:moveTo>
                <a:cubicBezTo>
                  <a:pt x="2853" y="0"/>
                  <a:pt x="1181" y="7690"/>
                  <a:pt x="1242" y="11247"/>
                </a:cubicBezTo>
                <a:cubicBezTo>
                  <a:pt x="1242" y="11247"/>
                  <a:pt x="57" y="11247"/>
                  <a:pt x="26" y="13101"/>
                </a:cubicBezTo>
                <a:cubicBezTo>
                  <a:pt x="1" y="14670"/>
                  <a:pt x="780" y="15629"/>
                  <a:pt x="1610" y="15629"/>
                </a:cubicBezTo>
                <a:cubicBezTo>
                  <a:pt x="1761" y="15629"/>
                  <a:pt x="1913" y="15598"/>
                  <a:pt x="2063" y="15532"/>
                </a:cubicBezTo>
                <a:cubicBezTo>
                  <a:pt x="2063" y="15532"/>
                  <a:pt x="4434" y="25107"/>
                  <a:pt x="7868" y="29605"/>
                </a:cubicBezTo>
                <a:lnTo>
                  <a:pt x="8963" y="29423"/>
                </a:lnTo>
                <a:lnTo>
                  <a:pt x="11182" y="29028"/>
                </a:lnTo>
                <a:cubicBezTo>
                  <a:pt x="11182" y="29028"/>
                  <a:pt x="5801" y="19332"/>
                  <a:pt x="4707" y="13982"/>
                </a:cubicBezTo>
                <a:cubicBezTo>
                  <a:pt x="4069" y="10821"/>
                  <a:pt x="4677" y="7174"/>
                  <a:pt x="5285" y="4742"/>
                </a:cubicBezTo>
                <a:cubicBezTo>
                  <a:pt x="5680" y="3040"/>
                  <a:pt x="6105" y="1885"/>
                  <a:pt x="6105" y="1885"/>
                </a:cubicBezTo>
                <a:lnTo>
                  <a:pt x="2853"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4"/>
          <p:cNvSpPr/>
          <p:nvPr/>
        </p:nvSpPr>
        <p:spPr>
          <a:xfrm>
            <a:off x="101859" y="8409330"/>
            <a:ext cx="669746" cy="2212012"/>
          </a:xfrm>
          <a:custGeom>
            <a:avLst/>
            <a:gdLst/>
            <a:ahLst/>
            <a:cxnLst/>
            <a:rect l="l" t="t" r="r" b="b"/>
            <a:pathLst>
              <a:path w="8964" h="29606" extrusionOk="0">
                <a:moveTo>
                  <a:pt x="2854" y="1"/>
                </a:moveTo>
                <a:cubicBezTo>
                  <a:pt x="2854" y="1"/>
                  <a:pt x="1182" y="7660"/>
                  <a:pt x="1273" y="11247"/>
                </a:cubicBezTo>
                <a:cubicBezTo>
                  <a:pt x="1273" y="11247"/>
                  <a:pt x="57" y="11247"/>
                  <a:pt x="27" y="13101"/>
                </a:cubicBezTo>
                <a:cubicBezTo>
                  <a:pt x="1" y="14680"/>
                  <a:pt x="813" y="15620"/>
                  <a:pt x="1636" y="15620"/>
                </a:cubicBezTo>
                <a:cubicBezTo>
                  <a:pt x="1780" y="15620"/>
                  <a:pt x="1923" y="15591"/>
                  <a:pt x="2063" y="15533"/>
                </a:cubicBezTo>
                <a:cubicBezTo>
                  <a:pt x="2063" y="15533"/>
                  <a:pt x="4464" y="25107"/>
                  <a:pt x="7899" y="29606"/>
                </a:cubicBezTo>
                <a:lnTo>
                  <a:pt x="8963" y="29423"/>
                </a:lnTo>
                <a:cubicBezTo>
                  <a:pt x="8963" y="29393"/>
                  <a:pt x="8963" y="29363"/>
                  <a:pt x="8933" y="29363"/>
                </a:cubicBezTo>
                <a:cubicBezTo>
                  <a:pt x="5316" y="22250"/>
                  <a:pt x="1577" y="14590"/>
                  <a:pt x="2398" y="6657"/>
                </a:cubicBezTo>
                <a:cubicBezTo>
                  <a:pt x="2554" y="5314"/>
                  <a:pt x="2728" y="3706"/>
                  <a:pt x="3659" y="3706"/>
                </a:cubicBezTo>
                <a:cubicBezTo>
                  <a:pt x="3991" y="3706"/>
                  <a:pt x="4421" y="3912"/>
                  <a:pt x="4981" y="4408"/>
                </a:cubicBezTo>
                <a:cubicBezTo>
                  <a:pt x="5072" y="4529"/>
                  <a:pt x="5194" y="4621"/>
                  <a:pt x="5285" y="4712"/>
                </a:cubicBezTo>
                <a:cubicBezTo>
                  <a:pt x="5711" y="3010"/>
                  <a:pt x="6106" y="1885"/>
                  <a:pt x="6106" y="1885"/>
                </a:cubicBezTo>
                <a:lnTo>
                  <a:pt x="2854" y="1"/>
                </a:ln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4"/>
          <p:cNvSpPr/>
          <p:nvPr/>
        </p:nvSpPr>
        <p:spPr>
          <a:xfrm>
            <a:off x="228709" y="7766274"/>
            <a:ext cx="869906" cy="970248"/>
          </a:xfrm>
          <a:custGeom>
            <a:avLst/>
            <a:gdLst/>
            <a:ahLst/>
            <a:cxnLst/>
            <a:rect l="l" t="t" r="r" b="b"/>
            <a:pathLst>
              <a:path w="11643" h="12986" extrusionOk="0">
                <a:moveTo>
                  <a:pt x="7524" y="0"/>
                </a:moveTo>
                <a:cubicBezTo>
                  <a:pt x="3802" y="0"/>
                  <a:pt x="0" y="6146"/>
                  <a:pt x="0" y="6146"/>
                </a:cubicBezTo>
                <a:cubicBezTo>
                  <a:pt x="608" y="7666"/>
                  <a:pt x="1551" y="8912"/>
                  <a:pt x="2523" y="9916"/>
                </a:cubicBezTo>
                <a:cubicBezTo>
                  <a:pt x="4590" y="12013"/>
                  <a:pt x="6900" y="12985"/>
                  <a:pt x="6900" y="12985"/>
                </a:cubicBezTo>
                <a:cubicBezTo>
                  <a:pt x="8268" y="11344"/>
                  <a:pt x="11642" y="2955"/>
                  <a:pt x="9545" y="766"/>
                </a:cubicBezTo>
                <a:cubicBezTo>
                  <a:pt x="9454" y="645"/>
                  <a:pt x="9362" y="554"/>
                  <a:pt x="9241" y="493"/>
                </a:cubicBezTo>
                <a:cubicBezTo>
                  <a:pt x="8680" y="149"/>
                  <a:pt x="8103" y="0"/>
                  <a:pt x="7524"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4"/>
          <p:cNvSpPr/>
          <p:nvPr/>
        </p:nvSpPr>
        <p:spPr>
          <a:xfrm>
            <a:off x="228709" y="7766275"/>
            <a:ext cx="713154" cy="740874"/>
          </a:xfrm>
          <a:custGeom>
            <a:avLst/>
            <a:gdLst/>
            <a:ahLst/>
            <a:cxnLst/>
            <a:rect l="l" t="t" r="r" b="b"/>
            <a:pathLst>
              <a:path w="9545" h="9916" extrusionOk="0">
                <a:moveTo>
                  <a:pt x="7524" y="0"/>
                </a:moveTo>
                <a:cubicBezTo>
                  <a:pt x="3802" y="0"/>
                  <a:pt x="0" y="6146"/>
                  <a:pt x="0" y="6146"/>
                </a:cubicBezTo>
                <a:cubicBezTo>
                  <a:pt x="608" y="7666"/>
                  <a:pt x="1520" y="8912"/>
                  <a:pt x="2523" y="9916"/>
                </a:cubicBezTo>
                <a:cubicBezTo>
                  <a:pt x="4165" y="6815"/>
                  <a:pt x="5350" y="3411"/>
                  <a:pt x="8420" y="1405"/>
                </a:cubicBezTo>
                <a:cubicBezTo>
                  <a:pt x="8785" y="1162"/>
                  <a:pt x="9150" y="949"/>
                  <a:pt x="9545" y="766"/>
                </a:cubicBezTo>
                <a:cubicBezTo>
                  <a:pt x="9454" y="645"/>
                  <a:pt x="9362" y="584"/>
                  <a:pt x="9241" y="493"/>
                </a:cubicBezTo>
                <a:cubicBezTo>
                  <a:pt x="8680" y="149"/>
                  <a:pt x="8103" y="0"/>
                  <a:pt x="7524" y="0"/>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4"/>
          <p:cNvSpPr/>
          <p:nvPr/>
        </p:nvSpPr>
        <p:spPr>
          <a:xfrm>
            <a:off x="-239099" y="3784222"/>
            <a:ext cx="3926722" cy="3354032"/>
          </a:xfrm>
          <a:custGeom>
            <a:avLst/>
            <a:gdLst/>
            <a:ahLst/>
            <a:cxnLst/>
            <a:rect l="l" t="t" r="r" b="b"/>
            <a:pathLst>
              <a:path w="52556" h="44891" extrusionOk="0">
                <a:moveTo>
                  <a:pt x="28808" y="0"/>
                </a:moveTo>
                <a:cubicBezTo>
                  <a:pt x="27535" y="0"/>
                  <a:pt x="26201" y="68"/>
                  <a:pt x="24804" y="209"/>
                </a:cubicBezTo>
                <a:cubicBezTo>
                  <a:pt x="2645" y="2520"/>
                  <a:pt x="1" y="20544"/>
                  <a:pt x="5259" y="30301"/>
                </a:cubicBezTo>
                <a:cubicBezTo>
                  <a:pt x="8927" y="37145"/>
                  <a:pt x="14568" y="38500"/>
                  <a:pt x="18606" y="38500"/>
                </a:cubicBezTo>
                <a:cubicBezTo>
                  <a:pt x="20325" y="38500"/>
                  <a:pt x="21753" y="38255"/>
                  <a:pt x="22615" y="38082"/>
                </a:cubicBezTo>
                <a:cubicBezTo>
                  <a:pt x="23548" y="37896"/>
                  <a:pt x="24313" y="37776"/>
                  <a:pt x="24905" y="37776"/>
                </a:cubicBezTo>
                <a:cubicBezTo>
                  <a:pt x="26144" y="37776"/>
                  <a:pt x="26622" y="38302"/>
                  <a:pt x="26293" y="39845"/>
                </a:cubicBezTo>
                <a:cubicBezTo>
                  <a:pt x="25912" y="41751"/>
                  <a:pt x="25935" y="44890"/>
                  <a:pt x="30412" y="44890"/>
                </a:cubicBezTo>
                <a:cubicBezTo>
                  <a:pt x="31290" y="44890"/>
                  <a:pt x="32338" y="44770"/>
                  <a:pt x="33588" y="44496"/>
                </a:cubicBezTo>
                <a:cubicBezTo>
                  <a:pt x="38148" y="43493"/>
                  <a:pt x="39667" y="42095"/>
                  <a:pt x="40002" y="40788"/>
                </a:cubicBezTo>
                <a:cubicBezTo>
                  <a:pt x="40032" y="40757"/>
                  <a:pt x="40032" y="40696"/>
                  <a:pt x="40032" y="40666"/>
                </a:cubicBezTo>
                <a:cubicBezTo>
                  <a:pt x="40214" y="39815"/>
                  <a:pt x="39911" y="38994"/>
                  <a:pt x="39576" y="38326"/>
                </a:cubicBezTo>
                <a:cubicBezTo>
                  <a:pt x="38786" y="36593"/>
                  <a:pt x="39242" y="36259"/>
                  <a:pt x="39242" y="36259"/>
                </a:cubicBezTo>
                <a:cubicBezTo>
                  <a:pt x="39667" y="35073"/>
                  <a:pt x="43284" y="35104"/>
                  <a:pt x="46446" y="32672"/>
                </a:cubicBezTo>
                <a:cubicBezTo>
                  <a:pt x="47236" y="32064"/>
                  <a:pt x="48026" y="31304"/>
                  <a:pt x="48695" y="30332"/>
                </a:cubicBezTo>
                <a:cubicBezTo>
                  <a:pt x="49637" y="28994"/>
                  <a:pt x="50427" y="27231"/>
                  <a:pt x="50914" y="24921"/>
                </a:cubicBezTo>
                <a:cubicBezTo>
                  <a:pt x="52555" y="16988"/>
                  <a:pt x="49546" y="5802"/>
                  <a:pt x="38604" y="1638"/>
                </a:cubicBezTo>
                <a:cubicBezTo>
                  <a:pt x="37509" y="1213"/>
                  <a:pt x="36324" y="878"/>
                  <a:pt x="35047" y="605"/>
                </a:cubicBezTo>
                <a:cubicBezTo>
                  <a:pt x="33158" y="215"/>
                  <a:pt x="31081" y="0"/>
                  <a:pt x="28808"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4"/>
          <p:cNvSpPr/>
          <p:nvPr/>
        </p:nvSpPr>
        <p:spPr>
          <a:xfrm>
            <a:off x="180000" y="4378496"/>
            <a:ext cx="667204" cy="538472"/>
          </a:xfrm>
          <a:custGeom>
            <a:avLst/>
            <a:gdLst/>
            <a:ahLst/>
            <a:cxnLst/>
            <a:rect l="l" t="t" r="r" b="b"/>
            <a:pathLst>
              <a:path w="8930" h="7207" extrusionOk="0">
                <a:moveTo>
                  <a:pt x="5817" y="1"/>
                </a:moveTo>
                <a:cubicBezTo>
                  <a:pt x="3453" y="1"/>
                  <a:pt x="0" y="4966"/>
                  <a:pt x="2020" y="6753"/>
                </a:cubicBezTo>
                <a:cubicBezTo>
                  <a:pt x="2380" y="7068"/>
                  <a:pt x="2795" y="7206"/>
                  <a:pt x="3233" y="7206"/>
                </a:cubicBezTo>
                <a:cubicBezTo>
                  <a:pt x="5717" y="7206"/>
                  <a:pt x="8930" y="2740"/>
                  <a:pt x="6914" y="492"/>
                </a:cubicBezTo>
                <a:cubicBezTo>
                  <a:pt x="6604" y="150"/>
                  <a:pt x="6227" y="1"/>
                  <a:pt x="5817"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4"/>
          <p:cNvSpPr/>
          <p:nvPr/>
        </p:nvSpPr>
        <p:spPr>
          <a:xfrm>
            <a:off x="724082" y="4383950"/>
            <a:ext cx="901960" cy="553712"/>
          </a:xfrm>
          <a:custGeom>
            <a:avLst/>
            <a:gdLst/>
            <a:ahLst/>
            <a:cxnLst/>
            <a:rect l="l" t="t" r="r" b="b"/>
            <a:pathLst>
              <a:path w="12072" h="7411" extrusionOk="0">
                <a:moveTo>
                  <a:pt x="7812" y="0"/>
                </a:moveTo>
                <a:cubicBezTo>
                  <a:pt x="4461" y="0"/>
                  <a:pt x="1" y="4828"/>
                  <a:pt x="2640" y="6893"/>
                </a:cubicBezTo>
                <a:cubicBezTo>
                  <a:pt x="3090" y="7253"/>
                  <a:pt x="3625" y="7411"/>
                  <a:pt x="4198" y="7411"/>
                </a:cubicBezTo>
                <a:cubicBezTo>
                  <a:pt x="7494" y="7411"/>
                  <a:pt x="12072" y="2205"/>
                  <a:pt x="9327" y="419"/>
                </a:cubicBezTo>
                <a:cubicBezTo>
                  <a:pt x="8875" y="129"/>
                  <a:pt x="8358" y="0"/>
                  <a:pt x="7812" y="0"/>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4"/>
          <p:cNvSpPr/>
          <p:nvPr/>
        </p:nvSpPr>
        <p:spPr>
          <a:xfrm>
            <a:off x="382078" y="5055545"/>
            <a:ext cx="312832" cy="205018"/>
          </a:xfrm>
          <a:custGeom>
            <a:avLst/>
            <a:gdLst/>
            <a:ahLst/>
            <a:cxnLst/>
            <a:rect l="l" t="t" r="r" b="b"/>
            <a:pathLst>
              <a:path w="4187" h="2744" extrusionOk="0">
                <a:moveTo>
                  <a:pt x="2426" y="0"/>
                </a:moveTo>
                <a:cubicBezTo>
                  <a:pt x="1235" y="0"/>
                  <a:pt x="0" y="1354"/>
                  <a:pt x="1321" y="2401"/>
                </a:cubicBezTo>
                <a:cubicBezTo>
                  <a:pt x="1626" y="2643"/>
                  <a:pt x="1926" y="2744"/>
                  <a:pt x="2204" y="2744"/>
                </a:cubicBezTo>
                <a:cubicBezTo>
                  <a:pt x="3398" y="2744"/>
                  <a:pt x="4186" y="879"/>
                  <a:pt x="3176" y="213"/>
                </a:cubicBezTo>
                <a:cubicBezTo>
                  <a:pt x="2946" y="65"/>
                  <a:pt x="2687" y="0"/>
                  <a:pt x="2426" y="0"/>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4"/>
          <p:cNvSpPr/>
          <p:nvPr/>
        </p:nvSpPr>
        <p:spPr>
          <a:xfrm>
            <a:off x="768383" y="5594687"/>
            <a:ext cx="1109518" cy="728098"/>
          </a:xfrm>
          <a:custGeom>
            <a:avLst/>
            <a:gdLst/>
            <a:ahLst/>
            <a:cxnLst/>
            <a:rect l="l" t="t" r="r" b="b"/>
            <a:pathLst>
              <a:path w="14850" h="9745" extrusionOk="0">
                <a:moveTo>
                  <a:pt x="6283" y="1"/>
                </a:moveTo>
                <a:cubicBezTo>
                  <a:pt x="1939" y="1"/>
                  <a:pt x="0" y="3019"/>
                  <a:pt x="467" y="5701"/>
                </a:cubicBezTo>
                <a:cubicBezTo>
                  <a:pt x="862" y="7829"/>
                  <a:pt x="2777" y="9714"/>
                  <a:pt x="6242" y="9744"/>
                </a:cubicBezTo>
                <a:cubicBezTo>
                  <a:pt x="6269" y="9744"/>
                  <a:pt x="6296" y="9744"/>
                  <a:pt x="6324" y="9744"/>
                </a:cubicBezTo>
                <a:cubicBezTo>
                  <a:pt x="14029" y="9744"/>
                  <a:pt x="14849" y="1199"/>
                  <a:pt x="7731" y="109"/>
                </a:cubicBezTo>
                <a:lnTo>
                  <a:pt x="7701" y="109"/>
                </a:lnTo>
                <a:cubicBezTo>
                  <a:pt x="7427" y="78"/>
                  <a:pt x="7123" y="48"/>
                  <a:pt x="6850" y="17"/>
                </a:cubicBezTo>
                <a:cubicBezTo>
                  <a:pt x="6657" y="6"/>
                  <a:pt x="6468" y="1"/>
                  <a:pt x="6283" y="1"/>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4"/>
          <p:cNvSpPr/>
          <p:nvPr/>
        </p:nvSpPr>
        <p:spPr>
          <a:xfrm>
            <a:off x="803196" y="5602754"/>
            <a:ext cx="1074700" cy="720028"/>
          </a:xfrm>
          <a:custGeom>
            <a:avLst/>
            <a:gdLst/>
            <a:ahLst/>
            <a:cxnLst/>
            <a:rect l="l" t="t" r="r" b="b"/>
            <a:pathLst>
              <a:path w="14384" h="9637" extrusionOk="0">
                <a:moveTo>
                  <a:pt x="7265" y="1"/>
                </a:moveTo>
                <a:cubicBezTo>
                  <a:pt x="10457" y="639"/>
                  <a:pt x="11733" y="5472"/>
                  <a:pt x="9119" y="7447"/>
                </a:cubicBezTo>
                <a:cubicBezTo>
                  <a:pt x="8237" y="8099"/>
                  <a:pt x="6589" y="8606"/>
                  <a:pt x="4917" y="8606"/>
                </a:cubicBezTo>
                <a:cubicBezTo>
                  <a:pt x="2848" y="8606"/>
                  <a:pt x="740" y="7830"/>
                  <a:pt x="1" y="5593"/>
                </a:cubicBezTo>
                <a:lnTo>
                  <a:pt x="1" y="5593"/>
                </a:lnTo>
                <a:cubicBezTo>
                  <a:pt x="396" y="7721"/>
                  <a:pt x="2311" y="9606"/>
                  <a:pt x="5776" y="9636"/>
                </a:cubicBezTo>
                <a:cubicBezTo>
                  <a:pt x="5803" y="9636"/>
                  <a:pt x="5830" y="9636"/>
                  <a:pt x="5858" y="9636"/>
                </a:cubicBezTo>
                <a:cubicBezTo>
                  <a:pt x="13563" y="9636"/>
                  <a:pt x="14383" y="1091"/>
                  <a:pt x="7265" y="1"/>
                </a:cubicBezTo>
                <a:close/>
              </a:path>
            </a:pathLst>
          </a:custGeom>
          <a:solidFill>
            <a:srgbClr val="000000">
              <a:alpha val="419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4"/>
          <p:cNvSpPr/>
          <p:nvPr/>
        </p:nvSpPr>
        <p:spPr>
          <a:xfrm>
            <a:off x="2451728" y="5108858"/>
            <a:ext cx="1053856" cy="692160"/>
          </a:xfrm>
          <a:custGeom>
            <a:avLst/>
            <a:gdLst/>
            <a:ahLst/>
            <a:cxnLst/>
            <a:rect l="l" t="t" r="r" b="b"/>
            <a:pathLst>
              <a:path w="14105" h="9264" extrusionOk="0">
                <a:moveTo>
                  <a:pt x="6840" y="1"/>
                </a:moveTo>
                <a:cubicBezTo>
                  <a:pt x="6597" y="1"/>
                  <a:pt x="6323" y="1"/>
                  <a:pt x="6019" y="31"/>
                </a:cubicBezTo>
                <a:cubicBezTo>
                  <a:pt x="1581" y="426"/>
                  <a:pt x="1" y="3679"/>
                  <a:pt x="882" y="6232"/>
                </a:cubicBezTo>
                <a:cubicBezTo>
                  <a:pt x="1442" y="7911"/>
                  <a:pt x="3100" y="9263"/>
                  <a:pt x="5693" y="9263"/>
                </a:cubicBezTo>
                <a:cubicBezTo>
                  <a:pt x="6057" y="9263"/>
                  <a:pt x="6440" y="9237"/>
                  <a:pt x="6840" y="9180"/>
                </a:cubicBezTo>
                <a:cubicBezTo>
                  <a:pt x="14104" y="8177"/>
                  <a:pt x="13709" y="1"/>
                  <a:pt x="6870" y="1"/>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4"/>
          <p:cNvSpPr/>
          <p:nvPr/>
        </p:nvSpPr>
        <p:spPr>
          <a:xfrm>
            <a:off x="2517618" y="5108858"/>
            <a:ext cx="987956" cy="692160"/>
          </a:xfrm>
          <a:custGeom>
            <a:avLst/>
            <a:gdLst/>
            <a:ahLst/>
            <a:cxnLst/>
            <a:rect l="l" t="t" r="r" b="b"/>
            <a:pathLst>
              <a:path w="13223" h="9264" extrusionOk="0">
                <a:moveTo>
                  <a:pt x="5988" y="1"/>
                </a:moveTo>
                <a:cubicBezTo>
                  <a:pt x="9089" y="123"/>
                  <a:pt x="10912" y="4469"/>
                  <a:pt x="8754" y="6658"/>
                </a:cubicBezTo>
                <a:cubicBezTo>
                  <a:pt x="7854" y="7574"/>
                  <a:pt x="5848" y="8436"/>
                  <a:pt x="3924" y="8436"/>
                </a:cubicBezTo>
                <a:cubicBezTo>
                  <a:pt x="2339" y="8436"/>
                  <a:pt x="810" y="7852"/>
                  <a:pt x="0" y="6232"/>
                </a:cubicBezTo>
                <a:lnTo>
                  <a:pt x="0" y="6232"/>
                </a:lnTo>
                <a:cubicBezTo>
                  <a:pt x="560" y="7911"/>
                  <a:pt x="2218" y="9263"/>
                  <a:pt x="4811" y="9263"/>
                </a:cubicBezTo>
                <a:cubicBezTo>
                  <a:pt x="5175" y="9263"/>
                  <a:pt x="5558" y="9237"/>
                  <a:pt x="5958" y="9180"/>
                </a:cubicBezTo>
                <a:cubicBezTo>
                  <a:pt x="13222" y="8177"/>
                  <a:pt x="12827" y="1"/>
                  <a:pt x="5988" y="1"/>
                </a:cubicBezTo>
                <a:close/>
              </a:path>
            </a:pathLst>
          </a:custGeom>
          <a:solidFill>
            <a:srgbClr val="000000">
              <a:alpha val="4190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4"/>
          <p:cNvSpPr/>
          <p:nvPr/>
        </p:nvSpPr>
        <p:spPr>
          <a:xfrm>
            <a:off x="1973687" y="5443559"/>
            <a:ext cx="298786" cy="350190"/>
          </a:xfrm>
          <a:custGeom>
            <a:avLst/>
            <a:gdLst/>
            <a:ahLst/>
            <a:cxnLst/>
            <a:rect l="l" t="t" r="r" b="b"/>
            <a:pathLst>
              <a:path w="3999" h="4687" extrusionOk="0">
                <a:moveTo>
                  <a:pt x="1709" y="0"/>
                </a:moveTo>
                <a:cubicBezTo>
                  <a:pt x="870" y="0"/>
                  <a:pt x="1" y="4595"/>
                  <a:pt x="898" y="4685"/>
                </a:cubicBezTo>
                <a:cubicBezTo>
                  <a:pt x="915" y="4686"/>
                  <a:pt x="930" y="4686"/>
                  <a:pt x="946" y="4686"/>
                </a:cubicBezTo>
                <a:cubicBezTo>
                  <a:pt x="1843" y="4686"/>
                  <a:pt x="1901" y="3013"/>
                  <a:pt x="1901" y="3013"/>
                </a:cubicBezTo>
                <a:cubicBezTo>
                  <a:pt x="1901" y="3013"/>
                  <a:pt x="2655" y="4350"/>
                  <a:pt x="3227" y="4350"/>
                </a:cubicBezTo>
                <a:cubicBezTo>
                  <a:pt x="3295" y="4350"/>
                  <a:pt x="3360" y="4331"/>
                  <a:pt x="3421" y="4290"/>
                </a:cubicBezTo>
                <a:cubicBezTo>
                  <a:pt x="3999" y="3925"/>
                  <a:pt x="2600" y="125"/>
                  <a:pt x="1749" y="4"/>
                </a:cubicBezTo>
                <a:cubicBezTo>
                  <a:pt x="1736" y="1"/>
                  <a:pt x="1722" y="0"/>
                  <a:pt x="1709"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4"/>
          <p:cNvSpPr/>
          <p:nvPr/>
        </p:nvSpPr>
        <p:spPr>
          <a:xfrm>
            <a:off x="1650211" y="6304381"/>
            <a:ext cx="983398" cy="218094"/>
          </a:xfrm>
          <a:custGeom>
            <a:avLst/>
            <a:gdLst/>
            <a:ahLst/>
            <a:cxnLst/>
            <a:rect l="l" t="t" r="r" b="b"/>
            <a:pathLst>
              <a:path w="13162" h="2919" fill="none" extrusionOk="0">
                <a:moveTo>
                  <a:pt x="0" y="1004"/>
                </a:moveTo>
                <a:cubicBezTo>
                  <a:pt x="0" y="1004"/>
                  <a:pt x="3009" y="2919"/>
                  <a:pt x="7538" y="2250"/>
                </a:cubicBezTo>
                <a:cubicBezTo>
                  <a:pt x="12098" y="1551"/>
                  <a:pt x="13162" y="1"/>
                  <a:pt x="13162" y="1"/>
                </a:cubicBezTo>
              </a:path>
            </a:pathLst>
          </a:custGeom>
          <a:solidFill>
            <a:srgbClr val="000000"/>
          </a:solidFill>
          <a:ln w="15950" cap="rnd" cmpd="sng">
            <a:solidFill>
              <a:srgbClr val="4C0408"/>
            </a:solidFill>
            <a:prstDash val="solid"/>
            <a:miter lim="30395"/>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4"/>
          <p:cNvSpPr/>
          <p:nvPr/>
        </p:nvSpPr>
        <p:spPr>
          <a:xfrm>
            <a:off x="1679718" y="6345242"/>
            <a:ext cx="79572" cy="120440"/>
          </a:xfrm>
          <a:custGeom>
            <a:avLst/>
            <a:gdLst/>
            <a:ahLst/>
            <a:cxnLst/>
            <a:rect l="l" t="t" r="r" b="b"/>
            <a:pathLst>
              <a:path w="1065" h="1612" fill="none" extrusionOk="0">
                <a:moveTo>
                  <a:pt x="0" y="1612"/>
                </a:moveTo>
                <a:lnTo>
                  <a:pt x="1064" y="1"/>
                </a:lnTo>
              </a:path>
            </a:pathLst>
          </a:custGeom>
          <a:solidFill>
            <a:srgbClr val="000000"/>
          </a:solidFill>
          <a:ln w="15950" cap="rnd" cmpd="sng">
            <a:solidFill>
              <a:srgbClr val="4C0408"/>
            </a:solidFill>
            <a:prstDash val="solid"/>
            <a:miter lim="30395"/>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4"/>
          <p:cNvSpPr/>
          <p:nvPr/>
        </p:nvSpPr>
        <p:spPr>
          <a:xfrm>
            <a:off x="2002148" y="6406577"/>
            <a:ext cx="11432" cy="134038"/>
          </a:xfrm>
          <a:custGeom>
            <a:avLst/>
            <a:gdLst/>
            <a:ahLst/>
            <a:cxnLst/>
            <a:rect l="l" t="t" r="r" b="b"/>
            <a:pathLst>
              <a:path w="153" h="1794" fill="none" extrusionOk="0">
                <a:moveTo>
                  <a:pt x="153" y="1"/>
                </a:moveTo>
                <a:lnTo>
                  <a:pt x="1" y="1794"/>
                </a:lnTo>
              </a:path>
            </a:pathLst>
          </a:custGeom>
          <a:solidFill>
            <a:srgbClr val="000000"/>
          </a:solidFill>
          <a:ln w="15950" cap="rnd" cmpd="sng">
            <a:solidFill>
              <a:srgbClr val="4C0408"/>
            </a:solidFill>
            <a:prstDash val="solid"/>
            <a:miter lim="30395"/>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4"/>
          <p:cNvSpPr/>
          <p:nvPr/>
        </p:nvSpPr>
        <p:spPr>
          <a:xfrm>
            <a:off x="2295071" y="6178404"/>
            <a:ext cx="38702" cy="106768"/>
          </a:xfrm>
          <a:custGeom>
            <a:avLst/>
            <a:gdLst/>
            <a:ahLst/>
            <a:cxnLst/>
            <a:rect l="l" t="t" r="r" b="b"/>
            <a:pathLst>
              <a:path w="518" h="1429" fill="none" extrusionOk="0">
                <a:moveTo>
                  <a:pt x="1" y="0"/>
                </a:moveTo>
                <a:lnTo>
                  <a:pt x="517" y="1429"/>
                </a:lnTo>
              </a:path>
            </a:pathLst>
          </a:custGeom>
          <a:solidFill>
            <a:srgbClr val="000000"/>
          </a:solidFill>
          <a:ln w="15950" cap="rnd" cmpd="sng">
            <a:solidFill>
              <a:srgbClr val="4C0408"/>
            </a:solidFill>
            <a:prstDash val="solid"/>
            <a:miter lim="30395"/>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4"/>
          <p:cNvSpPr/>
          <p:nvPr/>
        </p:nvSpPr>
        <p:spPr>
          <a:xfrm>
            <a:off x="2531216" y="6073967"/>
            <a:ext cx="102284" cy="104526"/>
          </a:xfrm>
          <a:custGeom>
            <a:avLst/>
            <a:gdLst/>
            <a:ahLst/>
            <a:cxnLst/>
            <a:rect l="l" t="t" r="r" b="b"/>
            <a:pathLst>
              <a:path w="1369" h="1399" fill="none" extrusionOk="0">
                <a:moveTo>
                  <a:pt x="1369" y="1398"/>
                </a:moveTo>
                <a:lnTo>
                  <a:pt x="1" y="0"/>
                </a:lnTo>
              </a:path>
            </a:pathLst>
          </a:custGeom>
          <a:solidFill>
            <a:srgbClr val="000000"/>
          </a:solidFill>
          <a:ln w="15950" cap="rnd" cmpd="sng">
            <a:solidFill>
              <a:srgbClr val="4C0408"/>
            </a:solidFill>
            <a:prstDash val="solid"/>
            <a:miter lim="30395"/>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4"/>
          <p:cNvSpPr/>
          <p:nvPr/>
        </p:nvSpPr>
        <p:spPr>
          <a:xfrm>
            <a:off x="916748" y="5268526"/>
            <a:ext cx="522408" cy="202628"/>
          </a:xfrm>
          <a:custGeom>
            <a:avLst/>
            <a:gdLst/>
            <a:ahLst/>
            <a:cxnLst/>
            <a:rect l="l" t="t" r="r" b="b"/>
            <a:pathLst>
              <a:path w="6992" h="2712" extrusionOk="0">
                <a:moveTo>
                  <a:pt x="732" y="1"/>
                </a:moveTo>
                <a:cubicBezTo>
                  <a:pt x="601" y="1"/>
                  <a:pt x="483" y="87"/>
                  <a:pt x="456" y="219"/>
                </a:cubicBezTo>
                <a:lnTo>
                  <a:pt x="31" y="2165"/>
                </a:lnTo>
                <a:cubicBezTo>
                  <a:pt x="0" y="2316"/>
                  <a:pt x="122" y="2499"/>
                  <a:pt x="304" y="2499"/>
                </a:cubicBezTo>
                <a:lnTo>
                  <a:pt x="6687" y="2712"/>
                </a:lnTo>
                <a:cubicBezTo>
                  <a:pt x="6839" y="2712"/>
                  <a:pt x="6991" y="2590"/>
                  <a:pt x="6991" y="2438"/>
                </a:cubicBezTo>
                <a:lnTo>
                  <a:pt x="6991" y="1405"/>
                </a:lnTo>
                <a:cubicBezTo>
                  <a:pt x="6991" y="1283"/>
                  <a:pt x="6870" y="1161"/>
                  <a:pt x="6748" y="1161"/>
                </a:cubicBezTo>
                <a:lnTo>
                  <a:pt x="791" y="6"/>
                </a:lnTo>
                <a:cubicBezTo>
                  <a:pt x="771" y="3"/>
                  <a:pt x="751" y="1"/>
                  <a:pt x="732" y="1"/>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4"/>
          <p:cNvSpPr/>
          <p:nvPr/>
        </p:nvSpPr>
        <p:spPr>
          <a:xfrm>
            <a:off x="2615261" y="4797864"/>
            <a:ext cx="479222" cy="287876"/>
          </a:xfrm>
          <a:custGeom>
            <a:avLst/>
            <a:gdLst/>
            <a:ahLst/>
            <a:cxnLst/>
            <a:rect l="l" t="t" r="r" b="b"/>
            <a:pathLst>
              <a:path w="6414" h="3853" extrusionOk="0">
                <a:moveTo>
                  <a:pt x="5219" y="1"/>
                </a:moveTo>
                <a:cubicBezTo>
                  <a:pt x="5173" y="1"/>
                  <a:pt x="5125" y="11"/>
                  <a:pt x="5076" y="30"/>
                </a:cubicBezTo>
                <a:lnTo>
                  <a:pt x="183" y="2401"/>
                </a:lnTo>
                <a:cubicBezTo>
                  <a:pt x="61" y="2492"/>
                  <a:pt x="0" y="2644"/>
                  <a:pt x="61" y="2796"/>
                </a:cubicBezTo>
                <a:lnTo>
                  <a:pt x="517" y="3678"/>
                </a:lnTo>
                <a:cubicBezTo>
                  <a:pt x="562" y="3790"/>
                  <a:pt x="657" y="3853"/>
                  <a:pt x="766" y="3853"/>
                </a:cubicBezTo>
                <a:cubicBezTo>
                  <a:pt x="803" y="3853"/>
                  <a:pt x="843" y="3845"/>
                  <a:pt x="882" y="3830"/>
                </a:cubicBezTo>
                <a:lnTo>
                  <a:pt x="6171" y="2067"/>
                </a:lnTo>
                <a:cubicBezTo>
                  <a:pt x="6323" y="2006"/>
                  <a:pt x="6414" y="1823"/>
                  <a:pt x="6323" y="1641"/>
                </a:cubicBezTo>
                <a:lnTo>
                  <a:pt x="5472" y="152"/>
                </a:lnTo>
                <a:cubicBezTo>
                  <a:pt x="5409" y="48"/>
                  <a:pt x="5319" y="1"/>
                  <a:pt x="5219" y="1"/>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4"/>
          <p:cNvSpPr/>
          <p:nvPr/>
        </p:nvSpPr>
        <p:spPr>
          <a:xfrm>
            <a:off x="-203569" y="3852203"/>
            <a:ext cx="2922926" cy="3277822"/>
          </a:xfrm>
          <a:custGeom>
            <a:avLst/>
            <a:gdLst/>
            <a:ahLst/>
            <a:cxnLst/>
            <a:rect l="l" t="t" r="r" b="b"/>
            <a:pathLst>
              <a:path w="39121" h="43871" extrusionOk="0">
                <a:moveTo>
                  <a:pt x="28204" y="1"/>
                </a:moveTo>
                <a:cubicBezTo>
                  <a:pt x="26950" y="1"/>
                  <a:pt x="25635" y="68"/>
                  <a:pt x="24257" y="211"/>
                </a:cubicBezTo>
                <a:cubicBezTo>
                  <a:pt x="2584" y="2461"/>
                  <a:pt x="1" y="20060"/>
                  <a:pt x="5138" y="29604"/>
                </a:cubicBezTo>
                <a:cubicBezTo>
                  <a:pt x="8735" y="36287"/>
                  <a:pt x="14240" y="37620"/>
                  <a:pt x="18177" y="37620"/>
                </a:cubicBezTo>
                <a:cubicBezTo>
                  <a:pt x="19862" y="37620"/>
                  <a:pt x="21260" y="37376"/>
                  <a:pt x="22098" y="37203"/>
                </a:cubicBezTo>
                <a:cubicBezTo>
                  <a:pt x="23002" y="37028"/>
                  <a:pt x="23744" y="36915"/>
                  <a:pt x="24321" y="36915"/>
                </a:cubicBezTo>
                <a:cubicBezTo>
                  <a:pt x="25548" y="36915"/>
                  <a:pt x="26026" y="37426"/>
                  <a:pt x="25716" y="38935"/>
                </a:cubicBezTo>
                <a:cubicBezTo>
                  <a:pt x="25333" y="40795"/>
                  <a:pt x="25357" y="43871"/>
                  <a:pt x="29757" y="43871"/>
                </a:cubicBezTo>
                <a:cubicBezTo>
                  <a:pt x="30607" y="43871"/>
                  <a:pt x="31622" y="43756"/>
                  <a:pt x="32828" y="43495"/>
                </a:cubicBezTo>
                <a:cubicBezTo>
                  <a:pt x="37296" y="42492"/>
                  <a:pt x="38786" y="41154"/>
                  <a:pt x="39120" y="39847"/>
                </a:cubicBezTo>
                <a:lnTo>
                  <a:pt x="39120" y="39847"/>
                </a:lnTo>
                <a:cubicBezTo>
                  <a:pt x="38087" y="40151"/>
                  <a:pt x="37084" y="40485"/>
                  <a:pt x="36020" y="40577"/>
                </a:cubicBezTo>
                <a:cubicBezTo>
                  <a:pt x="35833" y="40594"/>
                  <a:pt x="35643" y="40603"/>
                  <a:pt x="35452" y="40603"/>
                </a:cubicBezTo>
                <a:cubicBezTo>
                  <a:pt x="33999" y="40603"/>
                  <a:pt x="32490" y="40080"/>
                  <a:pt x="31764" y="38844"/>
                </a:cubicBezTo>
                <a:cubicBezTo>
                  <a:pt x="31065" y="37689"/>
                  <a:pt x="31187" y="36200"/>
                  <a:pt x="30427" y="35105"/>
                </a:cubicBezTo>
                <a:cubicBezTo>
                  <a:pt x="29789" y="34224"/>
                  <a:pt x="28694" y="33798"/>
                  <a:pt x="27752" y="33191"/>
                </a:cubicBezTo>
                <a:cubicBezTo>
                  <a:pt x="24743" y="31245"/>
                  <a:pt x="23649" y="27415"/>
                  <a:pt x="23010" y="23890"/>
                </a:cubicBezTo>
                <a:cubicBezTo>
                  <a:pt x="22615" y="21792"/>
                  <a:pt x="22342" y="19665"/>
                  <a:pt x="22615" y="17537"/>
                </a:cubicBezTo>
                <a:cubicBezTo>
                  <a:pt x="22919" y="15440"/>
                  <a:pt x="23831" y="13342"/>
                  <a:pt x="25533" y="12066"/>
                </a:cubicBezTo>
                <a:cubicBezTo>
                  <a:pt x="27114" y="10850"/>
                  <a:pt x="29150" y="10485"/>
                  <a:pt x="31035" y="9847"/>
                </a:cubicBezTo>
                <a:cubicBezTo>
                  <a:pt x="32889" y="9208"/>
                  <a:pt x="34834" y="8053"/>
                  <a:pt x="35412" y="6138"/>
                </a:cubicBezTo>
                <a:cubicBezTo>
                  <a:pt x="35655" y="5257"/>
                  <a:pt x="35594" y="4284"/>
                  <a:pt x="35442" y="3342"/>
                </a:cubicBezTo>
                <a:cubicBezTo>
                  <a:pt x="35321" y="2217"/>
                  <a:pt x="34834" y="1366"/>
                  <a:pt x="34257" y="576"/>
                </a:cubicBezTo>
                <a:cubicBezTo>
                  <a:pt x="32417" y="208"/>
                  <a:pt x="30405" y="1"/>
                  <a:pt x="28204"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4"/>
          <p:cNvSpPr/>
          <p:nvPr/>
        </p:nvSpPr>
        <p:spPr>
          <a:xfrm>
            <a:off x="3005823" y="6021923"/>
            <a:ext cx="363414" cy="201282"/>
          </a:xfrm>
          <a:custGeom>
            <a:avLst/>
            <a:gdLst/>
            <a:ahLst/>
            <a:cxnLst/>
            <a:rect l="l" t="t" r="r" b="b"/>
            <a:pathLst>
              <a:path w="4864" h="2694" extrusionOk="0">
                <a:moveTo>
                  <a:pt x="3405" y="0"/>
                </a:moveTo>
                <a:cubicBezTo>
                  <a:pt x="3117" y="0"/>
                  <a:pt x="2810" y="24"/>
                  <a:pt x="2493" y="74"/>
                </a:cubicBezTo>
                <a:cubicBezTo>
                  <a:pt x="1064" y="347"/>
                  <a:pt x="0" y="1137"/>
                  <a:pt x="122" y="1836"/>
                </a:cubicBezTo>
                <a:cubicBezTo>
                  <a:pt x="224" y="2372"/>
                  <a:pt x="989" y="2694"/>
                  <a:pt x="2005" y="2694"/>
                </a:cubicBezTo>
                <a:cubicBezTo>
                  <a:pt x="2200" y="2694"/>
                  <a:pt x="2404" y="2682"/>
                  <a:pt x="2614" y="2657"/>
                </a:cubicBezTo>
                <a:cubicBezTo>
                  <a:pt x="3405" y="2049"/>
                  <a:pt x="4165" y="1259"/>
                  <a:pt x="4864" y="286"/>
                </a:cubicBezTo>
                <a:cubicBezTo>
                  <a:pt x="4515" y="102"/>
                  <a:pt x="4001" y="0"/>
                  <a:pt x="3405"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4"/>
          <p:cNvSpPr/>
          <p:nvPr/>
        </p:nvSpPr>
        <p:spPr>
          <a:xfrm>
            <a:off x="812310" y="6381922"/>
            <a:ext cx="445152" cy="217496"/>
          </a:xfrm>
          <a:custGeom>
            <a:avLst/>
            <a:gdLst/>
            <a:ahLst/>
            <a:cxnLst/>
            <a:rect l="l" t="t" r="r" b="b"/>
            <a:pathLst>
              <a:path w="5958" h="2911" extrusionOk="0">
                <a:moveTo>
                  <a:pt x="3384" y="0"/>
                </a:moveTo>
                <a:cubicBezTo>
                  <a:pt x="3203" y="0"/>
                  <a:pt x="3017" y="9"/>
                  <a:pt x="2827" y="27"/>
                </a:cubicBezTo>
                <a:cubicBezTo>
                  <a:pt x="1246" y="179"/>
                  <a:pt x="0" y="939"/>
                  <a:pt x="91" y="1729"/>
                </a:cubicBezTo>
                <a:cubicBezTo>
                  <a:pt x="145" y="2426"/>
                  <a:pt x="1216" y="2910"/>
                  <a:pt x="2553" y="2910"/>
                </a:cubicBezTo>
                <a:cubicBezTo>
                  <a:pt x="2731" y="2910"/>
                  <a:pt x="2914" y="2902"/>
                  <a:pt x="3101" y="2884"/>
                </a:cubicBezTo>
                <a:cubicBezTo>
                  <a:pt x="4712" y="2732"/>
                  <a:pt x="5958" y="1972"/>
                  <a:pt x="5867" y="1182"/>
                </a:cubicBezTo>
                <a:cubicBezTo>
                  <a:pt x="5813" y="484"/>
                  <a:pt x="4742" y="0"/>
                  <a:pt x="3384"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2383" name="Google Shape;2383;p34"/>
          <p:cNvGrpSpPr/>
          <p:nvPr/>
        </p:nvGrpSpPr>
        <p:grpSpPr>
          <a:xfrm>
            <a:off x="15855133" y="7700172"/>
            <a:ext cx="2084326" cy="3016088"/>
            <a:chOff x="7927566" y="3850086"/>
            <a:chExt cx="1042163" cy="1508044"/>
          </a:xfrm>
        </p:grpSpPr>
        <p:sp>
          <p:nvSpPr>
            <p:cNvPr id="2384" name="Google Shape;2384;p34"/>
            <p:cNvSpPr/>
            <p:nvPr/>
          </p:nvSpPr>
          <p:spPr>
            <a:xfrm flipH="1">
              <a:off x="7929692" y="4791363"/>
              <a:ext cx="165830" cy="223771"/>
            </a:xfrm>
            <a:custGeom>
              <a:avLst/>
              <a:gdLst/>
              <a:ahLst/>
              <a:cxnLst/>
              <a:rect l="l" t="t" r="r" b="b"/>
              <a:pathLst>
                <a:path w="4439" h="5990" extrusionOk="0">
                  <a:moveTo>
                    <a:pt x="1338" y="0"/>
                  </a:moveTo>
                  <a:lnTo>
                    <a:pt x="1" y="1125"/>
                  </a:lnTo>
                  <a:cubicBezTo>
                    <a:pt x="1" y="1125"/>
                    <a:pt x="1247" y="2007"/>
                    <a:pt x="1338" y="3587"/>
                  </a:cubicBezTo>
                  <a:cubicBezTo>
                    <a:pt x="1429" y="4773"/>
                    <a:pt x="1612" y="5593"/>
                    <a:pt x="2189" y="5897"/>
                  </a:cubicBezTo>
                  <a:cubicBezTo>
                    <a:pt x="2327" y="5956"/>
                    <a:pt x="2477" y="5990"/>
                    <a:pt x="2648" y="5990"/>
                  </a:cubicBezTo>
                  <a:cubicBezTo>
                    <a:pt x="2741" y="5990"/>
                    <a:pt x="2841" y="5980"/>
                    <a:pt x="2949" y="5958"/>
                  </a:cubicBezTo>
                  <a:cubicBezTo>
                    <a:pt x="4043" y="5776"/>
                    <a:pt x="4439" y="2159"/>
                    <a:pt x="2189" y="487"/>
                  </a:cubicBezTo>
                  <a:cubicBezTo>
                    <a:pt x="1946" y="304"/>
                    <a:pt x="1673" y="152"/>
                    <a:pt x="13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34"/>
            <p:cNvSpPr/>
            <p:nvPr/>
          </p:nvSpPr>
          <p:spPr>
            <a:xfrm flipH="1">
              <a:off x="7948898" y="4022579"/>
              <a:ext cx="1020831" cy="1335531"/>
            </a:xfrm>
            <a:custGeom>
              <a:avLst/>
              <a:gdLst/>
              <a:ahLst/>
              <a:cxnLst/>
              <a:rect l="l" t="t" r="r" b="b"/>
              <a:pathLst>
                <a:path w="27326" h="35750" extrusionOk="0">
                  <a:moveTo>
                    <a:pt x="14910" y="1"/>
                  </a:moveTo>
                  <a:cubicBezTo>
                    <a:pt x="13503" y="1"/>
                    <a:pt x="12030" y="156"/>
                    <a:pt x="10608" y="491"/>
                  </a:cubicBezTo>
                  <a:cubicBezTo>
                    <a:pt x="7173" y="1342"/>
                    <a:pt x="4012" y="3409"/>
                    <a:pt x="2797" y="7634"/>
                  </a:cubicBezTo>
                  <a:cubicBezTo>
                    <a:pt x="2675" y="7999"/>
                    <a:pt x="2584" y="8424"/>
                    <a:pt x="2462" y="8819"/>
                  </a:cubicBezTo>
                  <a:cubicBezTo>
                    <a:pt x="2462" y="8850"/>
                    <a:pt x="2462" y="8880"/>
                    <a:pt x="2462" y="8880"/>
                  </a:cubicBezTo>
                  <a:cubicBezTo>
                    <a:pt x="2462" y="8911"/>
                    <a:pt x="2462" y="8911"/>
                    <a:pt x="2462" y="8911"/>
                  </a:cubicBezTo>
                  <a:cubicBezTo>
                    <a:pt x="0" y="18880"/>
                    <a:pt x="365" y="35750"/>
                    <a:pt x="365" y="35750"/>
                  </a:cubicBezTo>
                  <a:lnTo>
                    <a:pt x="6687" y="35719"/>
                  </a:lnTo>
                  <a:lnTo>
                    <a:pt x="23192" y="35598"/>
                  </a:lnTo>
                  <a:lnTo>
                    <a:pt x="23648" y="35598"/>
                  </a:lnTo>
                  <a:cubicBezTo>
                    <a:pt x="23648" y="35598"/>
                    <a:pt x="23861" y="22528"/>
                    <a:pt x="25715" y="14047"/>
                  </a:cubicBezTo>
                  <a:cubicBezTo>
                    <a:pt x="27326" y="6752"/>
                    <a:pt x="26171" y="4108"/>
                    <a:pt x="23587" y="2315"/>
                  </a:cubicBezTo>
                  <a:cubicBezTo>
                    <a:pt x="23162" y="2011"/>
                    <a:pt x="22706" y="1737"/>
                    <a:pt x="22219" y="1494"/>
                  </a:cubicBezTo>
                  <a:cubicBezTo>
                    <a:pt x="22128" y="1433"/>
                    <a:pt x="22067" y="1403"/>
                    <a:pt x="21976" y="1372"/>
                  </a:cubicBezTo>
                  <a:cubicBezTo>
                    <a:pt x="20852" y="795"/>
                    <a:pt x="18967" y="309"/>
                    <a:pt x="16779" y="96"/>
                  </a:cubicBezTo>
                  <a:cubicBezTo>
                    <a:pt x="16292" y="65"/>
                    <a:pt x="15775" y="35"/>
                    <a:pt x="15289" y="5"/>
                  </a:cubicBezTo>
                  <a:cubicBezTo>
                    <a:pt x="15163" y="2"/>
                    <a:pt x="15037" y="1"/>
                    <a:pt x="1491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34"/>
            <p:cNvSpPr/>
            <p:nvPr/>
          </p:nvSpPr>
          <p:spPr>
            <a:xfrm flipH="1">
              <a:off x="8564335" y="3878847"/>
              <a:ext cx="322545" cy="476644"/>
            </a:xfrm>
            <a:custGeom>
              <a:avLst/>
              <a:gdLst/>
              <a:ahLst/>
              <a:cxnLst/>
              <a:rect l="l" t="t" r="r" b="b"/>
              <a:pathLst>
                <a:path w="8634" h="12759" extrusionOk="0">
                  <a:moveTo>
                    <a:pt x="3269" y="1"/>
                  </a:moveTo>
                  <a:cubicBezTo>
                    <a:pt x="2605" y="1"/>
                    <a:pt x="2033" y="510"/>
                    <a:pt x="1582" y="1786"/>
                  </a:cubicBezTo>
                  <a:cubicBezTo>
                    <a:pt x="123" y="5828"/>
                    <a:pt x="1" y="10661"/>
                    <a:pt x="244" y="12759"/>
                  </a:cubicBezTo>
                  <a:cubicBezTo>
                    <a:pt x="244" y="12759"/>
                    <a:pt x="244" y="12759"/>
                    <a:pt x="244" y="12728"/>
                  </a:cubicBezTo>
                  <a:cubicBezTo>
                    <a:pt x="244" y="12728"/>
                    <a:pt x="244" y="12698"/>
                    <a:pt x="244" y="12667"/>
                  </a:cubicBezTo>
                  <a:cubicBezTo>
                    <a:pt x="396" y="12211"/>
                    <a:pt x="1217" y="9567"/>
                    <a:pt x="2949" y="7622"/>
                  </a:cubicBezTo>
                  <a:cubicBezTo>
                    <a:pt x="3193" y="7379"/>
                    <a:pt x="3436" y="7105"/>
                    <a:pt x="3709" y="6892"/>
                  </a:cubicBezTo>
                  <a:cubicBezTo>
                    <a:pt x="4408" y="6284"/>
                    <a:pt x="5138" y="5828"/>
                    <a:pt x="5776" y="5494"/>
                  </a:cubicBezTo>
                  <a:cubicBezTo>
                    <a:pt x="7387" y="4673"/>
                    <a:pt x="8633" y="4582"/>
                    <a:pt x="8633" y="4582"/>
                  </a:cubicBezTo>
                  <a:cubicBezTo>
                    <a:pt x="8573" y="4521"/>
                    <a:pt x="8481" y="4430"/>
                    <a:pt x="8421" y="4339"/>
                  </a:cubicBezTo>
                  <a:cubicBezTo>
                    <a:pt x="6465" y="2240"/>
                    <a:pt x="4663" y="1"/>
                    <a:pt x="326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34"/>
            <p:cNvSpPr/>
            <p:nvPr/>
          </p:nvSpPr>
          <p:spPr>
            <a:xfrm flipH="1">
              <a:off x="8078418" y="3850086"/>
              <a:ext cx="270282" cy="286271"/>
            </a:xfrm>
            <a:custGeom>
              <a:avLst/>
              <a:gdLst/>
              <a:ahLst/>
              <a:cxnLst/>
              <a:rect l="l" t="t" r="r" b="b"/>
              <a:pathLst>
                <a:path w="7235" h="7663" extrusionOk="0">
                  <a:moveTo>
                    <a:pt x="3849" y="0"/>
                  </a:moveTo>
                  <a:cubicBezTo>
                    <a:pt x="3833" y="0"/>
                    <a:pt x="3816" y="1"/>
                    <a:pt x="3800" y="3"/>
                  </a:cubicBezTo>
                  <a:cubicBezTo>
                    <a:pt x="3618" y="33"/>
                    <a:pt x="3405" y="124"/>
                    <a:pt x="3192" y="276"/>
                  </a:cubicBezTo>
                  <a:cubicBezTo>
                    <a:pt x="2037" y="1158"/>
                    <a:pt x="639" y="3802"/>
                    <a:pt x="153" y="4714"/>
                  </a:cubicBezTo>
                  <a:cubicBezTo>
                    <a:pt x="61" y="4896"/>
                    <a:pt x="1" y="5018"/>
                    <a:pt x="1" y="5018"/>
                  </a:cubicBezTo>
                  <a:cubicBezTo>
                    <a:pt x="700" y="5079"/>
                    <a:pt x="1368" y="5170"/>
                    <a:pt x="1976" y="5291"/>
                  </a:cubicBezTo>
                  <a:cubicBezTo>
                    <a:pt x="2979" y="5504"/>
                    <a:pt x="3861" y="5839"/>
                    <a:pt x="4621" y="6142"/>
                  </a:cubicBezTo>
                  <a:cubicBezTo>
                    <a:pt x="4955" y="6294"/>
                    <a:pt x="5289" y="6446"/>
                    <a:pt x="5563" y="6598"/>
                  </a:cubicBezTo>
                  <a:cubicBezTo>
                    <a:pt x="6596" y="7146"/>
                    <a:pt x="7204" y="7632"/>
                    <a:pt x="7235" y="7662"/>
                  </a:cubicBezTo>
                  <a:cubicBezTo>
                    <a:pt x="7174" y="7480"/>
                    <a:pt x="7052" y="7237"/>
                    <a:pt x="6961" y="6933"/>
                  </a:cubicBezTo>
                  <a:cubicBezTo>
                    <a:pt x="6241" y="4712"/>
                    <a:pt x="5135" y="0"/>
                    <a:pt x="38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flipH="1">
              <a:off x="7948989" y="3850086"/>
              <a:ext cx="280480" cy="1502369"/>
            </a:xfrm>
            <a:custGeom>
              <a:avLst/>
              <a:gdLst/>
              <a:ahLst/>
              <a:cxnLst/>
              <a:rect l="l" t="t" r="r" b="b"/>
              <a:pathLst>
                <a:path w="7508" h="40216" extrusionOk="0">
                  <a:moveTo>
                    <a:pt x="656" y="0"/>
                  </a:moveTo>
                  <a:cubicBezTo>
                    <a:pt x="640" y="0"/>
                    <a:pt x="624" y="1"/>
                    <a:pt x="608" y="3"/>
                  </a:cubicBezTo>
                  <a:cubicBezTo>
                    <a:pt x="426" y="33"/>
                    <a:pt x="213" y="124"/>
                    <a:pt x="0" y="276"/>
                  </a:cubicBezTo>
                  <a:cubicBezTo>
                    <a:pt x="182" y="489"/>
                    <a:pt x="334" y="762"/>
                    <a:pt x="547" y="1097"/>
                  </a:cubicBezTo>
                  <a:cubicBezTo>
                    <a:pt x="730" y="1431"/>
                    <a:pt x="1611" y="4136"/>
                    <a:pt x="2158" y="5960"/>
                  </a:cubicBezTo>
                  <a:cubicBezTo>
                    <a:pt x="2249" y="6203"/>
                    <a:pt x="2310" y="6416"/>
                    <a:pt x="2371" y="6629"/>
                  </a:cubicBezTo>
                  <a:cubicBezTo>
                    <a:pt x="2553" y="7237"/>
                    <a:pt x="2675" y="7662"/>
                    <a:pt x="2675" y="7662"/>
                  </a:cubicBezTo>
                  <a:cubicBezTo>
                    <a:pt x="2724" y="7656"/>
                    <a:pt x="2772" y="7653"/>
                    <a:pt x="2819" y="7653"/>
                  </a:cubicBezTo>
                  <a:cubicBezTo>
                    <a:pt x="3708" y="7653"/>
                    <a:pt x="4268" y="8713"/>
                    <a:pt x="4499" y="9608"/>
                  </a:cubicBezTo>
                  <a:cubicBezTo>
                    <a:pt x="6201" y="15991"/>
                    <a:pt x="3313" y="22617"/>
                    <a:pt x="2766" y="29243"/>
                  </a:cubicBezTo>
                  <a:cubicBezTo>
                    <a:pt x="2462" y="32891"/>
                    <a:pt x="2888" y="36568"/>
                    <a:pt x="3374" y="40216"/>
                  </a:cubicBezTo>
                  <a:lnTo>
                    <a:pt x="3830" y="40216"/>
                  </a:lnTo>
                  <a:cubicBezTo>
                    <a:pt x="3830" y="40216"/>
                    <a:pt x="4043" y="27146"/>
                    <a:pt x="5897" y="18665"/>
                  </a:cubicBezTo>
                  <a:cubicBezTo>
                    <a:pt x="7508" y="11370"/>
                    <a:pt x="6353" y="8726"/>
                    <a:pt x="3769" y="6933"/>
                  </a:cubicBezTo>
                  <a:cubicBezTo>
                    <a:pt x="3019" y="4712"/>
                    <a:pt x="1913" y="0"/>
                    <a:pt x="656" y="0"/>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flipH="1">
              <a:off x="8671079" y="4015108"/>
              <a:ext cx="105647" cy="148459"/>
            </a:xfrm>
            <a:custGeom>
              <a:avLst/>
              <a:gdLst/>
              <a:ahLst/>
              <a:cxnLst/>
              <a:rect l="l" t="t" r="r" b="b"/>
              <a:pathLst>
                <a:path w="2828" h="3974" extrusionOk="0">
                  <a:moveTo>
                    <a:pt x="758" y="0"/>
                  </a:moveTo>
                  <a:cubicBezTo>
                    <a:pt x="708" y="0"/>
                    <a:pt x="658" y="7"/>
                    <a:pt x="608" y="22"/>
                  </a:cubicBezTo>
                  <a:cubicBezTo>
                    <a:pt x="122" y="174"/>
                    <a:pt x="31" y="2667"/>
                    <a:pt x="0" y="3974"/>
                  </a:cubicBezTo>
                  <a:cubicBezTo>
                    <a:pt x="244" y="3731"/>
                    <a:pt x="487" y="3457"/>
                    <a:pt x="760" y="3244"/>
                  </a:cubicBezTo>
                  <a:cubicBezTo>
                    <a:pt x="1459" y="2636"/>
                    <a:pt x="2189" y="2180"/>
                    <a:pt x="2827" y="1846"/>
                  </a:cubicBezTo>
                  <a:cubicBezTo>
                    <a:pt x="1879" y="897"/>
                    <a:pt x="1314" y="0"/>
                    <a:pt x="75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flipH="1">
              <a:off x="8177200" y="3962554"/>
              <a:ext cx="97690" cy="117004"/>
            </a:xfrm>
            <a:custGeom>
              <a:avLst/>
              <a:gdLst/>
              <a:ahLst/>
              <a:cxnLst/>
              <a:rect l="l" t="t" r="r" b="b"/>
              <a:pathLst>
                <a:path w="2615" h="3132" extrusionOk="0">
                  <a:moveTo>
                    <a:pt x="1652" y="0"/>
                  </a:moveTo>
                  <a:cubicBezTo>
                    <a:pt x="1648" y="0"/>
                    <a:pt x="1645" y="1"/>
                    <a:pt x="1642" y="1"/>
                  </a:cubicBezTo>
                  <a:cubicBezTo>
                    <a:pt x="1155" y="31"/>
                    <a:pt x="365" y="1520"/>
                    <a:pt x="0" y="2280"/>
                  </a:cubicBezTo>
                  <a:cubicBezTo>
                    <a:pt x="1003" y="2493"/>
                    <a:pt x="1885" y="2828"/>
                    <a:pt x="2614" y="3131"/>
                  </a:cubicBezTo>
                  <a:cubicBezTo>
                    <a:pt x="2524" y="2286"/>
                    <a:pt x="2163" y="0"/>
                    <a:pt x="165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34"/>
            <p:cNvSpPr/>
            <p:nvPr/>
          </p:nvSpPr>
          <p:spPr>
            <a:xfrm flipH="1">
              <a:off x="7927566" y="4413284"/>
              <a:ext cx="136280" cy="9115"/>
            </a:xfrm>
            <a:custGeom>
              <a:avLst/>
              <a:gdLst/>
              <a:ahLst/>
              <a:cxnLst/>
              <a:rect l="l" t="t" r="r" b="b"/>
              <a:pathLst>
                <a:path w="3648" h="244" fill="none" extrusionOk="0">
                  <a:moveTo>
                    <a:pt x="0" y="244"/>
                  </a:moveTo>
                  <a:lnTo>
                    <a:pt x="3648" y="1"/>
                  </a:lnTo>
                </a:path>
              </a:pathLst>
            </a:custGeom>
            <a:noFill/>
            <a:ln w="685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34"/>
            <p:cNvSpPr/>
            <p:nvPr/>
          </p:nvSpPr>
          <p:spPr>
            <a:xfrm flipH="1">
              <a:off x="7934364" y="4478015"/>
              <a:ext cx="137438" cy="13673"/>
            </a:xfrm>
            <a:custGeom>
              <a:avLst/>
              <a:gdLst/>
              <a:ahLst/>
              <a:cxnLst/>
              <a:rect l="l" t="t" r="r" b="b"/>
              <a:pathLst>
                <a:path w="3679" h="366" fill="none" extrusionOk="0">
                  <a:moveTo>
                    <a:pt x="1" y="0"/>
                  </a:moveTo>
                  <a:lnTo>
                    <a:pt x="3678" y="365"/>
                  </a:lnTo>
                </a:path>
              </a:pathLst>
            </a:custGeom>
            <a:noFill/>
            <a:ln w="685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flipH="1">
              <a:off x="8648610" y="4412170"/>
              <a:ext cx="216898" cy="29550"/>
            </a:xfrm>
            <a:custGeom>
              <a:avLst/>
              <a:gdLst/>
              <a:ahLst/>
              <a:cxnLst/>
              <a:rect l="l" t="t" r="r" b="b"/>
              <a:pathLst>
                <a:path w="5806" h="791" fill="none" extrusionOk="0">
                  <a:moveTo>
                    <a:pt x="5806" y="791"/>
                  </a:moveTo>
                  <a:lnTo>
                    <a:pt x="0" y="1"/>
                  </a:lnTo>
                </a:path>
              </a:pathLst>
            </a:custGeom>
            <a:noFill/>
            <a:ln w="685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flipH="1">
              <a:off x="8658808" y="4503011"/>
              <a:ext cx="206699" cy="21593"/>
            </a:xfrm>
            <a:custGeom>
              <a:avLst/>
              <a:gdLst/>
              <a:ahLst/>
              <a:cxnLst/>
              <a:rect l="l" t="t" r="r" b="b"/>
              <a:pathLst>
                <a:path w="5533" h="578" fill="none" extrusionOk="0">
                  <a:moveTo>
                    <a:pt x="0" y="578"/>
                  </a:moveTo>
                  <a:lnTo>
                    <a:pt x="5532" y="0"/>
                  </a:lnTo>
                </a:path>
              </a:pathLst>
            </a:custGeom>
            <a:noFill/>
            <a:ln w="6850" cap="rnd"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flipH="1">
              <a:off x="8547324" y="4773210"/>
              <a:ext cx="149916" cy="229412"/>
            </a:xfrm>
            <a:custGeom>
              <a:avLst/>
              <a:gdLst/>
              <a:ahLst/>
              <a:cxnLst/>
              <a:rect l="l" t="t" r="r" b="b"/>
              <a:pathLst>
                <a:path w="4013" h="6141" extrusionOk="0">
                  <a:moveTo>
                    <a:pt x="1337" y="0"/>
                  </a:moveTo>
                  <a:lnTo>
                    <a:pt x="1337" y="0"/>
                  </a:lnTo>
                  <a:cubicBezTo>
                    <a:pt x="2371" y="486"/>
                    <a:pt x="3100" y="1398"/>
                    <a:pt x="3435" y="2432"/>
                  </a:cubicBezTo>
                  <a:cubicBezTo>
                    <a:pt x="3587" y="2979"/>
                    <a:pt x="3678" y="3526"/>
                    <a:pt x="3648" y="4043"/>
                  </a:cubicBezTo>
                  <a:cubicBezTo>
                    <a:pt x="3617" y="4590"/>
                    <a:pt x="3526" y="5137"/>
                    <a:pt x="3222" y="5532"/>
                  </a:cubicBezTo>
                  <a:cubicBezTo>
                    <a:pt x="3161" y="5623"/>
                    <a:pt x="3070" y="5715"/>
                    <a:pt x="2979" y="5745"/>
                  </a:cubicBezTo>
                  <a:lnTo>
                    <a:pt x="2918" y="5745"/>
                  </a:lnTo>
                  <a:lnTo>
                    <a:pt x="2827" y="5775"/>
                  </a:lnTo>
                  <a:lnTo>
                    <a:pt x="2644" y="5775"/>
                  </a:lnTo>
                  <a:cubicBezTo>
                    <a:pt x="2401" y="5775"/>
                    <a:pt x="2189" y="5684"/>
                    <a:pt x="2037" y="5502"/>
                  </a:cubicBezTo>
                  <a:cubicBezTo>
                    <a:pt x="1702" y="5167"/>
                    <a:pt x="1611" y="4559"/>
                    <a:pt x="1550" y="4043"/>
                  </a:cubicBezTo>
                  <a:cubicBezTo>
                    <a:pt x="1489" y="3769"/>
                    <a:pt x="1489" y="3496"/>
                    <a:pt x="1429" y="3192"/>
                  </a:cubicBezTo>
                  <a:cubicBezTo>
                    <a:pt x="1368" y="2918"/>
                    <a:pt x="1277" y="2645"/>
                    <a:pt x="1125" y="2371"/>
                  </a:cubicBezTo>
                  <a:cubicBezTo>
                    <a:pt x="851" y="1885"/>
                    <a:pt x="486" y="1429"/>
                    <a:pt x="0" y="1125"/>
                  </a:cubicBezTo>
                  <a:lnTo>
                    <a:pt x="0" y="1125"/>
                  </a:lnTo>
                  <a:cubicBezTo>
                    <a:pt x="426" y="1490"/>
                    <a:pt x="760" y="1945"/>
                    <a:pt x="973" y="2462"/>
                  </a:cubicBezTo>
                  <a:cubicBezTo>
                    <a:pt x="1064" y="2705"/>
                    <a:pt x="1155" y="2979"/>
                    <a:pt x="1186" y="3222"/>
                  </a:cubicBezTo>
                  <a:cubicBezTo>
                    <a:pt x="1216" y="3496"/>
                    <a:pt x="1216" y="3769"/>
                    <a:pt x="1246" y="4073"/>
                  </a:cubicBezTo>
                  <a:cubicBezTo>
                    <a:pt x="1277" y="4347"/>
                    <a:pt x="1307" y="4651"/>
                    <a:pt x="1368" y="4924"/>
                  </a:cubicBezTo>
                  <a:cubicBezTo>
                    <a:pt x="1429" y="5198"/>
                    <a:pt x="1550" y="5502"/>
                    <a:pt x="1763" y="5745"/>
                  </a:cubicBezTo>
                  <a:cubicBezTo>
                    <a:pt x="1976" y="6018"/>
                    <a:pt x="2310" y="6140"/>
                    <a:pt x="2644" y="6140"/>
                  </a:cubicBezTo>
                  <a:lnTo>
                    <a:pt x="2979" y="6140"/>
                  </a:lnTo>
                  <a:cubicBezTo>
                    <a:pt x="3040" y="6110"/>
                    <a:pt x="3070" y="6110"/>
                    <a:pt x="3131" y="6079"/>
                  </a:cubicBezTo>
                  <a:cubicBezTo>
                    <a:pt x="3283" y="6018"/>
                    <a:pt x="3435" y="5897"/>
                    <a:pt x="3526" y="5775"/>
                  </a:cubicBezTo>
                  <a:cubicBezTo>
                    <a:pt x="3739" y="5502"/>
                    <a:pt x="3830" y="5228"/>
                    <a:pt x="3891" y="4924"/>
                  </a:cubicBezTo>
                  <a:cubicBezTo>
                    <a:pt x="3952" y="4651"/>
                    <a:pt x="4012" y="4347"/>
                    <a:pt x="4012" y="4073"/>
                  </a:cubicBezTo>
                  <a:cubicBezTo>
                    <a:pt x="4012" y="3465"/>
                    <a:pt x="3921" y="2888"/>
                    <a:pt x="3708" y="2341"/>
                  </a:cubicBezTo>
                  <a:cubicBezTo>
                    <a:pt x="3496" y="1824"/>
                    <a:pt x="3192" y="1307"/>
                    <a:pt x="2796" y="882"/>
                  </a:cubicBezTo>
                  <a:cubicBezTo>
                    <a:pt x="2371" y="486"/>
                    <a:pt x="1885" y="183"/>
                    <a:pt x="13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flipH="1">
              <a:off x="7929701" y="4809517"/>
              <a:ext cx="93132" cy="205616"/>
            </a:xfrm>
            <a:custGeom>
              <a:avLst/>
              <a:gdLst/>
              <a:ahLst/>
              <a:cxnLst/>
              <a:rect l="l" t="t" r="r" b="b"/>
              <a:pathLst>
                <a:path w="2493" h="5504" extrusionOk="0">
                  <a:moveTo>
                    <a:pt x="243" y="1"/>
                  </a:moveTo>
                  <a:cubicBezTo>
                    <a:pt x="213" y="92"/>
                    <a:pt x="182" y="153"/>
                    <a:pt x="182" y="244"/>
                  </a:cubicBezTo>
                  <a:cubicBezTo>
                    <a:pt x="0" y="973"/>
                    <a:pt x="942" y="1946"/>
                    <a:pt x="1034" y="2736"/>
                  </a:cubicBezTo>
                  <a:cubicBezTo>
                    <a:pt x="1125" y="3648"/>
                    <a:pt x="882" y="4560"/>
                    <a:pt x="334" y="5290"/>
                  </a:cubicBezTo>
                  <a:cubicBezTo>
                    <a:pt x="304" y="5320"/>
                    <a:pt x="274" y="5350"/>
                    <a:pt x="243" y="5411"/>
                  </a:cubicBezTo>
                  <a:cubicBezTo>
                    <a:pt x="381" y="5470"/>
                    <a:pt x="531" y="5504"/>
                    <a:pt x="702" y="5504"/>
                  </a:cubicBezTo>
                  <a:cubicBezTo>
                    <a:pt x="795" y="5504"/>
                    <a:pt x="895" y="5494"/>
                    <a:pt x="1003" y="5472"/>
                  </a:cubicBezTo>
                  <a:cubicBezTo>
                    <a:pt x="2097" y="5290"/>
                    <a:pt x="2493" y="1673"/>
                    <a:pt x="243" y="1"/>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flipH="1">
              <a:off x="8440590" y="4188087"/>
              <a:ext cx="286196" cy="241628"/>
            </a:xfrm>
            <a:custGeom>
              <a:avLst/>
              <a:gdLst/>
              <a:ahLst/>
              <a:cxnLst/>
              <a:rect l="l" t="t" r="r" b="b"/>
              <a:pathLst>
                <a:path w="7661" h="6468" extrusionOk="0">
                  <a:moveTo>
                    <a:pt x="3711" y="0"/>
                  </a:moveTo>
                  <a:cubicBezTo>
                    <a:pt x="1104" y="0"/>
                    <a:pt x="1" y="2899"/>
                    <a:pt x="1" y="2899"/>
                  </a:cubicBezTo>
                  <a:cubicBezTo>
                    <a:pt x="1" y="2899"/>
                    <a:pt x="457" y="5148"/>
                    <a:pt x="2919" y="6091"/>
                  </a:cubicBezTo>
                  <a:cubicBezTo>
                    <a:pt x="2949" y="6121"/>
                    <a:pt x="2980" y="6121"/>
                    <a:pt x="3010" y="6151"/>
                  </a:cubicBezTo>
                  <a:cubicBezTo>
                    <a:pt x="3619" y="6376"/>
                    <a:pt x="4199" y="6468"/>
                    <a:pt x="4730" y="6468"/>
                  </a:cubicBezTo>
                  <a:cubicBezTo>
                    <a:pt x="6423" y="6468"/>
                    <a:pt x="7614" y="5536"/>
                    <a:pt x="7660" y="5027"/>
                  </a:cubicBezTo>
                  <a:cubicBezTo>
                    <a:pt x="7660" y="4966"/>
                    <a:pt x="7660" y="4875"/>
                    <a:pt x="7660" y="4753"/>
                  </a:cubicBezTo>
                  <a:cubicBezTo>
                    <a:pt x="7660" y="3689"/>
                    <a:pt x="7265" y="619"/>
                    <a:pt x="4439" y="72"/>
                  </a:cubicBezTo>
                  <a:cubicBezTo>
                    <a:pt x="4184" y="23"/>
                    <a:pt x="3942" y="0"/>
                    <a:pt x="37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flipH="1">
              <a:off x="8416754" y="4174752"/>
              <a:ext cx="325346" cy="198854"/>
            </a:xfrm>
            <a:custGeom>
              <a:avLst/>
              <a:gdLst/>
              <a:ahLst/>
              <a:cxnLst/>
              <a:rect l="l" t="t" r="r" b="b"/>
              <a:pathLst>
                <a:path w="8709" h="5323" extrusionOk="0">
                  <a:moveTo>
                    <a:pt x="3858" y="0"/>
                  </a:moveTo>
                  <a:cubicBezTo>
                    <a:pt x="1476" y="0"/>
                    <a:pt x="1" y="2412"/>
                    <a:pt x="76" y="3043"/>
                  </a:cubicBezTo>
                  <a:cubicBezTo>
                    <a:pt x="76" y="3043"/>
                    <a:pt x="259" y="3590"/>
                    <a:pt x="593" y="3864"/>
                  </a:cubicBezTo>
                  <a:cubicBezTo>
                    <a:pt x="593" y="3864"/>
                    <a:pt x="1323" y="976"/>
                    <a:pt x="3876" y="642"/>
                  </a:cubicBezTo>
                  <a:cubicBezTo>
                    <a:pt x="4027" y="622"/>
                    <a:pt x="4174" y="613"/>
                    <a:pt x="4318" y="613"/>
                  </a:cubicBezTo>
                  <a:cubicBezTo>
                    <a:pt x="6604" y="613"/>
                    <a:pt x="7956" y="3035"/>
                    <a:pt x="8070" y="5323"/>
                  </a:cubicBezTo>
                  <a:cubicBezTo>
                    <a:pt x="8070" y="5323"/>
                    <a:pt x="8709" y="1767"/>
                    <a:pt x="5426" y="338"/>
                  </a:cubicBezTo>
                  <a:cubicBezTo>
                    <a:pt x="4869" y="101"/>
                    <a:pt x="4344" y="0"/>
                    <a:pt x="38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flipH="1">
              <a:off x="8008010" y="4180803"/>
              <a:ext cx="255525" cy="223473"/>
            </a:xfrm>
            <a:custGeom>
              <a:avLst/>
              <a:gdLst/>
              <a:ahLst/>
              <a:cxnLst/>
              <a:rect l="l" t="t" r="r" b="b"/>
              <a:pathLst>
                <a:path w="6840" h="5982" extrusionOk="0">
                  <a:moveTo>
                    <a:pt x="3562" y="0"/>
                  </a:moveTo>
                  <a:cubicBezTo>
                    <a:pt x="3424" y="0"/>
                    <a:pt x="3281" y="8"/>
                    <a:pt x="3131" y="24"/>
                  </a:cubicBezTo>
                  <a:cubicBezTo>
                    <a:pt x="0" y="358"/>
                    <a:pt x="31" y="4766"/>
                    <a:pt x="31" y="4766"/>
                  </a:cubicBezTo>
                  <a:cubicBezTo>
                    <a:pt x="31" y="4766"/>
                    <a:pt x="1216" y="5921"/>
                    <a:pt x="3009" y="5982"/>
                  </a:cubicBezTo>
                  <a:cubicBezTo>
                    <a:pt x="3253" y="5982"/>
                    <a:pt x="3526" y="5951"/>
                    <a:pt x="3800" y="5921"/>
                  </a:cubicBezTo>
                  <a:cubicBezTo>
                    <a:pt x="6049" y="5586"/>
                    <a:pt x="6839" y="3124"/>
                    <a:pt x="6839" y="3124"/>
                  </a:cubicBezTo>
                  <a:cubicBezTo>
                    <a:pt x="6839" y="3124"/>
                    <a:pt x="6839" y="3064"/>
                    <a:pt x="6839" y="3003"/>
                  </a:cubicBezTo>
                  <a:cubicBezTo>
                    <a:pt x="6695" y="2456"/>
                    <a:pt x="6033" y="0"/>
                    <a:pt x="35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flipH="1">
              <a:off x="7998932" y="4174490"/>
              <a:ext cx="263482" cy="184359"/>
            </a:xfrm>
            <a:custGeom>
              <a:avLst/>
              <a:gdLst/>
              <a:ahLst/>
              <a:cxnLst/>
              <a:rect l="l" t="t" r="r" b="b"/>
              <a:pathLst>
                <a:path w="7053" h="4935" extrusionOk="0">
                  <a:moveTo>
                    <a:pt x="3490" y="0"/>
                  </a:moveTo>
                  <a:cubicBezTo>
                    <a:pt x="3393" y="0"/>
                    <a:pt x="3294" y="4"/>
                    <a:pt x="3192" y="11"/>
                  </a:cubicBezTo>
                  <a:cubicBezTo>
                    <a:pt x="153" y="223"/>
                    <a:pt x="1" y="4935"/>
                    <a:pt x="1" y="4935"/>
                  </a:cubicBezTo>
                  <a:cubicBezTo>
                    <a:pt x="1" y="4935"/>
                    <a:pt x="335" y="740"/>
                    <a:pt x="3040" y="527"/>
                  </a:cubicBezTo>
                  <a:cubicBezTo>
                    <a:pt x="3147" y="518"/>
                    <a:pt x="3252" y="513"/>
                    <a:pt x="3354" y="513"/>
                  </a:cubicBezTo>
                  <a:cubicBezTo>
                    <a:pt x="5855" y="513"/>
                    <a:pt x="6809" y="3263"/>
                    <a:pt x="6809" y="3263"/>
                  </a:cubicBezTo>
                  <a:cubicBezTo>
                    <a:pt x="6809" y="3263"/>
                    <a:pt x="6931" y="3263"/>
                    <a:pt x="7052" y="2868"/>
                  </a:cubicBezTo>
                  <a:cubicBezTo>
                    <a:pt x="7052" y="2868"/>
                    <a:pt x="6286" y="0"/>
                    <a:pt x="3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flipH="1">
              <a:off x="8323666" y="4396251"/>
              <a:ext cx="53421" cy="81888"/>
            </a:xfrm>
            <a:custGeom>
              <a:avLst/>
              <a:gdLst/>
              <a:ahLst/>
              <a:cxnLst/>
              <a:rect l="l" t="t" r="r" b="b"/>
              <a:pathLst>
                <a:path w="1430" h="2192" extrusionOk="0">
                  <a:moveTo>
                    <a:pt x="791" y="1"/>
                  </a:moveTo>
                  <a:cubicBezTo>
                    <a:pt x="791" y="1"/>
                    <a:pt x="532" y="519"/>
                    <a:pt x="42" y="519"/>
                  </a:cubicBezTo>
                  <a:cubicBezTo>
                    <a:pt x="28" y="519"/>
                    <a:pt x="15" y="518"/>
                    <a:pt x="1" y="518"/>
                  </a:cubicBezTo>
                  <a:lnTo>
                    <a:pt x="1" y="518"/>
                  </a:lnTo>
                  <a:cubicBezTo>
                    <a:pt x="31" y="1034"/>
                    <a:pt x="122" y="2098"/>
                    <a:pt x="609" y="2189"/>
                  </a:cubicBezTo>
                  <a:cubicBezTo>
                    <a:pt x="619" y="2191"/>
                    <a:pt x="630" y="2191"/>
                    <a:pt x="641" y="2191"/>
                  </a:cubicBezTo>
                  <a:cubicBezTo>
                    <a:pt x="1107" y="2191"/>
                    <a:pt x="1370" y="902"/>
                    <a:pt x="1429" y="426"/>
                  </a:cubicBezTo>
                  <a:lnTo>
                    <a:pt x="1429" y="426"/>
                  </a:lnTo>
                  <a:cubicBezTo>
                    <a:pt x="1393" y="430"/>
                    <a:pt x="1360" y="432"/>
                    <a:pt x="1328" y="432"/>
                  </a:cubicBezTo>
                  <a:cubicBezTo>
                    <a:pt x="818" y="432"/>
                    <a:pt x="791" y="1"/>
                    <a:pt x="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flipH="1">
              <a:off x="8285072" y="4375819"/>
              <a:ext cx="124923" cy="40906"/>
            </a:xfrm>
            <a:custGeom>
              <a:avLst/>
              <a:gdLst/>
              <a:ahLst/>
              <a:cxnLst/>
              <a:rect l="l" t="t" r="r" b="b"/>
              <a:pathLst>
                <a:path w="3344" h="1095" fill="none" extrusionOk="0">
                  <a:moveTo>
                    <a:pt x="2705" y="1"/>
                  </a:moveTo>
                  <a:cubicBezTo>
                    <a:pt x="2705" y="1"/>
                    <a:pt x="3344" y="669"/>
                    <a:pt x="2523" y="913"/>
                  </a:cubicBezTo>
                  <a:cubicBezTo>
                    <a:pt x="2462" y="943"/>
                    <a:pt x="2371" y="943"/>
                    <a:pt x="2310" y="973"/>
                  </a:cubicBezTo>
                  <a:cubicBezTo>
                    <a:pt x="1702" y="1034"/>
                    <a:pt x="1672" y="548"/>
                    <a:pt x="1672" y="548"/>
                  </a:cubicBezTo>
                  <a:cubicBezTo>
                    <a:pt x="1672" y="548"/>
                    <a:pt x="1398" y="1095"/>
                    <a:pt x="882" y="1065"/>
                  </a:cubicBezTo>
                  <a:cubicBezTo>
                    <a:pt x="790" y="1034"/>
                    <a:pt x="730" y="1034"/>
                    <a:pt x="669" y="1004"/>
                  </a:cubicBezTo>
                  <a:cubicBezTo>
                    <a:pt x="0" y="761"/>
                    <a:pt x="426" y="244"/>
                    <a:pt x="426" y="244"/>
                  </a:cubicBezTo>
                </a:path>
              </a:pathLst>
            </a:custGeom>
            <a:solidFill>
              <a:schemeClr val="dk1"/>
            </a:solidFill>
            <a:ln w="9125" cap="rnd"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flipH="1">
              <a:off x="8346382" y="4328158"/>
              <a:ext cx="15952" cy="67019"/>
            </a:xfrm>
            <a:custGeom>
              <a:avLst/>
              <a:gdLst/>
              <a:ahLst/>
              <a:cxnLst/>
              <a:rect l="l" t="t" r="r" b="b"/>
              <a:pathLst>
                <a:path w="427" h="1794" fill="none" extrusionOk="0">
                  <a:moveTo>
                    <a:pt x="1" y="0"/>
                  </a:moveTo>
                  <a:cubicBezTo>
                    <a:pt x="1" y="0"/>
                    <a:pt x="426" y="608"/>
                    <a:pt x="396" y="1793"/>
                  </a:cubicBezTo>
                </a:path>
              </a:pathLst>
            </a:custGeom>
            <a:solidFill>
              <a:schemeClr val="dk1"/>
            </a:solidFill>
            <a:ln w="9125" cap="rnd"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flipH="1">
              <a:off x="8496231" y="4093324"/>
              <a:ext cx="99969" cy="63433"/>
            </a:xfrm>
            <a:custGeom>
              <a:avLst/>
              <a:gdLst/>
              <a:ahLst/>
              <a:cxnLst/>
              <a:rect l="l" t="t" r="r" b="b"/>
              <a:pathLst>
                <a:path w="2676" h="1698" extrusionOk="0">
                  <a:moveTo>
                    <a:pt x="398" y="0"/>
                  </a:moveTo>
                  <a:cubicBezTo>
                    <a:pt x="350" y="0"/>
                    <a:pt x="304" y="43"/>
                    <a:pt x="304" y="86"/>
                  </a:cubicBezTo>
                  <a:lnTo>
                    <a:pt x="31" y="816"/>
                  </a:lnTo>
                  <a:cubicBezTo>
                    <a:pt x="0" y="877"/>
                    <a:pt x="31" y="968"/>
                    <a:pt x="91" y="998"/>
                  </a:cubicBezTo>
                  <a:lnTo>
                    <a:pt x="2189" y="1697"/>
                  </a:lnTo>
                  <a:cubicBezTo>
                    <a:pt x="2250" y="1697"/>
                    <a:pt x="2310" y="1697"/>
                    <a:pt x="2341" y="1637"/>
                  </a:cubicBezTo>
                  <a:cubicBezTo>
                    <a:pt x="2402" y="1576"/>
                    <a:pt x="2554" y="1393"/>
                    <a:pt x="2645" y="1211"/>
                  </a:cubicBezTo>
                  <a:cubicBezTo>
                    <a:pt x="2675" y="1150"/>
                    <a:pt x="2645" y="1059"/>
                    <a:pt x="2584" y="1029"/>
                  </a:cubicBezTo>
                  <a:lnTo>
                    <a:pt x="456" y="26"/>
                  </a:lnTo>
                  <a:cubicBezTo>
                    <a:pt x="438" y="8"/>
                    <a:pt x="418" y="0"/>
                    <a:pt x="3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flipH="1">
              <a:off x="8145415" y="4084882"/>
              <a:ext cx="85212" cy="59361"/>
            </a:xfrm>
            <a:custGeom>
              <a:avLst/>
              <a:gdLst/>
              <a:ahLst/>
              <a:cxnLst/>
              <a:rect l="l" t="t" r="r" b="b"/>
              <a:pathLst>
                <a:path w="2281" h="1589" extrusionOk="0">
                  <a:moveTo>
                    <a:pt x="1963" y="0"/>
                  </a:moveTo>
                  <a:cubicBezTo>
                    <a:pt x="1948" y="0"/>
                    <a:pt x="1932" y="3"/>
                    <a:pt x="1916" y="8"/>
                  </a:cubicBezTo>
                  <a:lnTo>
                    <a:pt x="92" y="890"/>
                  </a:lnTo>
                  <a:cubicBezTo>
                    <a:pt x="31" y="920"/>
                    <a:pt x="1" y="1011"/>
                    <a:pt x="31" y="1072"/>
                  </a:cubicBezTo>
                  <a:lnTo>
                    <a:pt x="244" y="1528"/>
                  </a:lnTo>
                  <a:cubicBezTo>
                    <a:pt x="274" y="1559"/>
                    <a:pt x="335" y="1589"/>
                    <a:pt x="396" y="1589"/>
                  </a:cubicBezTo>
                  <a:lnTo>
                    <a:pt x="2189" y="981"/>
                  </a:lnTo>
                  <a:cubicBezTo>
                    <a:pt x="2250" y="951"/>
                    <a:pt x="2280" y="890"/>
                    <a:pt x="2280" y="829"/>
                  </a:cubicBezTo>
                  <a:lnTo>
                    <a:pt x="2098" y="100"/>
                  </a:lnTo>
                  <a:cubicBezTo>
                    <a:pt x="2073" y="50"/>
                    <a:pt x="2028" y="0"/>
                    <a:pt x="19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flipH="1">
              <a:off x="8502212" y="4230482"/>
              <a:ext cx="63919" cy="119469"/>
            </a:xfrm>
            <a:custGeom>
              <a:avLst/>
              <a:gdLst/>
              <a:ahLst/>
              <a:cxnLst/>
              <a:rect l="l" t="t" r="r" b="b"/>
              <a:pathLst>
                <a:path w="1711" h="3198" extrusionOk="0">
                  <a:moveTo>
                    <a:pt x="679" y="0"/>
                  </a:moveTo>
                  <a:cubicBezTo>
                    <a:pt x="671" y="0"/>
                    <a:pt x="662" y="0"/>
                    <a:pt x="654" y="1"/>
                  </a:cubicBezTo>
                  <a:cubicBezTo>
                    <a:pt x="1" y="60"/>
                    <a:pt x="160" y="3198"/>
                    <a:pt x="906" y="3198"/>
                  </a:cubicBezTo>
                  <a:cubicBezTo>
                    <a:pt x="923" y="3198"/>
                    <a:pt x="940" y="3196"/>
                    <a:pt x="958" y="3193"/>
                  </a:cubicBezTo>
                  <a:cubicBezTo>
                    <a:pt x="1711" y="3072"/>
                    <a:pt x="1509" y="0"/>
                    <a:pt x="67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flipH="1">
              <a:off x="8091218" y="4214569"/>
              <a:ext cx="63919" cy="119507"/>
            </a:xfrm>
            <a:custGeom>
              <a:avLst/>
              <a:gdLst/>
              <a:ahLst/>
              <a:cxnLst/>
              <a:rect l="l" t="t" r="r" b="b"/>
              <a:pathLst>
                <a:path w="1711" h="3199" extrusionOk="0">
                  <a:moveTo>
                    <a:pt x="679" y="1"/>
                  </a:moveTo>
                  <a:cubicBezTo>
                    <a:pt x="671" y="1"/>
                    <a:pt x="663" y="1"/>
                    <a:pt x="655" y="2"/>
                  </a:cubicBezTo>
                  <a:cubicBezTo>
                    <a:pt x="1" y="31"/>
                    <a:pt x="189" y="3198"/>
                    <a:pt x="908" y="3198"/>
                  </a:cubicBezTo>
                  <a:cubicBezTo>
                    <a:pt x="925" y="3198"/>
                    <a:pt x="941" y="3196"/>
                    <a:pt x="958" y="3193"/>
                  </a:cubicBezTo>
                  <a:cubicBezTo>
                    <a:pt x="1711" y="3043"/>
                    <a:pt x="1510" y="1"/>
                    <a:pt x="67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08" name="Google Shape;2408;p34"/>
            <p:cNvSpPr/>
            <p:nvPr/>
          </p:nvSpPr>
          <p:spPr>
            <a:xfrm flipH="1">
              <a:off x="8641569" y="4464382"/>
              <a:ext cx="117004" cy="51142"/>
            </a:xfrm>
            <a:custGeom>
              <a:avLst/>
              <a:gdLst/>
              <a:ahLst/>
              <a:cxnLst/>
              <a:rect l="l" t="t" r="r" b="b"/>
              <a:pathLst>
                <a:path w="3132" h="1369" extrusionOk="0">
                  <a:moveTo>
                    <a:pt x="1581" y="1"/>
                  </a:moveTo>
                  <a:cubicBezTo>
                    <a:pt x="700" y="1"/>
                    <a:pt x="1" y="305"/>
                    <a:pt x="1" y="700"/>
                  </a:cubicBezTo>
                  <a:cubicBezTo>
                    <a:pt x="1" y="1064"/>
                    <a:pt x="700" y="1368"/>
                    <a:pt x="1581" y="1368"/>
                  </a:cubicBezTo>
                  <a:cubicBezTo>
                    <a:pt x="2432" y="1368"/>
                    <a:pt x="3131" y="1064"/>
                    <a:pt x="3131" y="700"/>
                  </a:cubicBezTo>
                  <a:cubicBezTo>
                    <a:pt x="3131" y="305"/>
                    <a:pt x="2432" y="1"/>
                    <a:pt x="15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09" name="Google Shape;2409;p34"/>
            <p:cNvSpPr/>
            <p:nvPr/>
          </p:nvSpPr>
          <p:spPr>
            <a:xfrm flipH="1">
              <a:off x="8014863" y="4450748"/>
              <a:ext cx="109047" cy="47743"/>
            </a:xfrm>
            <a:custGeom>
              <a:avLst/>
              <a:gdLst/>
              <a:ahLst/>
              <a:cxnLst/>
              <a:rect l="l" t="t" r="r" b="b"/>
              <a:pathLst>
                <a:path w="2919" h="1278" extrusionOk="0">
                  <a:moveTo>
                    <a:pt x="1460" y="1"/>
                  </a:moveTo>
                  <a:cubicBezTo>
                    <a:pt x="670" y="1"/>
                    <a:pt x="1" y="274"/>
                    <a:pt x="1" y="639"/>
                  </a:cubicBezTo>
                  <a:cubicBezTo>
                    <a:pt x="1" y="973"/>
                    <a:pt x="670" y="1277"/>
                    <a:pt x="1460" y="1277"/>
                  </a:cubicBezTo>
                  <a:cubicBezTo>
                    <a:pt x="2250" y="1277"/>
                    <a:pt x="2919" y="973"/>
                    <a:pt x="2919" y="639"/>
                  </a:cubicBezTo>
                  <a:cubicBezTo>
                    <a:pt x="2919" y="274"/>
                    <a:pt x="2281" y="1"/>
                    <a:pt x="14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flipH="1">
              <a:off x="8279876" y="4273250"/>
              <a:ext cx="159330" cy="55028"/>
            </a:xfrm>
            <a:custGeom>
              <a:avLst/>
              <a:gdLst/>
              <a:ahLst/>
              <a:cxnLst/>
              <a:rect l="l" t="t" r="r" b="b"/>
              <a:pathLst>
                <a:path w="4265" h="1473" extrusionOk="0">
                  <a:moveTo>
                    <a:pt x="2125" y="1"/>
                  </a:moveTo>
                  <a:cubicBezTo>
                    <a:pt x="2020" y="1"/>
                    <a:pt x="1907" y="4"/>
                    <a:pt x="1785" y="11"/>
                  </a:cubicBezTo>
                  <a:cubicBezTo>
                    <a:pt x="0" y="130"/>
                    <a:pt x="1214" y="1472"/>
                    <a:pt x="2065" y="1472"/>
                  </a:cubicBezTo>
                  <a:cubicBezTo>
                    <a:pt x="2083" y="1472"/>
                    <a:pt x="2102" y="1471"/>
                    <a:pt x="2120" y="1470"/>
                  </a:cubicBezTo>
                  <a:cubicBezTo>
                    <a:pt x="2902" y="1412"/>
                    <a:pt x="4264" y="1"/>
                    <a:pt x="21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flipH="1">
              <a:off x="8440590" y="4188750"/>
              <a:ext cx="286196" cy="227806"/>
            </a:xfrm>
            <a:custGeom>
              <a:avLst/>
              <a:gdLst/>
              <a:ahLst/>
              <a:cxnLst/>
              <a:rect l="l" t="t" r="r" b="b"/>
              <a:pathLst>
                <a:path w="7661" h="6098" extrusionOk="0">
                  <a:moveTo>
                    <a:pt x="3679" y="1"/>
                  </a:moveTo>
                  <a:cubicBezTo>
                    <a:pt x="1071" y="1"/>
                    <a:pt x="1" y="2906"/>
                    <a:pt x="1" y="2906"/>
                  </a:cubicBezTo>
                  <a:cubicBezTo>
                    <a:pt x="1" y="2906"/>
                    <a:pt x="457" y="5155"/>
                    <a:pt x="2919" y="6098"/>
                  </a:cubicBezTo>
                  <a:cubicBezTo>
                    <a:pt x="2584" y="5611"/>
                    <a:pt x="2280" y="5094"/>
                    <a:pt x="2098" y="4517"/>
                  </a:cubicBezTo>
                  <a:cubicBezTo>
                    <a:pt x="1885" y="3818"/>
                    <a:pt x="1885" y="2997"/>
                    <a:pt x="2280" y="2359"/>
                  </a:cubicBezTo>
                  <a:cubicBezTo>
                    <a:pt x="2676" y="1688"/>
                    <a:pt x="3432" y="1377"/>
                    <a:pt x="4218" y="1377"/>
                  </a:cubicBezTo>
                  <a:cubicBezTo>
                    <a:pt x="4820" y="1377"/>
                    <a:pt x="5440" y="1560"/>
                    <a:pt x="5928" y="1903"/>
                  </a:cubicBezTo>
                  <a:cubicBezTo>
                    <a:pt x="6536" y="2359"/>
                    <a:pt x="6992" y="2967"/>
                    <a:pt x="7296" y="3666"/>
                  </a:cubicBezTo>
                  <a:cubicBezTo>
                    <a:pt x="7448" y="3970"/>
                    <a:pt x="7539" y="4395"/>
                    <a:pt x="7660" y="4760"/>
                  </a:cubicBezTo>
                  <a:cubicBezTo>
                    <a:pt x="7660" y="3696"/>
                    <a:pt x="7265" y="626"/>
                    <a:pt x="4439" y="79"/>
                  </a:cubicBezTo>
                  <a:cubicBezTo>
                    <a:pt x="4172" y="25"/>
                    <a:pt x="3919" y="1"/>
                    <a:pt x="36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flipH="1">
              <a:off x="8507595" y="4242995"/>
              <a:ext cx="29587" cy="29550"/>
            </a:xfrm>
            <a:custGeom>
              <a:avLst/>
              <a:gdLst/>
              <a:ahLst/>
              <a:cxnLst/>
              <a:rect l="l" t="t" r="r" b="b"/>
              <a:pathLst>
                <a:path w="792" h="791" extrusionOk="0">
                  <a:moveTo>
                    <a:pt x="396" y="0"/>
                  </a:moveTo>
                  <a:cubicBezTo>
                    <a:pt x="183" y="0"/>
                    <a:pt x="1" y="183"/>
                    <a:pt x="1" y="396"/>
                  </a:cubicBezTo>
                  <a:cubicBezTo>
                    <a:pt x="1" y="608"/>
                    <a:pt x="183" y="791"/>
                    <a:pt x="396" y="791"/>
                  </a:cubicBezTo>
                  <a:cubicBezTo>
                    <a:pt x="639" y="791"/>
                    <a:pt x="791" y="608"/>
                    <a:pt x="791" y="396"/>
                  </a:cubicBezTo>
                  <a:cubicBezTo>
                    <a:pt x="791" y="183"/>
                    <a:pt x="639" y="0"/>
                    <a:pt x="396" y="0"/>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13" name="Google Shape;2413;p34"/>
            <p:cNvSpPr/>
            <p:nvPr/>
          </p:nvSpPr>
          <p:spPr>
            <a:xfrm flipH="1">
              <a:off x="8096601" y="4222563"/>
              <a:ext cx="29550" cy="29550"/>
            </a:xfrm>
            <a:custGeom>
              <a:avLst/>
              <a:gdLst/>
              <a:ahLst/>
              <a:cxnLst/>
              <a:rect l="l" t="t" r="r" b="b"/>
              <a:pathLst>
                <a:path w="791" h="791" extrusionOk="0">
                  <a:moveTo>
                    <a:pt x="395" y="0"/>
                  </a:moveTo>
                  <a:cubicBezTo>
                    <a:pt x="182" y="0"/>
                    <a:pt x="0" y="183"/>
                    <a:pt x="0" y="395"/>
                  </a:cubicBezTo>
                  <a:cubicBezTo>
                    <a:pt x="0" y="608"/>
                    <a:pt x="182" y="791"/>
                    <a:pt x="395" y="791"/>
                  </a:cubicBezTo>
                  <a:cubicBezTo>
                    <a:pt x="608" y="791"/>
                    <a:pt x="790" y="608"/>
                    <a:pt x="790" y="395"/>
                  </a:cubicBezTo>
                  <a:cubicBezTo>
                    <a:pt x="790" y="183"/>
                    <a:pt x="608" y="0"/>
                    <a:pt x="395" y="0"/>
                  </a:cubicBezTo>
                  <a:close/>
                </a:path>
              </a:pathLst>
            </a:custGeom>
            <a:solidFill>
              <a:srgbClr val="FFFFFF">
                <a:alpha val="1397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14" name="Google Shape;2414;p34"/>
            <p:cNvSpPr/>
            <p:nvPr/>
          </p:nvSpPr>
          <p:spPr>
            <a:xfrm flipH="1">
              <a:off x="8008935" y="4180757"/>
              <a:ext cx="255525" cy="223323"/>
            </a:xfrm>
            <a:custGeom>
              <a:avLst/>
              <a:gdLst/>
              <a:ahLst/>
              <a:cxnLst/>
              <a:rect l="l" t="t" r="r" b="b"/>
              <a:pathLst>
                <a:path w="6840" h="5978" extrusionOk="0">
                  <a:moveTo>
                    <a:pt x="3523" y="0"/>
                  </a:moveTo>
                  <a:cubicBezTo>
                    <a:pt x="3397" y="0"/>
                    <a:pt x="3266" y="7"/>
                    <a:pt x="3131" y="20"/>
                  </a:cubicBezTo>
                  <a:cubicBezTo>
                    <a:pt x="0" y="354"/>
                    <a:pt x="31" y="4792"/>
                    <a:pt x="31" y="4792"/>
                  </a:cubicBezTo>
                  <a:cubicBezTo>
                    <a:pt x="31" y="4792"/>
                    <a:pt x="1216" y="5947"/>
                    <a:pt x="3009" y="5977"/>
                  </a:cubicBezTo>
                  <a:cubicBezTo>
                    <a:pt x="2827" y="5886"/>
                    <a:pt x="2645" y="5764"/>
                    <a:pt x="2462" y="5643"/>
                  </a:cubicBezTo>
                  <a:cubicBezTo>
                    <a:pt x="1550" y="5035"/>
                    <a:pt x="1094" y="3789"/>
                    <a:pt x="1398" y="2755"/>
                  </a:cubicBezTo>
                  <a:cubicBezTo>
                    <a:pt x="1721" y="1730"/>
                    <a:pt x="2721" y="959"/>
                    <a:pt x="3772" y="959"/>
                  </a:cubicBezTo>
                  <a:cubicBezTo>
                    <a:pt x="3812" y="959"/>
                    <a:pt x="3851" y="960"/>
                    <a:pt x="3891" y="962"/>
                  </a:cubicBezTo>
                  <a:cubicBezTo>
                    <a:pt x="5350" y="1053"/>
                    <a:pt x="5867" y="2208"/>
                    <a:pt x="6839" y="3029"/>
                  </a:cubicBezTo>
                  <a:cubicBezTo>
                    <a:pt x="6723" y="2479"/>
                    <a:pt x="6029" y="0"/>
                    <a:pt x="35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flipH="1">
              <a:off x="8739224" y="4238438"/>
              <a:ext cx="37" cy="37"/>
            </a:xfrm>
            <a:custGeom>
              <a:avLst/>
              <a:gdLst/>
              <a:ahLst/>
              <a:cxnLst/>
              <a:rect l="l" t="t" r="r" b="b"/>
              <a:pathLst>
                <a:path w="1" h="1" fill="none" extrusionOk="0">
                  <a:moveTo>
                    <a:pt x="0" y="1"/>
                  </a:moveTo>
                  <a:close/>
                </a:path>
              </a:pathLst>
            </a:custGeom>
            <a:noFill/>
            <a:ln w="9125" cap="flat" cmpd="sng">
              <a:solidFill>
                <a:srgbClr val="000000"/>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flipH="1">
              <a:off x="8398533" y="3878847"/>
              <a:ext cx="571196" cy="1479282"/>
            </a:xfrm>
            <a:custGeom>
              <a:avLst/>
              <a:gdLst/>
              <a:ahLst/>
              <a:cxnLst/>
              <a:rect l="l" t="t" r="r" b="b"/>
              <a:pathLst>
                <a:path w="15290" h="39598" extrusionOk="0">
                  <a:moveTo>
                    <a:pt x="5487" y="1"/>
                  </a:moveTo>
                  <a:cubicBezTo>
                    <a:pt x="4823" y="1"/>
                    <a:pt x="4251" y="510"/>
                    <a:pt x="3800" y="1786"/>
                  </a:cubicBezTo>
                  <a:cubicBezTo>
                    <a:pt x="2341" y="5859"/>
                    <a:pt x="2219" y="10661"/>
                    <a:pt x="2462" y="12759"/>
                  </a:cubicBezTo>
                  <a:cubicBezTo>
                    <a:pt x="0" y="22728"/>
                    <a:pt x="365" y="39598"/>
                    <a:pt x="365" y="39598"/>
                  </a:cubicBezTo>
                  <a:lnTo>
                    <a:pt x="6687" y="39567"/>
                  </a:lnTo>
                  <a:cubicBezTo>
                    <a:pt x="6687" y="36558"/>
                    <a:pt x="6383" y="33458"/>
                    <a:pt x="6231" y="30510"/>
                  </a:cubicBezTo>
                  <a:cubicBezTo>
                    <a:pt x="5958" y="25434"/>
                    <a:pt x="6170" y="20388"/>
                    <a:pt x="6505" y="15312"/>
                  </a:cubicBezTo>
                  <a:cubicBezTo>
                    <a:pt x="6657" y="13336"/>
                    <a:pt x="6809" y="11330"/>
                    <a:pt x="7477" y="9445"/>
                  </a:cubicBezTo>
                  <a:cubicBezTo>
                    <a:pt x="8177" y="7591"/>
                    <a:pt x="9484" y="5859"/>
                    <a:pt x="11338" y="5099"/>
                  </a:cubicBezTo>
                  <a:cubicBezTo>
                    <a:pt x="12797" y="4521"/>
                    <a:pt x="14316" y="4673"/>
                    <a:pt x="15289" y="3853"/>
                  </a:cubicBezTo>
                  <a:cubicBezTo>
                    <a:pt x="15163" y="3850"/>
                    <a:pt x="15037" y="3849"/>
                    <a:pt x="14910" y="3849"/>
                  </a:cubicBezTo>
                  <a:cubicBezTo>
                    <a:pt x="13503" y="3849"/>
                    <a:pt x="12033" y="4004"/>
                    <a:pt x="10639" y="4339"/>
                  </a:cubicBezTo>
                  <a:cubicBezTo>
                    <a:pt x="8683" y="2240"/>
                    <a:pt x="6881" y="1"/>
                    <a:pt x="5487" y="1"/>
                  </a:cubicBezTo>
                  <a:close/>
                </a:path>
              </a:pathLst>
            </a:custGeom>
            <a:solidFill>
              <a:srgbClr val="000000">
                <a:alpha val="2067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7" name="Google Shape;2417;p34"/>
          <p:cNvSpPr/>
          <p:nvPr/>
        </p:nvSpPr>
        <p:spPr>
          <a:xfrm>
            <a:off x="2592548" y="6752882"/>
            <a:ext cx="590548" cy="1903140"/>
          </a:xfrm>
          <a:custGeom>
            <a:avLst/>
            <a:gdLst/>
            <a:ahLst/>
            <a:cxnLst/>
            <a:rect l="l" t="t" r="r" b="b"/>
            <a:pathLst>
              <a:path w="7904" h="25472" extrusionOk="0">
                <a:moveTo>
                  <a:pt x="7903" y="0"/>
                </a:moveTo>
                <a:lnTo>
                  <a:pt x="7903" y="0"/>
                </a:lnTo>
                <a:cubicBezTo>
                  <a:pt x="5350" y="456"/>
                  <a:pt x="4317" y="1946"/>
                  <a:pt x="3587" y="2949"/>
                </a:cubicBezTo>
                <a:cubicBezTo>
                  <a:pt x="3314" y="3313"/>
                  <a:pt x="3070" y="3648"/>
                  <a:pt x="2797" y="3861"/>
                </a:cubicBezTo>
                <a:cubicBezTo>
                  <a:pt x="2706" y="3921"/>
                  <a:pt x="2554" y="4073"/>
                  <a:pt x="2341" y="4104"/>
                </a:cubicBezTo>
                <a:cubicBezTo>
                  <a:pt x="2189" y="4104"/>
                  <a:pt x="2037" y="4134"/>
                  <a:pt x="1915" y="4134"/>
                </a:cubicBezTo>
                <a:cubicBezTo>
                  <a:pt x="1520" y="4134"/>
                  <a:pt x="1186" y="4013"/>
                  <a:pt x="973" y="3769"/>
                </a:cubicBezTo>
                <a:cubicBezTo>
                  <a:pt x="608" y="3435"/>
                  <a:pt x="639" y="2918"/>
                  <a:pt x="639" y="2554"/>
                </a:cubicBezTo>
                <a:lnTo>
                  <a:pt x="639" y="2523"/>
                </a:lnTo>
                <a:cubicBezTo>
                  <a:pt x="578" y="2554"/>
                  <a:pt x="517" y="2614"/>
                  <a:pt x="456" y="2706"/>
                </a:cubicBezTo>
                <a:cubicBezTo>
                  <a:pt x="335" y="2888"/>
                  <a:pt x="0" y="3435"/>
                  <a:pt x="152" y="4377"/>
                </a:cubicBezTo>
                <a:cubicBezTo>
                  <a:pt x="365" y="5624"/>
                  <a:pt x="1125" y="5745"/>
                  <a:pt x="1703" y="5836"/>
                </a:cubicBezTo>
                <a:cubicBezTo>
                  <a:pt x="1824" y="5836"/>
                  <a:pt x="1915" y="5867"/>
                  <a:pt x="1976" y="5897"/>
                </a:cubicBezTo>
                <a:cubicBezTo>
                  <a:pt x="2584" y="6049"/>
                  <a:pt x="2554" y="6566"/>
                  <a:pt x="2554" y="6870"/>
                </a:cubicBezTo>
                <a:cubicBezTo>
                  <a:pt x="2523" y="7234"/>
                  <a:pt x="2523" y="7934"/>
                  <a:pt x="2888" y="9271"/>
                </a:cubicBezTo>
                <a:cubicBezTo>
                  <a:pt x="3101" y="10031"/>
                  <a:pt x="3405" y="10517"/>
                  <a:pt x="3709" y="11034"/>
                </a:cubicBezTo>
                <a:cubicBezTo>
                  <a:pt x="4165" y="11824"/>
                  <a:pt x="4681" y="12675"/>
                  <a:pt x="4833" y="14469"/>
                </a:cubicBezTo>
                <a:cubicBezTo>
                  <a:pt x="5016" y="17265"/>
                  <a:pt x="3891" y="18359"/>
                  <a:pt x="3070" y="19150"/>
                </a:cubicBezTo>
                <a:cubicBezTo>
                  <a:pt x="2493" y="19666"/>
                  <a:pt x="2219" y="19970"/>
                  <a:pt x="2280" y="20517"/>
                </a:cubicBezTo>
                <a:cubicBezTo>
                  <a:pt x="2341" y="21642"/>
                  <a:pt x="2706" y="21916"/>
                  <a:pt x="3405" y="22432"/>
                </a:cubicBezTo>
                <a:cubicBezTo>
                  <a:pt x="3648" y="22615"/>
                  <a:pt x="3921" y="22827"/>
                  <a:pt x="4225" y="23071"/>
                </a:cubicBezTo>
                <a:cubicBezTo>
                  <a:pt x="4252" y="23097"/>
                  <a:pt x="4278" y="23123"/>
                  <a:pt x="4304" y="23169"/>
                </a:cubicBezTo>
                <a:lnTo>
                  <a:pt x="4304" y="23169"/>
                </a:lnTo>
                <a:cubicBezTo>
                  <a:pt x="3710" y="22047"/>
                  <a:pt x="3806" y="20537"/>
                  <a:pt x="4621" y="19028"/>
                </a:cubicBezTo>
                <a:cubicBezTo>
                  <a:pt x="4864" y="18572"/>
                  <a:pt x="5137" y="18146"/>
                  <a:pt x="5411" y="17721"/>
                </a:cubicBezTo>
                <a:cubicBezTo>
                  <a:pt x="5836" y="17052"/>
                  <a:pt x="6232" y="16414"/>
                  <a:pt x="6475" y="15745"/>
                </a:cubicBezTo>
                <a:cubicBezTo>
                  <a:pt x="7204" y="13770"/>
                  <a:pt x="6779" y="11399"/>
                  <a:pt x="6353" y="9089"/>
                </a:cubicBezTo>
                <a:cubicBezTo>
                  <a:pt x="5715" y="5745"/>
                  <a:pt x="5076" y="2310"/>
                  <a:pt x="7903" y="0"/>
                </a:cubicBezTo>
                <a:close/>
                <a:moveTo>
                  <a:pt x="4304" y="23169"/>
                </a:moveTo>
                <a:cubicBezTo>
                  <a:pt x="4308" y="23177"/>
                  <a:pt x="4312" y="23184"/>
                  <a:pt x="4317" y="23192"/>
                </a:cubicBezTo>
                <a:cubicBezTo>
                  <a:pt x="4312" y="23184"/>
                  <a:pt x="4308" y="23176"/>
                  <a:pt x="4304" y="23169"/>
                </a:cubicBezTo>
                <a:close/>
                <a:moveTo>
                  <a:pt x="4712" y="23739"/>
                </a:moveTo>
                <a:cubicBezTo>
                  <a:pt x="4955" y="24378"/>
                  <a:pt x="4651" y="24985"/>
                  <a:pt x="4469" y="25350"/>
                </a:cubicBezTo>
                <a:lnTo>
                  <a:pt x="4408" y="25472"/>
                </a:lnTo>
                <a:cubicBezTo>
                  <a:pt x="4651" y="25350"/>
                  <a:pt x="4955" y="25107"/>
                  <a:pt x="5198" y="24803"/>
                </a:cubicBezTo>
                <a:cubicBezTo>
                  <a:pt x="5168" y="24621"/>
                  <a:pt x="5137" y="24469"/>
                  <a:pt x="5076" y="24317"/>
                </a:cubicBezTo>
                <a:cubicBezTo>
                  <a:pt x="5016" y="24134"/>
                  <a:pt x="4864" y="23952"/>
                  <a:pt x="4712" y="23739"/>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4"/>
          <p:cNvSpPr/>
          <p:nvPr/>
        </p:nvSpPr>
        <p:spPr>
          <a:xfrm>
            <a:off x="694201" y="1629816"/>
            <a:ext cx="1553474" cy="2883476"/>
          </a:xfrm>
          <a:custGeom>
            <a:avLst/>
            <a:gdLst/>
            <a:ahLst/>
            <a:cxnLst/>
            <a:rect l="l" t="t" r="r" b="b"/>
            <a:pathLst>
              <a:path w="20792" h="38593" extrusionOk="0">
                <a:moveTo>
                  <a:pt x="382" y="0"/>
                </a:moveTo>
                <a:cubicBezTo>
                  <a:pt x="201" y="0"/>
                  <a:pt x="31" y="132"/>
                  <a:pt x="31" y="355"/>
                </a:cubicBezTo>
                <a:cubicBezTo>
                  <a:pt x="1" y="1571"/>
                  <a:pt x="1" y="3668"/>
                  <a:pt x="31" y="6343"/>
                </a:cubicBezTo>
                <a:cubicBezTo>
                  <a:pt x="31" y="7620"/>
                  <a:pt x="61" y="9079"/>
                  <a:pt x="61" y="10598"/>
                </a:cubicBezTo>
                <a:cubicBezTo>
                  <a:pt x="92" y="11814"/>
                  <a:pt x="92" y="13091"/>
                  <a:pt x="122" y="14398"/>
                </a:cubicBezTo>
                <a:cubicBezTo>
                  <a:pt x="153" y="15644"/>
                  <a:pt x="183" y="16951"/>
                  <a:pt x="213" y="18258"/>
                </a:cubicBezTo>
                <a:cubicBezTo>
                  <a:pt x="244" y="19413"/>
                  <a:pt x="305" y="20599"/>
                  <a:pt x="335" y="21784"/>
                </a:cubicBezTo>
                <a:cubicBezTo>
                  <a:pt x="365" y="23091"/>
                  <a:pt x="426" y="24398"/>
                  <a:pt x="487" y="25735"/>
                </a:cubicBezTo>
                <a:cubicBezTo>
                  <a:pt x="548" y="27164"/>
                  <a:pt x="639" y="28623"/>
                  <a:pt x="730" y="30052"/>
                </a:cubicBezTo>
                <a:cubicBezTo>
                  <a:pt x="821" y="31663"/>
                  <a:pt x="912" y="33213"/>
                  <a:pt x="1034" y="34732"/>
                </a:cubicBezTo>
                <a:cubicBezTo>
                  <a:pt x="1064" y="35128"/>
                  <a:pt x="1095" y="35523"/>
                  <a:pt x="1125" y="35918"/>
                </a:cubicBezTo>
                <a:cubicBezTo>
                  <a:pt x="1216" y="36982"/>
                  <a:pt x="2007" y="37863"/>
                  <a:pt x="3071" y="38106"/>
                </a:cubicBezTo>
                <a:cubicBezTo>
                  <a:pt x="4286" y="38350"/>
                  <a:pt x="6019" y="38593"/>
                  <a:pt x="8025" y="38593"/>
                </a:cubicBezTo>
                <a:cubicBezTo>
                  <a:pt x="9119" y="38593"/>
                  <a:pt x="10274" y="38502"/>
                  <a:pt x="11490" y="38289"/>
                </a:cubicBezTo>
                <a:cubicBezTo>
                  <a:pt x="13952" y="37863"/>
                  <a:pt x="16536" y="36891"/>
                  <a:pt x="18876" y="35006"/>
                </a:cubicBezTo>
                <a:cubicBezTo>
                  <a:pt x="19180" y="34793"/>
                  <a:pt x="19454" y="34520"/>
                  <a:pt x="19758" y="34277"/>
                </a:cubicBezTo>
                <a:cubicBezTo>
                  <a:pt x="20609" y="33486"/>
                  <a:pt x="20791" y="32179"/>
                  <a:pt x="20183" y="31207"/>
                </a:cubicBezTo>
                <a:cubicBezTo>
                  <a:pt x="20123" y="31115"/>
                  <a:pt x="20062" y="31024"/>
                  <a:pt x="20031" y="30933"/>
                </a:cubicBezTo>
                <a:cubicBezTo>
                  <a:pt x="19393" y="29869"/>
                  <a:pt x="18512" y="28441"/>
                  <a:pt x="17478" y="26738"/>
                </a:cubicBezTo>
                <a:cubicBezTo>
                  <a:pt x="16809" y="25614"/>
                  <a:pt x="16019" y="24368"/>
                  <a:pt x="15229" y="23030"/>
                </a:cubicBezTo>
                <a:cubicBezTo>
                  <a:pt x="14469" y="21814"/>
                  <a:pt x="13679" y="20538"/>
                  <a:pt x="12858" y="19200"/>
                </a:cubicBezTo>
                <a:cubicBezTo>
                  <a:pt x="12159" y="18045"/>
                  <a:pt x="11399" y="16860"/>
                  <a:pt x="10669" y="15674"/>
                </a:cubicBezTo>
                <a:cubicBezTo>
                  <a:pt x="9970" y="14550"/>
                  <a:pt x="9271" y="13395"/>
                  <a:pt x="8572" y="12301"/>
                </a:cubicBezTo>
                <a:cubicBezTo>
                  <a:pt x="7903" y="11237"/>
                  <a:pt x="7235" y="10173"/>
                  <a:pt x="6566" y="9139"/>
                </a:cubicBezTo>
                <a:cubicBezTo>
                  <a:pt x="5685" y="7772"/>
                  <a:pt x="4834" y="6434"/>
                  <a:pt x="4043" y="5188"/>
                </a:cubicBezTo>
                <a:cubicBezTo>
                  <a:pt x="3466" y="4306"/>
                  <a:pt x="2919" y="3486"/>
                  <a:pt x="2402" y="2696"/>
                </a:cubicBezTo>
                <a:cubicBezTo>
                  <a:pt x="2219" y="2392"/>
                  <a:pt x="2007" y="2088"/>
                  <a:pt x="1794" y="1784"/>
                </a:cubicBezTo>
                <a:cubicBezTo>
                  <a:pt x="1460" y="1267"/>
                  <a:pt x="1095" y="750"/>
                  <a:pt x="791" y="294"/>
                </a:cubicBezTo>
                <a:cubicBezTo>
                  <a:pt x="761" y="233"/>
                  <a:pt x="730" y="203"/>
                  <a:pt x="700" y="173"/>
                </a:cubicBezTo>
                <a:cubicBezTo>
                  <a:pt x="617" y="54"/>
                  <a:pt x="497" y="0"/>
                  <a:pt x="382"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696517" y="2017308"/>
            <a:ext cx="488338" cy="412352"/>
          </a:xfrm>
          <a:custGeom>
            <a:avLst/>
            <a:gdLst/>
            <a:ahLst/>
            <a:cxnLst/>
            <a:rect l="l" t="t" r="r" b="b"/>
            <a:pathLst>
              <a:path w="6536" h="5519" extrusionOk="0">
                <a:moveTo>
                  <a:pt x="4012" y="1"/>
                </a:moveTo>
                <a:cubicBezTo>
                  <a:pt x="2371" y="730"/>
                  <a:pt x="973" y="1034"/>
                  <a:pt x="0" y="1156"/>
                </a:cubicBezTo>
                <a:cubicBezTo>
                  <a:pt x="0" y="2463"/>
                  <a:pt x="30" y="3892"/>
                  <a:pt x="30" y="5442"/>
                </a:cubicBezTo>
                <a:cubicBezTo>
                  <a:pt x="418" y="5495"/>
                  <a:pt x="800" y="5519"/>
                  <a:pt x="1173" y="5519"/>
                </a:cubicBezTo>
                <a:cubicBezTo>
                  <a:pt x="3374" y="5519"/>
                  <a:pt x="5288" y="4680"/>
                  <a:pt x="6535" y="3952"/>
                </a:cubicBezTo>
                <a:cubicBezTo>
                  <a:pt x="5684" y="2585"/>
                  <a:pt x="4833" y="1247"/>
                  <a:pt x="4012"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703315" y="2548683"/>
            <a:ext cx="788094" cy="453446"/>
          </a:xfrm>
          <a:custGeom>
            <a:avLst/>
            <a:gdLst/>
            <a:ahLst/>
            <a:cxnLst/>
            <a:rect l="l" t="t" r="r" b="b"/>
            <a:pathLst>
              <a:path w="10548" h="6069" extrusionOk="0">
                <a:moveTo>
                  <a:pt x="8450" y="1"/>
                </a:moveTo>
                <a:cubicBezTo>
                  <a:pt x="6168" y="1752"/>
                  <a:pt x="3677" y="2211"/>
                  <a:pt x="1705" y="2211"/>
                </a:cubicBezTo>
                <a:cubicBezTo>
                  <a:pt x="1076" y="2211"/>
                  <a:pt x="500" y="2164"/>
                  <a:pt x="0" y="2098"/>
                </a:cubicBezTo>
                <a:lnTo>
                  <a:pt x="0" y="2098"/>
                </a:lnTo>
                <a:cubicBezTo>
                  <a:pt x="31" y="3344"/>
                  <a:pt x="61" y="4651"/>
                  <a:pt x="91" y="5958"/>
                </a:cubicBezTo>
                <a:cubicBezTo>
                  <a:pt x="718" y="6034"/>
                  <a:pt x="1326" y="6069"/>
                  <a:pt x="1915" y="6069"/>
                </a:cubicBezTo>
                <a:cubicBezTo>
                  <a:pt x="5588" y="6069"/>
                  <a:pt x="8531" y="4710"/>
                  <a:pt x="10547" y="3374"/>
                </a:cubicBezTo>
                <a:cubicBezTo>
                  <a:pt x="9848" y="2250"/>
                  <a:pt x="9149" y="1125"/>
                  <a:pt x="8450" y="1"/>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719152" y="3064145"/>
            <a:ext cx="1112880" cy="501114"/>
          </a:xfrm>
          <a:custGeom>
            <a:avLst/>
            <a:gdLst/>
            <a:ahLst/>
            <a:cxnLst/>
            <a:rect l="l" t="t" r="r" b="b"/>
            <a:pathLst>
              <a:path w="14895" h="6707" extrusionOk="0">
                <a:moveTo>
                  <a:pt x="12524" y="0"/>
                </a:moveTo>
                <a:cubicBezTo>
                  <a:pt x="8661" y="2136"/>
                  <a:pt x="4911" y="2680"/>
                  <a:pt x="2068" y="2680"/>
                </a:cubicBezTo>
                <a:cubicBezTo>
                  <a:pt x="1309" y="2680"/>
                  <a:pt x="615" y="2642"/>
                  <a:pt x="1" y="2584"/>
                </a:cubicBezTo>
                <a:lnTo>
                  <a:pt x="1" y="2584"/>
                </a:lnTo>
                <a:cubicBezTo>
                  <a:pt x="62" y="3891"/>
                  <a:pt x="92" y="5198"/>
                  <a:pt x="153" y="6535"/>
                </a:cubicBezTo>
                <a:cubicBezTo>
                  <a:pt x="1153" y="6653"/>
                  <a:pt x="2127" y="6707"/>
                  <a:pt x="3070" y="6707"/>
                </a:cubicBezTo>
                <a:cubicBezTo>
                  <a:pt x="7974" y="6707"/>
                  <a:pt x="12065" y="5258"/>
                  <a:pt x="14895" y="3830"/>
                </a:cubicBezTo>
                <a:cubicBezTo>
                  <a:pt x="14135" y="2614"/>
                  <a:pt x="13345" y="1338"/>
                  <a:pt x="12524" y="0"/>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4"/>
          <p:cNvSpPr/>
          <p:nvPr/>
        </p:nvSpPr>
        <p:spPr>
          <a:xfrm>
            <a:off x="748734" y="3627267"/>
            <a:ext cx="1442148" cy="619686"/>
          </a:xfrm>
          <a:custGeom>
            <a:avLst/>
            <a:gdLst/>
            <a:ahLst/>
            <a:cxnLst/>
            <a:rect l="l" t="t" r="r" b="b"/>
            <a:pathLst>
              <a:path w="19302" h="8294" extrusionOk="0">
                <a:moveTo>
                  <a:pt x="16748" y="0"/>
                </a:moveTo>
                <a:cubicBezTo>
                  <a:pt x="11517" y="2868"/>
                  <a:pt x="5359" y="3370"/>
                  <a:pt x="1514" y="3370"/>
                </a:cubicBezTo>
                <a:cubicBezTo>
                  <a:pt x="958" y="3370"/>
                  <a:pt x="450" y="3359"/>
                  <a:pt x="0" y="3344"/>
                </a:cubicBezTo>
                <a:lnTo>
                  <a:pt x="0" y="3344"/>
                </a:lnTo>
                <a:cubicBezTo>
                  <a:pt x="91" y="4925"/>
                  <a:pt x="182" y="6475"/>
                  <a:pt x="304" y="7994"/>
                </a:cubicBezTo>
                <a:cubicBezTo>
                  <a:pt x="1843" y="8201"/>
                  <a:pt x="3306" y="8294"/>
                  <a:pt x="4690" y="8294"/>
                </a:cubicBezTo>
                <a:cubicBezTo>
                  <a:pt x="11450" y="8294"/>
                  <a:pt x="16349" y="6087"/>
                  <a:pt x="19301" y="4195"/>
                </a:cubicBezTo>
                <a:cubicBezTo>
                  <a:pt x="18663" y="3131"/>
                  <a:pt x="17782" y="1703"/>
                  <a:pt x="16748" y="0"/>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4"/>
          <p:cNvSpPr/>
          <p:nvPr/>
        </p:nvSpPr>
        <p:spPr>
          <a:xfrm>
            <a:off x="694201" y="1629967"/>
            <a:ext cx="597346" cy="2883550"/>
          </a:xfrm>
          <a:custGeom>
            <a:avLst/>
            <a:gdLst/>
            <a:ahLst/>
            <a:cxnLst/>
            <a:rect l="l" t="t" r="r" b="b"/>
            <a:pathLst>
              <a:path w="7995" h="38594" extrusionOk="0">
                <a:moveTo>
                  <a:pt x="387" y="0"/>
                </a:moveTo>
                <a:cubicBezTo>
                  <a:pt x="204" y="0"/>
                  <a:pt x="31" y="140"/>
                  <a:pt x="31" y="383"/>
                </a:cubicBezTo>
                <a:cubicBezTo>
                  <a:pt x="1" y="1599"/>
                  <a:pt x="1" y="3666"/>
                  <a:pt x="31" y="6341"/>
                </a:cubicBezTo>
                <a:cubicBezTo>
                  <a:pt x="31" y="7618"/>
                  <a:pt x="61" y="9077"/>
                  <a:pt x="61" y="10627"/>
                </a:cubicBezTo>
                <a:cubicBezTo>
                  <a:pt x="92" y="11812"/>
                  <a:pt x="92" y="13089"/>
                  <a:pt x="122" y="14396"/>
                </a:cubicBezTo>
                <a:cubicBezTo>
                  <a:pt x="153" y="15642"/>
                  <a:pt x="183" y="16949"/>
                  <a:pt x="213" y="18256"/>
                </a:cubicBezTo>
                <a:cubicBezTo>
                  <a:pt x="244" y="19411"/>
                  <a:pt x="305" y="20597"/>
                  <a:pt x="335" y="21782"/>
                </a:cubicBezTo>
                <a:cubicBezTo>
                  <a:pt x="365" y="23089"/>
                  <a:pt x="426" y="24396"/>
                  <a:pt x="487" y="25733"/>
                </a:cubicBezTo>
                <a:cubicBezTo>
                  <a:pt x="548" y="27192"/>
                  <a:pt x="639" y="28621"/>
                  <a:pt x="730" y="30080"/>
                </a:cubicBezTo>
                <a:cubicBezTo>
                  <a:pt x="821" y="31661"/>
                  <a:pt x="912" y="33211"/>
                  <a:pt x="1034" y="34730"/>
                </a:cubicBezTo>
                <a:cubicBezTo>
                  <a:pt x="1064" y="35126"/>
                  <a:pt x="1095" y="35521"/>
                  <a:pt x="1125" y="35916"/>
                </a:cubicBezTo>
                <a:cubicBezTo>
                  <a:pt x="1216" y="36980"/>
                  <a:pt x="2007" y="37892"/>
                  <a:pt x="3071" y="38104"/>
                </a:cubicBezTo>
                <a:cubicBezTo>
                  <a:pt x="4195" y="38335"/>
                  <a:pt x="5839" y="38593"/>
                  <a:pt x="7691" y="38593"/>
                </a:cubicBezTo>
                <a:cubicBezTo>
                  <a:pt x="7792" y="38593"/>
                  <a:pt x="7893" y="38592"/>
                  <a:pt x="7995" y="38591"/>
                </a:cubicBezTo>
                <a:cubicBezTo>
                  <a:pt x="6505" y="26250"/>
                  <a:pt x="4165" y="14031"/>
                  <a:pt x="1064" y="1994"/>
                </a:cubicBezTo>
                <a:cubicBezTo>
                  <a:pt x="912" y="1387"/>
                  <a:pt x="791" y="839"/>
                  <a:pt x="791" y="292"/>
                </a:cubicBezTo>
                <a:cubicBezTo>
                  <a:pt x="761" y="231"/>
                  <a:pt x="730" y="201"/>
                  <a:pt x="700" y="171"/>
                </a:cubicBezTo>
                <a:cubicBezTo>
                  <a:pt x="618" y="54"/>
                  <a:pt x="501" y="0"/>
                  <a:pt x="387" y="0"/>
                </a:cubicBezTo>
                <a:close/>
              </a:path>
            </a:pathLst>
          </a:custGeom>
          <a:solidFill>
            <a:srgbClr val="000000">
              <a:alpha val="2067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873568" y="1831144"/>
            <a:ext cx="1374084" cy="2414192"/>
          </a:xfrm>
          <a:custGeom>
            <a:avLst/>
            <a:gdLst/>
            <a:ahLst/>
            <a:cxnLst/>
            <a:rect l="l" t="t" r="r" b="b"/>
            <a:pathLst>
              <a:path w="18391" h="32312" extrusionOk="0">
                <a:moveTo>
                  <a:pt x="1" y="1"/>
                </a:moveTo>
                <a:lnTo>
                  <a:pt x="1" y="1"/>
                </a:lnTo>
                <a:cubicBezTo>
                  <a:pt x="214" y="1216"/>
                  <a:pt x="1034" y="2645"/>
                  <a:pt x="1429" y="3618"/>
                </a:cubicBezTo>
                <a:cubicBezTo>
                  <a:pt x="2888" y="6840"/>
                  <a:pt x="4408" y="10061"/>
                  <a:pt x="6019" y="13253"/>
                </a:cubicBezTo>
                <a:cubicBezTo>
                  <a:pt x="9272" y="19727"/>
                  <a:pt x="12858" y="26019"/>
                  <a:pt x="16475" y="32311"/>
                </a:cubicBezTo>
                <a:cubicBezTo>
                  <a:pt x="16779" y="32098"/>
                  <a:pt x="17053" y="31825"/>
                  <a:pt x="17357" y="31582"/>
                </a:cubicBezTo>
                <a:cubicBezTo>
                  <a:pt x="18208" y="30791"/>
                  <a:pt x="18390" y="29484"/>
                  <a:pt x="17782" y="28512"/>
                </a:cubicBezTo>
                <a:cubicBezTo>
                  <a:pt x="17722" y="28420"/>
                  <a:pt x="17691" y="28329"/>
                  <a:pt x="17630" y="28238"/>
                </a:cubicBezTo>
                <a:cubicBezTo>
                  <a:pt x="16992" y="27174"/>
                  <a:pt x="16111" y="25746"/>
                  <a:pt x="15077" y="24043"/>
                </a:cubicBezTo>
                <a:cubicBezTo>
                  <a:pt x="14408" y="22919"/>
                  <a:pt x="13649" y="21673"/>
                  <a:pt x="12828" y="20335"/>
                </a:cubicBezTo>
                <a:cubicBezTo>
                  <a:pt x="12068" y="19119"/>
                  <a:pt x="11278" y="17843"/>
                  <a:pt x="10457" y="16505"/>
                </a:cubicBezTo>
                <a:cubicBezTo>
                  <a:pt x="9758" y="15350"/>
                  <a:pt x="9028" y="14165"/>
                  <a:pt x="8268" y="12979"/>
                </a:cubicBezTo>
                <a:cubicBezTo>
                  <a:pt x="7569" y="11855"/>
                  <a:pt x="6870" y="10730"/>
                  <a:pt x="6171" y="9606"/>
                </a:cubicBezTo>
                <a:cubicBezTo>
                  <a:pt x="5502" y="8542"/>
                  <a:pt x="4834" y="7478"/>
                  <a:pt x="4165" y="6444"/>
                </a:cubicBezTo>
                <a:cubicBezTo>
                  <a:pt x="3314" y="5077"/>
                  <a:pt x="2463" y="3739"/>
                  <a:pt x="1642" y="2493"/>
                </a:cubicBezTo>
                <a:cubicBezTo>
                  <a:pt x="1065" y="1642"/>
                  <a:pt x="518" y="791"/>
                  <a:pt x="1"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14322288" y="9391884"/>
            <a:ext cx="866764" cy="868704"/>
          </a:xfrm>
          <a:custGeom>
            <a:avLst/>
            <a:gdLst/>
            <a:ahLst/>
            <a:cxnLst/>
            <a:rect l="l" t="t" r="r" b="b"/>
            <a:pathLst>
              <a:path w="13406" h="13436" extrusionOk="0">
                <a:moveTo>
                  <a:pt x="6688" y="1520"/>
                </a:moveTo>
                <a:cubicBezTo>
                  <a:pt x="7326" y="1520"/>
                  <a:pt x="7934" y="1642"/>
                  <a:pt x="8512" y="1855"/>
                </a:cubicBezTo>
                <a:cubicBezTo>
                  <a:pt x="8603" y="1885"/>
                  <a:pt x="8724" y="1946"/>
                  <a:pt x="8846" y="1976"/>
                </a:cubicBezTo>
                <a:cubicBezTo>
                  <a:pt x="10244" y="2645"/>
                  <a:pt x="11339" y="3891"/>
                  <a:pt x="11734" y="5441"/>
                </a:cubicBezTo>
                <a:cubicBezTo>
                  <a:pt x="11764" y="5533"/>
                  <a:pt x="11764" y="5624"/>
                  <a:pt x="11794" y="5715"/>
                </a:cubicBezTo>
                <a:cubicBezTo>
                  <a:pt x="11855" y="6019"/>
                  <a:pt x="11886" y="6384"/>
                  <a:pt x="11886" y="6718"/>
                </a:cubicBezTo>
                <a:cubicBezTo>
                  <a:pt x="11886" y="7326"/>
                  <a:pt x="11794" y="7903"/>
                  <a:pt x="11582" y="8451"/>
                </a:cubicBezTo>
                <a:cubicBezTo>
                  <a:pt x="10974" y="10183"/>
                  <a:pt x="9454" y="11521"/>
                  <a:pt x="7569" y="11825"/>
                </a:cubicBezTo>
                <a:cubicBezTo>
                  <a:pt x="7296" y="11885"/>
                  <a:pt x="6992" y="11916"/>
                  <a:pt x="6688" y="11916"/>
                </a:cubicBezTo>
                <a:cubicBezTo>
                  <a:pt x="5806" y="11916"/>
                  <a:pt x="4955" y="11703"/>
                  <a:pt x="4226" y="11277"/>
                </a:cubicBezTo>
                <a:cubicBezTo>
                  <a:pt x="2889" y="10578"/>
                  <a:pt x="1916" y="9302"/>
                  <a:pt x="1612" y="7782"/>
                </a:cubicBezTo>
                <a:cubicBezTo>
                  <a:pt x="1551" y="7417"/>
                  <a:pt x="1490" y="7083"/>
                  <a:pt x="1490" y="6718"/>
                </a:cubicBezTo>
                <a:cubicBezTo>
                  <a:pt x="1490" y="6201"/>
                  <a:pt x="1581" y="5685"/>
                  <a:pt x="1733" y="5198"/>
                </a:cubicBezTo>
                <a:cubicBezTo>
                  <a:pt x="2189" y="3678"/>
                  <a:pt x="3344" y="2463"/>
                  <a:pt x="4803" y="1885"/>
                </a:cubicBezTo>
                <a:cubicBezTo>
                  <a:pt x="5411" y="1642"/>
                  <a:pt x="6019" y="1520"/>
                  <a:pt x="6688" y="1520"/>
                </a:cubicBezTo>
                <a:close/>
                <a:moveTo>
                  <a:pt x="6688" y="1"/>
                </a:moveTo>
                <a:cubicBezTo>
                  <a:pt x="6080" y="1"/>
                  <a:pt x="5472" y="92"/>
                  <a:pt x="4925" y="244"/>
                </a:cubicBezTo>
                <a:cubicBezTo>
                  <a:pt x="2585" y="912"/>
                  <a:pt x="730" y="2797"/>
                  <a:pt x="183" y="5168"/>
                </a:cubicBezTo>
                <a:cubicBezTo>
                  <a:pt x="62" y="5654"/>
                  <a:pt x="1" y="6201"/>
                  <a:pt x="1" y="6718"/>
                </a:cubicBezTo>
                <a:cubicBezTo>
                  <a:pt x="1" y="7052"/>
                  <a:pt x="1" y="7356"/>
                  <a:pt x="62" y="7660"/>
                </a:cubicBezTo>
                <a:cubicBezTo>
                  <a:pt x="396" y="10031"/>
                  <a:pt x="1977" y="12007"/>
                  <a:pt x="4135" y="12919"/>
                </a:cubicBezTo>
                <a:cubicBezTo>
                  <a:pt x="4925" y="13253"/>
                  <a:pt x="5776" y="13435"/>
                  <a:pt x="6688" y="13435"/>
                </a:cubicBezTo>
                <a:cubicBezTo>
                  <a:pt x="6931" y="13435"/>
                  <a:pt x="7144" y="13405"/>
                  <a:pt x="7387" y="13375"/>
                </a:cubicBezTo>
                <a:cubicBezTo>
                  <a:pt x="10153" y="13101"/>
                  <a:pt x="12402" y="11156"/>
                  <a:pt x="13132" y="8542"/>
                </a:cubicBezTo>
                <a:cubicBezTo>
                  <a:pt x="13314" y="7964"/>
                  <a:pt x="13405" y="7356"/>
                  <a:pt x="13405" y="6718"/>
                </a:cubicBezTo>
                <a:cubicBezTo>
                  <a:pt x="13405" y="6414"/>
                  <a:pt x="13375" y="6141"/>
                  <a:pt x="13345" y="5837"/>
                </a:cubicBezTo>
                <a:cubicBezTo>
                  <a:pt x="13314" y="5715"/>
                  <a:pt x="13284" y="5593"/>
                  <a:pt x="13284" y="5472"/>
                </a:cubicBezTo>
                <a:cubicBezTo>
                  <a:pt x="12919" y="3527"/>
                  <a:pt x="11734" y="1885"/>
                  <a:pt x="10092" y="943"/>
                </a:cubicBezTo>
                <a:lnTo>
                  <a:pt x="10062" y="943"/>
                </a:lnTo>
                <a:cubicBezTo>
                  <a:pt x="9758" y="730"/>
                  <a:pt x="9393" y="578"/>
                  <a:pt x="9028" y="426"/>
                </a:cubicBezTo>
                <a:cubicBezTo>
                  <a:pt x="8299" y="153"/>
                  <a:pt x="7509" y="1"/>
                  <a:pt x="6688"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14530593" y="9095139"/>
            <a:ext cx="416702" cy="2130382"/>
          </a:xfrm>
          <a:custGeom>
            <a:avLst/>
            <a:gdLst/>
            <a:ahLst/>
            <a:cxnLst/>
            <a:rect l="l" t="t" r="r" b="b"/>
            <a:pathLst>
              <a:path w="6445" h="32950" extrusionOk="0">
                <a:moveTo>
                  <a:pt x="2007" y="1"/>
                </a:moveTo>
                <a:lnTo>
                  <a:pt x="1703" y="4834"/>
                </a:lnTo>
                <a:lnTo>
                  <a:pt x="1581" y="6475"/>
                </a:lnTo>
                <a:lnTo>
                  <a:pt x="1369" y="9849"/>
                </a:lnTo>
                <a:lnTo>
                  <a:pt x="1217" y="12554"/>
                </a:lnTo>
                <a:lnTo>
                  <a:pt x="1004" y="15867"/>
                </a:lnTo>
                <a:lnTo>
                  <a:pt x="913" y="17509"/>
                </a:lnTo>
                <a:lnTo>
                  <a:pt x="487" y="24317"/>
                </a:lnTo>
                <a:lnTo>
                  <a:pt x="487" y="24439"/>
                </a:lnTo>
                <a:lnTo>
                  <a:pt x="305" y="27023"/>
                </a:lnTo>
                <a:lnTo>
                  <a:pt x="1" y="31764"/>
                </a:lnTo>
                <a:lnTo>
                  <a:pt x="2250" y="32950"/>
                </a:lnTo>
                <a:lnTo>
                  <a:pt x="3010" y="26962"/>
                </a:lnTo>
                <a:lnTo>
                  <a:pt x="3344" y="24439"/>
                </a:lnTo>
                <a:lnTo>
                  <a:pt x="3344" y="24317"/>
                </a:lnTo>
                <a:lnTo>
                  <a:pt x="4165" y="17965"/>
                </a:lnTo>
                <a:lnTo>
                  <a:pt x="4347" y="16415"/>
                </a:lnTo>
                <a:lnTo>
                  <a:pt x="4834" y="12797"/>
                </a:lnTo>
                <a:lnTo>
                  <a:pt x="5199" y="9940"/>
                </a:lnTo>
                <a:lnTo>
                  <a:pt x="5320" y="8968"/>
                </a:lnTo>
                <a:lnTo>
                  <a:pt x="5624" y="6566"/>
                </a:lnTo>
                <a:lnTo>
                  <a:pt x="5685" y="6110"/>
                </a:lnTo>
                <a:lnTo>
                  <a:pt x="5806" y="5016"/>
                </a:lnTo>
                <a:lnTo>
                  <a:pt x="6445"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14051145" y="9720051"/>
            <a:ext cx="1428746" cy="245754"/>
          </a:xfrm>
          <a:custGeom>
            <a:avLst/>
            <a:gdLst/>
            <a:ahLst/>
            <a:cxnLst/>
            <a:rect l="l" t="t" r="r" b="b"/>
            <a:pathLst>
              <a:path w="22098" h="3801" extrusionOk="0">
                <a:moveTo>
                  <a:pt x="0" y="1"/>
                </a:moveTo>
                <a:lnTo>
                  <a:pt x="0" y="2311"/>
                </a:lnTo>
                <a:lnTo>
                  <a:pt x="22098" y="3800"/>
                </a:lnTo>
                <a:lnTo>
                  <a:pt x="22098" y="487"/>
                </a:lnTo>
                <a:lnTo>
                  <a:pt x="0"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flipH="1">
            <a:off x="1584774" y="566455"/>
            <a:ext cx="3589656" cy="1133506"/>
          </a:xfrm>
          <a:custGeom>
            <a:avLst/>
            <a:gdLst/>
            <a:ahLst/>
            <a:cxnLst/>
            <a:rect l="l" t="t" r="r" b="b"/>
            <a:pathLst>
              <a:path w="89607" h="30487" extrusionOk="0">
                <a:moveTo>
                  <a:pt x="11277" y="25927"/>
                </a:moveTo>
                <a:cubicBezTo>
                  <a:pt x="11277" y="25927"/>
                  <a:pt x="85260" y="30487"/>
                  <a:pt x="87418" y="24620"/>
                </a:cubicBezTo>
                <a:cubicBezTo>
                  <a:pt x="89607" y="18724"/>
                  <a:pt x="77449" y="17873"/>
                  <a:pt x="73315" y="20487"/>
                </a:cubicBezTo>
                <a:cubicBezTo>
                  <a:pt x="73315" y="20487"/>
                  <a:pt x="75078" y="11976"/>
                  <a:pt x="67266" y="11763"/>
                </a:cubicBezTo>
                <a:cubicBezTo>
                  <a:pt x="59454" y="11550"/>
                  <a:pt x="56202" y="18724"/>
                  <a:pt x="51643" y="14803"/>
                </a:cubicBezTo>
                <a:cubicBezTo>
                  <a:pt x="47083" y="10882"/>
                  <a:pt x="48816" y="0"/>
                  <a:pt x="38390" y="669"/>
                </a:cubicBezTo>
                <a:cubicBezTo>
                  <a:pt x="27995" y="1307"/>
                  <a:pt x="28633" y="17204"/>
                  <a:pt x="26475" y="17417"/>
                </a:cubicBezTo>
                <a:cubicBezTo>
                  <a:pt x="24287" y="17660"/>
                  <a:pt x="24743" y="12432"/>
                  <a:pt x="19727" y="13952"/>
                </a:cubicBezTo>
                <a:cubicBezTo>
                  <a:pt x="14742" y="15471"/>
                  <a:pt x="17782" y="20031"/>
                  <a:pt x="17782" y="20031"/>
                </a:cubicBezTo>
                <a:cubicBezTo>
                  <a:pt x="17782" y="20031"/>
                  <a:pt x="0" y="18268"/>
                  <a:pt x="2159" y="22888"/>
                </a:cubicBezTo>
                <a:cubicBezTo>
                  <a:pt x="4134" y="27022"/>
                  <a:pt x="11277" y="25927"/>
                  <a:pt x="11277" y="25927"/>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flipH="1">
            <a:off x="10576968" y="417655"/>
            <a:ext cx="2090732" cy="661134"/>
          </a:xfrm>
          <a:custGeom>
            <a:avLst/>
            <a:gdLst/>
            <a:ahLst/>
            <a:cxnLst/>
            <a:rect l="l" t="t" r="r" b="b"/>
            <a:pathLst>
              <a:path w="52190" h="17782" extrusionOk="0">
                <a:moveTo>
                  <a:pt x="6566" y="15107"/>
                </a:moveTo>
                <a:cubicBezTo>
                  <a:pt x="6566" y="15107"/>
                  <a:pt x="49667" y="17782"/>
                  <a:pt x="50943" y="14347"/>
                </a:cubicBezTo>
                <a:cubicBezTo>
                  <a:pt x="52190" y="10912"/>
                  <a:pt x="45107" y="10426"/>
                  <a:pt x="42706" y="11946"/>
                </a:cubicBezTo>
                <a:cubicBezTo>
                  <a:pt x="42706" y="11946"/>
                  <a:pt x="43740" y="6991"/>
                  <a:pt x="39180" y="6870"/>
                </a:cubicBezTo>
                <a:cubicBezTo>
                  <a:pt x="34621" y="6748"/>
                  <a:pt x="32736" y="10912"/>
                  <a:pt x="30062" y="8633"/>
                </a:cubicBezTo>
                <a:cubicBezTo>
                  <a:pt x="27417" y="6353"/>
                  <a:pt x="28420" y="0"/>
                  <a:pt x="22371" y="395"/>
                </a:cubicBezTo>
                <a:cubicBezTo>
                  <a:pt x="16292" y="760"/>
                  <a:pt x="16687" y="10031"/>
                  <a:pt x="15411" y="10152"/>
                </a:cubicBezTo>
                <a:cubicBezTo>
                  <a:pt x="14165" y="10274"/>
                  <a:pt x="14408" y="7234"/>
                  <a:pt x="11490" y="8146"/>
                </a:cubicBezTo>
                <a:cubicBezTo>
                  <a:pt x="8602" y="9028"/>
                  <a:pt x="10365" y="11672"/>
                  <a:pt x="10365" y="11672"/>
                </a:cubicBezTo>
                <a:cubicBezTo>
                  <a:pt x="10365" y="11672"/>
                  <a:pt x="0" y="10669"/>
                  <a:pt x="1246" y="13344"/>
                </a:cubicBezTo>
                <a:cubicBezTo>
                  <a:pt x="2401" y="15745"/>
                  <a:pt x="6566" y="15107"/>
                  <a:pt x="6566" y="15107"/>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flipH="1">
            <a:off x="7211718" y="2054005"/>
            <a:ext cx="2090732" cy="661134"/>
          </a:xfrm>
          <a:custGeom>
            <a:avLst/>
            <a:gdLst/>
            <a:ahLst/>
            <a:cxnLst/>
            <a:rect l="l" t="t" r="r" b="b"/>
            <a:pathLst>
              <a:path w="52190" h="17782" extrusionOk="0">
                <a:moveTo>
                  <a:pt x="6566" y="15107"/>
                </a:moveTo>
                <a:cubicBezTo>
                  <a:pt x="6566" y="15107"/>
                  <a:pt x="49667" y="17782"/>
                  <a:pt x="50943" y="14347"/>
                </a:cubicBezTo>
                <a:cubicBezTo>
                  <a:pt x="52190" y="10912"/>
                  <a:pt x="45107" y="10426"/>
                  <a:pt x="42706" y="11946"/>
                </a:cubicBezTo>
                <a:cubicBezTo>
                  <a:pt x="42706" y="11946"/>
                  <a:pt x="43740" y="6991"/>
                  <a:pt x="39180" y="6870"/>
                </a:cubicBezTo>
                <a:cubicBezTo>
                  <a:pt x="34621" y="6748"/>
                  <a:pt x="32736" y="10912"/>
                  <a:pt x="30062" y="8633"/>
                </a:cubicBezTo>
                <a:cubicBezTo>
                  <a:pt x="27417" y="6353"/>
                  <a:pt x="28420" y="0"/>
                  <a:pt x="22371" y="395"/>
                </a:cubicBezTo>
                <a:cubicBezTo>
                  <a:pt x="16292" y="760"/>
                  <a:pt x="16687" y="10031"/>
                  <a:pt x="15411" y="10152"/>
                </a:cubicBezTo>
                <a:cubicBezTo>
                  <a:pt x="14165" y="10274"/>
                  <a:pt x="14408" y="7234"/>
                  <a:pt x="11490" y="8146"/>
                </a:cubicBezTo>
                <a:cubicBezTo>
                  <a:pt x="8602" y="9028"/>
                  <a:pt x="10365" y="11672"/>
                  <a:pt x="10365" y="11672"/>
                </a:cubicBezTo>
                <a:cubicBezTo>
                  <a:pt x="10365" y="11672"/>
                  <a:pt x="0" y="10669"/>
                  <a:pt x="1246" y="13344"/>
                </a:cubicBezTo>
                <a:cubicBezTo>
                  <a:pt x="2401" y="15745"/>
                  <a:pt x="6566" y="15107"/>
                  <a:pt x="6566" y="15107"/>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flipH="1">
            <a:off x="17016492" y="2699381"/>
            <a:ext cx="2090732" cy="661134"/>
          </a:xfrm>
          <a:custGeom>
            <a:avLst/>
            <a:gdLst/>
            <a:ahLst/>
            <a:cxnLst/>
            <a:rect l="l" t="t" r="r" b="b"/>
            <a:pathLst>
              <a:path w="52190" h="17782" extrusionOk="0">
                <a:moveTo>
                  <a:pt x="6566" y="15107"/>
                </a:moveTo>
                <a:cubicBezTo>
                  <a:pt x="6566" y="15107"/>
                  <a:pt x="49667" y="17782"/>
                  <a:pt x="50943" y="14347"/>
                </a:cubicBezTo>
                <a:cubicBezTo>
                  <a:pt x="52190" y="10912"/>
                  <a:pt x="45107" y="10426"/>
                  <a:pt x="42706" y="11946"/>
                </a:cubicBezTo>
                <a:cubicBezTo>
                  <a:pt x="42706" y="11946"/>
                  <a:pt x="43740" y="6991"/>
                  <a:pt x="39180" y="6870"/>
                </a:cubicBezTo>
                <a:cubicBezTo>
                  <a:pt x="34621" y="6748"/>
                  <a:pt x="32736" y="10912"/>
                  <a:pt x="30062" y="8633"/>
                </a:cubicBezTo>
                <a:cubicBezTo>
                  <a:pt x="27417" y="6353"/>
                  <a:pt x="28420" y="0"/>
                  <a:pt x="22371" y="395"/>
                </a:cubicBezTo>
                <a:cubicBezTo>
                  <a:pt x="16292" y="760"/>
                  <a:pt x="16687" y="10031"/>
                  <a:pt x="15411" y="10152"/>
                </a:cubicBezTo>
                <a:cubicBezTo>
                  <a:pt x="14165" y="10274"/>
                  <a:pt x="14408" y="7234"/>
                  <a:pt x="11490" y="8146"/>
                </a:cubicBezTo>
                <a:cubicBezTo>
                  <a:pt x="8602" y="9028"/>
                  <a:pt x="10365" y="11672"/>
                  <a:pt x="10365" y="11672"/>
                </a:cubicBezTo>
                <a:cubicBezTo>
                  <a:pt x="10365" y="11672"/>
                  <a:pt x="0" y="10669"/>
                  <a:pt x="1246" y="13344"/>
                </a:cubicBezTo>
                <a:cubicBezTo>
                  <a:pt x="2401" y="15745"/>
                  <a:pt x="6566" y="15107"/>
                  <a:pt x="6566" y="15107"/>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59282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26">
  <p:cSld name="Background 26">
    <p:bg>
      <p:bgPr>
        <a:solidFill>
          <a:schemeClr val="lt2"/>
        </a:solidFill>
        <a:effectLst/>
      </p:bgPr>
    </p:bg>
    <p:spTree>
      <p:nvGrpSpPr>
        <p:cNvPr id="1" name="Shape 5339"/>
        <p:cNvGrpSpPr/>
        <p:nvPr/>
      </p:nvGrpSpPr>
      <p:grpSpPr>
        <a:xfrm>
          <a:off x="0" y="0"/>
          <a:ext cx="0" cy="0"/>
          <a:chOff x="0" y="0"/>
          <a:chExt cx="0" cy="0"/>
        </a:xfrm>
      </p:grpSpPr>
      <p:sp>
        <p:nvSpPr>
          <p:cNvPr id="5340" name="Google Shape;5340;p50"/>
          <p:cNvSpPr/>
          <p:nvPr/>
        </p:nvSpPr>
        <p:spPr>
          <a:xfrm>
            <a:off x="-37249" y="492251"/>
            <a:ext cx="18287638" cy="4125050"/>
          </a:xfrm>
          <a:custGeom>
            <a:avLst/>
            <a:gdLst/>
            <a:ahLst/>
            <a:cxnLst/>
            <a:rect l="l" t="t" r="r" b="b"/>
            <a:pathLst>
              <a:path w="150114" h="15445" extrusionOk="0">
                <a:moveTo>
                  <a:pt x="150113" y="1"/>
                </a:moveTo>
                <a:cubicBezTo>
                  <a:pt x="138714" y="3961"/>
                  <a:pt x="124174" y="6907"/>
                  <a:pt x="103131" y="6907"/>
                </a:cubicBezTo>
                <a:cubicBezTo>
                  <a:pt x="92660" y="6907"/>
                  <a:pt x="80580" y="6178"/>
                  <a:pt x="66476" y="4481"/>
                </a:cubicBezTo>
                <a:cubicBezTo>
                  <a:pt x="63847" y="4166"/>
                  <a:pt x="61158" y="4039"/>
                  <a:pt x="58381" y="4039"/>
                </a:cubicBezTo>
                <a:cubicBezTo>
                  <a:pt x="48157" y="4039"/>
                  <a:pt x="36742" y="5767"/>
                  <a:pt x="22719" y="6214"/>
                </a:cubicBezTo>
                <a:cubicBezTo>
                  <a:pt x="21930" y="6239"/>
                  <a:pt x="21159" y="6251"/>
                  <a:pt x="20407" y="6251"/>
                </a:cubicBezTo>
                <a:cubicBezTo>
                  <a:pt x="10699" y="6251"/>
                  <a:pt x="4074" y="4227"/>
                  <a:pt x="1" y="2224"/>
                </a:cubicBezTo>
                <a:lnTo>
                  <a:pt x="1" y="10790"/>
                </a:lnTo>
                <a:cubicBezTo>
                  <a:pt x="2214" y="10850"/>
                  <a:pt x="4841" y="10887"/>
                  <a:pt x="7962" y="10887"/>
                </a:cubicBezTo>
                <a:cubicBezTo>
                  <a:pt x="8900" y="10887"/>
                  <a:pt x="9882" y="10884"/>
                  <a:pt x="10911" y="10877"/>
                </a:cubicBezTo>
                <a:cubicBezTo>
                  <a:pt x="27536" y="10750"/>
                  <a:pt x="40157" y="8254"/>
                  <a:pt x="52036" y="8254"/>
                </a:cubicBezTo>
                <a:cubicBezTo>
                  <a:pt x="54457" y="8254"/>
                  <a:pt x="56848" y="8358"/>
                  <a:pt x="59235" y="8606"/>
                </a:cubicBezTo>
                <a:cubicBezTo>
                  <a:pt x="71200" y="9851"/>
                  <a:pt x="68701" y="15445"/>
                  <a:pt x="87727" y="15445"/>
                </a:cubicBezTo>
                <a:cubicBezTo>
                  <a:pt x="91123" y="15445"/>
                  <a:pt x="95204" y="15266"/>
                  <a:pt x="100175" y="14854"/>
                </a:cubicBezTo>
                <a:cubicBezTo>
                  <a:pt x="116707" y="13476"/>
                  <a:pt x="130701" y="13134"/>
                  <a:pt x="140520" y="13134"/>
                </a:cubicBezTo>
                <a:cubicBezTo>
                  <a:pt x="144405" y="13134"/>
                  <a:pt x="147637" y="13187"/>
                  <a:pt x="150113" y="13251"/>
                </a:cubicBezTo>
                <a:lnTo>
                  <a:pt x="150113" y="8484"/>
                </a:lnTo>
                <a:cubicBezTo>
                  <a:pt x="149584" y="8480"/>
                  <a:pt x="148976" y="8477"/>
                  <a:pt x="148305" y="8477"/>
                </a:cubicBezTo>
                <a:cubicBezTo>
                  <a:pt x="143756" y="8477"/>
                  <a:pt x="136267" y="8617"/>
                  <a:pt x="130199" y="9426"/>
                </a:cubicBezTo>
                <a:cubicBezTo>
                  <a:pt x="120787" y="10677"/>
                  <a:pt x="118191" y="11884"/>
                  <a:pt x="102774" y="13265"/>
                </a:cubicBezTo>
                <a:cubicBezTo>
                  <a:pt x="101076" y="13417"/>
                  <a:pt x="99266" y="13484"/>
                  <a:pt x="97427" y="13484"/>
                </a:cubicBezTo>
                <a:cubicBezTo>
                  <a:pt x="83129" y="13484"/>
                  <a:pt x="67113" y="9408"/>
                  <a:pt x="88761" y="9408"/>
                </a:cubicBezTo>
                <a:cubicBezTo>
                  <a:pt x="89588" y="9408"/>
                  <a:pt x="90470" y="9414"/>
                  <a:pt x="91409" y="9426"/>
                </a:cubicBezTo>
                <a:cubicBezTo>
                  <a:pt x="93608" y="9455"/>
                  <a:pt x="95741" y="9469"/>
                  <a:pt x="97809" y="9469"/>
                </a:cubicBezTo>
                <a:cubicBezTo>
                  <a:pt x="124707" y="9469"/>
                  <a:pt x="140660" y="7123"/>
                  <a:pt x="150113" y="4269"/>
                </a:cubicBezTo>
                <a:lnTo>
                  <a:pt x="150113" y="1"/>
                </a:lnTo>
                <a:close/>
              </a:path>
            </a:pathLst>
          </a:custGeom>
          <a:solidFill>
            <a:srgbClr val="0E0535">
              <a:alpha val="396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1" name="Google Shape;5341;p50"/>
          <p:cNvSpPr/>
          <p:nvPr/>
        </p:nvSpPr>
        <p:spPr>
          <a:xfrm>
            <a:off x="-37249" y="5171478"/>
            <a:ext cx="18287638" cy="3045780"/>
          </a:xfrm>
          <a:custGeom>
            <a:avLst/>
            <a:gdLst/>
            <a:ahLst/>
            <a:cxnLst/>
            <a:rect l="l" t="t" r="r" b="b"/>
            <a:pathLst>
              <a:path w="150114" h="11404" extrusionOk="0">
                <a:moveTo>
                  <a:pt x="74035" y="1"/>
                </a:moveTo>
                <a:cubicBezTo>
                  <a:pt x="68711" y="1"/>
                  <a:pt x="63555" y="129"/>
                  <a:pt x="58514" y="446"/>
                </a:cubicBezTo>
                <a:cubicBezTo>
                  <a:pt x="36595" y="1822"/>
                  <a:pt x="17237" y="2564"/>
                  <a:pt x="1" y="2790"/>
                </a:cubicBezTo>
                <a:lnTo>
                  <a:pt x="1" y="5425"/>
                </a:lnTo>
                <a:cubicBezTo>
                  <a:pt x="3513" y="5425"/>
                  <a:pt x="7125" y="5413"/>
                  <a:pt x="10829" y="5387"/>
                </a:cubicBezTo>
                <a:cubicBezTo>
                  <a:pt x="12631" y="5374"/>
                  <a:pt x="14324" y="5368"/>
                  <a:pt x="15911" y="5368"/>
                </a:cubicBezTo>
                <a:cubicBezTo>
                  <a:pt x="56950" y="5368"/>
                  <a:pt x="27173" y="9379"/>
                  <a:pt x="1" y="9441"/>
                </a:cubicBezTo>
                <a:lnTo>
                  <a:pt x="1" y="11048"/>
                </a:lnTo>
                <a:cubicBezTo>
                  <a:pt x="6892" y="11294"/>
                  <a:pt x="12788" y="11403"/>
                  <a:pt x="17879" y="11403"/>
                </a:cubicBezTo>
                <a:cubicBezTo>
                  <a:pt x="54258" y="11403"/>
                  <a:pt x="49486" y="5812"/>
                  <a:pt x="72367" y="4566"/>
                </a:cubicBezTo>
                <a:cubicBezTo>
                  <a:pt x="76933" y="4317"/>
                  <a:pt x="81504" y="4214"/>
                  <a:pt x="86134" y="4214"/>
                </a:cubicBezTo>
                <a:cubicBezTo>
                  <a:pt x="105223" y="4214"/>
                  <a:pt x="125313" y="5975"/>
                  <a:pt x="150113" y="6611"/>
                </a:cubicBezTo>
                <a:lnTo>
                  <a:pt x="150113" y="2191"/>
                </a:lnTo>
                <a:cubicBezTo>
                  <a:pt x="148999" y="2205"/>
                  <a:pt x="147861" y="2212"/>
                  <a:pt x="146701" y="2212"/>
                </a:cubicBezTo>
                <a:cubicBezTo>
                  <a:pt x="145240" y="2212"/>
                  <a:pt x="143742" y="2200"/>
                  <a:pt x="142207" y="2173"/>
                </a:cubicBezTo>
                <a:cubicBezTo>
                  <a:pt x="115403" y="1727"/>
                  <a:pt x="93581" y="1"/>
                  <a:pt x="74035" y="1"/>
                </a:cubicBezTo>
                <a:close/>
              </a:path>
            </a:pathLst>
          </a:custGeom>
          <a:solidFill>
            <a:srgbClr val="0E0535">
              <a:alpha val="3966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2" name="Google Shape;5342;p50"/>
          <p:cNvSpPr/>
          <p:nvPr/>
        </p:nvSpPr>
        <p:spPr>
          <a:xfrm>
            <a:off x="12771151" y="292501"/>
            <a:ext cx="5390550" cy="5330550"/>
          </a:xfrm>
          <a:custGeom>
            <a:avLst/>
            <a:gdLst/>
            <a:ahLst/>
            <a:cxnLst/>
            <a:rect l="l" t="t" r="r" b="b"/>
            <a:pathLst>
              <a:path w="107811" h="106611" extrusionOk="0">
                <a:moveTo>
                  <a:pt x="49736" y="1"/>
                </a:moveTo>
                <a:cubicBezTo>
                  <a:pt x="20715" y="1"/>
                  <a:pt x="0" y="25085"/>
                  <a:pt x="0" y="54106"/>
                </a:cubicBezTo>
                <a:cubicBezTo>
                  <a:pt x="0" y="83093"/>
                  <a:pt x="23484" y="106610"/>
                  <a:pt x="52504" y="106610"/>
                </a:cubicBezTo>
                <a:cubicBezTo>
                  <a:pt x="81492" y="106610"/>
                  <a:pt x="107811" y="83560"/>
                  <a:pt x="107811" y="54540"/>
                </a:cubicBezTo>
                <a:cubicBezTo>
                  <a:pt x="107811" y="25552"/>
                  <a:pt x="78723" y="1"/>
                  <a:pt x="49736"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3" name="Google Shape;5343;p50"/>
          <p:cNvSpPr/>
          <p:nvPr/>
        </p:nvSpPr>
        <p:spPr>
          <a:xfrm>
            <a:off x="12667750" y="551000"/>
            <a:ext cx="5502300" cy="4881500"/>
          </a:xfrm>
          <a:custGeom>
            <a:avLst/>
            <a:gdLst/>
            <a:ahLst/>
            <a:cxnLst/>
            <a:rect l="l" t="t" r="r" b="b"/>
            <a:pathLst>
              <a:path w="110046" h="97630" extrusionOk="0">
                <a:moveTo>
                  <a:pt x="36860" y="1"/>
                </a:moveTo>
                <a:lnTo>
                  <a:pt x="36860" y="1"/>
                </a:lnTo>
                <a:cubicBezTo>
                  <a:pt x="12676" y="7206"/>
                  <a:pt x="0" y="32891"/>
                  <a:pt x="5204" y="58243"/>
                </a:cubicBezTo>
                <a:cubicBezTo>
                  <a:pt x="10015" y="81568"/>
                  <a:pt x="30575" y="97630"/>
                  <a:pt x="53498" y="97630"/>
                </a:cubicBezTo>
                <a:cubicBezTo>
                  <a:pt x="56800" y="97630"/>
                  <a:pt x="60152" y="97296"/>
                  <a:pt x="63512" y="96603"/>
                </a:cubicBezTo>
                <a:cubicBezTo>
                  <a:pt x="90198" y="91099"/>
                  <a:pt x="110045" y="64914"/>
                  <a:pt x="104541" y="38195"/>
                </a:cubicBezTo>
                <a:cubicBezTo>
                  <a:pt x="102974" y="30556"/>
                  <a:pt x="99238" y="23651"/>
                  <a:pt x="94101" y="17780"/>
                </a:cubicBezTo>
                <a:lnTo>
                  <a:pt x="94101" y="17780"/>
                </a:lnTo>
                <a:cubicBezTo>
                  <a:pt x="101306" y="37094"/>
                  <a:pt x="97270" y="61311"/>
                  <a:pt x="76888" y="70151"/>
                </a:cubicBezTo>
                <a:cubicBezTo>
                  <a:pt x="71798" y="72316"/>
                  <a:pt x="66379" y="73337"/>
                  <a:pt x="60975" y="73337"/>
                </a:cubicBezTo>
                <a:cubicBezTo>
                  <a:pt x="44812" y="73337"/>
                  <a:pt x="28782" y="64202"/>
                  <a:pt x="22083" y="49203"/>
                </a:cubicBezTo>
                <a:cubicBezTo>
                  <a:pt x="18714" y="41531"/>
                  <a:pt x="17179" y="33191"/>
                  <a:pt x="20248" y="24885"/>
                </a:cubicBezTo>
                <a:cubicBezTo>
                  <a:pt x="23617" y="15779"/>
                  <a:pt x="29388" y="6739"/>
                  <a:pt x="36860" y="1"/>
                </a:cubicBezTo>
                <a:close/>
              </a:path>
            </a:pathLst>
          </a:custGeom>
          <a:solidFill>
            <a:srgbClr val="000000">
              <a:alpha val="117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4" name="Google Shape;5344;p50"/>
          <p:cNvSpPr/>
          <p:nvPr/>
        </p:nvSpPr>
        <p:spPr>
          <a:xfrm>
            <a:off x="17152600" y="2785951"/>
            <a:ext cx="413700" cy="643450"/>
          </a:xfrm>
          <a:custGeom>
            <a:avLst/>
            <a:gdLst/>
            <a:ahLst/>
            <a:cxnLst/>
            <a:rect l="l" t="t" r="r" b="b"/>
            <a:pathLst>
              <a:path w="8274" h="12869" extrusionOk="0">
                <a:moveTo>
                  <a:pt x="8240" y="1"/>
                </a:moveTo>
                <a:lnTo>
                  <a:pt x="8240" y="1"/>
                </a:lnTo>
                <a:cubicBezTo>
                  <a:pt x="6172" y="734"/>
                  <a:pt x="5238" y="3069"/>
                  <a:pt x="3970" y="4737"/>
                </a:cubicBezTo>
                <a:cubicBezTo>
                  <a:pt x="4704" y="4003"/>
                  <a:pt x="5671" y="3470"/>
                  <a:pt x="6672" y="3203"/>
                </a:cubicBezTo>
                <a:lnTo>
                  <a:pt x="6672" y="3203"/>
                </a:lnTo>
                <a:cubicBezTo>
                  <a:pt x="6072" y="5705"/>
                  <a:pt x="4804" y="8006"/>
                  <a:pt x="3069" y="9874"/>
                </a:cubicBezTo>
                <a:cubicBezTo>
                  <a:pt x="2886" y="10084"/>
                  <a:pt x="2621" y="10293"/>
                  <a:pt x="2354" y="10293"/>
                </a:cubicBezTo>
                <a:cubicBezTo>
                  <a:pt x="2281" y="10293"/>
                  <a:pt x="2207" y="10277"/>
                  <a:pt x="2135" y="10241"/>
                </a:cubicBezTo>
                <a:cubicBezTo>
                  <a:pt x="1935" y="10108"/>
                  <a:pt x="1869" y="9808"/>
                  <a:pt x="1869" y="9541"/>
                </a:cubicBezTo>
                <a:cubicBezTo>
                  <a:pt x="1802" y="8507"/>
                  <a:pt x="2002" y="7439"/>
                  <a:pt x="2402" y="6472"/>
                </a:cubicBezTo>
                <a:lnTo>
                  <a:pt x="2402" y="6472"/>
                </a:lnTo>
                <a:cubicBezTo>
                  <a:pt x="1602" y="7906"/>
                  <a:pt x="935" y="9341"/>
                  <a:pt x="334" y="10842"/>
                </a:cubicBezTo>
                <a:cubicBezTo>
                  <a:pt x="167" y="11309"/>
                  <a:pt x="1" y="11809"/>
                  <a:pt x="201" y="12276"/>
                </a:cubicBezTo>
                <a:cubicBezTo>
                  <a:pt x="395" y="12664"/>
                  <a:pt x="866" y="12868"/>
                  <a:pt x="1326" y="12868"/>
                </a:cubicBezTo>
                <a:cubicBezTo>
                  <a:pt x="1419" y="12868"/>
                  <a:pt x="1512" y="12860"/>
                  <a:pt x="1602" y="12843"/>
                </a:cubicBezTo>
                <a:cubicBezTo>
                  <a:pt x="2135" y="12710"/>
                  <a:pt x="2569" y="12343"/>
                  <a:pt x="3003" y="11976"/>
                </a:cubicBezTo>
                <a:cubicBezTo>
                  <a:pt x="6305" y="8940"/>
                  <a:pt x="8273" y="4470"/>
                  <a:pt x="8240" y="1"/>
                </a:cubicBezTo>
                <a:close/>
              </a:path>
            </a:pathLst>
          </a:custGeom>
          <a:solidFill>
            <a:srgbClr val="000000">
              <a:alpha val="117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5" name="Google Shape;5345;p50"/>
          <p:cNvSpPr/>
          <p:nvPr/>
        </p:nvSpPr>
        <p:spPr>
          <a:xfrm>
            <a:off x="17346050" y="3414750"/>
            <a:ext cx="290300" cy="375500"/>
          </a:xfrm>
          <a:custGeom>
            <a:avLst/>
            <a:gdLst/>
            <a:ahLst/>
            <a:cxnLst/>
            <a:rect l="l" t="t" r="r" b="b"/>
            <a:pathLst>
              <a:path w="5806" h="7510" extrusionOk="0">
                <a:moveTo>
                  <a:pt x="5805" y="0"/>
                </a:moveTo>
                <a:cubicBezTo>
                  <a:pt x="4471" y="334"/>
                  <a:pt x="3737" y="1701"/>
                  <a:pt x="2870" y="2669"/>
                </a:cubicBezTo>
                <a:cubicBezTo>
                  <a:pt x="3370" y="2235"/>
                  <a:pt x="4004" y="1968"/>
                  <a:pt x="4638" y="1902"/>
                </a:cubicBezTo>
                <a:lnTo>
                  <a:pt x="4638" y="1902"/>
                </a:lnTo>
                <a:cubicBezTo>
                  <a:pt x="4104" y="3369"/>
                  <a:pt x="3203" y="4737"/>
                  <a:pt x="2002" y="5771"/>
                </a:cubicBezTo>
                <a:cubicBezTo>
                  <a:pt x="1883" y="5890"/>
                  <a:pt x="1730" y="5992"/>
                  <a:pt x="1592" y="5992"/>
                </a:cubicBezTo>
                <a:cubicBezTo>
                  <a:pt x="1536" y="5992"/>
                  <a:pt x="1483" y="5976"/>
                  <a:pt x="1435" y="5938"/>
                </a:cubicBezTo>
                <a:cubicBezTo>
                  <a:pt x="1302" y="5838"/>
                  <a:pt x="1269" y="5671"/>
                  <a:pt x="1302" y="5504"/>
                </a:cubicBezTo>
                <a:cubicBezTo>
                  <a:pt x="1335" y="4837"/>
                  <a:pt x="1502" y="4203"/>
                  <a:pt x="1802" y="3636"/>
                </a:cubicBezTo>
                <a:lnTo>
                  <a:pt x="1802" y="3636"/>
                </a:lnTo>
                <a:cubicBezTo>
                  <a:pt x="1235" y="4470"/>
                  <a:pt x="735" y="5337"/>
                  <a:pt x="268" y="6205"/>
                </a:cubicBezTo>
                <a:cubicBezTo>
                  <a:pt x="134" y="6472"/>
                  <a:pt x="1" y="6772"/>
                  <a:pt x="101" y="7072"/>
                </a:cubicBezTo>
                <a:cubicBezTo>
                  <a:pt x="223" y="7347"/>
                  <a:pt x="541" y="7510"/>
                  <a:pt x="850" y="7510"/>
                </a:cubicBezTo>
                <a:cubicBezTo>
                  <a:pt x="878" y="7510"/>
                  <a:pt x="907" y="7508"/>
                  <a:pt x="935" y="7506"/>
                </a:cubicBezTo>
                <a:cubicBezTo>
                  <a:pt x="1269" y="7472"/>
                  <a:pt x="1569" y="7272"/>
                  <a:pt x="1836" y="7072"/>
                </a:cubicBezTo>
                <a:cubicBezTo>
                  <a:pt x="4071" y="5404"/>
                  <a:pt x="5538" y="2769"/>
                  <a:pt x="5805" y="0"/>
                </a:cubicBezTo>
                <a:close/>
              </a:path>
            </a:pathLst>
          </a:custGeom>
          <a:solidFill>
            <a:srgbClr val="000000">
              <a:alpha val="117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6" name="Google Shape;5346;p50"/>
          <p:cNvSpPr/>
          <p:nvPr/>
        </p:nvSpPr>
        <p:spPr>
          <a:xfrm>
            <a:off x="16831527" y="4372351"/>
            <a:ext cx="290250" cy="375550"/>
          </a:xfrm>
          <a:custGeom>
            <a:avLst/>
            <a:gdLst/>
            <a:ahLst/>
            <a:cxnLst/>
            <a:rect l="l" t="t" r="r" b="b"/>
            <a:pathLst>
              <a:path w="5805" h="7511" extrusionOk="0">
                <a:moveTo>
                  <a:pt x="5805" y="0"/>
                </a:moveTo>
                <a:lnTo>
                  <a:pt x="5805" y="0"/>
                </a:lnTo>
                <a:cubicBezTo>
                  <a:pt x="4470" y="301"/>
                  <a:pt x="3737" y="1702"/>
                  <a:pt x="2869" y="2669"/>
                </a:cubicBezTo>
                <a:cubicBezTo>
                  <a:pt x="3370" y="2235"/>
                  <a:pt x="4003" y="1969"/>
                  <a:pt x="4637" y="1868"/>
                </a:cubicBezTo>
                <a:lnTo>
                  <a:pt x="4637" y="1868"/>
                </a:lnTo>
                <a:cubicBezTo>
                  <a:pt x="4103" y="3370"/>
                  <a:pt x="3203" y="4737"/>
                  <a:pt x="2002" y="5771"/>
                </a:cubicBezTo>
                <a:cubicBezTo>
                  <a:pt x="1879" y="5870"/>
                  <a:pt x="1718" y="5987"/>
                  <a:pt x="1576" y="5987"/>
                </a:cubicBezTo>
                <a:cubicBezTo>
                  <a:pt x="1526" y="5987"/>
                  <a:pt x="1478" y="5973"/>
                  <a:pt x="1435" y="5938"/>
                </a:cubicBezTo>
                <a:cubicBezTo>
                  <a:pt x="1301" y="5838"/>
                  <a:pt x="1268" y="5638"/>
                  <a:pt x="1301" y="5504"/>
                </a:cubicBezTo>
                <a:cubicBezTo>
                  <a:pt x="1335" y="4837"/>
                  <a:pt x="1502" y="4203"/>
                  <a:pt x="1802" y="3636"/>
                </a:cubicBezTo>
                <a:lnTo>
                  <a:pt x="1802" y="3636"/>
                </a:lnTo>
                <a:cubicBezTo>
                  <a:pt x="1235" y="4470"/>
                  <a:pt x="734" y="5304"/>
                  <a:pt x="267" y="6205"/>
                </a:cubicBezTo>
                <a:cubicBezTo>
                  <a:pt x="134" y="6472"/>
                  <a:pt x="1" y="6772"/>
                  <a:pt x="101" y="7072"/>
                </a:cubicBezTo>
                <a:cubicBezTo>
                  <a:pt x="223" y="7347"/>
                  <a:pt x="541" y="7510"/>
                  <a:pt x="849" y="7510"/>
                </a:cubicBezTo>
                <a:cubicBezTo>
                  <a:pt x="878" y="7510"/>
                  <a:pt x="906" y="7509"/>
                  <a:pt x="935" y="7506"/>
                </a:cubicBezTo>
                <a:cubicBezTo>
                  <a:pt x="1268" y="7439"/>
                  <a:pt x="1568" y="7272"/>
                  <a:pt x="1835" y="7072"/>
                </a:cubicBezTo>
                <a:cubicBezTo>
                  <a:pt x="4070" y="5371"/>
                  <a:pt x="5538" y="2769"/>
                  <a:pt x="5805" y="0"/>
                </a:cubicBezTo>
                <a:close/>
              </a:path>
            </a:pathLst>
          </a:custGeom>
          <a:solidFill>
            <a:srgbClr val="000000">
              <a:alpha val="117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7" name="Google Shape;5347;p50"/>
          <p:cNvSpPr/>
          <p:nvPr/>
        </p:nvSpPr>
        <p:spPr>
          <a:xfrm>
            <a:off x="17657951" y="2804301"/>
            <a:ext cx="103450" cy="277150"/>
          </a:xfrm>
          <a:custGeom>
            <a:avLst/>
            <a:gdLst/>
            <a:ahLst/>
            <a:cxnLst/>
            <a:rect l="l" t="t" r="r" b="b"/>
            <a:pathLst>
              <a:path w="2069" h="5543" extrusionOk="0">
                <a:moveTo>
                  <a:pt x="1535" y="0"/>
                </a:moveTo>
                <a:lnTo>
                  <a:pt x="1535" y="0"/>
                </a:lnTo>
                <a:cubicBezTo>
                  <a:pt x="868" y="534"/>
                  <a:pt x="801" y="1502"/>
                  <a:pt x="568" y="2235"/>
                </a:cubicBezTo>
                <a:cubicBezTo>
                  <a:pt x="735" y="1868"/>
                  <a:pt x="1001" y="1568"/>
                  <a:pt x="1335" y="1368"/>
                </a:cubicBezTo>
                <a:lnTo>
                  <a:pt x="1335" y="1368"/>
                </a:lnTo>
                <a:cubicBezTo>
                  <a:pt x="1435" y="2335"/>
                  <a:pt x="1268" y="3336"/>
                  <a:pt x="868" y="4203"/>
                </a:cubicBezTo>
                <a:cubicBezTo>
                  <a:pt x="801" y="4337"/>
                  <a:pt x="701" y="4470"/>
                  <a:pt x="568" y="4470"/>
                </a:cubicBezTo>
                <a:cubicBezTo>
                  <a:pt x="468" y="4437"/>
                  <a:pt x="434" y="4337"/>
                  <a:pt x="368" y="4237"/>
                </a:cubicBezTo>
                <a:cubicBezTo>
                  <a:pt x="234" y="3870"/>
                  <a:pt x="168" y="3470"/>
                  <a:pt x="201" y="3069"/>
                </a:cubicBezTo>
                <a:lnTo>
                  <a:pt x="201" y="3069"/>
                </a:lnTo>
                <a:cubicBezTo>
                  <a:pt x="101" y="3670"/>
                  <a:pt x="34" y="4304"/>
                  <a:pt x="1" y="4904"/>
                </a:cubicBezTo>
                <a:cubicBezTo>
                  <a:pt x="1" y="5071"/>
                  <a:pt x="1" y="5304"/>
                  <a:pt x="134" y="5438"/>
                </a:cubicBezTo>
                <a:cubicBezTo>
                  <a:pt x="206" y="5509"/>
                  <a:pt x="316" y="5542"/>
                  <a:pt x="428" y="5542"/>
                </a:cubicBezTo>
                <a:cubicBezTo>
                  <a:pt x="525" y="5542"/>
                  <a:pt x="624" y="5518"/>
                  <a:pt x="701" y="5471"/>
                </a:cubicBezTo>
                <a:cubicBezTo>
                  <a:pt x="868" y="5371"/>
                  <a:pt x="1001" y="5171"/>
                  <a:pt x="1102" y="5004"/>
                </a:cubicBezTo>
                <a:cubicBezTo>
                  <a:pt x="1935" y="3470"/>
                  <a:pt x="2069" y="1635"/>
                  <a:pt x="1535" y="0"/>
                </a:cubicBezTo>
                <a:close/>
              </a:path>
            </a:pathLst>
          </a:custGeom>
          <a:solidFill>
            <a:srgbClr val="000000">
              <a:alpha val="117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8" name="Google Shape;5348;p50"/>
          <p:cNvSpPr/>
          <p:nvPr/>
        </p:nvSpPr>
        <p:spPr>
          <a:xfrm>
            <a:off x="16956626" y="3963701"/>
            <a:ext cx="136800" cy="261850"/>
          </a:xfrm>
          <a:custGeom>
            <a:avLst/>
            <a:gdLst/>
            <a:ahLst/>
            <a:cxnLst/>
            <a:rect l="l" t="t" r="r" b="b"/>
            <a:pathLst>
              <a:path w="2736" h="5237" extrusionOk="0">
                <a:moveTo>
                  <a:pt x="2469" y="1"/>
                </a:moveTo>
                <a:lnTo>
                  <a:pt x="2469" y="1"/>
                </a:lnTo>
                <a:cubicBezTo>
                  <a:pt x="1735" y="368"/>
                  <a:pt x="1501" y="1335"/>
                  <a:pt x="1134" y="2036"/>
                </a:cubicBezTo>
                <a:cubicBezTo>
                  <a:pt x="1368" y="1702"/>
                  <a:pt x="1702" y="1435"/>
                  <a:pt x="2068" y="1302"/>
                </a:cubicBezTo>
                <a:lnTo>
                  <a:pt x="2068" y="1302"/>
                </a:lnTo>
                <a:cubicBezTo>
                  <a:pt x="1968" y="2269"/>
                  <a:pt x="1601" y="3203"/>
                  <a:pt x="1068" y="4004"/>
                </a:cubicBezTo>
                <a:cubicBezTo>
                  <a:pt x="981" y="4120"/>
                  <a:pt x="894" y="4210"/>
                  <a:pt x="785" y="4210"/>
                </a:cubicBezTo>
                <a:cubicBezTo>
                  <a:pt x="769" y="4210"/>
                  <a:pt x="752" y="4208"/>
                  <a:pt x="734" y="4204"/>
                </a:cubicBezTo>
                <a:cubicBezTo>
                  <a:pt x="634" y="4171"/>
                  <a:pt x="601" y="4037"/>
                  <a:pt x="567" y="3937"/>
                </a:cubicBezTo>
                <a:cubicBezTo>
                  <a:pt x="501" y="3570"/>
                  <a:pt x="501" y="3137"/>
                  <a:pt x="601" y="2770"/>
                </a:cubicBezTo>
                <a:lnTo>
                  <a:pt x="601" y="2770"/>
                </a:lnTo>
                <a:cubicBezTo>
                  <a:pt x="401" y="3337"/>
                  <a:pt x="200" y="3937"/>
                  <a:pt x="67" y="4538"/>
                </a:cubicBezTo>
                <a:cubicBezTo>
                  <a:pt x="34" y="4704"/>
                  <a:pt x="0" y="4904"/>
                  <a:pt x="100" y="5071"/>
                </a:cubicBezTo>
                <a:cubicBezTo>
                  <a:pt x="169" y="5185"/>
                  <a:pt x="315" y="5237"/>
                  <a:pt x="465" y="5237"/>
                </a:cubicBezTo>
                <a:cubicBezTo>
                  <a:pt x="534" y="5237"/>
                  <a:pt x="604" y="5226"/>
                  <a:pt x="667" y="5205"/>
                </a:cubicBezTo>
                <a:cubicBezTo>
                  <a:pt x="868" y="5138"/>
                  <a:pt x="1001" y="4971"/>
                  <a:pt x="1134" y="4804"/>
                </a:cubicBezTo>
                <a:cubicBezTo>
                  <a:pt x="2235" y="3470"/>
                  <a:pt x="2736" y="1702"/>
                  <a:pt x="2469" y="1"/>
                </a:cubicBezTo>
                <a:close/>
              </a:path>
            </a:pathLst>
          </a:custGeom>
          <a:solidFill>
            <a:srgbClr val="000000">
              <a:alpha val="117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9" name="Google Shape;5349;p50"/>
          <p:cNvSpPr/>
          <p:nvPr/>
        </p:nvSpPr>
        <p:spPr>
          <a:xfrm>
            <a:off x="13294851" y="2809051"/>
            <a:ext cx="233550" cy="739150"/>
          </a:xfrm>
          <a:custGeom>
            <a:avLst/>
            <a:gdLst/>
            <a:ahLst/>
            <a:cxnLst/>
            <a:rect l="l" t="t" r="r" b="b"/>
            <a:pathLst>
              <a:path w="4671" h="14783" extrusionOk="0">
                <a:moveTo>
                  <a:pt x="3370" y="0"/>
                </a:moveTo>
                <a:cubicBezTo>
                  <a:pt x="3065" y="0"/>
                  <a:pt x="2751" y="115"/>
                  <a:pt x="2502" y="306"/>
                </a:cubicBezTo>
                <a:cubicBezTo>
                  <a:pt x="2069" y="673"/>
                  <a:pt x="1835" y="1173"/>
                  <a:pt x="1635" y="1673"/>
                </a:cubicBezTo>
                <a:cubicBezTo>
                  <a:pt x="0" y="5876"/>
                  <a:pt x="201" y="10747"/>
                  <a:pt x="2202" y="14783"/>
                </a:cubicBezTo>
                <a:cubicBezTo>
                  <a:pt x="3770" y="13182"/>
                  <a:pt x="3536" y="10680"/>
                  <a:pt x="3937" y="8612"/>
                </a:cubicBezTo>
                <a:lnTo>
                  <a:pt x="3937" y="8612"/>
                </a:lnTo>
                <a:cubicBezTo>
                  <a:pt x="3603" y="9612"/>
                  <a:pt x="2969" y="10513"/>
                  <a:pt x="2169" y="11180"/>
                </a:cubicBezTo>
                <a:cubicBezTo>
                  <a:pt x="1635" y="8678"/>
                  <a:pt x="1735" y="6043"/>
                  <a:pt x="2469" y="3608"/>
                </a:cubicBezTo>
                <a:cubicBezTo>
                  <a:pt x="2569" y="3275"/>
                  <a:pt x="2769" y="2874"/>
                  <a:pt x="3136" y="2874"/>
                </a:cubicBezTo>
                <a:cubicBezTo>
                  <a:pt x="3403" y="2908"/>
                  <a:pt x="3570" y="3141"/>
                  <a:pt x="3703" y="3375"/>
                </a:cubicBezTo>
                <a:cubicBezTo>
                  <a:pt x="4203" y="4309"/>
                  <a:pt x="4504" y="5309"/>
                  <a:pt x="4570" y="6377"/>
                </a:cubicBezTo>
                <a:cubicBezTo>
                  <a:pt x="4670" y="4742"/>
                  <a:pt x="4637" y="3141"/>
                  <a:pt x="4504" y="1540"/>
                </a:cubicBezTo>
                <a:cubicBezTo>
                  <a:pt x="4470" y="1040"/>
                  <a:pt x="4370" y="506"/>
                  <a:pt x="4003" y="206"/>
                </a:cubicBezTo>
                <a:cubicBezTo>
                  <a:pt x="3818" y="63"/>
                  <a:pt x="3597" y="0"/>
                  <a:pt x="3370" y="0"/>
                </a:cubicBezTo>
                <a:close/>
              </a:path>
            </a:pathLst>
          </a:custGeom>
          <a:solidFill>
            <a:srgbClr val="000000">
              <a:alpha val="117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0" name="Google Shape;5350;p50"/>
          <p:cNvSpPr/>
          <p:nvPr/>
        </p:nvSpPr>
        <p:spPr>
          <a:xfrm>
            <a:off x="13014651" y="2563500"/>
            <a:ext cx="160150" cy="451000"/>
          </a:xfrm>
          <a:custGeom>
            <a:avLst/>
            <a:gdLst/>
            <a:ahLst/>
            <a:cxnLst/>
            <a:rect l="l" t="t" r="r" b="b"/>
            <a:pathLst>
              <a:path w="3203" h="9020" extrusionOk="0">
                <a:moveTo>
                  <a:pt x="2495" y="0"/>
                </a:moveTo>
                <a:cubicBezTo>
                  <a:pt x="2330" y="0"/>
                  <a:pt x="2164" y="50"/>
                  <a:pt x="2035" y="146"/>
                </a:cubicBezTo>
                <a:cubicBezTo>
                  <a:pt x="1735" y="347"/>
                  <a:pt x="1568" y="647"/>
                  <a:pt x="1401" y="947"/>
                </a:cubicBezTo>
                <a:cubicBezTo>
                  <a:pt x="167" y="3415"/>
                  <a:pt x="0" y="6418"/>
                  <a:pt x="1001" y="9019"/>
                </a:cubicBezTo>
                <a:cubicBezTo>
                  <a:pt x="2035" y="8152"/>
                  <a:pt x="2069" y="6584"/>
                  <a:pt x="2436" y="5350"/>
                </a:cubicBezTo>
                <a:lnTo>
                  <a:pt x="2436" y="5350"/>
                </a:lnTo>
                <a:cubicBezTo>
                  <a:pt x="2169" y="5917"/>
                  <a:pt x="1735" y="6451"/>
                  <a:pt x="1201" y="6818"/>
                </a:cubicBezTo>
                <a:cubicBezTo>
                  <a:pt x="1001" y="5250"/>
                  <a:pt x="1235" y="3616"/>
                  <a:pt x="1835" y="2181"/>
                </a:cubicBezTo>
                <a:cubicBezTo>
                  <a:pt x="1897" y="1963"/>
                  <a:pt x="2047" y="1744"/>
                  <a:pt x="2230" y="1744"/>
                </a:cubicBezTo>
                <a:cubicBezTo>
                  <a:pt x="2243" y="1744"/>
                  <a:pt x="2256" y="1745"/>
                  <a:pt x="2269" y="1748"/>
                </a:cubicBezTo>
                <a:cubicBezTo>
                  <a:pt x="2436" y="1781"/>
                  <a:pt x="2536" y="1948"/>
                  <a:pt x="2602" y="2115"/>
                </a:cubicBezTo>
                <a:cubicBezTo>
                  <a:pt x="2869" y="2682"/>
                  <a:pt x="2969" y="3349"/>
                  <a:pt x="2969" y="3983"/>
                </a:cubicBezTo>
                <a:cubicBezTo>
                  <a:pt x="3103" y="3015"/>
                  <a:pt x="3169" y="2014"/>
                  <a:pt x="3203" y="1014"/>
                </a:cubicBezTo>
                <a:cubicBezTo>
                  <a:pt x="3203" y="714"/>
                  <a:pt x="3169" y="380"/>
                  <a:pt x="2969" y="180"/>
                </a:cubicBezTo>
                <a:cubicBezTo>
                  <a:pt x="2848" y="59"/>
                  <a:pt x="2673" y="0"/>
                  <a:pt x="2495" y="0"/>
                </a:cubicBezTo>
                <a:close/>
              </a:path>
            </a:pathLst>
          </a:custGeom>
          <a:solidFill>
            <a:srgbClr val="000000">
              <a:alpha val="117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1" name="Google Shape;5351;p50"/>
          <p:cNvSpPr/>
          <p:nvPr/>
        </p:nvSpPr>
        <p:spPr>
          <a:xfrm>
            <a:off x="13476650" y="2164051"/>
            <a:ext cx="158500" cy="451850"/>
          </a:xfrm>
          <a:custGeom>
            <a:avLst/>
            <a:gdLst/>
            <a:ahLst/>
            <a:cxnLst/>
            <a:rect l="l" t="t" r="r" b="b"/>
            <a:pathLst>
              <a:path w="3170" h="9037" extrusionOk="0">
                <a:moveTo>
                  <a:pt x="2513" y="0"/>
                </a:moveTo>
                <a:cubicBezTo>
                  <a:pt x="2340" y="0"/>
                  <a:pt x="2158" y="59"/>
                  <a:pt x="2002" y="163"/>
                </a:cubicBezTo>
                <a:cubicBezTo>
                  <a:pt x="1735" y="330"/>
                  <a:pt x="1568" y="630"/>
                  <a:pt x="1401" y="930"/>
                </a:cubicBezTo>
                <a:cubicBezTo>
                  <a:pt x="134" y="3432"/>
                  <a:pt x="0" y="6434"/>
                  <a:pt x="968" y="9036"/>
                </a:cubicBezTo>
                <a:cubicBezTo>
                  <a:pt x="2035" y="8135"/>
                  <a:pt x="2035" y="6568"/>
                  <a:pt x="2402" y="5333"/>
                </a:cubicBezTo>
                <a:lnTo>
                  <a:pt x="2402" y="5333"/>
                </a:lnTo>
                <a:cubicBezTo>
                  <a:pt x="2135" y="5934"/>
                  <a:pt x="1702" y="6434"/>
                  <a:pt x="1168" y="6801"/>
                </a:cubicBezTo>
                <a:cubicBezTo>
                  <a:pt x="1001" y="5233"/>
                  <a:pt x="1201" y="3632"/>
                  <a:pt x="1802" y="2165"/>
                </a:cubicBezTo>
                <a:cubicBezTo>
                  <a:pt x="1895" y="1977"/>
                  <a:pt x="2018" y="1761"/>
                  <a:pt x="2224" y="1761"/>
                </a:cubicBezTo>
                <a:cubicBezTo>
                  <a:pt x="2239" y="1761"/>
                  <a:pt x="2254" y="1762"/>
                  <a:pt x="2269" y="1764"/>
                </a:cubicBezTo>
                <a:cubicBezTo>
                  <a:pt x="2435" y="1798"/>
                  <a:pt x="2536" y="1964"/>
                  <a:pt x="2602" y="2098"/>
                </a:cubicBezTo>
                <a:cubicBezTo>
                  <a:pt x="2836" y="2698"/>
                  <a:pt x="2969" y="3332"/>
                  <a:pt x="2936" y="3999"/>
                </a:cubicBezTo>
                <a:cubicBezTo>
                  <a:pt x="3103" y="2998"/>
                  <a:pt x="3169" y="1998"/>
                  <a:pt x="3169" y="1030"/>
                </a:cubicBezTo>
                <a:cubicBezTo>
                  <a:pt x="3169" y="730"/>
                  <a:pt x="3169" y="363"/>
                  <a:pt x="2936" y="163"/>
                </a:cubicBezTo>
                <a:cubicBezTo>
                  <a:pt x="2824" y="51"/>
                  <a:pt x="2673" y="0"/>
                  <a:pt x="2513" y="0"/>
                </a:cubicBezTo>
                <a:close/>
              </a:path>
            </a:pathLst>
          </a:custGeom>
          <a:solidFill>
            <a:srgbClr val="000000">
              <a:alpha val="117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2" name="Google Shape;5352;p50"/>
          <p:cNvSpPr/>
          <p:nvPr/>
        </p:nvSpPr>
        <p:spPr>
          <a:xfrm>
            <a:off x="13149751" y="3330300"/>
            <a:ext cx="113450" cy="274600"/>
          </a:xfrm>
          <a:custGeom>
            <a:avLst/>
            <a:gdLst/>
            <a:ahLst/>
            <a:cxnLst/>
            <a:rect l="l" t="t" r="r" b="b"/>
            <a:pathLst>
              <a:path w="2269" h="5492" extrusionOk="0">
                <a:moveTo>
                  <a:pt x="639" y="1"/>
                </a:moveTo>
                <a:cubicBezTo>
                  <a:pt x="476" y="1"/>
                  <a:pt x="313" y="96"/>
                  <a:pt x="234" y="255"/>
                </a:cubicBezTo>
                <a:cubicBezTo>
                  <a:pt x="134" y="422"/>
                  <a:pt x="100" y="622"/>
                  <a:pt x="67" y="855"/>
                </a:cubicBezTo>
                <a:cubicBezTo>
                  <a:pt x="0" y="2557"/>
                  <a:pt x="701" y="4291"/>
                  <a:pt x="1902" y="5492"/>
                </a:cubicBezTo>
                <a:cubicBezTo>
                  <a:pt x="2269" y="4758"/>
                  <a:pt x="1868" y="3857"/>
                  <a:pt x="1768" y="3057"/>
                </a:cubicBezTo>
                <a:cubicBezTo>
                  <a:pt x="1768" y="3491"/>
                  <a:pt x="1668" y="3891"/>
                  <a:pt x="1435" y="4224"/>
                </a:cubicBezTo>
                <a:cubicBezTo>
                  <a:pt x="934" y="3390"/>
                  <a:pt x="668" y="2423"/>
                  <a:pt x="634" y="1456"/>
                </a:cubicBezTo>
                <a:cubicBezTo>
                  <a:pt x="634" y="1289"/>
                  <a:pt x="634" y="1122"/>
                  <a:pt x="768" y="1089"/>
                </a:cubicBezTo>
                <a:cubicBezTo>
                  <a:pt x="786" y="1083"/>
                  <a:pt x="804" y="1080"/>
                  <a:pt x="822" y="1080"/>
                </a:cubicBezTo>
                <a:cubicBezTo>
                  <a:pt x="903" y="1080"/>
                  <a:pt x="980" y="1134"/>
                  <a:pt x="1034" y="1189"/>
                </a:cubicBezTo>
                <a:cubicBezTo>
                  <a:pt x="1335" y="1456"/>
                  <a:pt x="1568" y="1823"/>
                  <a:pt x="1735" y="2190"/>
                </a:cubicBezTo>
                <a:cubicBezTo>
                  <a:pt x="1568" y="1589"/>
                  <a:pt x="1335" y="989"/>
                  <a:pt x="1101" y="422"/>
                </a:cubicBezTo>
                <a:cubicBezTo>
                  <a:pt x="1034" y="255"/>
                  <a:pt x="934" y="88"/>
                  <a:pt x="768" y="21"/>
                </a:cubicBezTo>
                <a:cubicBezTo>
                  <a:pt x="726" y="7"/>
                  <a:pt x="683" y="1"/>
                  <a:pt x="639" y="1"/>
                </a:cubicBezTo>
                <a:close/>
              </a:path>
            </a:pathLst>
          </a:custGeom>
          <a:solidFill>
            <a:srgbClr val="000000">
              <a:alpha val="117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3" name="Google Shape;5353;p50"/>
          <p:cNvSpPr/>
          <p:nvPr/>
        </p:nvSpPr>
        <p:spPr>
          <a:xfrm>
            <a:off x="13752676" y="3483550"/>
            <a:ext cx="90100" cy="283400"/>
          </a:xfrm>
          <a:custGeom>
            <a:avLst/>
            <a:gdLst/>
            <a:ahLst/>
            <a:cxnLst/>
            <a:rect l="l" t="t" r="r" b="b"/>
            <a:pathLst>
              <a:path w="1802" h="5668" extrusionOk="0">
                <a:moveTo>
                  <a:pt x="1017" y="1"/>
                </a:moveTo>
                <a:cubicBezTo>
                  <a:pt x="886" y="1"/>
                  <a:pt x="745" y="75"/>
                  <a:pt x="634" y="164"/>
                </a:cubicBezTo>
                <a:cubicBezTo>
                  <a:pt x="501" y="331"/>
                  <a:pt x="434" y="531"/>
                  <a:pt x="401" y="731"/>
                </a:cubicBezTo>
                <a:cubicBezTo>
                  <a:pt x="0" y="2399"/>
                  <a:pt x="334" y="4233"/>
                  <a:pt x="1301" y="5668"/>
                </a:cubicBezTo>
                <a:cubicBezTo>
                  <a:pt x="1802" y="4967"/>
                  <a:pt x="1601" y="4033"/>
                  <a:pt x="1635" y="3233"/>
                </a:cubicBezTo>
                <a:lnTo>
                  <a:pt x="1635" y="3233"/>
                </a:lnTo>
                <a:cubicBezTo>
                  <a:pt x="1568" y="3633"/>
                  <a:pt x="1368" y="4000"/>
                  <a:pt x="1101" y="4300"/>
                </a:cubicBezTo>
                <a:cubicBezTo>
                  <a:pt x="767" y="3399"/>
                  <a:pt x="667" y="2365"/>
                  <a:pt x="801" y="1431"/>
                </a:cubicBezTo>
                <a:cubicBezTo>
                  <a:pt x="834" y="1298"/>
                  <a:pt x="901" y="1131"/>
                  <a:pt x="1034" y="1098"/>
                </a:cubicBezTo>
                <a:cubicBezTo>
                  <a:pt x="1134" y="1098"/>
                  <a:pt x="1201" y="1198"/>
                  <a:pt x="1268" y="1265"/>
                </a:cubicBezTo>
                <a:cubicBezTo>
                  <a:pt x="1501" y="1598"/>
                  <a:pt x="1668" y="1965"/>
                  <a:pt x="1768" y="2332"/>
                </a:cubicBezTo>
                <a:cubicBezTo>
                  <a:pt x="1701" y="1732"/>
                  <a:pt x="1601" y="1131"/>
                  <a:pt x="1468" y="531"/>
                </a:cubicBezTo>
                <a:cubicBezTo>
                  <a:pt x="1435" y="331"/>
                  <a:pt x="1368" y="130"/>
                  <a:pt x="1201" y="64"/>
                </a:cubicBezTo>
                <a:cubicBezTo>
                  <a:pt x="1146" y="19"/>
                  <a:pt x="1082" y="1"/>
                  <a:pt x="1017" y="1"/>
                </a:cubicBezTo>
                <a:close/>
              </a:path>
            </a:pathLst>
          </a:custGeom>
          <a:solidFill>
            <a:srgbClr val="000000">
              <a:alpha val="1173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5354" name="Google Shape;5354;p50"/>
          <p:cNvGrpSpPr/>
          <p:nvPr/>
        </p:nvGrpSpPr>
        <p:grpSpPr>
          <a:xfrm>
            <a:off x="-2205401" y="-1809748"/>
            <a:ext cx="21197894" cy="13870396"/>
            <a:chOff x="940910" y="3060995"/>
            <a:chExt cx="2991940" cy="1957713"/>
          </a:xfrm>
        </p:grpSpPr>
        <p:sp>
          <p:nvSpPr>
            <p:cNvPr id="5355" name="Google Shape;5355;p50"/>
            <p:cNvSpPr/>
            <p:nvPr/>
          </p:nvSpPr>
          <p:spPr>
            <a:xfrm>
              <a:off x="2146025" y="4505575"/>
              <a:ext cx="41275" cy="47950"/>
            </a:xfrm>
            <a:custGeom>
              <a:avLst/>
              <a:gdLst/>
              <a:ahLst/>
              <a:cxnLst/>
              <a:rect l="l" t="t" r="r" b="b"/>
              <a:pathLst>
                <a:path w="1651" h="1918" extrusionOk="0">
                  <a:moveTo>
                    <a:pt x="631" y="1"/>
                  </a:moveTo>
                  <a:cubicBezTo>
                    <a:pt x="531" y="1"/>
                    <a:pt x="427" y="31"/>
                    <a:pt x="335" y="89"/>
                  </a:cubicBezTo>
                  <a:cubicBezTo>
                    <a:pt x="224" y="156"/>
                    <a:pt x="179" y="335"/>
                    <a:pt x="179" y="491"/>
                  </a:cubicBezTo>
                  <a:cubicBezTo>
                    <a:pt x="134" y="513"/>
                    <a:pt x="90" y="513"/>
                    <a:pt x="45" y="535"/>
                  </a:cubicBezTo>
                  <a:cubicBezTo>
                    <a:pt x="1" y="624"/>
                    <a:pt x="68" y="714"/>
                    <a:pt x="90" y="803"/>
                  </a:cubicBezTo>
                  <a:cubicBezTo>
                    <a:pt x="112" y="959"/>
                    <a:pt x="112" y="1137"/>
                    <a:pt x="134" y="1315"/>
                  </a:cubicBezTo>
                  <a:cubicBezTo>
                    <a:pt x="157" y="1516"/>
                    <a:pt x="268" y="1761"/>
                    <a:pt x="290" y="1917"/>
                  </a:cubicBezTo>
                  <a:cubicBezTo>
                    <a:pt x="357" y="1884"/>
                    <a:pt x="446" y="1878"/>
                    <a:pt x="536" y="1878"/>
                  </a:cubicBezTo>
                  <a:cubicBezTo>
                    <a:pt x="580" y="1878"/>
                    <a:pt x="625" y="1880"/>
                    <a:pt x="667" y="1880"/>
                  </a:cubicBezTo>
                  <a:cubicBezTo>
                    <a:pt x="708" y="1880"/>
                    <a:pt x="747" y="1878"/>
                    <a:pt x="781" y="1873"/>
                  </a:cubicBezTo>
                  <a:cubicBezTo>
                    <a:pt x="959" y="1850"/>
                    <a:pt x="1115" y="1806"/>
                    <a:pt x="1294" y="1761"/>
                  </a:cubicBezTo>
                  <a:cubicBezTo>
                    <a:pt x="1375" y="1761"/>
                    <a:pt x="1479" y="1808"/>
                    <a:pt x="1565" y="1808"/>
                  </a:cubicBezTo>
                  <a:cubicBezTo>
                    <a:pt x="1597" y="1808"/>
                    <a:pt x="1626" y="1802"/>
                    <a:pt x="1650" y="1783"/>
                  </a:cubicBezTo>
                  <a:cubicBezTo>
                    <a:pt x="1650" y="1627"/>
                    <a:pt x="1561" y="1360"/>
                    <a:pt x="1516" y="1204"/>
                  </a:cubicBezTo>
                  <a:cubicBezTo>
                    <a:pt x="1450" y="892"/>
                    <a:pt x="1249" y="535"/>
                    <a:pt x="1204" y="223"/>
                  </a:cubicBezTo>
                  <a:cubicBezTo>
                    <a:pt x="1160" y="268"/>
                    <a:pt x="1093" y="290"/>
                    <a:pt x="1026" y="290"/>
                  </a:cubicBezTo>
                  <a:cubicBezTo>
                    <a:pt x="1026" y="290"/>
                    <a:pt x="1026" y="268"/>
                    <a:pt x="1026" y="268"/>
                  </a:cubicBezTo>
                  <a:cubicBezTo>
                    <a:pt x="956" y="86"/>
                    <a:pt x="799" y="1"/>
                    <a:pt x="631" y="1"/>
                  </a:cubicBezTo>
                  <a:close/>
                </a:path>
              </a:pathLst>
            </a:custGeom>
            <a:solidFill>
              <a:srgbClr val="0E0535">
                <a:alpha val="586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6" name="Google Shape;5356;p50"/>
            <p:cNvSpPr/>
            <p:nvPr/>
          </p:nvSpPr>
          <p:spPr>
            <a:xfrm>
              <a:off x="2151600" y="4553500"/>
              <a:ext cx="1700" cy="575"/>
            </a:xfrm>
            <a:custGeom>
              <a:avLst/>
              <a:gdLst/>
              <a:ahLst/>
              <a:cxnLst/>
              <a:rect l="l" t="t" r="r" b="b"/>
              <a:pathLst>
                <a:path w="68" h="23" extrusionOk="0">
                  <a:moveTo>
                    <a:pt x="1" y="22"/>
                  </a:moveTo>
                  <a:cubicBezTo>
                    <a:pt x="23" y="22"/>
                    <a:pt x="45" y="0"/>
                    <a:pt x="67" y="0"/>
                  </a:cubicBezTo>
                  <a:cubicBezTo>
                    <a:pt x="67" y="0"/>
                    <a:pt x="67" y="0"/>
                    <a:pt x="67" y="0"/>
                  </a:cubicBezTo>
                  <a:cubicBezTo>
                    <a:pt x="45" y="0"/>
                    <a:pt x="23" y="22"/>
                    <a:pt x="1" y="22"/>
                  </a:cubicBezTo>
                  <a:close/>
                </a:path>
              </a:pathLst>
            </a:custGeom>
            <a:solidFill>
              <a:srgbClr val="04476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7" name="Google Shape;5357;p50"/>
            <p:cNvSpPr/>
            <p:nvPr/>
          </p:nvSpPr>
          <p:spPr>
            <a:xfrm>
              <a:off x="1878550" y="4529500"/>
              <a:ext cx="35675" cy="48800"/>
            </a:xfrm>
            <a:custGeom>
              <a:avLst/>
              <a:gdLst/>
              <a:ahLst/>
              <a:cxnLst/>
              <a:rect l="l" t="t" r="r" b="b"/>
              <a:pathLst>
                <a:path w="1427" h="1952" extrusionOk="0">
                  <a:moveTo>
                    <a:pt x="639" y="0"/>
                  </a:moveTo>
                  <a:cubicBezTo>
                    <a:pt x="562" y="0"/>
                    <a:pt x="481" y="16"/>
                    <a:pt x="402" y="46"/>
                  </a:cubicBezTo>
                  <a:cubicBezTo>
                    <a:pt x="290" y="91"/>
                    <a:pt x="201" y="247"/>
                    <a:pt x="179" y="403"/>
                  </a:cubicBezTo>
                  <a:lnTo>
                    <a:pt x="45" y="403"/>
                  </a:lnTo>
                  <a:cubicBezTo>
                    <a:pt x="0" y="492"/>
                    <a:pt x="23" y="604"/>
                    <a:pt x="45" y="693"/>
                  </a:cubicBezTo>
                  <a:cubicBezTo>
                    <a:pt x="45" y="871"/>
                    <a:pt x="23" y="1027"/>
                    <a:pt x="0" y="1205"/>
                  </a:cubicBezTo>
                  <a:cubicBezTo>
                    <a:pt x="0" y="1406"/>
                    <a:pt x="45" y="1673"/>
                    <a:pt x="45" y="1829"/>
                  </a:cubicBezTo>
                  <a:cubicBezTo>
                    <a:pt x="72" y="1821"/>
                    <a:pt x="102" y="1817"/>
                    <a:pt x="135" y="1817"/>
                  </a:cubicBezTo>
                  <a:cubicBezTo>
                    <a:pt x="264" y="1817"/>
                    <a:pt x="428" y="1874"/>
                    <a:pt x="535" y="1874"/>
                  </a:cubicBezTo>
                  <a:cubicBezTo>
                    <a:pt x="654" y="1874"/>
                    <a:pt x="763" y="1864"/>
                    <a:pt x="876" y="1864"/>
                  </a:cubicBezTo>
                  <a:cubicBezTo>
                    <a:pt x="932" y="1864"/>
                    <a:pt x="989" y="1867"/>
                    <a:pt x="1048" y="1874"/>
                  </a:cubicBezTo>
                  <a:cubicBezTo>
                    <a:pt x="1141" y="1874"/>
                    <a:pt x="1249" y="1951"/>
                    <a:pt x="1347" y="1951"/>
                  </a:cubicBezTo>
                  <a:cubicBezTo>
                    <a:pt x="1367" y="1951"/>
                    <a:pt x="1386" y="1948"/>
                    <a:pt x="1405" y="1941"/>
                  </a:cubicBezTo>
                  <a:cubicBezTo>
                    <a:pt x="1427" y="1807"/>
                    <a:pt x="1382" y="1517"/>
                    <a:pt x="1382" y="1339"/>
                  </a:cubicBezTo>
                  <a:cubicBezTo>
                    <a:pt x="1360" y="1027"/>
                    <a:pt x="1249" y="626"/>
                    <a:pt x="1249" y="336"/>
                  </a:cubicBezTo>
                  <a:cubicBezTo>
                    <a:pt x="1204" y="358"/>
                    <a:pt x="1137" y="358"/>
                    <a:pt x="1070" y="358"/>
                  </a:cubicBezTo>
                  <a:cubicBezTo>
                    <a:pt x="1070" y="358"/>
                    <a:pt x="1048" y="358"/>
                    <a:pt x="1048" y="336"/>
                  </a:cubicBezTo>
                  <a:cubicBezTo>
                    <a:pt x="1016" y="109"/>
                    <a:pt x="842" y="0"/>
                    <a:pt x="639" y="0"/>
                  </a:cubicBezTo>
                  <a:close/>
                </a:path>
              </a:pathLst>
            </a:custGeom>
            <a:solidFill>
              <a:srgbClr val="0E0535">
                <a:alpha val="586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8" name="Google Shape;5358;p50"/>
            <p:cNvSpPr/>
            <p:nvPr/>
          </p:nvSpPr>
          <p:spPr>
            <a:xfrm>
              <a:off x="1878000" y="4575225"/>
              <a:ext cx="1675" cy="575"/>
            </a:xfrm>
            <a:custGeom>
              <a:avLst/>
              <a:gdLst/>
              <a:ahLst/>
              <a:cxnLst/>
              <a:rect l="l" t="t" r="r" b="b"/>
              <a:pathLst>
                <a:path w="67" h="23" extrusionOk="0">
                  <a:moveTo>
                    <a:pt x="67" y="0"/>
                  </a:moveTo>
                  <a:cubicBezTo>
                    <a:pt x="45" y="0"/>
                    <a:pt x="22" y="0"/>
                    <a:pt x="0" y="23"/>
                  </a:cubicBezTo>
                  <a:cubicBezTo>
                    <a:pt x="22" y="23"/>
                    <a:pt x="45" y="0"/>
                    <a:pt x="67" y="0"/>
                  </a:cubicBezTo>
                  <a:close/>
                </a:path>
              </a:pathLst>
            </a:custGeom>
            <a:solidFill>
              <a:srgbClr val="04476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9" name="Google Shape;5359;p50"/>
            <p:cNvSpPr/>
            <p:nvPr/>
          </p:nvSpPr>
          <p:spPr>
            <a:xfrm>
              <a:off x="2305950" y="4487175"/>
              <a:ext cx="49075" cy="55750"/>
            </a:xfrm>
            <a:custGeom>
              <a:avLst/>
              <a:gdLst/>
              <a:ahLst/>
              <a:cxnLst/>
              <a:rect l="l" t="t" r="r" b="b"/>
              <a:pathLst>
                <a:path w="1963" h="2230" extrusionOk="0">
                  <a:moveTo>
                    <a:pt x="1049" y="1"/>
                  </a:moveTo>
                  <a:cubicBezTo>
                    <a:pt x="759" y="1"/>
                    <a:pt x="358" y="112"/>
                    <a:pt x="179" y="380"/>
                  </a:cubicBezTo>
                  <a:cubicBezTo>
                    <a:pt x="23" y="625"/>
                    <a:pt x="1" y="981"/>
                    <a:pt x="46" y="1293"/>
                  </a:cubicBezTo>
                  <a:cubicBezTo>
                    <a:pt x="68" y="1539"/>
                    <a:pt x="68" y="1984"/>
                    <a:pt x="157" y="2185"/>
                  </a:cubicBezTo>
                  <a:cubicBezTo>
                    <a:pt x="692" y="2207"/>
                    <a:pt x="1383" y="2230"/>
                    <a:pt x="1962" y="2230"/>
                  </a:cubicBezTo>
                  <a:cubicBezTo>
                    <a:pt x="1962" y="1762"/>
                    <a:pt x="1896" y="1271"/>
                    <a:pt x="1806" y="803"/>
                  </a:cubicBezTo>
                  <a:cubicBezTo>
                    <a:pt x="1717" y="380"/>
                    <a:pt x="1539" y="23"/>
                    <a:pt x="1049" y="1"/>
                  </a:cubicBezTo>
                  <a:close/>
                </a:path>
              </a:pathLst>
            </a:custGeom>
            <a:solidFill>
              <a:srgbClr val="0E0535">
                <a:alpha val="586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0" name="Google Shape;5360;p50"/>
            <p:cNvSpPr/>
            <p:nvPr/>
          </p:nvSpPr>
          <p:spPr>
            <a:xfrm>
              <a:off x="2489850" y="4493875"/>
              <a:ext cx="27900" cy="31775"/>
            </a:xfrm>
            <a:custGeom>
              <a:avLst/>
              <a:gdLst/>
              <a:ahLst/>
              <a:cxnLst/>
              <a:rect l="l" t="t" r="r" b="b"/>
              <a:pathLst>
                <a:path w="1116" h="1271" extrusionOk="0">
                  <a:moveTo>
                    <a:pt x="603" y="0"/>
                  </a:moveTo>
                  <a:cubicBezTo>
                    <a:pt x="424" y="0"/>
                    <a:pt x="201" y="67"/>
                    <a:pt x="90" y="223"/>
                  </a:cubicBezTo>
                  <a:cubicBezTo>
                    <a:pt x="1" y="357"/>
                    <a:pt x="1" y="557"/>
                    <a:pt x="23" y="736"/>
                  </a:cubicBezTo>
                  <a:cubicBezTo>
                    <a:pt x="23" y="869"/>
                    <a:pt x="23" y="1137"/>
                    <a:pt x="90" y="1248"/>
                  </a:cubicBezTo>
                  <a:cubicBezTo>
                    <a:pt x="402" y="1271"/>
                    <a:pt x="781" y="1271"/>
                    <a:pt x="1115" y="1271"/>
                  </a:cubicBezTo>
                  <a:cubicBezTo>
                    <a:pt x="1115" y="1003"/>
                    <a:pt x="1093" y="736"/>
                    <a:pt x="1026" y="468"/>
                  </a:cubicBezTo>
                  <a:cubicBezTo>
                    <a:pt x="981" y="201"/>
                    <a:pt x="870" y="22"/>
                    <a:pt x="603" y="0"/>
                  </a:cubicBezTo>
                  <a:close/>
                </a:path>
              </a:pathLst>
            </a:custGeom>
            <a:solidFill>
              <a:srgbClr val="0E0535">
                <a:alpha val="586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1" name="Google Shape;5361;p50"/>
            <p:cNvSpPr/>
            <p:nvPr/>
          </p:nvSpPr>
          <p:spPr>
            <a:xfrm>
              <a:off x="2588500" y="4479375"/>
              <a:ext cx="41800" cy="55750"/>
            </a:xfrm>
            <a:custGeom>
              <a:avLst/>
              <a:gdLst/>
              <a:ahLst/>
              <a:cxnLst/>
              <a:rect l="l" t="t" r="r" b="b"/>
              <a:pathLst>
                <a:path w="1672" h="2230" extrusionOk="0">
                  <a:moveTo>
                    <a:pt x="1248" y="1"/>
                  </a:moveTo>
                  <a:cubicBezTo>
                    <a:pt x="1226" y="67"/>
                    <a:pt x="1181" y="134"/>
                    <a:pt x="1159" y="179"/>
                  </a:cubicBezTo>
                  <a:cubicBezTo>
                    <a:pt x="981" y="112"/>
                    <a:pt x="802" y="23"/>
                    <a:pt x="624" y="1"/>
                  </a:cubicBezTo>
                  <a:lnTo>
                    <a:pt x="624" y="1"/>
                  </a:lnTo>
                  <a:cubicBezTo>
                    <a:pt x="669" y="90"/>
                    <a:pt x="736" y="112"/>
                    <a:pt x="825" y="157"/>
                  </a:cubicBezTo>
                  <a:cubicBezTo>
                    <a:pt x="914" y="201"/>
                    <a:pt x="1003" y="246"/>
                    <a:pt x="1115" y="313"/>
                  </a:cubicBezTo>
                  <a:cubicBezTo>
                    <a:pt x="1092" y="357"/>
                    <a:pt x="1070" y="402"/>
                    <a:pt x="1048" y="446"/>
                  </a:cubicBezTo>
                  <a:cubicBezTo>
                    <a:pt x="991" y="438"/>
                    <a:pt x="930" y="433"/>
                    <a:pt x="871" y="433"/>
                  </a:cubicBezTo>
                  <a:cubicBezTo>
                    <a:pt x="767" y="433"/>
                    <a:pt x="664" y="449"/>
                    <a:pt x="580" y="491"/>
                  </a:cubicBezTo>
                  <a:cubicBezTo>
                    <a:pt x="401" y="602"/>
                    <a:pt x="290" y="825"/>
                    <a:pt x="201" y="1026"/>
                  </a:cubicBezTo>
                  <a:cubicBezTo>
                    <a:pt x="156" y="1182"/>
                    <a:pt x="0" y="1472"/>
                    <a:pt x="0" y="1628"/>
                  </a:cubicBezTo>
                  <a:cubicBezTo>
                    <a:pt x="334" y="1806"/>
                    <a:pt x="758" y="2051"/>
                    <a:pt x="1137" y="2230"/>
                  </a:cubicBezTo>
                  <a:cubicBezTo>
                    <a:pt x="1271" y="1940"/>
                    <a:pt x="1404" y="1605"/>
                    <a:pt x="1471" y="1293"/>
                  </a:cubicBezTo>
                  <a:cubicBezTo>
                    <a:pt x="1560" y="981"/>
                    <a:pt x="1560" y="714"/>
                    <a:pt x="1248" y="536"/>
                  </a:cubicBezTo>
                  <a:cubicBezTo>
                    <a:pt x="1248" y="536"/>
                    <a:pt x="1226" y="513"/>
                    <a:pt x="1204" y="513"/>
                  </a:cubicBezTo>
                  <a:cubicBezTo>
                    <a:pt x="1226" y="469"/>
                    <a:pt x="1248" y="424"/>
                    <a:pt x="1248" y="380"/>
                  </a:cubicBezTo>
                  <a:cubicBezTo>
                    <a:pt x="1404" y="446"/>
                    <a:pt x="1538" y="491"/>
                    <a:pt x="1650" y="491"/>
                  </a:cubicBezTo>
                  <a:cubicBezTo>
                    <a:pt x="1650" y="469"/>
                    <a:pt x="1672" y="424"/>
                    <a:pt x="1672" y="402"/>
                  </a:cubicBezTo>
                  <a:cubicBezTo>
                    <a:pt x="1538" y="380"/>
                    <a:pt x="1427" y="313"/>
                    <a:pt x="1315" y="268"/>
                  </a:cubicBezTo>
                  <a:cubicBezTo>
                    <a:pt x="1337" y="201"/>
                    <a:pt x="1382" y="134"/>
                    <a:pt x="1404" y="67"/>
                  </a:cubicBezTo>
                  <a:cubicBezTo>
                    <a:pt x="1360" y="23"/>
                    <a:pt x="1293" y="1"/>
                    <a:pt x="1248" y="1"/>
                  </a:cubicBezTo>
                  <a:close/>
                </a:path>
              </a:pathLst>
            </a:custGeom>
            <a:solidFill>
              <a:srgbClr val="0E0535">
                <a:alpha val="586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2" name="Google Shape;5362;p50"/>
            <p:cNvSpPr/>
            <p:nvPr/>
          </p:nvSpPr>
          <p:spPr>
            <a:xfrm>
              <a:off x="2607425" y="4482725"/>
              <a:ext cx="3925" cy="2250"/>
            </a:xfrm>
            <a:custGeom>
              <a:avLst/>
              <a:gdLst/>
              <a:ahLst/>
              <a:cxnLst/>
              <a:rect l="l" t="t" r="r" b="b"/>
              <a:pathLst>
                <a:path w="157" h="90" extrusionOk="0">
                  <a:moveTo>
                    <a:pt x="1" y="0"/>
                  </a:moveTo>
                  <a:lnTo>
                    <a:pt x="1" y="0"/>
                  </a:lnTo>
                  <a:cubicBezTo>
                    <a:pt x="12" y="12"/>
                    <a:pt x="24" y="17"/>
                    <a:pt x="36" y="20"/>
                  </a:cubicBezTo>
                  <a:lnTo>
                    <a:pt x="36" y="20"/>
                  </a:lnTo>
                  <a:lnTo>
                    <a:pt x="1" y="0"/>
                  </a:lnTo>
                  <a:close/>
                  <a:moveTo>
                    <a:pt x="36" y="20"/>
                  </a:moveTo>
                  <a:lnTo>
                    <a:pt x="157" y="89"/>
                  </a:lnTo>
                  <a:cubicBezTo>
                    <a:pt x="135" y="67"/>
                    <a:pt x="90" y="45"/>
                    <a:pt x="68" y="23"/>
                  </a:cubicBezTo>
                  <a:cubicBezTo>
                    <a:pt x="57" y="23"/>
                    <a:pt x="46" y="23"/>
                    <a:pt x="36" y="20"/>
                  </a:cubicBezTo>
                  <a:close/>
                </a:path>
              </a:pathLst>
            </a:custGeom>
            <a:solidFill>
              <a:srgbClr val="04476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3" name="Google Shape;5363;p50"/>
            <p:cNvSpPr/>
            <p:nvPr/>
          </p:nvSpPr>
          <p:spPr>
            <a:xfrm>
              <a:off x="1731425" y="4536225"/>
              <a:ext cx="47950" cy="52950"/>
            </a:xfrm>
            <a:custGeom>
              <a:avLst/>
              <a:gdLst/>
              <a:ahLst/>
              <a:cxnLst/>
              <a:rect l="l" t="t" r="r" b="b"/>
              <a:pathLst>
                <a:path w="1918" h="2118" extrusionOk="0">
                  <a:moveTo>
                    <a:pt x="625" y="0"/>
                  </a:moveTo>
                  <a:cubicBezTo>
                    <a:pt x="558" y="0"/>
                    <a:pt x="491" y="45"/>
                    <a:pt x="447" y="67"/>
                  </a:cubicBezTo>
                  <a:cubicBezTo>
                    <a:pt x="469" y="134"/>
                    <a:pt x="513" y="201"/>
                    <a:pt x="536" y="268"/>
                  </a:cubicBezTo>
                  <a:cubicBezTo>
                    <a:pt x="335" y="335"/>
                    <a:pt x="157" y="379"/>
                    <a:pt x="1" y="491"/>
                  </a:cubicBezTo>
                  <a:cubicBezTo>
                    <a:pt x="39" y="509"/>
                    <a:pt x="76" y="516"/>
                    <a:pt x="114" y="516"/>
                  </a:cubicBezTo>
                  <a:cubicBezTo>
                    <a:pt x="165" y="516"/>
                    <a:pt x="217" y="503"/>
                    <a:pt x="268" y="491"/>
                  </a:cubicBezTo>
                  <a:cubicBezTo>
                    <a:pt x="357" y="446"/>
                    <a:pt x="469" y="424"/>
                    <a:pt x="580" y="379"/>
                  </a:cubicBezTo>
                  <a:cubicBezTo>
                    <a:pt x="603" y="446"/>
                    <a:pt x="625" y="491"/>
                    <a:pt x="647" y="535"/>
                  </a:cubicBezTo>
                  <a:cubicBezTo>
                    <a:pt x="491" y="624"/>
                    <a:pt x="357" y="736"/>
                    <a:pt x="313" y="892"/>
                  </a:cubicBezTo>
                  <a:cubicBezTo>
                    <a:pt x="268" y="1092"/>
                    <a:pt x="335" y="1338"/>
                    <a:pt x="424" y="1538"/>
                  </a:cubicBezTo>
                  <a:cubicBezTo>
                    <a:pt x="491" y="1694"/>
                    <a:pt x="580" y="2006"/>
                    <a:pt x="670" y="2118"/>
                  </a:cubicBezTo>
                  <a:cubicBezTo>
                    <a:pt x="1048" y="2029"/>
                    <a:pt x="1517" y="1895"/>
                    <a:pt x="1918" y="1783"/>
                  </a:cubicBezTo>
                  <a:cubicBezTo>
                    <a:pt x="1829" y="1449"/>
                    <a:pt x="1673" y="1137"/>
                    <a:pt x="1517" y="847"/>
                  </a:cubicBezTo>
                  <a:cubicBezTo>
                    <a:pt x="1388" y="608"/>
                    <a:pt x="1244" y="445"/>
                    <a:pt x="998" y="445"/>
                  </a:cubicBezTo>
                  <a:cubicBezTo>
                    <a:pt x="945" y="445"/>
                    <a:pt x="888" y="453"/>
                    <a:pt x="826" y="468"/>
                  </a:cubicBezTo>
                  <a:lnTo>
                    <a:pt x="781" y="468"/>
                  </a:lnTo>
                  <a:cubicBezTo>
                    <a:pt x="759" y="424"/>
                    <a:pt x="736" y="379"/>
                    <a:pt x="736" y="335"/>
                  </a:cubicBezTo>
                  <a:cubicBezTo>
                    <a:pt x="870" y="290"/>
                    <a:pt x="1004" y="245"/>
                    <a:pt x="1093" y="156"/>
                  </a:cubicBezTo>
                  <a:cubicBezTo>
                    <a:pt x="1093" y="134"/>
                    <a:pt x="1071" y="89"/>
                    <a:pt x="1048" y="89"/>
                  </a:cubicBezTo>
                  <a:cubicBezTo>
                    <a:pt x="937" y="134"/>
                    <a:pt x="803" y="179"/>
                    <a:pt x="692" y="223"/>
                  </a:cubicBezTo>
                  <a:cubicBezTo>
                    <a:pt x="670" y="156"/>
                    <a:pt x="647" y="89"/>
                    <a:pt x="625" y="0"/>
                  </a:cubicBezTo>
                  <a:close/>
                </a:path>
              </a:pathLst>
            </a:custGeom>
            <a:solidFill>
              <a:srgbClr val="0E0535">
                <a:alpha val="586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4" name="Google Shape;5364;p50"/>
            <p:cNvSpPr/>
            <p:nvPr/>
          </p:nvSpPr>
          <p:spPr>
            <a:xfrm>
              <a:off x="1736450" y="4547925"/>
              <a:ext cx="3925" cy="1125"/>
            </a:xfrm>
            <a:custGeom>
              <a:avLst/>
              <a:gdLst/>
              <a:ahLst/>
              <a:cxnLst/>
              <a:rect l="l" t="t" r="r" b="b"/>
              <a:pathLst>
                <a:path w="157" h="45" extrusionOk="0">
                  <a:moveTo>
                    <a:pt x="156" y="0"/>
                  </a:moveTo>
                  <a:cubicBezTo>
                    <a:pt x="134" y="0"/>
                    <a:pt x="90" y="0"/>
                    <a:pt x="67" y="23"/>
                  </a:cubicBezTo>
                  <a:cubicBezTo>
                    <a:pt x="54" y="23"/>
                    <a:pt x="40" y="31"/>
                    <a:pt x="26" y="38"/>
                  </a:cubicBezTo>
                  <a:lnTo>
                    <a:pt x="26" y="38"/>
                  </a:lnTo>
                  <a:lnTo>
                    <a:pt x="156" y="0"/>
                  </a:lnTo>
                  <a:close/>
                  <a:moveTo>
                    <a:pt x="26" y="38"/>
                  </a:moveTo>
                  <a:lnTo>
                    <a:pt x="0" y="45"/>
                  </a:lnTo>
                  <a:cubicBezTo>
                    <a:pt x="9" y="45"/>
                    <a:pt x="18" y="42"/>
                    <a:pt x="26" y="38"/>
                  </a:cubicBezTo>
                  <a:close/>
                </a:path>
              </a:pathLst>
            </a:custGeom>
            <a:solidFill>
              <a:srgbClr val="0E0535">
                <a:alpha val="586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5" name="Google Shape;5365;p50"/>
            <p:cNvSpPr/>
            <p:nvPr/>
          </p:nvSpPr>
          <p:spPr>
            <a:xfrm>
              <a:off x="3293975" y="3746025"/>
              <a:ext cx="357775" cy="737825"/>
            </a:xfrm>
            <a:custGeom>
              <a:avLst/>
              <a:gdLst/>
              <a:ahLst/>
              <a:cxnLst/>
              <a:rect l="l" t="t" r="r" b="b"/>
              <a:pathLst>
                <a:path w="14311" h="29513" extrusionOk="0">
                  <a:moveTo>
                    <a:pt x="5328" y="1"/>
                  </a:moveTo>
                  <a:cubicBezTo>
                    <a:pt x="4481" y="3233"/>
                    <a:pt x="2073" y="3389"/>
                    <a:pt x="2073" y="3389"/>
                  </a:cubicBezTo>
                  <a:cubicBezTo>
                    <a:pt x="2363" y="3946"/>
                    <a:pt x="3143" y="3991"/>
                    <a:pt x="3143" y="3991"/>
                  </a:cubicBezTo>
                  <a:cubicBezTo>
                    <a:pt x="3143" y="3991"/>
                    <a:pt x="3099" y="4147"/>
                    <a:pt x="3054" y="4392"/>
                  </a:cubicBezTo>
                  <a:cubicBezTo>
                    <a:pt x="2987" y="4838"/>
                    <a:pt x="2853" y="5551"/>
                    <a:pt x="2764" y="6108"/>
                  </a:cubicBezTo>
                  <a:cubicBezTo>
                    <a:pt x="2764" y="6331"/>
                    <a:pt x="2787" y="6576"/>
                    <a:pt x="2787" y="6821"/>
                  </a:cubicBezTo>
                  <a:cubicBezTo>
                    <a:pt x="2809" y="8025"/>
                    <a:pt x="2831" y="9273"/>
                    <a:pt x="2809" y="9363"/>
                  </a:cubicBezTo>
                  <a:cubicBezTo>
                    <a:pt x="2742" y="9541"/>
                    <a:pt x="491" y="9608"/>
                    <a:pt x="491" y="9608"/>
                  </a:cubicBezTo>
                  <a:lnTo>
                    <a:pt x="335" y="12283"/>
                  </a:lnTo>
                  <a:cubicBezTo>
                    <a:pt x="134" y="12305"/>
                    <a:pt x="23" y="12349"/>
                    <a:pt x="45" y="12416"/>
                  </a:cubicBezTo>
                  <a:cubicBezTo>
                    <a:pt x="90" y="12795"/>
                    <a:pt x="0" y="27061"/>
                    <a:pt x="0" y="27061"/>
                  </a:cubicBezTo>
                  <a:lnTo>
                    <a:pt x="7690" y="28577"/>
                  </a:lnTo>
                  <a:cubicBezTo>
                    <a:pt x="7690" y="28866"/>
                    <a:pt x="7668" y="29112"/>
                    <a:pt x="7646" y="29335"/>
                  </a:cubicBezTo>
                  <a:cubicBezTo>
                    <a:pt x="8805" y="29401"/>
                    <a:pt x="9964" y="29468"/>
                    <a:pt x="11123" y="29513"/>
                  </a:cubicBezTo>
                  <a:cubicBezTo>
                    <a:pt x="11547" y="28866"/>
                    <a:pt x="11480" y="27908"/>
                    <a:pt x="10967" y="27306"/>
                  </a:cubicBezTo>
                  <a:cubicBezTo>
                    <a:pt x="10588" y="26860"/>
                    <a:pt x="9897" y="26236"/>
                    <a:pt x="9228" y="26125"/>
                  </a:cubicBezTo>
                  <a:lnTo>
                    <a:pt x="9251" y="21488"/>
                  </a:lnTo>
                  <a:lnTo>
                    <a:pt x="13642" y="21332"/>
                  </a:lnTo>
                  <a:lnTo>
                    <a:pt x="13085" y="11904"/>
                  </a:lnTo>
                  <a:lnTo>
                    <a:pt x="12973" y="9630"/>
                  </a:lnTo>
                  <a:lnTo>
                    <a:pt x="12929" y="9474"/>
                  </a:lnTo>
                  <a:lnTo>
                    <a:pt x="12683" y="8516"/>
                  </a:lnTo>
                  <a:cubicBezTo>
                    <a:pt x="13508" y="8493"/>
                    <a:pt x="14311" y="7869"/>
                    <a:pt x="14311" y="7869"/>
                  </a:cubicBezTo>
                  <a:lnTo>
                    <a:pt x="14311" y="7869"/>
                  </a:lnTo>
                  <a:cubicBezTo>
                    <a:pt x="14163" y="7890"/>
                    <a:pt x="14020" y="7900"/>
                    <a:pt x="13882" y="7900"/>
                  </a:cubicBezTo>
                  <a:cubicBezTo>
                    <a:pt x="11399" y="7900"/>
                    <a:pt x="10499" y="4659"/>
                    <a:pt x="10499" y="4659"/>
                  </a:cubicBezTo>
                  <a:cubicBezTo>
                    <a:pt x="10142" y="8181"/>
                    <a:pt x="7668" y="8761"/>
                    <a:pt x="7668" y="8761"/>
                  </a:cubicBezTo>
                  <a:cubicBezTo>
                    <a:pt x="7952" y="9162"/>
                    <a:pt x="8487" y="9212"/>
                    <a:pt x="8737" y="9212"/>
                  </a:cubicBezTo>
                  <a:cubicBezTo>
                    <a:pt x="8820" y="9212"/>
                    <a:pt x="8872" y="9207"/>
                    <a:pt x="8872" y="9207"/>
                  </a:cubicBezTo>
                  <a:cubicBezTo>
                    <a:pt x="8872" y="9207"/>
                    <a:pt x="8872" y="9407"/>
                    <a:pt x="8872" y="9697"/>
                  </a:cubicBezTo>
                  <a:cubicBezTo>
                    <a:pt x="8872" y="9875"/>
                    <a:pt x="8872" y="10054"/>
                    <a:pt x="8850" y="10254"/>
                  </a:cubicBezTo>
                  <a:lnTo>
                    <a:pt x="9006" y="12216"/>
                  </a:lnTo>
                  <a:lnTo>
                    <a:pt x="9407" y="18100"/>
                  </a:lnTo>
                  <a:lnTo>
                    <a:pt x="4191" y="18390"/>
                  </a:lnTo>
                  <a:lnTo>
                    <a:pt x="4213" y="13977"/>
                  </a:lnTo>
                  <a:lnTo>
                    <a:pt x="6799" y="13821"/>
                  </a:lnTo>
                  <a:lnTo>
                    <a:pt x="6910" y="7156"/>
                  </a:lnTo>
                  <a:lnTo>
                    <a:pt x="6955" y="5662"/>
                  </a:lnTo>
                  <a:lnTo>
                    <a:pt x="6821" y="4258"/>
                  </a:lnTo>
                  <a:lnTo>
                    <a:pt x="6777" y="3924"/>
                  </a:lnTo>
                  <a:lnTo>
                    <a:pt x="6777" y="3924"/>
                  </a:lnTo>
                  <a:cubicBezTo>
                    <a:pt x="6862" y="3936"/>
                    <a:pt x="6948" y="3941"/>
                    <a:pt x="7032" y="3941"/>
                  </a:cubicBezTo>
                  <a:cubicBezTo>
                    <a:pt x="7745" y="3941"/>
                    <a:pt x="8404" y="3567"/>
                    <a:pt x="8404" y="3567"/>
                  </a:cubicBezTo>
                  <a:cubicBezTo>
                    <a:pt x="5729" y="3500"/>
                    <a:pt x="5328" y="1"/>
                    <a:pt x="53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6" name="Google Shape;5366;p50"/>
            <p:cNvSpPr/>
            <p:nvPr/>
          </p:nvSpPr>
          <p:spPr>
            <a:xfrm>
              <a:off x="2378400" y="3963925"/>
              <a:ext cx="1008100" cy="700475"/>
            </a:xfrm>
            <a:custGeom>
              <a:avLst/>
              <a:gdLst/>
              <a:ahLst/>
              <a:cxnLst/>
              <a:rect l="l" t="t" r="r" b="b"/>
              <a:pathLst>
                <a:path w="40324" h="28019" extrusionOk="0">
                  <a:moveTo>
                    <a:pt x="22670" y="11747"/>
                  </a:moveTo>
                  <a:lnTo>
                    <a:pt x="22670" y="11747"/>
                  </a:lnTo>
                  <a:cubicBezTo>
                    <a:pt x="22603" y="13263"/>
                    <a:pt x="22581" y="15068"/>
                    <a:pt x="22558" y="16294"/>
                  </a:cubicBezTo>
                  <a:lnTo>
                    <a:pt x="22135" y="16339"/>
                  </a:lnTo>
                  <a:lnTo>
                    <a:pt x="21020" y="12215"/>
                  </a:lnTo>
                  <a:cubicBezTo>
                    <a:pt x="21622" y="12193"/>
                    <a:pt x="22202" y="11970"/>
                    <a:pt x="22670" y="11747"/>
                  </a:cubicBezTo>
                  <a:close/>
                  <a:moveTo>
                    <a:pt x="40324" y="24876"/>
                  </a:moveTo>
                  <a:lnTo>
                    <a:pt x="40324" y="24876"/>
                  </a:lnTo>
                  <a:cubicBezTo>
                    <a:pt x="40316" y="24877"/>
                    <a:pt x="40309" y="24877"/>
                    <a:pt x="40302" y="24878"/>
                  </a:cubicBezTo>
                  <a:lnTo>
                    <a:pt x="40302" y="24878"/>
                  </a:lnTo>
                  <a:cubicBezTo>
                    <a:pt x="40309" y="24877"/>
                    <a:pt x="40316" y="24877"/>
                    <a:pt x="40324" y="24876"/>
                  </a:cubicBezTo>
                  <a:close/>
                  <a:moveTo>
                    <a:pt x="26548" y="0"/>
                  </a:moveTo>
                  <a:cubicBezTo>
                    <a:pt x="25389" y="4369"/>
                    <a:pt x="22135" y="4614"/>
                    <a:pt x="22135" y="4614"/>
                  </a:cubicBezTo>
                  <a:cubicBezTo>
                    <a:pt x="22514" y="5350"/>
                    <a:pt x="23561" y="5439"/>
                    <a:pt x="23561" y="5439"/>
                  </a:cubicBezTo>
                  <a:cubicBezTo>
                    <a:pt x="23561" y="5439"/>
                    <a:pt x="23093" y="8069"/>
                    <a:pt x="22959" y="8961"/>
                  </a:cubicBezTo>
                  <a:cubicBezTo>
                    <a:pt x="22915" y="8983"/>
                    <a:pt x="22893" y="8983"/>
                    <a:pt x="22893" y="9005"/>
                  </a:cubicBezTo>
                  <a:cubicBezTo>
                    <a:pt x="22803" y="9095"/>
                    <a:pt x="22737" y="10031"/>
                    <a:pt x="22692" y="11257"/>
                  </a:cubicBezTo>
                  <a:cubicBezTo>
                    <a:pt x="19036" y="11123"/>
                    <a:pt x="17677" y="6353"/>
                    <a:pt x="17677" y="6353"/>
                  </a:cubicBezTo>
                  <a:cubicBezTo>
                    <a:pt x="17186" y="11703"/>
                    <a:pt x="13397" y="12616"/>
                    <a:pt x="13397" y="12616"/>
                  </a:cubicBezTo>
                  <a:cubicBezTo>
                    <a:pt x="13832" y="13218"/>
                    <a:pt x="14655" y="13293"/>
                    <a:pt x="15040" y="13293"/>
                  </a:cubicBezTo>
                  <a:cubicBezTo>
                    <a:pt x="15168" y="13293"/>
                    <a:pt x="15247" y="13285"/>
                    <a:pt x="15247" y="13285"/>
                  </a:cubicBezTo>
                  <a:cubicBezTo>
                    <a:pt x="15247" y="13285"/>
                    <a:pt x="15336" y="16963"/>
                    <a:pt x="15403" y="19928"/>
                  </a:cubicBezTo>
                  <a:cubicBezTo>
                    <a:pt x="15180" y="20173"/>
                    <a:pt x="15047" y="20507"/>
                    <a:pt x="15113" y="20841"/>
                  </a:cubicBezTo>
                  <a:cubicBezTo>
                    <a:pt x="14846" y="20763"/>
                    <a:pt x="14570" y="20726"/>
                    <a:pt x="14292" y="20726"/>
                  </a:cubicBezTo>
                  <a:cubicBezTo>
                    <a:pt x="13228" y="20726"/>
                    <a:pt x="12153" y="21277"/>
                    <a:pt x="11569" y="22179"/>
                  </a:cubicBezTo>
                  <a:cubicBezTo>
                    <a:pt x="7713" y="23806"/>
                    <a:pt x="3857" y="25433"/>
                    <a:pt x="1" y="27060"/>
                  </a:cubicBezTo>
                  <a:cubicBezTo>
                    <a:pt x="4659" y="25701"/>
                    <a:pt x="9028" y="24497"/>
                    <a:pt x="13709" y="23806"/>
                  </a:cubicBezTo>
                  <a:lnTo>
                    <a:pt x="13709" y="23806"/>
                  </a:lnTo>
                  <a:cubicBezTo>
                    <a:pt x="13107" y="24051"/>
                    <a:pt x="12550" y="24274"/>
                    <a:pt x="12015" y="24475"/>
                  </a:cubicBezTo>
                  <a:cubicBezTo>
                    <a:pt x="8738" y="25656"/>
                    <a:pt x="5439" y="26838"/>
                    <a:pt x="2163" y="28019"/>
                  </a:cubicBezTo>
                  <a:cubicBezTo>
                    <a:pt x="14883" y="26972"/>
                    <a:pt x="27581" y="25925"/>
                    <a:pt x="40302" y="24878"/>
                  </a:cubicBezTo>
                  <a:lnTo>
                    <a:pt x="40302" y="24878"/>
                  </a:lnTo>
                  <a:cubicBezTo>
                    <a:pt x="39999" y="24902"/>
                    <a:pt x="39698" y="24914"/>
                    <a:pt x="39398" y="24914"/>
                  </a:cubicBezTo>
                  <a:cubicBezTo>
                    <a:pt x="35724" y="24914"/>
                    <a:pt x="32212" y="23159"/>
                    <a:pt x="28777" y="21822"/>
                  </a:cubicBezTo>
                  <a:lnTo>
                    <a:pt x="29312" y="17743"/>
                  </a:lnTo>
                  <a:cubicBezTo>
                    <a:pt x="29713" y="17743"/>
                    <a:pt x="30003" y="17765"/>
                    <a:pt x="30070" y="17788"/>
                  </a:cubicBezTo>
                  <a:cubicBezTo>
                    <a:pt x="30072" y="17788"/>
                    <a:pt x="30074" y="17788"/>
                    <a:pt x="30076" y="17788"/>
                  </a:cubicBezTo>
                  <a:cubicBezTo>
                    <a:pt x="30459" y="17788"/>
                    <a:pt x="31430" y="8961"/>
                    <a:pt x="31430" y="8961"/>
                  </a:cubicBezTo>
                  <a:cubicBezTo>
                    <a:pt x="31430" y="8961"/>
                    <a:pt x="30293" y="8916"/>
                    <a:pt x="28844" y="8894"/>
                  </a:cubicBezTo>
                  <a:lnTo>
                    <a:pt x="28510" y="5328"/>
                  </a:lnTo>
                  <a:lnTo>
                    <a:pt x="28510" y="5328"/>
                  </a:lnTo>
                  <a:cubicBezTo>
                    <a:pt x="28613" y="5340"/>
                    <a:pt x="28717" y="5346"/>
                    <a:pt x="28821" y="5346"/>
                  </a:cubicBezTo>
                  <a:cubicBezTo>
                    <a:pt x="29789" y="5346"/>
                    <a:pt x="30716" y="4837"/>
                    <a:pt x="30716" y="4837"/>
                  </a:cubicBezTo>
                  <a:cubicBezTo>
                    <a:pt x="27083" y="4770"/>
                    <a:pt x="26548" y="0"/>
                    <a:pt x="265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7" name="Google Shape;5367;p50"/>
            <p:cNvSpPr/>
            <p:nvPr/>
          </p:nvSpPr>
          <p:spPr>
            <a:xfrm>
              <a:off x="2985800" y="4097650"/>
              <a:ext cx="91100" cy="74150"/>
            </a:xfrm>
            <a:custGeom>
              <a:avLst/>
              <a:gdLst/>
              <a:ahLst/>
              <a:cxnLst/>
              <a:rect l="l" t="t" r="r" b="b"/>
              <a:pathLst>
                <a:path w="3644" h="2966" extrusionOk="0">
                  <a:moveTo>
                    <a:pt x="1815" y="0"/>
                  </a:moveTo>
                  <a:cubicBezTo>
                    <a:pt x="1811" y="0"/>
                    <a:pt x="1808" y="0"/>
                    <a:pt x="1806" y="1"/>
                  </a:cubicBezTo>
                  <a:cubicBezTo>
                    <a:pt x="1" y="90"/>
                    <a:pt x="268" y="2899"/>
                    <a:pt x="268" y="2899"/>
                  </a:cubicBezTo>
                  <a:lnTo>
                    <a:pt x="3077" y="2965"/>
                  </a:lnTo>
                  <a:cubicBezTo>
                    <a:pt x="3644" y="502"/>
                    <a:pt x="1972" y="0"/>
                    <a:pt x="1815" y="0"/>
                  </a:cubicBezTo>
                  <a:close/>
                </a:path>
              </a:pathLst>
            </a:custGeom>
            <a:solidFill>
              <a:srgbClr val="0E0535">
                <a:alpha val="781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8" name="Google Shape;5368;p50"/>
            <p:cNvSpPr/>
            <p:nvPr/>
          </p:nvSpPr>
          <p:spPr>
            <a:xfrm>
              <a:off x="2991375" y="4097050"/>
              <a:ext cx="77500" cy="76425"/>
            </a:xfrm>
            <a:custGeom>
              <a:avLst/>
              <a:gdLst/>
              <a:ahLst/>
              <a:cxnLst/>
              <a:rect l="l" t="t" r="r" b="b"/>
              <a:pathLst>
                <a:path w="3100" h="3057" extrusionOk="0">
                  <a:moveTo>
                    <a:pt x="1494" y="203"/>
                  </a:moveTo>
                  <a:lnTo>
                    <a:pt x="1450" y="1541"/>
                  </a:lnTo>
                  <a:lnTo>
                    <a:pt x="268" y="1496"/>
                  </a:lnTo>
                  <a:lnTo>
                    <a:pt x="268" y="1474"/>
                  </a:lnTo>
                  <a:cubicBezTo>
                    <a:pt x="291" y="783"/>
                    <a:pt x="826" y="225"/>
                    <a:pt x="1494" y="203"/>
                  </a:cubicBezTo>
                  <a:close/>
                  <a:moveTo>
                    <a:pt x="1717" y="203"/>
                  </a:moveTo>
                  <a:cubicBezTo>
                    <a:pt x="2386" y="292"/>
                    <a:pt x="2899" y="872"/>
                    <a:pt x="2876" y="1541"/>
                  </a:cubicBezTo>
                  <a:lnTo>
                    <a:pt x="2876" y="1607"/>
                  </a:lnTo>
                  <a:lnTo>
                    <a:pt x="1673" y="1563"/>
                  </a:lnTo>
                  <a:lnTo>
                    <a:pt x="1717" y="203"/>
                  </a:lnTo>
                  <a:close/>
                  <a:moveTo>
                    <a:pt x="246" y="1697"/>
                  </a:moveTo>
                  <a:lnTo>
                    <a:pt x="1450" y="1763"/>
                  </a:lnTo>
                  <a:lnTo>
                    <a:pt x="1405" y="2811"/>
                  </a:lnTo>
                  <a:lnTo>
                    <a:pt x="224" y="2766"/>
                  </a:lnTo>
                  <a:lnTo>
                    <a:pt x="246" y="1697"/>
                  </a:lnTo>
                  <a:close/>
                  <a:moveTo>
                    <a:pt x="1650" y="1763"/>
                  </a:moveTo>
                  <a:lnTo>
                    <a:pt x="2854" y="1830"/>
                  </a:lnTo>
                  <a:lnTo>
                    <a:pt x="2832" y="2856"/>
                  </a:lnTo>
                  <a:lnTo>
                    <a:pt x="1628" y="2811"/>
                  </a:lnTo>
                  <a:lnTo>
                    <a:pt x="1650" y="1763"/>
                  </a:lnTo>
                  <a:close/>
                  <a:moveTo>
                    <a:pt x="1528" y="0"/>
                  </a:moveTo>
                  <a:cubicBezTo>
                    <a:pt x="737" y="0"/>
                    <a:pt x="67" y="653"/>
                    <a:pt x="45" y="1451"/>
                  </a:cubicBezTo>
                  <a:lnTo>
                    <a:pt x="1" y="2967"/>
                  </a:lnTo>
                  <a:lnTo>
                    <a:pt x="3032" y="3056"/>
                  </a:lnTo>
                  <a:lnTo>
                    <a:pt x="3077" y="1563"/>
                  </a:lnTo>
                  <a:cubicBezTo>
                    <a:pt x="3099" y="716"/>
                    <a:pt x="2453" y="25"/>
                    <a:pt x="1606" y="3"/>
                  </a:cubicBezTo>
                  <a:cubicBezTo>
                    <a:pt x="1580" y="1"/>
                    <a:pt x="1554" y="0"/>
                    <a:pt x="1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9" name="Google Shape;5369;p50"/>
            <p:cNvSpPr/>
            <p:nvPr/>
          </p:nvSpPr>
          <p:spPr>
            <a:xfrm>
              <a:off x="3004200" y="4107125"/>
              <a:ext cx="21750" cy="24000"/>
            </a:xfrm>
            <a:custGeom>
              <a:avLst/>
              <a:gdLst/>
              <a:ahLst/>
              <a:cxnLst/>
              <a:rect l="l" t="t" r="r" b="b"/>
              <a:pathLst>
                <a:path w="870" h="960" extrusionOk="0">
                  <a:moveTo>
                    <a:pt x="870" y="1"/>
                  </a:moveTo>
                  <a:cubicBezTo>
                    <a:pt x="870" y="1"/>
                    <a:pt x="179" y="157"/>
                    <a:pt x="0" y="937"/>
                  </a:cubicBezTo>
                  <a:lnTo>
                    <a:pt x="825" y="959"/>
                  </a:lnTo>
                  <a:lnTo>
                    <a:pt x="87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0" name="Google Shape;5370;p50"/>
            <p:cNvSpPr/>
            <p:nvPr/>
          </p:nvSpPr>
          <p:spPr>
            <a:xfrm>
              <a:off x="3035400" y="4107700"/>
              <a:ext cx="24550" cy="25100"/>
            </a:xfrm>
            <a:custGeom>
              <a:avLst/>
              <a:gdLst/>
              <a:ahLst/>
              <a:cxnLst/>
              <a:rect l="l" t="t" r="r" b="b"/>
              <a:pathLst>
                <a:path w="982" h="1004" extrusionOk="0">
                  <a:moveTo>
                    <a:pt x="23" y="0"/>
                  </a:moveTo>
                  <a:lnTo>
                    <a:pt x="1" y="959"/>
                  </a:lnTo>
                  <a:lnTo>
                    <a:pt x="981" y="1003"/>
                  </a:lnTo>
                  <a:cubicBezTo>
                    <a:pt x="981" y="1003"/>
                    <a:pt x="981" y="156"/>
                    <a:pt x="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1" name="Google Shape;5371;p50"/>
            <p:cNvSpPr/>
            <p:nvPr/>
          </p:nvSpPr>
          <p:spPr>
            <a:xfrm>
              <a:off x="3033725" y="4143900"/>
              <a:ext cx="25675" cy="21200"/>
            </a:xfrm>
            <a:custGeom>
              <a:avLst/>
              <a:gdLst/>
              <a:ahLst/>
              <a:cxnLst/>
              <a:rect l="l" t="t" r="r" b="b"/>
              <a:pathLst>
                <a:path w="1027" h="848" extrusionOk="0">
                  <a:moveTo>
                    <a:pt x="45" y="1"/>
                  </a:moveTo>
                  <a:lnTo>
                    <a:pt x="1" y="826"/>
                  </a:lnTo>
                  <a:lnTo>
                    <a:pt x="1004" y="848"/>
                  </a:lnTo>
                  <a:lnTo>
                    <a:pt x="1026" y="45"/>
                  </a:lnTo>
                  <a:lnTo>
                    <a:pt x="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2" name="Google Shape;5372;p50"/>
            <p:cNvSpPr/>
            <p:nvPr/>
          </p:nvSpPr>
          <p:spPr>
            <a:xfrm>
              <a:off x="2998625" y="4143350"/>
              <a:ext cx="25650" cy="20800"/>
            </a:xfrm>
            <a:custGeom>
              <a:avLst/>
              <a:gdLst/>
              <a:ahLst/>
              <a:cxnLst/>
              <a:rect l="l" t="t" r="r" b="b"/>
              <a:pathLst>
                <a:path w="1026" h="832" extrusionOk="0">
                  <a:moveTo>
                    <a:pt x="67" y="1"/>
                  </a:moveTo>
                  <a:lnTo>
                    <a:pt x="1" y="803"/>
                  </a:lnTo>
                  <a:cubicBezTo>
                    <a:pt x="1" y="803"/>
                    <a:pt x="643" y="832"/>
                    <a:pt x="899" y="832"/>
                  </a:cubicBezTo>
                  <a:cubicBezTo>
                    <a:pt x="964" y="832"/>
                    <a:pt x="1004" y="830"/>
                    <a:pt x="1004" y="825"/>
                  </a:cubicBezTo>
                  <a:cubicBezTo>
                    <a:pt x="1004" y="803"/>
                    <a:pt x="1026" y="1"/>
                    <a:pt x="1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3" name="Google Shape;5373;p50"/>
            <p:cNvSpPr/>
            <p:nvPr/>
          </p:nvSpPr>
          <p:spPr>
            <a:xfrm>
              <a:off x="3377000" y="3840775"/>
              <a:ext cx="80275" cy="65200"/>
            </a:xfrm>
            <a:custGeom>
              <a:avLst/>
              <a:gdLst/>
              <a:ahLst/>
              <a:cxnLst/>
              <a:rect l="l" t="t" r="r" b="b"/>
              <a:pathLst>
                <a:path w="3211" h="2608" extrusionOk="0">
                  <a:moveTo>
                    <a:pt x="1583" y="0"/>
                  </a:moveTo>
                  <a:cubicBezTo>
                    <a:pt x="1" y="89"/>
                    <a:pt x="223" y="2541"/>
                    <a:pt x="223" y="2541"/>
                  </a:cubicBezTo>
                  <a:lnTo>
                    <a:pt x="2698" y="2608"/>
                  </a:lnTo>
                  <a:cubicBezTo>
                    <a:pt x="3210" y="401"/>
                    <a:pt x="1672" y="0"/>
                    <a:pt x="1583" y="0"/>
                  </a:cubicBezTo>
                  <a:close/>
                </a:path>
              </a:pathLst>
            </a:custGeom>
            <a:solidFill>
              <a:srgbClr val="0E0535">
                <a:alpha val="781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4" name="Google Shape;5374;p50"/>
            <p:cNvSpPr/>
            <p:nvPr/>
          </p:nvSpPr>
          <p:spPr>
            <a:xfrm>
              <a:off x="3381450" y="3840200"/>
              <a:ext cx="68025" cy="67450"/>
            </a:xfrm>
            <a:custGeom>
              <a:avLst/>
              <a:gdLst/>
              <a:ahLst/>
              <a:cxnLst/>
              <a:rect l="l" t="t" r="r" b="b"/>
              <a:pathLst>
                <a:path w="2721" h="2698" extrusionOk="0">
                  <a:moveTo>
                    <a:pt x="1338" y="179"/>
                  </a:moveTo>
                  <a:lnTo>
                    <a:pt x="1294" y="1360"/>
                  </a:lnTo>
                  <a:lnTo>
                    <a:pt x="246" y="1294"/>
                  </a:lnTo>
                  <a:cubicBezTo>
                    <a:pt x="268" y="692"/>
                    <a:pt x="736" y="201"/>
                    <a:pt x="1338" y="179"/>
                  </a:cubicBezTo>
                  <a:close/>
                  <a:moveTo>
                    <a:pt x="1517" y="201"/>
                  </a:moveTo>
                  <a:cubicBezTo>
                    <a:pt x="2096" y="268"/>
                    <a:pt x="2542" y="759"/>
                    <a:pt x="2520" y="1360"/>
                  </a:cubicBezTo>
                  <a:lnTo>
                    <a:pt x="2520" y="1427"/>
                  </a:lnTo>
                  <a:lnTo>
                    <a:pt x="1472" y="1360"/>
                  </a:lnTo>
                  <a:lnTo>
                    <a:pt x="1517" y="201"/>
                  </a:lnTo>
                  <a:close/>
                  <a:moveTo>
                    <a:pt x="224" y="1494"/>
                  </a:moveTo>
                  <a:lnTo>
                    <a:pt x="1271" y="1539"/>
                  </a:lnTo>
                  <a:lnTo>
                    <a:pt x="1249" y="2475"/>
                  </a:lnTo>
                  <a:lnTo>
                    <a:pt x="202" y="2430"/>
                  </a:lnTo>
                  <a:lnTo>
                    <a:pt x="224" y="1494"/>
                  </a:lnTo>
                  <a:close/>
                  <a:moveTo>
                    <a:pt x="1472" y="1561"/>
                  </a:moveTo>
                  <a:lnTo>
                    <a:pt x="2520" y="1606"/>
                  </a:lnTo>
                  <a:lnTo>
                    <a:pt x="2475" y="2520"/>
                  </a:lnTo>
                  <a:lnTo>
                    <a:pt x="1427" y="2475"/>
                  </a:lnTo>
                  <a:lnTo>
                    <a:pt x="1472" y="1561"/>
                  </a:lnTo>
                  <a:close/>
                  <a:moveTo>
                    <a:pt x="1386" y="0"/>
                  </a:moveTo>
                  <a:cubicBezTo>
                    <a:pt x="670" y="0"/>
                    <a:pt x="90" y="571"/>
                    <a:pt x="68" y="1271"/>
                  </a:cubicBezTo>
                  <a:lnTo>
                    <a:pt x="1" y="2609"/>
                  </a:lnTo>
                  <a:lnTo>
                    <a:pt x="2653" y="2698"/>
                  </a:lnTo>
                  <a:lnTo>
                    <a:pt x="2698" y="1383"/>
                  </a:lnTo>
                  <a:cubicBezTo>
                    <a:pt x="2720" y="647"/>
                    <a:pt x="2163" y="23"/>
                    <a:pt x="1427" y="1"/>
                  </a:cubicBezTo>
                  <a:cubicBezTo>
                    <a:pt x="1414" y="0"/>
                    <a:pt x="1400" y="0"/>
                    <a:pt x="13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5" name="Google Shape;5375;p50"/>
            <p:cNvSpPr/>
            <p:nvPr/>
          </p:nvSpPr>
          <p:spPr>
            <a:xfrm>
              <a:off x="3392600" y="3849125"/>
              <a:ext cx="19525" cy="21200"/>
            </a:xfrm>
            <a:custGeom>
              <a:avLst/>
              <a:gdLst/>
              <a:ahLst/>
              <a:cxnLst/>
              <a:rect l="l" t="t" r="r" b="b"/>
              <a:pathLst>
                <a:path w="781" h="848" extrusionOk="0">
                  <a:moveTo>
                    <a:pt x="781" y="0"/>
                  </a:moveTo>
                  <a:cubicBezTo>
                    <a:pt x="781" y="0"/>
                    <a:pt x="179" y="134"/>
                    <a:pt x="1" y="803"/>
                  </a:cubicBezTo>
                  <a:lnTo>
                    <a:pt x="736" y="847"/>
                  </a:lnTo>
                  <a:lnTo>
                    <a:pt x="78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6" name="Google Shape;5376;p50"/>
            <p:cNvSpPr/>
            <p:nvPr/>
          </p:nvSpPr>
          <p:spPr>
            <a:xfrm>
              <a:off x="3419900" y="3849675"/>
              <a:ext cx="22325" cy="22325"/>
            </a:xfrm>
            <a:custGeom>
              <a:avLst/>
              <a:gdLst/>
              <a:ahLst/>
              <a:cxnLst/>
              <a:rect l="l" t="t" r="r" b="b"/>
              <a:pathLst>
                <a:path w="893" h="893" extrusionOk="0">
                  <a:moveTo>
                    <a:pt x="45" y="1"/>
                  </a:moveTo>
                  <a:lnTo>
                    <a:pt x="1" y="848"/>
                  </a:lnTo>
                  <a:lnTo>
                    <a:pt x="893" y="892"/>
                  </a:lnTo>
                  <a:cubicBezTo>
                    <a:pt x="893" y="892"/>
                    <a:pt x="893" y="134"/>
                    <a:pt x="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7" name="Google Shape;5377;p50"/>
            <p:cNvSpPr/>
            <p:nvPr/>
          </p:nvSpPr>
          <p:spPr>
            <a:xfrm>
              <a:off x="3418800" y="3881450"/>
              <a:ext cx="22875" cy="18975"/>
            </a:xfrm>
            <a:custGeom>
              <a:avLst/>
              <a:gdLst/>
              <a:ahLst/>
              <a:cxnLst/>
              <a:rect l="l" t="t" r="r" b="b"/>
              <a:pathLst>
                <a:path w="915" h="759" extrusionOk="0">
                  <a:moveTo>
                    <a:pt x="45" y="0"/>
                  </a:moveTo>
                  <a:lnTo>
                    <a:pt x="0" y="714"/>
                  </a:lnTo>
                  <a:lnTo>
                    <a:pt x="870" y="758"/>
                  </a:lnTo>
                  <a:lnTo>
                    <a:pt x="914" y="45"/>
                  </a:lnTo>
                  <a:lnTo>
                    <a:pt x="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8" name="Google Shape;5378;p50"/>
            <p:cNvSpPr/>
            <p:nvPr/>
          </p:nvSpPr>
          <p:spPr>
            <a:xfrm>
              <a:off x="3388150" y="3880325"/>
              <a:ext cx="22300" cy="19100"/>
            </a:xfrm>
            <a:custGeom>
              <a:avLst/>
              <a:gdLst/>
              <a:ahLst/>
              <a:cxnLst/>
              <a:rect l="l" t="t" r="r" b="b"/>
              <a:pathLst>
                <a:path w="892" h="764" extrusionOk="0">
                  <a:moveTo>
                    <a:pt x="45" y="1"/>
                  </a:moveTo>
                  <a:lnTo>
                    <a:pt x="0" y="714"/>
                  </a:lnTo>
                  <a:cubicBezTo>
                    <a:pt x="0" y="714"/>
                    <a:pt x="639" y="763"/>
                    <a:pt x="822" y="763"/>
                  </a:cubicBezTo>
                  <a:cubicBezTo>
                    <a:pt x="852" y="763"/>
                    <a:pt x="870" y="762"/>
                    <a:pt x="870" y="759"/>
                  </a:cubicBezTo>
                  <a:cubicBezTo>
                    <a:pt x="892" y="714"/>
                    <a:pt x="892" y="23"/>
                    <a:pt x="892" y="23"/>
                  </a:cubicBezTo>
                  <a:lnTo>
                    <a:pt x="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9" name="Google Shape;5379;p50"/>
            <p:cNvSpPr/>
            <p:nvPr/>
          </p:nvSpPr>
          <p:spPr>
            <a:xfrm>
              <a:off x="3430500" y="4283750"/>
              <a:ext cx="79400" cy="65250"/>
            </a:xfrm>
            <a:custGeom>
              <a:avLst/>
              <a:gdLst/>
              <a:ahLst/>
              <a:cxnLst/>
              <a:rect l="l" t="t" r="r" b="b"/>
              <a:pathLst>
                <a:path w="3176" h="2610" extrusionOk="0">
                  <a:moveTo>
                    <a:pt x="1590" y="1"/>
                  </a:moveTo>
                  <a:cubicBezTo>
                    <a:pt x="1587" y="1"/>
                    <a:pt x="1585" y="1"/>
                    <a:pt x="1583" y="2"/>
                  </a:cubicBezTo>
                  <a:cubicBezTo>
                    <a:pt x="0" y="69"/>
                    <a:pt x="223" y="2521"/>
                    <a:pt x="223" y="2521"/>
                  </a:cubicBezTo>
                  <a:lnTo>
                    <a:pt x="2675" y="2610"/>
                  </a:lnTo>
                  <a:cubicBezTo>
                    <a:pt x="3176" y="456"/>
                    <a:pt x="1723" y="1"/>
                    <a:pt x="1590" y="1"/>
                  </a:cubicBezTo>
                  <a:close/>
                </a:path>
              </a:pathLst>
            </a:custGeom>
            <a:solidFill>
              <a:srgbClr val="0E0535">
                <a:alpha val="781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0" name="Google Shape;5380;p50"/>
            <p:cNvSpPr/>
            <p:nvPr/>
          </p:nvSpPr>
          <p:spPr>
            <a:xfrm>
              <a:off x="3434950" y="4283200"/>
              <a:ext cx="68025" cy="67475"/>
            </a:xfrm>
            <a:custGeom>
              <a:avLst/>
              <a:gdLst/>
              <a:ahLst/>
              <a:cxnLst/>
              <a:rect l="l" t="t" r="r" b="b"/>
              <a:pathLst>
                <a:path w="2721" h="2699" extrusionOk="0">
                  <a:moveTo>
                    <a:pt x="1316" y="180"/>
                  </a:moveTo>
                  <a:lnTo>
                    <a:pt x="1271" y="1361"/>
                  </a:lnTo>
                  <a:lnTo>
                    <a:pt x="224" y="1294"/>
                  </a:lnTo>
                  <a:lnTo>
                    <a:pt x="224" y="1272"/>
                  </a:lnTo>
                  <a:cubicBezTo>
                    <a:pt x="246" y="670"/>
                    <a:pt x="736" y="202"/>
                    <a:pt x="1316" y="180"/>
                  </a:cubicBezTo>
                  <a:close/>
                  <a:moveTo>
                    <a:pt x="1494" y="180"/>
                  </a:moveTo>
                  <a:cubicBezTo>
                    <a:pt x="2096" y="247"/>
                    <a:pt x="2542" y="759"/>
                    <a:pt x="2520" y="1361"/>
                  </a:cubicBezTo>
                  <a:lnTo>
                    <a:pt x="2497" y="1428"/>
                  </a:lnTo>
                  <a:lnTo>
                    <a:pt x="1450" y="1361"/>
                  </a:lnTo>
                  <a:lnTo>
                    <a:pt x="1494" y="180"/>
                  </a:lnTo>
                  <a:close/>
                  <a:moveTo>
                    <a:pt x="224" y="1473"/>
                  </a:moveTo>
                  <a:lnTo>
                    <a:pt x="1271" y="1539"/>
                  </a:lnTo>
                  <a:lnTo>
                    <a:pt x="1227" y="2453"/>
                  </a:lnTo>
                  <a:lnTo>
                    <a:pt x="179" y="2409"/>
                  </a:lnTo>
                  <a:lnTo>
                    <a:pt x="224" y="1473"/>
                  </a:lnTo>
                  <a:close/>
                  <a:moveTo>
                    <a:pt x="1450" y="1539"/>
                  </a:moveTo>
                  <a:lnTo>
                    <a:pt x="2497" y="1606"/>
                  </a:lnTo>
                  <a:lnTo>
                    <a:pt x="2475" y="2498"/>
                  </a:lnTo>
                  <a:lnTo>
                    <a:pt x="1405" y="2453"/>
                  </a:lnTo>
                  <a:lnTo>
                    <a:pt x="1450" y="1539"/>
                  </a:lnTo>
                  <a:close/>
                  <a:moveTo>
                    <a:pt x="1385" y="1"/>
                  </a:moveTo>
                  <a:cubicBezTo>
                    <a:pt x="668" y="1"/>
                    <a:pt x="67" y="551"/>
                    <a:pt x="45" y="1272"/>
                  </a:cubicBezTo>
                  <a:lnTo>
                    <a:pt x="1" y="2587"/>
                  </a:lnTo>
                  <a:lnTo>
                    <a:pt x="2653" y="2699"/>
                  </a:lnTo>
                  <a:lnTo>
                    <a:pt x="2698" y="1361"/>
                  </a:lnTo>
                  <a:cubicBezTo>
                    <a:pt x="2720" y="648"/>
                    <a:pt x="2141" y="24"/>
                    <a:pt x="1427" y="1"/>
                  </a:cubicBezTo>
                  <a:cubicBezTo>
                    <a:pt x="1413" y="1"/>
                    <a:pt x="1399" y="1"/>
                    <a:pt x="13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1" name="Google Shape;5381;p50"/>
            <p:cNvSpPr/>
            <p:nvPr/>
          </p:nvSpPr>
          <p:spPr>
            <a:xfrm>
              <a:off x="3446100" y="4292150"/>
              <a:ext cx="18975" cy="21200"/>
            </a:xfrm>
            <a:custGeom>
              <a:avLst/>
              <a:gdLst/>
              <a:ahLst/>
              <a:cxnLst/>
              <a:rect l="l" t="t" r="r" b="b"/>
              <a:pathLst>
                <a:path w="759" h="848" extrusionOk="0">
                  <a:moveTo>
                    <a:pt x="758" y="0"/>
                  </a:moveTo>
                  <a:cubicBezTo>
                    <a:pt x="758" y="0"/>
                    <a:pt x="157" y="134"/>
                    <a:pt x="1" y="803"/>
                  </a:cubicBezTo>
                  <a:lnTo>
                    <a:pt x="714" y="847"/>
                  </a:lnTo>
                  <a:lnTo>
                    <a:pt x="75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2" name="Google Shape;5382;p50"/>
            <p:cNvSpPr/>
            <p:nvPr/>
          </p:nvSpPr>
          <p:spPr>
            <a:xfrm>
              <a:off x="3473400" y="4292150"/>
              <a:ext cx="21775" cy="22850"/>
            </a:xfrm>
            <a:custGeom>
              <a:avLst/>
              <a:gdLst/>
              <a:ahLst/>
              <a:cxnLst/>
              <a:rect l="l" t="t" r="r" b="b"/>
              <a:pathLst>
                <a:path w="871" h="914" extrusionOk="0">
                  <a:moveTo>
                    <a:pt x="23" y="0"/>
                  </a:moveTo>
                  <a:lnTo>
                    <a:pt x="1" y="869"/>
                  </a:lnTo>
                  <a:lnTo>
                    <a:pt x="870" y="914"/>
                  </a:lnTo>
                  <a:cubicBezTo>
                    <a:pt x="870" y="914"/>
                    <a:pt x="870" y="156"/>
                    <a:pt x="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3" name="Google Shape;5383;p50"/>
            <p:cNvSpPr/>
            <p:nvPr/>
          </p:nvSpPr>
          <p:spPr>
            <a:xfrm>
              <a:off x="3471725" y="4324450"/>
              <a:ext cx="22875" cy="18975"/>
            </a:xfrm>
            <a:custGeom>
              <a:avLst/>
              <a:gdLst/>
              <a:ahLst/>
              <a:cxnLst/>
              <a:rect l="l" t="t" r="r" b="b"/>
              <a:pathLst>
                <a:path w="915" h="759" extrusionOk="0">
                  <a:moveTo>
                    <a:pt x="45" y="1"/>
                  </a:moveTo>
                  <a:lnTo>
                    <a:pt x="1" y="714"/>
                  </a:lnTo>
                  <a:lnTo>
                    <a:pt x="893" y="759"/>
                  </a:lnTo>
                  <a:lnTo>
                    <a:pt x="915" y="23"/>
                  </a:lnTo>
                  <a:lnTo>
                    <a:pt x="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4" name="Google Shape;5384;p50"/>
            <p:cNvSpPr/>
            <p:nvPr/>
          </p:nvSpPr>
          <p:spPr>
            <a:xfrm>
              <a:off x="3441075" y="4323350"/>
              <a:ext cx="22875" cy="18575"/>
            </a:xfrm>
            <a:custGeom>
              <a:avLst/>
              <a:gdLst/>
              <a:ahLst/>
              <a:cxnLst/>
              <a:rect l="l" t="t" r="r" b="b"/>
              <a:pathLst>
                <a:path w="915" h="743" extrusionOk="0">
                  <a:moveTo>
                    <a:pt x="68" y="0"/>
                  </a:moveTo>
                  <a:lnTo>
                    <a:pt x="1" y="714"/>
                  </a:lnTo>
                  <a:cubicBezTo>
                    <a:pt x="1" y="714"/>
                    <a:pt x="572" y="742"/>
                    <a:pt x="800" y="742"/>
                  </a:cubicBezTo>
                  <a:cubicBezTo>
                    <a:pt x="857" y="742"/>
                    <a:pt x="893" y="740"/>
                    <a:pt x="893" y="736"/>
                  </a:cubicBezTo>
                  <a:cubicBezTo>
                    <a:pt x="893" y="714"/>
                    <a:pt x="915" y="23"/>
                    <a:pt x="915" y="23"/>
                  </a:cubicBezTo>
                  <a:lnTo>
                    <a:pt x="6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5" name="Google Shape;5385;p50"/>
            <p:cNvSpPr/>
            <p:nvPr/>
          </p:nvSpPr>
          <p:spPr>
            <a:xfrm>
              <a:off x="3525225" y="3958300"/>
              <a:ext cx="79600" cy="68600"/>
            </a:xfrm>
            <a:custGeom>
              <a:avLst/>
              <a:gdLst/>
              <a:ahLst/>
              <a:cxnLst/>
              <a:rect l="l" t="t" r="r" b="b"/>
              <a:pathLst>
                <a:path w="3184" h="2744" extrusionOk="0">
                  <a:moveTo>
                    <a:pt x="1546" y="0"/>
                  </a:moveTo>
                  <a:cubicBezTo>
                    <a:pt x="1532" y="0"/>
                    <a:pt x="1522" y="1"/>
                    <a:pt x="1516" y="2"/>
                  </a:cubicBezTo>
                  <a:cubicBezTo>
                    <a:pt x="1" y="381"/>
                    <a:pt x="669" y="2744"/>
                    <a:pt x="669" y="2744"/>
                  </a:cubicBezTo>
                  <a:lnTo>
                    <a:pt x="3099" y="2343"/>
                  </a:lnTo>
                  <a:cubicBezTo>
                    <a:pt x="3183" y="222"/>
                    <a:pt x="1784" y="0"/>
                    <a:pt x="1546" y="0"/>
                  </a:cubicBezTo>
                  <a:close/>
                </a:path>
              </a:pathLst>
            </a:custGeom>
            <a:solidFill>
              <a:srgbClr val="0E0535">
                <a:alpha val="781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6" name="Google Shape;5386;p50"/>
            <p:cNvSpPr/>
            <p:nvPr/>
          </p:nvSpPr>
          <p:spPr>
            <a:xfrm>
              <a:off x="3533600" y="3957400"/>
              <a:ext cx="73025" cy="70625"/>
            </a:xfrm>
            <a:custGeom>
              <a:avLst/>
              <a:gdLst/>
              <a:ahLst/>
              <a:cxnLst/>
              <a:rect l="l" t="t" r="r" b="b"/>
              <a:pathLst>
                <a:path w="2921" h="2825" extrusionOk="0">
                  <a:moveTo>
                    <a:pt x="1402" y="169"/>
                  </a:moveTo>
                  <a:cubicBezTo>
                    <a:pt x="1968" y="169"/>
                    <a:pt x="2456" y="579"/>
                    <a:pt x="2541" y="1130"/>
                  </a:cubicBezTo>
                  <a:lnTo>
                    <a:pt x="2541" y="1197"/>
                  </a:lnTo>
                  <a:lnTo>
                    <a:pt x="1494" y="1353"/>
                  </a:lnTo>
                  <a:lnTo>
                    <a:pt x="1315" y="172"/>
                  </a:lnTo>
                  <a:cubicBezTo>
                    <a:pt x="1344" y="170"/>
                    <a:pt x="1373" y="169"/>
                    <a:pt x="1402" y="169"/>
                  </a:cubicBezTo>
                  <a:close/>
                  <a:moveTo>
                    <a:pt x="1137" y="217"/>
                  </a:moveTo>
                  <a:lnTo>
                    <a:pt x="1315" y="1376"/>
                  </a:lnTo>
                  <a:lnTo>
                    <a:pt x="290" y="1509"/>
                  </a:lnTo>
                  <a:lnTo>
                    <a:pt x="290" y="1487"/>
                  </a:lnTo>
                  <a:cubicBezTo>
                    <a:pt x="178" y="908"/>
                    <a:pt x="580" y="350"/>
                    <a:pt x="1137" y="217"/>
                  </a:cubicBezTo>
                  <a:close/>
                  <a:moveTo>
                    <a:pt x="2563" y="1376"/>
                  </a:moveTo>
                  <a:lnTo>
                    <a:pt x="2719" y="2267"/>
                  </a:lnTo>
                  <a:lnTo>
                    <a:pt x="1672" y="2423"/>
                  </a:lnTo>
                  <a:lnTo>
                    <a:pt x="1538" y="1532"/>
                  </a:lnTo>
                  <a:lnTo>
                    <a:pt x="2563" y="1376"/>
                  </a:lnTo>
                  <a:close/>
                  <a:moveTo>
                    <a:pt x="1338" y="1554"/>
                  </a:moveTo>
                  <a:lnTo>
                    <a:pt x="1494" y="2468"/>
                  </a:lnTo>
                  <a:lnTo>
                    <a:pt x="446" y="2624"/>
                  </a:lnTo>
                  <a:lnTo>
                    <a:pt x="312" y="1688"/>
                  </a:lnTo>
                  <a:lnTo>
                    <a:pt x="1338" y="1554"/>
                  </a:lnTo>
                  <a:close/>
                  <a:moveTo>
                    <a:pt x="1407" y="0"/>
                  </a:moveTo>
                  <a:cubicBezTo>
                    <a:pt x="1340" y="0"/>
                    <a:pt x="1272" y="5"/>
                    <a:pt x="1204" y="16"/>
                  </a:cubicBezTo>
                  <a:cubicBezTo>
                    <a:pt x="490" y="127"/>
                    <a:pt x="0" y="796"/>
                    <a:pt x="112" y="1509"/>
                  </a:cubicBezTo>
                  <a:lnTo>
                    <a:pt x="312" y="2825"/>
                  </a:lnTo>
                  <a:lnTo>
                    <a:pt x="2920" y="2423"/>
                  </a:lnTo>
                  <a:lnTo>
                    <a:pt x="2719" y="1108"/>
                  </a:lnTo>
                  <a:cubicBezTo>
                    <a:pt x="2619" y="463"/>
                    <a:pt x="2044" y="0"/>
                    <a:pt x="14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7" name="Google Shape;5387;p50"/>
            <p:cNvSpPr/>
            <p:nvPr/>
          </p:nvSpPr>
          <p:spPr>
            <a:xfrm>
              <a:off x="3545300" y="3967250"/>
              <a:ext cx="17850" cy="23450"/>
            </a:xfrm>
            <a:custGeom>
              <a:avLst/>
              <a:gdLst/>
              <a:ahLst/>
              <a:cxnLst/>
              <a:rect l="l" t="t" r="r" b="b"/>
              <a:pathLst>
                <a:path w="714" h="938" extrusionOk="0">
                  <a:moveTo>
                    <a:pt x="602" y="1"/>
                  </a:moveTo>
                  <a:cubicBezTo>
                    <a:pt x="602" y="1"/>
                    <a:pt x="45" y="246"/>
                    <a:pt x="0" y="937"/>
                  </a:cubicBezTo>
                  <a:lnTo>
                    <a:pt x="713" y="848"/>
                  </a:lnTo>
                  <a:lnTo>
                    <a:pt x="6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8" name="Google Shape;5388;p50"/>
            <p:cNvSpPr/>
            <p:nvPr/>
          </p:nvSpPr>
          <p:spPr>
            <a:xfrm>
              <a:off x="3569250" y="3966125"/>
              <a:ext cx="25100" cy="21225"/>
            </a:xfrm>
            <a:custGeom>
              <a:avLst/>
              <a:gdLst/>
              <a:ahLst/>
              <a:cxnLst/>
              <a:rect l="l" t="t" r="r" b="b"/>
              <a:pathLst>
                <a:path w="1004" h="849" extrusionOk="0">
                  <a:moveTo>
                    <a:pt x="38" y="1"/>
                  </a:moveTo>
                  <a:cubicBezTo>
                    <a:pt x="26" y="1"/>
                    <a:pt x="13" y="1"/>
                    <a:pt x="1" y="1"/>
                  </a:cubicBezTo>
                  <a:lnTo>
                    <a:pt x="134" y="848"/>
                  </a:lnTo>
                  <a:lnTo>
                    <a:pt x="1004" y="715"/>
                  </a:lnTo>
                  <a:cubicBezTo>
                    <a:pt x="1004" y="715"/>
                    <a:pt x="852" y="1"/>
                    <a:pt x="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9" name="Google Shape;5389;p50"/>
            <p:cNvSpPr/>
            <p:nvPr/>
          </p:nvSpPr>
          <p:spPr>
            <a:xfrm>
              <a:off x="3573700" y="3994575"/>
              <a:ext cx="24550" cy="20625"/>
            </a:xfrm>
            <a:custGeom>
              <a:avLst/>
              <a:gdLst/>
              <a:ahLst/>
              <a:cxnLst/>
              <a:rect l="l" t="t" r="r" b="b"/>
              <a:pathLst>
                <a:path w="982" h="825" extrusionOk="0">
                  <a:moveTo>
                    <a:pt x="870" y="0"/>
                  </a:moveTo>
                  <a:lnTo>
                    <a:pt x="1" y="112"/>
                  </a:lnTo>
                  <a:lnTo>
                    <a:pt x="112" y="825"/>
                  </a:lnTo>
                  <a:lnTo>
                    <a:pt x="982" y="691"/>
                  </a:lnTo>
                  <a:lnTo>
                    <a:pt x="8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0" name="Google Shape;5390;p50"/>
            <p:cNvSpPr/>
            <p:nvPr/>
          </p:nvSpPr>
          <p:spPr>
            <a:xfrm>
              <a:off x="3544175" y="3998475"/>
              <a:ext cx="24000" cy="21750"/>
            </a:xfrm>
            <a:custGeom>
              <a:avLst/>
              <a:gdLst/>
              <a:ahLst/>
              <a:cxnLst/>
              <a:rect l="l" t="t" r="r" b="b"/>
              <a:pathLst>
                <a:path w="960" h="870" extrusionOk="0">
                  <a:moveTo>
                    <a:pt x="825" y="0"/>
                  </a:moveTo>
                  <a:lnTo>
                    <a:pt x="1" y="156"/>
                  </a:lnTo>
                  <a:lnTo>
                    <a:pt x="67" y="869"/>
                  </a:lnTo>
                  <a:cubicBezTo>
                    <a:pt x="67" y="869"/>
                    <a:pt x="959" y="758"/>
                    <a:pt x="937" y="713"/>
                  </a:cubicBezTo>
                  <a:cubicBezTo>
                    <a:pt x="937" y="691"/>
                    <a:pt x="825" y="0"/>
                    <a:pt x="82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1" name="Google Shape;5391;p50"/>
            <p:cNvSpPr/>
            <p:nvPr/>
          </p:nvSpPr>
          <p:spPr>
            <a:xfrm>
              <a:off x="2790775" y="4292625"/>
              <a:ext cx="91400" cy="79775"/>
            </a:xfrm>
            <a:custGeom>
              <a:avLst/>
              <a:gdLst/>
              <a:ahLst/>
              <a:cxnLst/>
              <a:rect l="l" t="t" r="r" b="b"/>
              <a:pathLst>
                <a:path w="3656" h="3191" extrusionOk="0">
                  <a:moveTo>
                    <a:pt x="1783" y="1"/>
                  </a:moveTo>
                  <a:cubicBezTo>
                    <a:pt x="1761" y="1"/>
                    <a:pt x="1745" y="2"/>
                    <a:pt x="1739" y="3"/>
                  </a:cubicBezTo>
                  <a:cubicBezTo>
                    <a:pt x="0" y="538"/>
                    <a:pt x="914" y="3191"/>
                    <a:pt x="914" y="3191"/>
                  </a:cubicBezTo>
                  <a:lnTo>
                    <a:pt x="3656" y="2611"/>
                  </a:lnTo>
                  <a:cubicBezTo>
                    <a:pt x="3635" y="211"/>
                    <a:pt x="2078" y="1"/>
                    <a:pt x="1783" y="1"/>
                  </a:cubicBezTo>
                  <a:close/>
                </a:path>
              </a:pathLst>
            </a:custGeom>
            <a:solidFill>
              <a:srgbClr val="0E0535">
                <a:alpha val="781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2" name="Google Shape;5392;p50"/>
            <p:cNvSpPr/>
            <p:nvPr/>
          </p:nvSpPr>
          <p:spPr>
            <a:xfrm>
              <a:off x="2800800" y="4291450"/>
              <a:ext cx="85850" cy="82625"/>
            </a:xfrm>
            <a:custGeom>
              <a:avLst/>
              <a:gdLst/>
              <a:ahLst/>
              <a:cxnLst/>
              <a:rect l="l" t="t" r="r" b="b"/>
              <a:pathLst>
                <a:path w="3434" h="3305" extrusionOk="0">
                  <a:moveTo>
                    <a:pt x="1664" y="217"/>
                  </a:moveTo>
                  <a:cubicBezTo>
                    <a:pt x="2266" y="217"/>
                    <a:pt x="2800" y="642"/>
                    <a:pt x="2943" y="1254"/>
                  </a:cubicBezTo>
                  <a:lnTo>
                    <a:pt x="2943" y="1321"/>
                  </a:lnTo>
                  <a:lnTo>
                    <a:pt x="1762" y="1544"/>
                  </a:lnTo>
                  <a:lnTo>
                    <a:pt x="1494" y="229"/>
                  </a:lnTo>
                  <a:cubicBezTo>
                    <a:pt x="1551" y="221"/>
                    <a:pt x="1608" y="217"/>
                    <a:pt x="1664" y="217"/>
                  </a:cubicBezTo>
                  <a:close/>
                  <a:moveTo>
                    <a:pt x="1293" y="273"/>
                  </a:moveTo>
                  <a:lnTo>
                    <a:pt x="1561" y="1588"/>
                  </a:lnTo>
                  <a:lnTo>
                    <a:pt x="380" y="1811"/>
                  </a:lnTo>
                  <a:lnTo>
                    <a:pt x="380" y="1789"/>
                  </a:lnTo>
                  <a:cubicBezTo>
                    <a:pt x="246" y="1098"/>
                    <a:pt x="647" y="452"/>
                    <a:pt x="1293" y="273"/>
                  </a:cubicBezTo>
                  <a:close/>
                  <a:moveTo>
                    <a:pt x="2987" y="1522"/>
                  </a:moveTo>
                  <a:lnTo>
                    <a:pt x="3188" y="2525"/>
                  </a:lnTo>
                  <a:lnTo>
                    <a:pt x="2007" y="2770"/>
                  </a:lnTo>
                  <a:lnTo>
                    <a:pt x="1806" y="1744"/>
                  </a:lnTo>
                  <a:lnTo>
                    <a:pt x="2987" y="1522"/>
                  </a:lnTo>
                  <a:close/>
                  <a:moveTo>
                    <a:pt x="1605" y="1789"/>
                  </a:moveTo>
                  <a:lnTo>
                    <a:pt x="1806" y="2814"/>
                  </a:lnTo>
                  <a:lnTo>
                    <a:pt x="647" y="3060"/>
                  </a:lnTo>
                  <a:lnTo>
                    <a:pt x="424" y="2012"/>
                  </a:lnTo>
                  <a:lnTo>
                    <a:pt x="1605" y="1789"/>
                  </a:lnTo>
                  <a:close/>
                  <a:moveTo>
                    <a:pt x="1634" y="0"/>
                  </a:moveTo>
                  <a:cubicBezTo>
                    <a:pt x="1536" y="0"/>
                    <a:pt x="1437" y="9"/>
                    <a:pt x="1338" y="28"/>
                  </a:cubicBezTo>
                  <a:cubicBezTo>
                    <a:pt x="536" y="206"/>
                    <a:pt x="1" y="1009"/>
                    <a:pt x="179" y="1811"/>
                  </a:cubicBezTo>
                  <a:lnTo>
                    <a:pt x="469" y="3305"/>
                  </a:lnTo>
                  <a:lnTo>
                    <a:pt x="3433" y="2681"/>
                  </a:lnTo>
                  <a:lnTo>
                    <a:pt x="3143" y="1209"/>
                  </a:lnTo>
                  <a:cubicBezTo>
                    <a:pt x="2987" y="484"/>
                    <a:pt x="2347"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3" name="Google Shape;5393;p50"/>
            <p:cNvSpPr/>
            <p:nvPr/>
          </p:nvSpPr>
          <p:spPr>
            <a:xfrm>
              <a:off x="2815300" y="4303275"/>
              <a:ext cx="20625" cy="27900"/>
            </a:xfrm>
            <a:custGeom>
              <a:avLst/>
              <a:gdLst/>
              <a:ahLst/>
              <a:cxnLst/>
              <a:rect l="l" t="t" r="r" b="b"/>
              <a:pathLst>
                <a:path w="825" h="1116" extrusionOk="0">
                  <a:moveTo>
                    <a:pt x="624" y="1"/>
                  </a:moveTo>
                  <a:cubicBezTo>
                    <a:pt x="624" y="1"/>
                    <a:pt x="0" y="335"/>
                    <a:pt x="0" y="1115"/>
                  </a:cubicBezTo>
                  <a:lnTo>
                    <a:pt x="825" y="959"/>
                  </a:lnTo>
                  <a:lnTo>
                    <a:pt x="62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4" name="Google Shape;5394;p50"/>
            <p:cNvSpPr/>
            <p:nvPr/>
          </p:nvSpPr>
          <p:spPr>
            <a:xfrm>
              <a:off x="2840925" y="4301525"/>
              <a:ext cx="29550" cy="24075"/>
            </a:xfrm>
            <a:custGeom>
              <a:avLst/>
              <a:gdLst/>
              <a:ahLst/>
              <a:cxnLst/>
              <a:rect l="l" t="t" r="r" b="b"/>
              <a:pathLst>
                <a:path w="1182" h="963" extrusionOk="0">
                  <a:moveTo>
                    <a:pt x="112" y="0"/>
                  </a:moveTo>
                  <a:cubicBezTo>
                    <a:pt x="76" y="0"/>
                    <a:pt x="39" y="1"/>
                    <a:pt x="0" y="4"/>
                  </a:cubicBezTo>
                  <a:lnTo>
                    <a:pt x="201" y="962"/>
                  </a:lnTo>
                  <a:lnTo>
                    <a:pt x="1182" y="762"/>
                  </a:lnTo>
                  <a:cubicBezTo>
                    <a:pt x="1182" y="762"/>
                    <a:pt x="997" y="0"/>
                    <a:pt x="11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5" name="Google Shape;5395;p50"/>
            <p:cNvSpPr/>
            <p:nvPr/>
          </p:nvSpPr>
          <p:spPr>
            <a:xfrm>
              <a:off x="2848175" y="4332825"/>
              <a:ext cx="28450" cy="24550"/>
            </a:xfrm>
            <a:custGeom>
              <a:avLst/>
              <a:gdLst/>
              <a:ahLst/>
              <a:cxnLst/>
              <a:rect l="l" t="t" r="r" b="b"/>
              <a:pathLst>
                <a:path w="1138" h="982" extrusionOk="0">
                  <a:moveTo>
                    <a:pt x="981" y="0"/>
                  </a:moveTo>
                  <a:lnTo>
                    <a:pt x="0" y="179"/>
                  </a:lnTo>
                  <a:lnTo>
                    <a:pt x="156" y="981"/>
                  </a:lnTo>
                  <a:lnTo>
                    <a:pt x="1137" y="780"/>
                  </a:lnTo>
                  <a:lnTo>
                    <a:pt x="98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6" name="Google Shape;5396;p50"/>
            <p:cNvSpPr/>
            <p:nvPr/>
          </p:nvSpPr>
          <p:spPr>
            <a:xfrm>
              <a:off x="2814725" y="4338950"/>
              <a:ext cx="27900" cy="25650"/>
            </a:xfrm>
            <a:custGeom>
              <a:avLst/>
              <a:gdLst/>
              <a:ahLst/>
              <a:cxnLst/>
              <a:rect l="l" t="t" r="r" b="b"/>
              <a:pathLst>
                <a:path w="1116" h="1026" extrusionOk="0">
                  <a:moveTo>
                    <a:pt x="937" y="0"/>
                  </a:moveTo>
                  <a:lnTo>
                    <a:pt x="1" y="223"/>
                  </a:lnTo>
                  <a:lnTo>
                    <a:pt x="135" y="1026"/>
                  </a:lnTo>
                  <a:cubicBezTo>
                    <a:pt x="135" y="1026"/>
                    <a:pt x="1115" y="847"/>
                    <a:pt x="1115" y="825"/>
                  </a:cubicBezTo>
                  <a:cubicBezTo>
                    <a:pt x="1115" y="781"/>
                    <a:pt x="937" y="0"/>
                    <a:pt x="9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7" name="Google Shape;5397;p50"/>
            <p:cNvSpPr/>
            <p:nvPr/>
          </p:nvSpPr>
          <p:spPr>
            <a:xfrm>
              <a:off x="3413775" y="4064225"/>
              <a:ext cx="27900" cy="123725"/>
            </a:xfrm>
            <a:custGeom>
              <a:avLst/>
              <a:gdLst/>
              <a:ahLst/>
              <a:cxnLst/>
              <a:rect l="l" t="t" r="r" b="b"/>
              <a:pathLst>
                <a:path w="1116" h="4949" extrusionOk="0">
                  <a:moveTo>
                    <a:pt x="179" y="0"/>
                  </a:moveTo>
                  <a:cubicBezTo>
                    <a:pt x="112" y="112"/>
                    <a:pt x="45" y="268"/>
                    <a:pt x="23" y="379"/>
                  </a:cubicBezTo>
                  <a:cubicBezTo>
                    <a:pt x="9" y="434"/>
                    <a:pt x="12" y="473"/>
                    <a:pt x="28" y="473"/>
                  </a:cubicBezTo>
                  <a:cubicBezTo>
                    <a:pt x="37" y="473"/>
                    <a:pt x="51" y="458"/>
                    <a:pt x="68" y="424"/>
                  </a:cubicBezTo>
                  <a:lnTo>
                    <a:pt x="68" y="424"/>
                  </a:lnTo>
                  <a:cubicBezTo>
                    <a:pt x="112" y="513"/>
                    <a:pt x="68" y="602"/>
                    <a:pt x="45" y="691"/>
                  </a:cubicBezTo>
                  <a:cubicBezTo>
                    <a:pt x="23" y="803"/>
                    <a:pt x="23" y="914"/>
                    <a:pt x="23" y="1026"/>
                  </a:cubicBezTo>
                  <a:cubicBezTo>
                    <a:pt x="1" y="1204"/>
                    <a:pt x="23" y="1360"/>
                    <a:pt x="90" y="1538"/>
                  </a:cubicBezTo>
                  <a:cubicBezTo>
                    <a:pt x="157" y="1694"/>
                    <a:pt x="246" y="1828"/>
                    <a:pt x="290" y="1962"/>
                  </a:cubicBezTo>
                  <a:cubicBezTo>
                    <a:pt x="335" y="2140"/>
                    <a:pt x="313" y="2341"/>
                    <a:pt x="335" y="2519"/>
                  </a:cubicBezTo>
                  <a:cubicBezTo>
                    <a:pt x="335" y="2608"/>
                    <a:pt x="335" y="2720"/>
                    <a:pt x="335" y="2809"/>
                  </a:cubicBezTo>
                  <a:cubicBezTo>
                    <a:pt x="335" y="2854"/>
                    <a:pt x="313" y="2898"/>
                    <a:pt x="313" y="2943"/>
                  </a:cubicBezTo>
                  <a:cubicBezTo>
                    <a:pt x="313" y="3010"/>
                    <a:pt x="335" y="3054"/>
                    <a:pt x="335" y="3121"/>
                  </a:cubicBezTo>
                  <a:cubicBezTo>
                    <a:pt x="313" y="3322"/>
                    <a:pt x="313" y="3545"/>
                    <a:pt x="313" y="3745"/>
                  </a:cubicBezTo>
                  <a:cubicBezTo>
                    <a:pt x="313" y="3857"/>
                    <a:pt x="290" y="3990"/>
                    <a:pt x="290" y="4102"/>
                  </a:cubicBezTo>
                  <a:cubicBezTo>
                    <a:pt x="313" y="4146"/>
                    <a:pt x="313" y="4191"/>
                    <a:pt x="313" y="4236"/>
                  </a:cubicBezTo>
                  <a:cubicBezTo>
                    <a:pt x="313" y="4280"/>
                    <a:pt x="290" y="4325"/>
                    <a:pt x="313" y="4392"/>
                  </a:cubicBezTo>
                  <a:cubicBezTo>
                    <a:pt x="313" y="4458"/>
                    <a:pt x="335" y="4503"/>
                    <a:pt x="335" y="4570"/>
                  </a:cubicBezTo>
                  <a:cubicBezTo>
                    <a:pt x="335" y="4614"/>
                    <a:pt x="290" y="4659"/>
                    <a:pt x="313" y="4726"/>
                  </a:cubicBezTo>
                  <a:cubicBezTo>
                    <a:pt x="335" y="4793"/>
                    <a:pt x="380" y="4860"/>
                    <a:pt x="380" y="4949"/>
                  </a:cubicBezTo>
                  <a:cubicBezTo>
                    <a:pt x="380" y="4904"/>
                    <a:pt x="402" y="4860"/>
                    <a:pt x="402" y="4815"/>
                  </a:cubicBezTo>
                  <a:cubicBezTo>
                    <a:pt x="402" y="4770"/>
                    <a:pt x="380" y="4726"/>
                    <a:pt x="402" y="4704"/>
                  </a:cubicBezTo>
                  <a:cubicBezTo>
                    <a:pt x="402" y="4503"/>
                    <a:pt x="402" y="4302"/>
                    <a:pt x="402" y="4079"/>
                  </a:cubicBezTo>
                  <a:cubicBezTo>
                    <a:pt x="402" y="3767"/>
                    <a:pt x="357" y="3478"/>
                    <a:pt x="402" y="3166"/>
                  </a:cubicBezTo>
                  <a:cubicBezTo>
                    <a:pt x="402" y="3032"/>
                    <a:pt x="402" y="2898"/>
                    <a:pt x="402" y="2764"/>
                  </a:cubicBezTo>
                  <a:cubicBezTo>
                    <a:pt x="402" y="2720"/>
                    <a:pt x="424" y="2698"/>
                    <a:pt x="424" y="2653"/>
                  </a:cubicBezTo>
                  <a:cubicBezTo>
                    <a:pt x="424" y="2608"/>
                    <a:pt x="402" y="2586"/>
                    <a:pt x="402" y="2541"/>
                  </a:cubicBezTo>
                  <a:cubicBezTo>
                    <a:pt x="402" y="2452"/>
                    <a:pt x="424" y="2363"/>
                    <a:pt x="447" y="2274"/>
                  </a:cubicBezTo>
                  <a:cubicBezTo>
                    <a:pt x="447" y="2185"/>
                    <a:pt x="447" y="2118"/>
                    <a:pt x="447" y="2051"/>
                  </a:cubicBezTo>
                  <a:cubicBezTo>
                    <a:pt x="447" y="2007"/>
                    <a:pt x="447" y="1962"/>
                    <a:pt x="469" y="1917"/>
                  </a:cubicBezTo>
                  <a:cubicBezTo>
                    <a:pt x="479" y="1865"/>
                    <a:pt x="488" y="1813"/>
                    <a:pt x="496" y="1761"/>
                  </a:cubicBezTo>
                  <a:lnTo>
                    <a:pt x="496" y="1761"/>
                  </a:lnTo>
                  <a:cubicBezTo>
                    <a:pt x="622" y="2114"/>
                    <a:pt x="679" y="2495"/>
                    <a:pt x="736" y="2876"/>
                  </a:cubicBezTo>
                  <a:cubicBezTo>
                    <a:pt x="692" y="2541"/>
                    <a:pt x="803" y="2229"/>
                    <a:pt x="781" y="1895"/>
                  </a:cubicBezTo>
                  <a:cubicBezTo>
                    <a:pt x="759" y="1806"/>
                    <a:pt x="736" y="1694"/>
                    <a:pt x="736" y="1583"/>
                  </a:cubicBezTo>
                  <a:cubicBezTo>
                    <a:pt x="736" y="1494"/>
                    <a:pt x="759" y="1405"/>
                    <a:pt x="803" y="1316"/>
                  </a:cubicBezTo>
                  <a:cubicBezTo>
                    <a:pt x="824" y="1273"/>
                    <a:pt x="846" y="1236"/>
                    <a:pt x="864" y="1199"/>
                  </a:cubicBezTo>
                  <a:lnTo>
                    <a:pt x="864" y="1199"/>
                  </a:lnTo>
                  <a:cubicBezTo>
                    <a:pt x="925" y="1345"/>
                    <a:pt x="983" y="1507"/>
                    <a:pt x="1004" y="1650"/>
                  </a:cubicBezTo>
                  <a:cubicBezTo>
                    <a:pt x="1026" y="1739"/>
                    <a:pt x="1048" y="1828"/>
                    <a:pt x="1048" y="1895"/>
                  </a:cubicBezTo>
                  <a:cubicBezTo>
                    <a:pt x="1071" y="2007"/>
                    <a:pt x="1004" y="2140"/>
                    <a:pt x="1071" y="2229"/>
                  </a:cubicBezTo>
                  <a:cubicBezTo>
                    <a:pt x="1115" y="2185"/>
                    <a:pt x="1093" y="2118"/>
                    <a:pt x="1093" y="2051"/>
                  </a:cubicBezTo>
                  <a:cubicBezTo>
                    <a:pt x="1093" y="1962"/>
                    <a:pt x="1093" y="1873"/>
                    <a:pt x="1093" y="1784"/>
                  </a:cubicBezTo>
                  <a:cubicBezTo>
                    <a:pt x="1093" y="1605"/>
                    <a:pt x="1115" y="1427"/>
                    <a:pt x="1093" y="1271"/>
                  </a:cubicBezTo>
                  <a:cubicBezTo>
                    <a:pt x="1093" y="1137"/>
                    <a:pt x="1115" y="1003"/>
                    <a:pt x="1093" y="892"/>
                  </a:cubicBezTo>
                  <a:cubicBezTo>
                    <a:pt x="1071" y="803"/>
                    <a:pt x="1048" y="736"/>
                    <a:pt x="1004" y="669"/>
                  </a:cubicBezTo>
                  <a:cubicBezTo>
                    <a:pt x="937" y="758"/>
                    <a:pt x="937" y="959"/>
                    <a:pt x="915" y="1070"/>
                  </a:cubicBezTo>
                  <a:cubicBezTo>
                    <a:pt x="903" y="1117"/>
                    <a:pt x="885" y="1158"/>
                    <a:pt x="864" y="1199"/>
                  </a:cubicBezTo>
                  <a:lnTo>
                    <a:pt x="864" y="1199"/>
                  </a:lnTo>
                  <a:cubicBezTo>
                    <a:pt x="859" y="1185"/>
                    <a:pt x="853" y="1172"/>
                    <a:pt x="848" y="1159"/>
                  </a:cubicBezTo>
                  <a:cubicBezTo>
                    <a:pt x="831" y="1109"/>
                    <a:pt x="710" y="811"/>
                    <a:pt x="634" y="811"/>
                  </a:cubicBezTo>
                  <a:cubicBezTo>
                    <a:pt x="610" y="811"/>
                    <a:pt x="591" y="840"/>
                    <a:pt x="580" y="914"/>
                  </a:cubicBezTo>
                  <a:cubicBezTo>
                    <a:pt x="543" y="1197"/>
                    <a:pt x="537" y="1479"/>
                    <a:pt x="496" y="1761"/>
                  </a:cubicBezTo>
                  <a:lnTo>
                    <a:pt x="496" y="1761"/>
                  </a:lnTo>
                  <a:cubicBezTo>
                    <a:pt x="474" y="1701"/>
                    <a:pt x="450" y="1642"/>
                    <a:pt x="424" y="1583"/>
                  </a:cubicBezTo>
                  <a:cubicBezTo>
                    <a:pt x="313" y="1293"/>
                    <a:pt x="201" y="1026"/>
                    <a:pt x="179" y="691"/>
                  </a:cubicBezTo>
                  <a:cubicBezTo>
                    <a:pt x="179" y="558"/>
                    <a:pt x="201" y="446"/>
                    <a:pt x="224" y="312"/>
                  </a:cubicBezTo>
                  <a:cubicBezTo>
                    <a:pt x="224" y="223"/>
                    <a:pt x="246" y="67"/>
                    <a:pt x="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8" name="Google Shape;5398;p50"/>
            <p:cNvSpPr/>
            <p:nvPr/>
          </p:nvSpPr>
          <p:spPr>
            <a:xfrm>
              <a:off x="3436075" y="4064225"/>
              <a:ext cx="27875" cy="123725"/>
            </a:xfrm>
            <a:custGeom>
              <a:avLst/>
              <a:gdLst/>
              <a:ahLst/>
              <a:cxnLst/>
              <a:rect l="l" t="t" r="r" b="b"/>
              <a:pathLst>
                <a:path w="1115" h="4949" extrusionOk="0">
                  <a:moveTo>
                    <a:pt x="1003" y="669"/>
                  </a:moveTo>
                  <a:cubicBezTo>
                    <a:pt x="914" y="758"/>
                    <a:pt x="937" y="959"/>
                    <a:pt x="892" y="1070"/>
                  </a:cubicBezTo>
                  <a:cubicBezTo>
                    <a:pt x="883" y="1108"/>
                    <a:pt x="869" y="1141"/>
                    <a:pt x="854" y="1174"/>
                  </a:cubicBezTo>
                  <a:lnTo>
                    <a:pt x="854" y="1174"/>
                  </a:lnTo>
                  <a:cubicBezTo>
                    <a:pt x="852" y="1169"/>
                    <a:pt x="849" y="1164"/>
                    <a:pt x="847" y="1159"/>
                  </a:cubicBezTo>
                  <a:cubicBezTo>
                    <a:pt x="813" y="1109"/>
                    <a:pt x="689" y="811"/>
                    <a:pt x="612" y="811"/>
                  </a:cubicBezTo>
                  <a:cubicBezTo>
                    <a:pt x="588" y="811"/>
                    <a:pt x="568" y="840"/>
                    <a:pt x="558" y="914"/>
                  </a:cubicBezTo>
                  <a:cubicBezTo>
                    <a:pt x="539" y="1189"/>
                    <a:pt x="536" y="1464"/>
                    <a:pt x="486" y="1739"/>
                  </a:cubicBezTo>
                  <a:lnTo>
                    <a:pt x="486" y="1739"/>
                  </a:lnTo>
                  <a:cubicBezTo>
                    <a:pt x="614" y="2098"/>
                    <a:pt x="655" y="2487"/>
                    <a:pt x="714" y="2876"/>
                  </a:cubicBezTo>
                  <a:cubicBezTo>
                    <a:pt x="669" y="2541"/>
                    <a:pt x="780" y="2229"/>
                    <a:pt x="758" y="1895"/>
                  </a:cubicBezTo>
                  <a:cubicBezTo>
                    <a:pt x="758" y="1806"/>
                    <a:pt x="714" y="1694"/>
                    <a:pt x="714" y="1583"/>
                  </a:cubicBezTo>
                  <a:cubicBezTo>
                    <a:pt x="714" y="1494"/>
                    <a:pt x="736" y="1405"/>
                    <a:pt x="780" y="1316"/>
                  </a:cubicBezTo>
                  <a:cubicBezTo>
                    <a:pt x="806" y="1264"/>
                    <a:pt x="832" y="1220"/>
                    <a:pt x="854" y="1174"/>
                  </a:cubicBezTo>
                  <a:lnTo>
                    <a:pt x="854" y="1174"/>
                  </a:lnTo>
                  <a:cubicBezTo>
                    <a:pt x="917" y="1327"/>
                    <a:pt x="960" y="1499"/>
                    <a:pt x="1003" y="1650"/>
                  </a:cubicBezTo>
                  <a:cubicBezTo>
                    <a:pt x="1026" y="1739"/>
                    <a:pt x="1026" y="1828"/>
                    <a:pt x="1048" y="1895"/>
                  </a:cubicBezTo>
                  <a:cubicBezTo>
                    <a:pt x="1048" y="2007"/>
                    <a:pt x="1003" y="2140"/>
                    <a:pt x="1048" y="2229"/>
                  </a:cubicBezTo>
                  <a:cubicBezTo>
                    <a:pt x="1093" y="2185"/>
                    <a:pt x="1070" y="2118"/>
                    <a:pt x="1070" y="2051"/>
                  </a:cubicBezTo>
                  <a:cubicBezTo>
                    <a:pt x="1070" y="1962"/>
                    <a:pt x="1093" y="1873"/>
                    <a:pt x="1093" y="1784"/>
                  </a:cubicBezTo>
                  <a:cubicBezTo>
                    <a:pt x="1093" y="1605"/>
                    <a:pt x="1115" y="1427"/>
                    <a:pt x="1093" y="1271"/>
                  </a:cubicBezTo>
                  <a:cubicBezTo>
                    <a:pt x="1070" y="1137"/>
                    <a:pt x="1093" y="1003"/>
                    <a:pt x="1070" y="892"/>
                  </a:cubicBezTo>
                  <a:cubicBezTo>
                    <a:pt x="1048" y="803"/>
                    <a:pt x="1026" y="736"/>
                    <a:pt x="1003" y="669"/>
                  </a:cubicBezTo>
                  <a:close/>
                  <a:moveTo>
                    <a:pt x="156" y="0"/>
                  </a:moveTo>
                  <a:cubicBezTo>
                    <a:pt x="89" y="112"/>
                    <a:pt x="45" y="268"/>
                    <a:pt x="0" y="379"/>
                  </a:cubicBezTo>
                  <a:cubicBezTo>
                    <a:pt x="0" y="434"/>
                    <a:pt x="0" y="473"/>
                    <a:pt x="16" y="473"/>
                  </a:cubicBezTo>
                  <a:cubicBezTo>
                    <a:pt x="26" y="473"/>
                    <a:pt x="42" y="458"/>
                    <a:pt x="67" y="424"/>
                  </a:cubicBezTo>
                  <a:lnTo>
                    <a:pt x="67" y="424"/>
                  </a:lnTo>
                  <a:cubicBezTo>
                    <a:pt x="89" y="513"/>
                    <a:pt x="45" y="602"/>
                    <a:pt x="23" y="691"/>
                  </a:cubicBezTo>
                  <a:cubicBezTo>
                    <a:pt x="0" y="803"/>
                    <a:pt x="0" y="914"/>
                    <a:pt x="0" y="1026"/>
                  </a:cubicBezTo>
                  <a:cubicBezTo>
                    <a:pt x="0" y="1204"/>
                    <a:pt x="0" y="1360"/>
                    <a:pt x="89" y="1538"/>
                  </a:cubicBezTo>
                  <a:cubicBezTo>
                    <a:pt x="156" y="1694"/>
                    <a:pt x="223" y="1828"/>
                    <a:pt x="268" y="1962"/>
                  </a:cubicBezTo>
                  <a:cubicBezTo>
                    <a:pt x="335" y="2140"/>
                    <a:pt x="312" y="2341"/>
                    <a:pt x="312" y="2519"/>
                  </a:cubicBezTo>
                  <a:cubicBezTo>
                    <a:pt x="312" y="2608"/>
                    <a:pt x="312" y="2720"/>
                    <a:pt x="312" y="2809"/>
                  </a:cubicBezTo>
                  <a:cubicBezTo>
                    <a:pt x="312" y="2854"/>
                    <a:pt x="290" y="2898"/>
                    <a:pt x="312" y="2943"/>
                  </a:cubicBezTo>
                  <a:cubicBezTo>
                    <a:pt x="312" y="3010"/>
                    <a:pt x="335" y="3054"/>
                    <a:pt x="312" y="3121"/>
                  </a:cubicBezTo>
                  <a:cubicBezTo>
                    <a:pt x="290" y="3322"/>
                    <a:pt x="312" y="3545"/>
                    <a:pt x="290" y="3745"/>
                  </a:cubicBezTo>
                  <a:cubicBezTo>
                    <a:pt x="290" y="3857"/>
                    <a:pt x="268" y="3990"/>
                    <a:pt x="290" y="4102"/>
                  </a:cubicBezTo>
                  <a:cubicBezTo>
                    <a:pt x="290" y="4146"/>
                    <a:pt x="312" y="4191"/>
                    <a:pt x="312" y="4236"/>
                  </a:cubicBezTo>
                  <a:cubicBezTo>
                    <a:pt x="312" y="4280"/>
                    <a:pt x="290" y="4325"/>
                    <a:pt x="290" y="4392"/>
                  </a:cubicBezTo>
                  <a:cubicBezTo>
                    <a:pt x="290" y="4458"/>
                    <a:pt x="312" y="4503"/>
                    <a:pt x="312" y="4570"/>
                  </a:cubicBezTo>
                  <a:cubicBezTo>
                    <a:pt x="312" y="4614"/>
                    <a:pt x="290" y="4659"/>
                    <a:pt x="290" y="4726"/>
                  </a:cubicBezTo>
                  <a:cubicBezTo>
                    <a:pt x="312" y="4793"/>
                    <a:pt x="357" y="4860"/>
                    <a:pt x="357" y="4949"/>
                  </a:cubicBezTo>
                  <a:cubicBezTo>
                    <a:pt x="357" y="4904"/>
                    <a:pt x="379" y="4860"/>
                    <a:pt x="379" y="4815"/>
                  </a:cubicBezTo>
                  <a:cubicBezTo>
                    <a:pt x="379" y="4770"/>
                    <a:pt x="379" y="4726"/>
                    <a:pt x="379" y="4704"/>
                  </a:cubicBezTo>
                  <a:cubicBezTo>
                    <a:pt x="379" y="4503"/>
                    <a:pt x="379" y="4302"/>
                    <a:pt x="379" y="4079"/>
                  </a:cubicBezTo>
                  <a:cubicBezTo>
                    <a:pt x="379" y="3767"/>
                    <a:pt x="335" y="3478"/>
                    <a:pt x="379" y="3166"/>
                  </a:cubicBezTo>
                  <a:cubicBezTo>
                    <a:pt x="402" y="3032"/>
                    <a:pt x="379" y="2898"/>
                    <a:pt x="379" y="2764"/>
                  </a:cubicBezTo>
                  <a:cubicBezTo>
                    <a:pt x="402" y="2720"/>
                    <a:pt x="402" y="2698"/>
                    <a:pt x="402" y="2653"/>
                  </a:cubicBezTo>
                  <a:cubicBezTo>
                    <a:pt x="402" y="2608"/>
                    <a:pt x="379" y="2586"/>
                    <a:pt x="379" y="2541"/>
                  </a:cubicBezTo>
                  <a:cubicBezTo>
                    <a:pt x="379" y="2452"/>
                    <a:pt x="424" y="2363"/>
                    <a:pt x="424" y="2274"/>
                  </a:cubicBezTo>
                  <a:cubicBezTo>
                    <a:pt x="424" y="2185"/>
                    <a:pt x="424" y="2118"/>
                    <a:pt x="424" y="2051"/>
                  </a:cubicBezTo>
                  <a:cubicBezTo>
                    <a:pt x="446" y="2007"/>
                    <a:pt x="446" y="1962"/>
                    <a:pt x="446" y="1917"/>
                  </a:cubicBezTo>
                  <a:cubicBezTo>
                    <a:pt x="462" y="1858"/>
                    <a:pt x="475" y="1798"/>
                    <a:pt x="486" y="1739"/>
                  </a:cubicBezTo>
                  <a:lnTo>
                    <a:pt x="486" y="1739"/>
                  </a:lnTo>
                  <a:cubicBezTo>
                    <a:pt x="467" y="1686"/>
                    <a:pt x="447" y="1634"/>
                    <a:pt x="424" y="1583"/>
                  </a:cubicBezTo>
                  <a:cubicBezTo>
                    <a:pt x="290" y="1293"/>
                    <a:pt x="179" y="1026"/>
                    <a:pt x="179" y="691"/>
                  </a:cubicBezTo>
                  <a:cubicBezTo>
                    <a:pt x="179" y="558"/>
                    <a:pt x="179" y="446"/>
                    <a:pt x="201" y="312"/>
                  </a:cubicBezTo>
                  <a:cubicBezTo>
                    <a:pt x="201" y="223"/>
                    <a:pt x="246" y="67"/>
                    <a:pt x="1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9" name="Google Shape;5399;p50"/>
            <p:cNvSpPr/>
            <p:nvPr/>
          </p:nvSpPr>
          <p:spPr>
            <a:xfrm>
              <a:off x="3583175" y="4226950"/>
              <a:ext cx="27900" cy="123175"/>
            </a:xfrm>
            <a:custGeom>
              <a:avLst/>
              <a:gdLst/>
              <a:ahLst/>
              <a:cxnLst/>
              <a:rect l="l" t="t" r="r" b="b"/>
              <a:pathLst>
                <a:path w="1116" h="4927" extrusionOk="0">
                  <a:moveTo>
                    <a:pt x="706" y="2776"/>
                  </a:moveTo>
                  <a:cubicBezTo>
                    <a:pt x="708" y="2802"/>
                    <a:pt x="711" y="2828"/>
                    <a:pt x="714" y="2853"/>
                  </a:cubicBezTo>
                  <a:cubicBezTo>
                    <a:pt x="712" y="2827"/>
                    <a:pt x="709" y="2802"/>
                    <a:pt x="706" y="2776"/>
                  </a:cubicBezTo>
                  <a:close/>
                  <a:moveTo>
                    <a:pt x="157" y="0"/>
                  </a:moveTo>
                  <a:cubicBezTo>
                    <a:pt x="112" y="112"/>
                    <a:pt x="46" y="245"/>
                    <a:pt x="23" y="379"/>
                  </a:cubicBezTo>
                  <a:cubicBezTo>
                    <a:pt x="9" y="423"/>
                    <a:pt x="4" y="467"/>
                    <a:pt x="21" y="467"/>
                  </a:cubicBezTo>
                  <a:cubicBezTo>
                    <a:pt x="30" y="467"/>
                    <a:pt x="45" y="454"/>
                    <a:pt x="68" y="424"/>
                  </a:cubicBezTo>
                  <a:lnTo>
                    <a:pt x="68" y="424"/>
                  </a:lnTo>
                  <a:cubicBezTo>
                    <a:pt x="112" y="513"/>
                    <a:pt x="46" y="602"/>
                    <a:pt x="46" y="669"/>
                  </a:cubicBezTo>
                  <a:cubicBezTo>
                    <a:pt x="23" y="780"/>
                    <a:pt x="23" y="892"/>
                    <a:pt x="23" y="1003"/>
                  </a:cubicBezTo>
                  <a:cubicBezTo>
                    <a:pt x="1" y="1204"/>
                    <a:pt x="23" y="1360"/>
                    <a:pt x="90" y="1538"/>
                  </a:cubicBezTo>
                  <a:cubicBezTo>
                    <a:pt x="157" y="1672"/>
                    <a:pt x="246" y="1806"/>
                    <a:pt x="291" y="1962"/>
                  </a:cubicBezTo>
                  <a:cubicBezTo>
                    <a:pt x="335" y="2140"/>
                    <a:pt x="313" y="2318"/>
                    <a:pt x="335" y="2497"/>
                  </a:cubicBezTo>
                  <a:cubicBezTo>
                    <a:pt x="335" y="2586"/>
                    <a:pt x="335" y="2697"/>
                    <a:pt x="313" y="2809"/>
                  </a:cubicBezTo>
                  <a:cubicBezTo>
                    <a:pt x="313" y="2853"/>
                    <a:pt x="313" y="2876"/>
                    <a:pt x="313" y="2920"/>
                  </a:cubicBezTo>
                  <a:cubicBezTo>
                    <a:pt x="313" y="2987"/>
                    <a:pt x="335" y="3032"/>
                    <a:pt x="335" y="3098"/>
                  </a:cubicBezTo>
                  <a:cubicBezTo>
                    <a:pt x="313" y="3299"/>
                    <a:pt x="313" y="3522"/>
                    <a:pt x="313" y="3745"/>
                  </a:cubicBezTo>
                  <a:cubicBezTo>
                    <a:pt x="313" y="3856"/>
                    <a:pt x="291" y="3968"/>
                    <a:pt x="291" y="4079"/>
                  </a:cubicBezTo>
                  <a:cubicBezTo>
                    <a:pt x="291" y="4124"/>
                    <a:pt x="313" y="4168"/>
                    <a:pt x="313" y="4213"/>
                  </a:cubicBezTo>
                  <a:cubicBezTo>
                    <a:pt x="313" y="4280"/>
                    <a:pt x="291" y="4324"/>
                    <a:pt x="291" y="4369"/>
                  </a:cubicBezTo>
                  <a:cubicBezTo>
                    <a:pt x="313" y="4436"/>
                    <a:pt x="313" y="4480"/>
                    <a:pt x="313" y="4547"/>
                  </a:cubicBezTo>
                  <a:cubicBezTo>
                    <a:pt x="313" y="4614"/>
                    <a:pt x="291" y="4659"/>
                    <a:pt x="313" y="4703"/>
                  </a:cubicBezTo>
                  <a:cubicBezTo>
                    <a:pt x="331" y="4776"/>
                    <a:pt x="364" y="4819"/>
                    <a:pt x="376" y="4881"/>
                  </a:cubicBezTo>
                  <a:lnTo>
                    <a:pt x="376" y="4881"/>
                  </a:lnTo>
                  <a:cubicBezTo>
                    <a:pt x="382" y="4852"/>
                    <a:pt x="402" y="4822"/>
                    <a:pt x="402" y="4793"/>
                  </a:cubicBezTo>
                  <a:cubicBezTo>
                    <a:pt x="402" y="4770"/>
                    <a:pt x="380" y="4726"/>
                    <a:pt x="380" y="4681"/>
                  </a:cubicBezTo>
                  <a:cubicBezTo>
                    <a:pt x="402" y="4480"/>
                    <a:pt x="402" y="4280"/>
                    <a:pt x="402" y="4079"/>
                  </a:cubicBezTo>
                  <a:cubicBezTo>
                    <a:pt x="380" y="3767"/>
                    <a:pt x="358" y="3455"/>
                    <a:pt x="380" y="3143"/>
                  </a:cubicBezTo>
                  <a:cubicBezTo>
                    <a:pt x="402" y="3009"/>
                    <a:pt x="402" y="2898"/>
                    <a:pt x="402" y="2764"/>
                  </a:cubicBezTo>
                  <a:cubicBezTo>
                    <a:pt x="402" y="2720"/>
                    <a:pt x="424" y="2697"/>
                    <a:pt x="424" y="2630"/>
                  </a:cubicBezTo>
                  <a:cubicBezTo>
                    <a:pt x="402" y="2608"/>
                    <a:pt x="402" y="2564"/>
                    <a:pt x="402" y="2541"/>
                  </a:cubicBezTo>
                  <a:cubicBezTo>
                    <a:pt x="402" y="2430"/>
                    <a:pt x="424" y="2341"/>
                    <a:pt x="424" y="2251"/>
                  </a:cubicBezTo>
                  <a:cubicBezTo>
                    <a:pt x="424" y="2185"/>
                    <a:pt x="424" y="2118"/>
                    <a:pt x="447" y="2029"/>
                  </a:cubicBezTo>
                  <a:cubicBezTo>
                    <a:pt x="447" y="1984"/>
                    <a:pt x="447" y="1939"/>
                    <a:pt x="469" y="1917"/>
                  </a:cubicBezTo>
                  <a:cubicBezTo>
                    <a:pt x="480" y="1862"/>
                    <a:pt x="489" y="1806"/>
                    <a:pt x="497" y="1750"/>
                  </a:cubicBezTo>
                  <a:lnTo>
                    <a:pt x="497" y="1750"/>
                  </a:lnTo>
                  <a:cubicBezTo>
                    <a:pt x="614" y="2086"/>
                    <a:pt x="669" y="2425"/>
                    <a:pt x="706" y="2776"/>
                  </a:cubicBezTo>
                  <a:lnTo>
                    <a:pt x="706" y="2776"/>
                  </a:lnTo>
                  <a:cubicBezTo>
                    <a:pt x="687" y="2487"/>
                    <a:pt x="779" y="2181"/>
                    <a:pt x="759" y="1895"/>
                  </a:cubicBezTo>
                  <a:cubicBezTo>
                    <a:pt x="759" y="1783"/>
                    <a:pt x="736" y="1694"/>
                    <a:pt x="736" y="1583"/>
                  </a:cubicBezTo>
                  <a:cubicBezTo>
                    <a:pt x="736" y="1494"/>
                    <a:pt x="759" y="1404"/>
                    <a:pt x="803" y="1315"/>
                  </a:cubicBezTo>
                  <a:cubicBezTo>
                    <a:pt x="815" y="1268"/>
                    <a:pt x="833" y="1221"/>
                    <a:pt x="854" y="1174"/>
                  </a:cubicBezTo>
                  <a:lnTo>
                    <a:pt x="854" y="1174"/>
                  </a:lnTo>
                  <a:cubicBezTo>
                    <a:pt x="918" y="1325"/>
                    <a:pt x="961" y="1477"/>
                    <a:pt x="1004" y="1650"/>
                  </a:cubicBezTo>
                  <a:cubicBezTo>
                    <a:pt x="1026" y="1739"/>
                    <a:pt x="1049" y="1806"/>
                    <a:pt x="1049" y="1895"/>
                  </a:cubicBezTo>
                  <a:cubicBezTo>
                    <a:pt x="1071" y="1984"/>
                    <a:pt x="1004" y="2140"/>
                    <a:pt x="1071" y="2229"/>
                  </a:cubicBezTo>
                  <a:cubicBezTo>
                    <a:pt x="1093" y="2162"/>
                    <a:pt x="1093" y="2095"/>
                    <a:pt x="1093" y="2029"/>
                  </a:cubicBezTo>
                  <a:cubicBezTo>
                    <a:pt x="1093" y="1939"/>
                    <a:pt x="1093" y="1850"/>
                    <a:pt x="1093" y="1761"/>
                  </a:cubicBezTo>
                  <a:cubicBezTo>
                    <a:pt x="1093" y="1605"/>
                    <a:pt x="1115" y="1427"/>
                    <a:pt x="1093" y="1248"/>
                  </a:cubicBezTo>
                  <a:cubicBezTo>
                    <a:pt x="1071" y="1115"/>
                    <a:pt x="1093" y="1003"/>
                    <a:pt x="1071" y="869"/>
                  </a:cubicBezTo>
                  <a:cubicBezTo>
                    <a:pt x="1071" y="803"/>
                    <a:pt x="1026" y="713"/>
                    <a:pt x="1004" y="647"/>
                  </a:cubicBezTo>
                  <a:cubicBezTo>
                    <a:pt x="937" y="736"/>
                    <a:pt x="937" y="936"/>
                    <a:pt x="915" y="1048"/>
                  </a:cubicBezTo>
                  <a:cubicBezTo>
                    <a:pt x="894" y="1090"/>
                    <a:pt x="873" y="1132"/>
                    <a:pt x="854" y="1174"/>
                  </a:cubicBezTo>
                  <a:lnTo>
                    <a:pt x="854" y="1174"/>
                  </a:lnTo>
                  <a:cubicBezTo>
                    <a:pt x="852" y="1169"/>
                    <a:pt x="850" y="1164"/>
                    <a:pt x="848" y="1159"/>
                  </a:cubicBezTo>
                  <a:cubicBezTo>
                    <a:pt x="831" y="1091"/>
                    <a:pt x="695" y="798"/>
                    <a:pt x="623" y="798"/>
                  </a:cubicBezTo>
                  <a:cubicBezTo>
                    <a:pt x="602" y="798"/>
                    <a:pt x="586" y="825"/>
                    <a:pt x="580" y="892"/>
                  </a:cubicBezTo>
                  <a:cubicBezTo>
                    <a:pt x="543" y="1171"/>
                    <a:pt x="537" y="1466"/>
                    <a:pt x="497" y="1750"/>
                  </a:cubicBezTo>
                  <a:lnTo>
                    <a:pt x="497" y="1750"/>
                  </a:lnTo>
                  <a:cubicBezTo>
                    <a:pt x="475" y="1687"/>
                    <a:pt x="451" y="1624"/>
                    <a:pt x="424" y="1560"/>
                  </a:cubicBezTo>
                  <a:cubicBezTo>
                    <a:pt x="291" y="1271"/>
                    <a:pt x="179" y="1003"/>
                    <a:pt x="179" y="691"/>
                  </a:cubicBezTo>
                  <a:cubicBezTo>
                    <a:pt x="179" y="557"/>
                    <a:pt x="202" y="424"/>
                    <a:pt x="202" y="290"/>
                  </a:cubicBezTo>
                  <a:cubicBezTo>
                    <a:pt x="224" y="223"/>
                    <a:pt x="246" y="45"/>
                    <a:pt x="157" y="0"/>
                  </a:cubicBezTo>
                  <a:close/>
                  <a:moveTo>
                    <a:pt x="376" y="4881"/>
                  </a:moveTo>
                  <a:cubicBezTo>
                    <a:pt x="372" y="4896"/>
                    <a:pt x="372" y="4911"/>
                    <a:pt x="380" y="4926"/>
                  </a:cubicBezTo>
                  <a:cubicBezTo>
                    <a:pt x="380" y="4910"/>
                    <a:pt x="378" y="4895"/>
                    <a:pt x="376" y="488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0" name="Google Shape;5400;p50"/>
            <p:cNvSpPr/>
            <p:nvPr/>
          </p:nvSpPr>
          <p:spPr>
            <a:xfrm>
              <a:off x="3605100" y="4249800"/>
              <a:ext cx="28275" cy="123175"/>
            </a:xfrm>
            <a:custGeom>
              <a:avLst/>
              <a:gdLst/>
              <a:ahLst/>
              <a:cxnLst/>
              <a:rect l="l" t="t" r="r" b="b"/>
              <a:pathLst>
                <a:path w="1131" h="4927" extrusionOk="0">
                  <a:moveTo>
                    <a:pt x="172" y="0"/>
                  </a:moveTo>
                  <a:cubicBezTo>
                    <a:pt x="105" y="111"/>
                    <a:pt x="38" y="245"/>
                    <a:pt x="16" y="379"/>
                  </a:cubicBezTo>
                  <a:cubicBezTo>
                    <a:pt x="1" y="423"/>
                    <a:pt x="5" y="467"/>
                    <a:pt x="29" y="467"/>
                  </a:cubicBezTo>
                  <a:cubicBezTo>
                    <a:pt x="42" y="467"/>
                    <a:pt x="59" y="454"/>
                    <a:pt x="82" y="424"/>
                  </a:cubicBezTo>
                  <a:lnTo>
                    <a:pt x="82" y="424"/>
                  </a:lnTo>
                  <a:cubicBezTo>
                    <a:pt x="105" y="513"/>
                    <a:pt x="60" y="602"/>
                    <a:pt x="38" y="669"/>
                  </a:cubicBezTo>
                  <a:cubicBezTo>
                    <a:pt x="16" y="780"/>
                    <a:pt x="16" y="914"/>
                    <a:pt x="16" y="1003"/>
                  </a:cubicBezTo>
                  <a:cubicBezTo>
                    <a:pt x="16" y="1204"/>
                    <a:pt x="16" y="1360"/>
                    <a:pt x="105" y="1538"/>
                  </a:cubicBezTo>
                  <a:cubicBezTo>
                    <a:pt x="172" y="1672"/>
                    <a:pt x="238" y="1806"/>
                    <a:pt x="283" y="1962"/>
                  </a:cubicBezTo>
                  <a:cubicBezTo>
                    <a:pt x="350" y="2140"/>
                    <a:pt x="305" y="2340"/>
                    <a:pt x="328" y="2497"/>
                  </a:cubicBezTo>
                  <a:cubicBezTo>
                    <a:pt x="328" y="2586"/>
                    <a:pt x="328" y="2697"/>
                    <a:pt x="328" y="2809"/>
                  </a:cubicBezTo>
                  <a:cubicBezTo>
                    <a:pt x="328" y="2853"/>
                    <a:pt x="305" y="2875"/>
                    <a:pt x="305" y="2942"/>
                  </a:cubicBezTo>
                  <a:cubicBezTo>
                    <a:pt x="305" y="2987"/>
                    <a:pt x="328" y="3054"/>
                    <a:pt x="328" y="3098"/>
                  </a:cubicBezTo>
                  <a:cubicBezTo>
                    <a:pt x="305" y="3321"/>
                    <a:pt x="305" y="3522"/>
                    <a:pt x="305" y="3745"/>
                  </a:cubicBezTo>
                  <a:cubicBezTo>
                    <a:pt x="305" y="3856"/>
                    <a:pt x="283" y="3968"/>
                    <a:pt x="305" y="4101"/>
                  </a:cubicBezTo>
                  <a:cubicBezTo>
                    <a:pt x="305" y="4124"/>
                    <a:pt x="305" y="4168"/>
                    <a:pt x="305" y="4213"/>
                  </a:cubicBezTo>
                  <a:cubicBezTo>
                    <a:pt x="305" y="4280"/>
                    <a:pt x="283" y="4324"/>
                    <a:pt x="305" y="4369"/>
                  </a:cubicBezTo>
                  <a:cubicBezTo>
                    <a:pt x="305" y="4436"/>
                    <a:pt x="328" y="4503"/>
                    <a:pt x="328" y="4547"/>
                  </a:cubicBezTo>
                  <a:cubicBezTo>
                    <a:pt x="328" y="4614"/>
                    <a:pt x="283" y="4659"/>
                    <a:pt x="305" y="4703"/>
                  </a:cubicBezTo>
                  <a:cubicBezTo>
                    <a:pt x="328" y="4792"/>
                    <a:pt x="372" y="4837"/>
                    <a:pt x="372" y="4926"/>
                  </a:cubicBezTo>
                  <a:cubicBezTo>
                    <a:pt x="372" y="4882"/>
                    <a:pt x="394" y="4859"/>
                    <a:pt x="394" y="4792"/>
                  </a:cubicBezTo>
                  <a:cubicBezTo>
                    <a:pt x="394" y="4770"/>
                    <a:pt x="372" y="4726"/>
                    <a:pt x="394" y="4681"/>
                  </a:cubicBezTo>
                  <a:cubicBezTo>
                    <a:pt x="394" y="4480"/>
                    <a:pt x="394" y="4280"/>
                    <a:pt x="394" y="4079"/>
                  </a:cubicBezTo>
                  <a:cubicBezTo>
                    <a:pt x="394" y="3767"/>
                    <a:pt x="350" y="3455"/>
                    <a:pt x="394" y="3143"/>
                  </a:cubicBezTo>
                  <a:cubicBezTo>
                    <a:pt x="394" y="3009"/>
                    <a:pt x="394" y="2898"/>
                    <a:pt x="394" y="2764"/>
                  </a:cubicBezTo>
                  <a:cubicBezTo>
                    <a:pt x="394" y="2719"/>
                    <a:pt x="417" y="2697"/>
                    <a:pt x="417" y="2630"/>
                  </a:cubicBezTo>
                  <a:cubicBezTo>
                    <a:pt x="417" y="2608"/>
                    <a:pt x="394" y="2563"/>
                    <a:pt x="394" y="2541"/>
                  </a:cubicBezTo>
                  <a:cubicBezTo>
                    <a:pt x="394" y="2452"/>
                    <a:pt x="439" y="2340"/>
                    <a:pt x="439" y="2251"/>
                  </a:cubicBezTo>
                  <a:cubicBezTo>
                    <a:pt x="439" y="2184"/>
                    <a:pt x="439" y="2118"/>
                    <a:pt x="439" y="2028"/>
                  </a:cubicBezTo>
                  <a:cubicBezTo>
                    <a:pt x="439" y="1984"/>
                    <a:pt x="461" y="1962"/>
                    <a:pt x="461" y="1917"/>
                  </a:cubicBezTo>
                  <a:cubicBezTo>
                    <a:pt x="473" y="1857"/>
                    <a:pt x="483" y="1797"/>
                    <a:pt x="492" y="1736"/>
                  </a:cubicBezTo>
                  <a:lnTo>
                    <a:pt x="492" y="1736"/>
                  </a:lnTo>
                  <a:cubicBezTo>
                    <a:pt x="630" y="2102"/>
                    <a:pt x="671" y="2469"/>
                    <a:pt x="729" y="2853"/>
                  </a:cubicBezTo>
                  <a:cubicBezTo>
                    <a:pt x="684" y="2541"/>
                    <a:pt x="796" y="2207"/>
                    <a:pt x="773" y="1895"/>
                  </a:cubicBezTo>
                  <a:cubicBezTo>
                    <a:pt x="751" y="1783"/>
                    <a:pt x="729" y="1694"/>
                    <a:pt x="729" y="1583"/>
                  </a:cubicBezTo>
                  <a:cubicBezTo>
                    <a:pt x="729" y="1493"/>
                    <a:pt x="751" y="1404"/>
                    <a:pt x="796" y="1315"/>
                  </a:cubicBezTo>
                  <a:cubicBezTo>
                    <a:pt x="816" y="1274"/>
                    <a:pt x="836" y="1234"/>
                    <a:pt x="855" y="1193"/>
                  </a:cubicBezTo>
                  <a:lnTo>
                    <a:pt x="855" y="1193"/>
                  </a:lnTo>
                  <a:cubicBezTo>
                    <a:pt x="917" y="1338"/>
                    <a:pt x="976" y="1484"/>
                    <a:pt x="996" y="1650"/>
                  </a:cubicBezTo>
                  <a:cubicBezTo>
                    <a:pt x="1019" y="1739"/>
                    <a:pt x="1041" y="1806"/>
                    <a:pt x="1041" y="1895"/>
                  </a:cubicBezTo>
                  <a:cubicBezTo>
                    <a:pt x="1063" y="1984"/>
                    <a:pt x="996" y="2140"/>
                    <a:pt x="1063" y="2229"/>
                  </a:cubicBezTo>
                  <a:cubicBezTo>
                    <a:pt x="1108" y="2184"/>
                    <a:pt x="1085" y="2095"/>
                    <a:pt x="1085" y="2028"/>
                  </a:cubicBezTo>
                  <a:cubicBezTo>
                    <a:pt x="1085" y="1939"/>
                    <a:pt x="1085" y="1850"/>
                    <a:pt x="1085" y="1761"/>
                  </a:cubicBezTo>
                  <a:cubicBezTo>
                    <a:pt x="1085" y="1605"/>
                    <a:pt x="1130" y="1427"/>
                    <a:pt x="1085" y="1248"/>
                  </a:cubicBezTo>
                  <a:cubicBezTo>
                    <a:pt x="1085" y="1137"/>
                    <a:pt x="1108" y="1003"/>
                    <a:pt x="1085" y="869"/>
                  </a:cubicBezTo>
                  <a:cubicBezTo>
                    <a:pt x="1063" y="802"/>
                    <a:pt x="1041" y="736"/>
                    <a:pt x="996" y="646"/>
                  </a:cubicBezTo>
                  <a:cubicBezTo>
                    <a:pt x="929" y="736"/>
                    <a:pt x="952" y="936"/>
                    <a:pt x="907" y="1048"/>
                  </a:cubicBezTo>
                  <a:cubicBezTo>
                    <a:pt x="895" y="1096"/>
                    <a:pt x="876" y="1144"/>
                    <a:pt x="855" y="1193"/>
                  </a:cubicBezTo>
                  <a:lnTo>
                    <a:pt x="855" y="1193"/>
                  </a:lnTo>
                  <a:cubicBezTo>
                    <a:pt x="850" y="1182"/>
                    <a:pt x="845" y="1170"/>
                    <a:pt x="840" y="1159"/>
                  </a:cubicBezTo>
                  <a:cubicBezTo>
                    <a:pt x="823" y="1092"/>
                    <a:pt x="705" y="808"/>
                    <a:pt x="629" y="808"/>
                  </a:cubicBezTo>
                  <a:cubicBezTo>
                    <a:pt x="604" y="808"/>
                    <a:pt x="584" y="838"/>
                    <a:pt x="573" y="914"/>
                  </a:cubicBezTo>
                  <a:cubicBezTo>
                    <a:pt x="536" y="1188"/>
                    <a:pt x="530" y="1462"/>
                    <a:pt x="492" y="1736"/>
                  </a:cubicBezTo>
                  <a:lnTo>
                    <a:pt x="492" y="1736"/>
                  </a:lnTo>
                  <a:cubicBezTo>
                    <a:pt x="469" y="1678"/>
                    <a:pt x="445" y="1619"/>
                    <a:pt x="417" y="1560"/>
                  </a:cubicBezTo>
                  <a:cubicBezTo>
                    <a:pt x="305" y="1271"/>
                    <a:pt x="194" y="1003"/>
                    <a:pt x="194" y="691"/>
                  </a:cubicBezTo>
                  <a:cubicBezTo>
                    <a:pt x="172" y="557"/>
                    <a:pt x="194" y="424"/>
                    <a:pt x="216" y="290"/>
                  </a:cubicBezTo>
                  <a:cubicBezTo>
                    <a:pt x="216" y="223"/>
                    <a:pt x="238" y="45"/>
                    <a:pt x="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1" name="Google Shape;5401;p50"/>
            <p:cNvSpPr/>
            <p:nvPr/>
          </p:nvSpPr>
          <p:spPr>
            <a:xfrm>
              <a:off x="2731700" y="4270400"/>
              <a:ext cx="27900" cy="123175"/>
            </a:xfrm>
            <a:custGeom>
              <a:avLst/>
              <a:gdLst/>
              <a:ahLst/>
              <a:cxnLst/>
              <a:rect l="l" t="t" r="r" b="b"/>
              <a:pathLst>
                <a:path w="1116" h="4927" extrusionOk="0">
                  <a:moveTo>
                    <a:pt x="157" y="1"/>
                  </a:moveTo>
                  <a:cubicBezTo>
                    <a:pt x="90" y="112"/>
                    <a:pt x="45" y="246"/>
                    <a:pt x="1" y="380"/>
                  </a:cubicBezTo>
                  <a:cubicBezTo>
                    <a:pt x="1" y="423"/>
                    <a:pt x="1" y="467"/>
                    <a:pt x="19" y="467"/>
                  </a:cubicBezTo>
                  <a:cubicBezTo>
                    <a:pt x="29" y="467"/>
                    <a:pt x="44" y="455"/>
                    <a:pt x="67" y="424"/>
                  </a:cubicBezTo>
                  <a:lnTo>
                    <a:pt x="67" y="424"/>
                  </a:lnTo>
                  <a:cubicBezTo>
                    <a:pt x="90" y="513"/>
                    <a:pt x="45" y="603"/>
                    <a:pt x="23" y="669"/>
                  </a:cubicBezTo>
                  <a:cubicBezTo>
                    <a:pt x="1" y="781"/>
                    <a:pt x="1" y="892"/>
                    <a:pt x="1" y="1004"/>
                  </a:cubicBezTo>
                  <a:cubicBezTo>
                    <a:pt x="1" y="1204"/>
                    <a:pt x="1" y="1360"/>
                    <a:pt x="90" y="1539"/>
                  </a:cubicBezTo>
                  <a:cubicBezTo>
                    <a:pt x="157" y="1673"/>
                    <a:pt x="224" y="1806"/>
                    <a:pt x="268" y="1962"/>
                  </a:cubicBezTo>
                  <a:cubicBezTo>
                    <a:pt x="335" y="2141"/>
                    <a:pt x="313" y="2319"/>
                    <a:pt x="313" y="2497"/>
                  </a:cubicBezTo>
                  <a:cubicBezTo>
                    <a:pt x="313" y="2586"/>
                    <a:pt x="313" y="2698"/>
                    <a:pt x="313" y="2809"/>
                  </a:cubicBezTo>
                  <a:cubicBezTo>
                    <a:pt x="313" y="2854"/>
                    <a:pt x="290" y="2876"/>
                    <a:pt x="290" y="2921"/>
                  </a:cubicBezTo>
                  <a:cubicBezTo>
                    <a:pt x="313" y="2988"/>
                    <a:pt x="313" y="3055"/>
                    <a:pt x="313" y="3099"/>
                  </a:cubicBezTo>
                  <a:cubicBezTo>
                    <a:pt x="290" y="3322"/>
                    <a:pt x="313" y="3523"/>
                    <a:pt x="290" y="3746"/>
                  </a:cubicBezTo>
                  <a:cubicBezTo>
                    <a:pt x="290" y="3857"/>
                    <a:pt x="268" y="3968"/>
                    <a:pt x="290" y="4102"/>
                  </a:cubicBezTo>
                  <a:cubicBezTo>
                    <a:pt x="290" y="4124"/>
                    <a:pt x="313" y="4169"/>
                    <a:pt x="313" y="4214"/>
                  </a:cubicBezTo>
                  <a:cubicBezTo>
                    <a:pt x="313" y="4280"/>
                    <a:pt x="290" y="4325"/>
                    <a:pt x="290" y="4370"/>
                  </a:cubicBezTo>
                  <a:cubicBezTo>
                    <a:pt x="290" y="4437"/>
                    <a:pt x="313" y="4503"/>
                    <a:pt x="313" y="4548"/>
                  </a:cubicBezTo>
                  <a:cubicBezTo>
                    <a:pt x="313" y="4615"/>
                    <a:pt x="290" y="4659"/>
                    <a:pt x="290" y="4704"/>
                  </a:cubicBezTo>
                  <a:cubicBezTo>
                    <a:pt x="313" y="4793"/>
                    <a:pt x="357" y="4838"/>
                    <a:pt x="357" y="4927"/>
                  </a:cubicBezTo>
                  <a:cubicBezTo>
                    <a:pt x="357" y="4882"/>
                    <a:pt x="380" y="4838"/>
                    <a:pt x="380" y="4793"/>
                  </a:cubicBezTo>
                  <a:cubicBezTo>
                    <a:pt x="380" y="4771"/>
                    <a:pt x="380" y="4726"/>
                    <a:pt x="380" y="4682"/>
                  </a:cubicBezTo>
                  <a:cubicBezTo>
                    <a:pt x="380" y="4481"/>
                    <a:pt x="380" y="4280"/>
                    <a:pt x="380" y="4080"/>
                  </a:cubicBezTo>
                  <a:cubicBezTo>
                    <a:pt x="380" y="3768"/>
                    <a:pt x="335" y="3456"/>
                    <a:pt x="380" y="3144"/>
                  </a:cubicBezTo>
                  <a:cubicBezTo>
                    <a:pt x="402" y="3010"/>
                    <a:pt x="380" y="2898"/>
                    <a:pt x="380" y="2765"/>
                  </a:cubicBezTo>
                  <a:cubicBezTo>
                    <a:pt x="380" y="2720"/>
                    <a:pt x="402" y="2698"/>
                    <a:pt x="402" y="2631"/>
                  </a:cubicBezTo>
                  <a:cubicBezTo>
                    <a:pt x="402" y="2609"/>
                    <a:pt x="380" y="2564"/>
                    <a:pt x="380" y="2542"/>
                  </a:cubicBezTo>
                  <a:cubicBezTo>
                    <a:pt x="380" y="2453"/>
                    <a:pt x="424" y="2341"/>
                    <a:pt x="424" y="2252"/>
                  </a:cubicBezTo>
                  <a:cubicBezTo>
                    <a:pt x="424" y="2185"/>
                    <a:pt x="424" y="2118"/>
                    <a:pt x="424" y="2029"/>
                  </a:cubicBezTo>
                  <a:cubicBezTo>
                    <a:pt x="424" y="1985"/>
                    <a:pt x="446" y="1962"/>
                    <a:pt x="446" y="1918"/>
                  </a:cubicBezTo>
                  <a:cubicBezTo>
                    <a:pt x="463" y="1854"/>
                    <a:pt x="476" y="1789"/>
                    <a:pt x="487" y="1724"/>
                  </a:cubicBezTo>
                  <a:lnTo>
                    <a:pt x="487" y="1724"/>
                  </a:lnTo>
                  <a:cubicBezTo>
                    <a:pt x="614" y="2094"/>
                    <a:pt x="656" y="2465"/>
                    <a:pt x="714" y="2854"/>
                  </a:cubicBezTo>
                  <a:cubicBezTo>
                    <a:pt x="669" y="2542"/>
                    <a:pt x="781" y="2207"/>
                    <a:pt x="758" y="1895"/>
                  </a:cubicBezTo>
                  <a:cubicBezTo>
                    <a:pt x="758" y="1784"/>
                    <a:pt x="714" y="1695"/>
                    <a:pt x="714" y="1583"/>
                  </a:cubicBezTo>
                  <a:cubicBezTo>
                    <a:pt x="714" y="1494"/>
                    <a:pt x="736" y="1405"/>
                    <a:pt x="781" y="1316"/>
                  </a:cubicBezTo>
                  <a:cubicBezTo>
                    <a:pt x="805" y="1267"/>
                    <a:pt x="830" y="1218"/>
                    <a:pt x="850" y="1169"/>
                  </a:cubicBezTo>
                  <a:lnTo>
                    <a:pt x="850" y="1169"/>
                  </a:lnTo>
                  <a:cubicBezTo>
                    <a:pt x="895" y="1322"/>
                    <a:pt x="960" y="1476"/>
                    <a:pt x="1004" y="1650"/>
                  </a:cubicBezTo>
                  <a:cubicBezTo>
                    <a:pt x="1004" y="1739"/>
                    <a:pt x="1026" y="1806"/>
                    <a:pt x="1048" y="1895"/>
                  </a:cubicBezTo>
                  <a:cubicBezTo>
                    <a:pt x="1048" y="1985"/>
                    <a:pt x="1004" y="2141"/>
                    <a:pt x="1048" y="2230"/>
                  </a:cubicBezTo>
                  <a:cubicBezTo>
                    <a:pt x="1093" y="2185"/>
                    <a:pt x="1071" y="2096"/>
                    <a:pt x="1071" y="2029"/>
                  </a:cubicBezTo>
                  <a:cubicBezTo>
                    <a:pt x="1071" y="1940"/>
                    <a:pt x="1093" y="1851"/>
                    <a:pt x="1093" y="1762"/>
                  </a:cubicBezTo>
                  <a:cubicBezTo>
                    <a:pt x="1093" y="1606"/>
                    <a:pt x="1115" y="1427"/>
                    <a:pt x="1093" y="1249"/>
                  </a:cubicBezTo>
                  <a:cubicBezTo>
                    <a:pt x="1071" y="1138"/>
                    <a:pt x="1093" y="1004"/>
                    <a:pt x="1071" y="870"/>
                  </a:cubicBezTo>
                  <a:cubicBezTo>
                    <a:pt x="1048" y="803"/>
                    <a:pt x="1026" y="714"/>
                    <a:pt x="1004" y="647"/>
                  </a:cubicBezTo>
                  <a:cubicBezTo>
                    <a:pt x="915" y="736"/>
                    <a:pt x="937" y="937"/>
                    <a:pt x="892" y="1048"/>
                  </a:cubicBezTo>
                  <a:cubicBezTo>
                    <a:pt x="882" y="1089"/>
                    <a:pt x="867" y="1129"/>
                    <a:pt x="850" y="1169"/>
                  </a:cubicBezTo>
                  <a:lnTo>
                    <a:pt x="850" y="1169"/>
                  </a:lnTo>
                  <a:cubicBezTo>
                    <a:pt x="849" y="1166"/>
                    <a:pt x="849" y="1163"/>
                    <a:pt x="848" y="1160"/>
                  </a:cubicBezTo>
                  <a:cubicBezTo>
                    <a:pt x="813" y="1091"/>
                    <a:pt x="687" y="799"/>
                    <a:pt x="610" y="799"/>
                  </a:cubicBezTo>
                  <a:cubicBezTo>
                    <a:pt x="587" y="799"/>
                    <a:pt x="568" y="825"/>
                    <a:pt x="558" y="892"/>
                  </a:cubicBezTo>
                  <a:cubicBezTo>
                    <a:pt x="522" y="1163"/>
                    <a:pt x="529" y="1448"/>
                    <a:pt x="487" y="1724"/>
                  </a:cubicBezTo>
                  <a:lnTo>
                    <a:pt x="487" y="1724"/>
                  </a:lnTo>
                  <a:cubicBezTo>
                    <a:pt x="468" y="1670"/>
                    <a:pt x="447" y="1615"/>
                    <a:pt x="424" y="1561"/>
                  </a:cubicBezTo>
                  <a:cubicBezTo>
                    <a:pt x="290" y="1271"/>
                    <a:pt x="179" y="1004"/>
                    <a:pt x="179" y="692"/>
                  </a:cubicBezTo>
                  <a:cubicBezTo>
                    <a:pt x="179" y="558"/>
                    <a:pt x="179" y="424"/>
                    <a:pt x="201" y="291"/>
                  </a:cubicBezTo>
                  <a:cubicBezTo>
                    <a:pt x="201" y="224"/>
                    <a:pt x="246" y="45"/>
                    <a:pt x="157" y="1"/>
                  </a:cubicBezTo>
                  <a:close/>
                </a:path>
              </a:pathLst>
            </a:custGeom>
            <a:solidFill>
              <a:srgbClr val="0E0535">
                <a:alpha val="586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2" name="Google Shape;5402;p50"/>
            <p:cNvSpPr/>
            <p:nvPr/>
          </p:nvSpPr>
          <p:spPr>
            <a:xfrm>
              <a:off x="3527450" y="4248450"/>
              <a:ext cx="25625" cy="112825"/>
            </a:xfrm>
            <a:custGeom>
              <a:avLst/>
              <a:gdLst/>
              <a:ahLst/>
              <a:cxnLst/>
              <a:rect l="l" t="t" r="r" b="b"/>
              <a:pathLst>
                <a:path w="1025" h="4513" extrusionOk="0">
                  <a:moveTo>
                    <a:pt x="829" y="1521"/>
                  </a:moveTo>
                  <a:cubicBezTo>
                    <a:pt x="827" y="1538"/>
                    <a:pt x="826" y="1554"/>
                    <a:pt x="826" y="1570"/>
                  </a:cubicBezTo>
                  <a:cubicBezTo>
                    <a:pt x="842" y="1554"/>
                    <a:pt x="834" y="1537"/>
                    <a:pt x="829" y="1521"/>
                  </a:cubicBezTo>
                  <a:close/>
                  <a:moveTo>
                    <a:pt x="224" y="1882"/>
                  </a:moveTo>
                  <a:cubicBezTo>
                    <a:pt x="224" y="1920"/>
                    <a:pt x="224" y="1960"/>
                    <a:pt x="224" y="2016"/>
                  </a:cubicBezTo>
                  <a:cubicBezTo>
                    <a:pt x="202" y="2105"/>
                    <a:pt x="202" y="2238"/>
                    <a:pt x="202" y="2350"/>
                  </a:cubicBezTo>
                  <a:lnTo>
                    <a:pt x="202" y="2528"/>
                  </a:lnTo>
                  <a:cubicBezTo>
                    <a:pt x="202" y="2553"/>
                    <a:pt x="205" y="2578"/>
                    <a:pt x="208" y="2603"/>
                  </a:cubicBezTo>
                  <a:lnTo>
                    <a:pt x="208" y="2603"/>
                  </a:lnTo>
                  <a:cubicBezTo>
                    <a:pt x="221" y="2562"/>
                    <a:pt x="246" y="2512"/>
                    <a:pt x="246" y="2461"/>
                  </a:cubicBezTo>
                  <a:cubicBezTo>
                    <a:pt x="246" y="2417"/>
                    <a:pt x="246" y="2372"/>
                    <a:pt x="246" y="2328"/>
                  </a:cubicBezTo>
                  <a:lnTo>
                    <a:pt x="246" y="2038"/>
                  </a:lnTo>
                  <a:cubicBezTo>
                    <a:pt x="246" y="2016"/>
                    <a:pt x="246" y="1993"/>
                    <a:pt x="246" y="1949"/>
                  </a:cubicBezTo>
                  <a:cubicBezTo>
                    <a:pt x="246" y="1926"/>
                    <a:pt x="224" y="1904"/>
                    <a:pt x="224" y="1882"/>
                  </a:cubicBezTo>
                  <a:close/>
                  <a:moveTo>
                    <a:pt x="657" y="1"/>
                  </a:moveTo>
                  <a:cubicBezTo>
                    <a:pt x="639" y="1"/>
                    <a:pt x="621" y="4"/>
                    <a:pt x="603" y="9"/>
                  </a:cubicBezTo>
                  <a:cubicBezTo>
                    <a:pt x="536" y="54"/>
                    <a:pt x="424" y="188"/>
                    <a:pt x="380" y="255"/>
                  </a:cubicBezTo>
                  <a:cubicBezTo>
                    <a:pt x="291" y="366"/>
                    <a:pt x="224" y="500"/>
                    <a:pt x="179" y="634"/>
                  </a:cubicBezTo>
                  <a:cubicBezTo>
                    <a:pt x="135" y="745"/>
                    <a:pt x="90" y="856"/>
                    <a:pt x="68" y="990"/>
                  </a:cubicBezTo>
                  <a:cubicBezTo>
                    <a:pt x="45" y="1124"/>
                    <a:pt x="1" y="1280"/>
                    <a:pt x="68" y="1414"/>
                  </a:cubicBezTo>
                  <a:cubicBezTo>
                    <a:pt x="68" y="1414"/>
                    <a:pt x="90" y="1391"/>
                    <a:pt x="202" y="1280"/>
                  </a:cubicBezTo>
                  <a:lnTo>
                    <a:pt x="202" y="1280"/>
                  </a:lnTo>
                  <a:cubicBezTo>
                    <a:pt x="179" y="1369"/>
                    <a:pt x="135" y="1503"/>
                    <a:pt x="157" y="1592"/>
                  </a:cubicBezTo>
                  <a:cubicBezTo>
                    <a:pt x="179" y="1637"/>
                    <a:pt x="202" y="1704"/>
                    <a:pt x="224" y="1748"/>
                  </a:cubicBezTo>
                  <a:cubicBezTo>
                    <a:pt x="224" y="1793"/>
                    <a:pt x="202" y="1837"/>
                    <a:pt x="224" y="1882"/>
                  </a:cubicBezTo>
                  <a:cubicBezTo>
                    <a:pt x="224" y="1874"/>
                    <a:pt x="224" y="1867"/>
                    <a:pt x="224" y="1860"/>
                  </a:cubicBezTo>
                  <a:cubicBezTo>
                    <a:pt x="224" y="1793"/>
                    <a:pt x="268" y="1704"/>
                    <a:pt x="246" y="1637"/>
                  </a:cubicBezTo>
                  <a:cubicBezTo>
                    <a:pt x="224" y="1637"/>
                    <a:pt x="224" y="1614"/>
                    <a:pt x="224" y="1614"/>
                  </a:cubicBezTo>
                  <a:cubicBezTo>
                    <a:pt x="202" y="1570"/>
                    <a:pt x="202" y="1547"/>
                    <a:pt x="202" y="1525"/>
                  </a:cubicBezTo>
                  <a:cubicBezTo>
                    <a:pt x="202" y="1481"/>
                    <a:pt x="202" y="1436"/>
                    <a:pt x="202" y="1391"/>
                  </a:cubicBezTo>
                  <a:cubicBezTo>
                    <a:pt x="202" y="1325"/>
                    <a:pt x="202" y="1280"/>
                    <a:pt x="202" y="1213"/>
                  </a:cubicBezTo>
                  <a:cubicBezTo>
                    <a:pt x="224" y="1169"/>
                    <a:pt x="246" y="1102"/>
                    <a:pt x="268" y="1057"/>
                  </a:cubicBezTo>
                  <a:cubicBezTo>
                    <a:pt x="335" y="1057"/>
                    <a:pt x="291" y="1280"/>
                    <a:pt x="291" y="1325"/>
                  </a:cubicBezTo>
                  <a:cubicBezTo>
                    <a:pt x="291" y="1414"/>
                    <a:pt x="313" y="1481"/>
                    <a:pt x="313" y="1570"/>
                  </a:cubicBezTo>
                  <a:cubicBezTo>
                    <a:pt x="358" y="1547"/>
                    <a:pt x="380" y="1436"/>
                    <a:pt x="380" y="1369"/>
                  </a:cubicBezTo>
                  <a:cubicBezTo>
                    <a:pt x="424" y="1191"/>
                    <a:pt x="491" y="1013"/>
                    <a:pt x="536" y="812"/>
                  </a:cubicBezTo>
                  <a:cubicBezTo>
                    <a:pt x="536" y="773"/>
                    <a:pt x="570" y="578"/>
                    <a:pt x="640" y="578"/>
                  </a:cubicBezTo>
                  <a:cubicBezTo>
                    <a:pt x="649" y="578"/>
                    <a:pt x="659" y="581"/>
                    <a:pt x="670" y="589"/>
                  </a:cubicBezTo>
                  <a:cubicBezTo>
                    <a:pt x="692" y="611"/>
                    <a:pt x="714" y="700"/>
                    <a:pt x="736" y="745"/>
                  </a:cubicBezTo>
                  <a:cubicBezTo>
                    <a:pt x="759" y="879"/>
                    <a:pt x="759" y="990"/>
                    <a:pt x="759" y="1124"/>
                  </a:cubicBezTo>
                  <a:cubicBezTo>
                    <a:pt x="736" y="1235"/>
                    <a:pt x="736" y="1325"/>
                    <a:pt x="714" y="1436"/>
                  </a:cubicBezTo>
                  <a:cubicBezTo>
                    <a:pt x="714" y="1570"/>
                    <a:pt x="670" y="1681"/>
                    <a:pt x="670" y="1815"/>
                  </a:cubicBezTo>
                  <a:cubicBezTo>
                    <a:pt x="670" y="1949"/>
                    <a:pt x="670" y="2082"/>
                    <a:pt x="670" y="2216"/>
                  </a:cubicBezTo>
                  <a:cubicBezTo>
                    <a:pt x="647" y="2350"/>
                    <a:pt x="625" y="2484"/>
                    <a:pt x="647" y="2617"/>
                  </a:cubicBezTo>
                  <a:cubicBezTo>
                    <a:pt x="647" y="2907"/>
                    <a:pt x="647" y="3197"/>
                    <a:pt x="647" y="3487"/>
                  </a:cubicBezTo>
                  <a:cubicBezTo>
                    <a:pt x="670" y="3353"/>
                    <a:pt x="670" y="3197"/>
                    <a:pt x="670" y="3041"/>
                  </a:cubicBezTo>
                  <a:cubicBezTo>
                    <a:pt x="670" y="2907"/>
                    <a:pt x="647" y="2796"/>
                    <a:pt x="670" y="2662"/>
                  </a:cubicBezTo>
                  <a:cubicBezTo>
                    <a:pt x="670" y="2506"/>
                    <a:pt x="692" y="2372"/>
                    <a:pt x="714" y="2216"/>
                  </a:cubicBezTo>
                  <a:cubicBezTo>
                    <a:pt x="714" y="2127"/>
                    <a:pt x="714" y="2038"/>
                    <a:pt x="714" y="1949"/>
                  </a:cubicBezTo>
                  <a:cubicBezTo>
                    <a:pt x="714" y="1882"/>
                    <a:pt x="736" y="1837"/>
                    <a:pt x="736" y="1770"/>
                  </a:cubicBezTo>
                  <a:cubicBezTo>
                    <a:pt x="759" y="1637"/>
                    <a:pt x="759" y="1525"/>
                    <a:pt x="759" y="1414"/>
                  </a:cubicBezTo>
                  <a:cubicBezTo>
                    <a:pt x="759" y="1347"/>
                    <a:pt x="781" y="1302"/>
                    <a:pt x="781" y="1258"/>
                  </a:cubicBezTo>
                  <a:cubicBezTo>
                    <a:pt x="781" y="1213"/>
                    <a:pt x="759" y="1169"/>
                    <a:pt x="803" y="1124"/>
                  </a:cubicBezTo>
                  <a:cubicBezTo>
                    <a:pt x="803" y="1213"/>
                    <a:pt x="826" y="1302"/>
                    <a:pt x="826" y="1391"/>
                  </a:cubicBezTo>
                  <a:cubicBezTo>
                    <a:pt x="826" y="1436"/>
                    <a:pt x="803" y="1458"/>
                    <a:pt x="826" y="1503"/>
                  </a:cubicBezTo>
                  <a:cubicBezTo>
                    <a:pt x="826" y="1509"/>
                    <a:pt x="827" y="1515"/>
                    <a:pt x="829" y="1521"/>
                  </a:cubicBezTo>
                  <a:lnTo>
                    <a:pt x="829" y="1521"/>
                  </a:lnTo>
                  <a:cubicBezTo>
                    <a:pt x="840" y="1442"/>
                    <a:pt x="870" y="1354"/>
                    <a:pt x="870" y="1280"/>
                  </a:cubicBezTo>
                  <a:cubicBezTo>
                    <a:pt x="870" y="1191"/>
                    <a:pt x="893" y="1079"/>
                    <a:pt x="915" y="968"/>
                  </a:cubicBezTo>
                  <a:cubicBezTo>
                    <a:pt x="915" y="901"/>
                    <a:pt x="959" y="856"/>
                    <a:pt x="959" y="790"/>
                  </a:cubicBezTo>
                  <a:cubicBezTo>
                    <a:pt x="1004" y="678"/>
                    <a:pt x="1004" y="567"/>
                    <a:pt x="1004" y="455"/>
                  </a:cubicBezTo>
                  <a:cubicBezTo>
                    <a:pt x="1024" y="293"/>
                    <a:pt x="841" y="1"/>
                    <a:pt x="657" y="1"/>
                  </a:cubicBezTo>
                  <a:close/>
                  <a:moveTo>
                    <a:pt x="647" y="3487"/>
                  </a:moveTo>
                  <a:cubicBezTo>
                    <a:pt x="647" y="3554"/>
                    <a:pt x="625" y="3620"/>
                    <a:pt x="647" y="3687"/>
                  </a:cubicBezTo>
                  <a:cubicBezTo>
                    <a:pt x="647" y="3620"/>
                    <a:pt x="647" y="3554"/>
                    <a:pt x="647" y="3487"/>
                  </a:cubicBezTo>
                  <a:close/>
                  <a:moveTo>
                    <a:pt x="208" y="2603"/>
                  </a:moveTo>
                  <a:cubicBezTo>
                    <a:pt x="204" y="2616"/>
                    <a:pt x="202" y="2629"/>
                    <a:pt x="202" y="2640"/>
                  </a:cubicBezTo>
                  <a:cubicBezTo>
                    <a:pt x="202" y="2707"/>
                    <a:pt x="179" y="2751"/>
                    <a:pt x="179" y="2796"/>
                  </a:cubicBezTo>
                  <a:cubicBezTo>
                    <a:pt x="179" y="2863"/>
                    <a:pt x="157" y="2907"/>
                    <a:pt x="157" y="2974"/>
                  </a:cubicBezTo>
                  <a:cubicBezTo>
                    <a:pt x="157" y="3019"/>
                    <a:pt x="157" y="3063"/>
                    <a:pt x="157" y="3108"/>
                  </a:cubicBezTo>
                  <a:cubicBezTo>
                    <a:pt x="135" y="3175"/>
                    <a:pt x="135" y="3219"/>
                    <a:pt x="157" y="3264"/>
                  </a:cubicBezTo>
                  <a:cubicBezTo>
                    <a:pt x="157" y="3308"/>
                    <a:pt x="157" y="3353"/>
                    <a:pt x="157" y="3398"/>
                  </a:cubicBezTo>
                  <a:cubicBezTo>
                    <a:pt x="157" y="3464"/>
                    <a:pt x="179" y="3509"/>
                    <a:pt x="179" y="3576"/>
                  </a:cubicBezTo>
                  <a:cubicBezTo>
                    <a:pt x="179" y="3598"/>
                    <a:pt x="179" y="3620"/>
                    <a:pt x="179" y="3665"/>
                  </a:cubicBezTo>
                  <a:cubicBezTo>
                    <a:pt x="179" y="3687"/>
                    <a:pt x="202" y="3710"/>
                    <a:pt x="202" y="3732"/>
                  </a:cubicBezTo>
                  <a:cubicBezTo>
                    <a:pt x="202" y="3754"/>
                    <a:pt x="202" y="3776"/>
                    <a:pt x="202" y="3799"/>
                  </a:cubicBezTo>
                  <a:cubicBezTo>
                    <a:pt x="202" y="3821"/>
                    <a:pt x="224" y="3843"/>
                    <a:pt x="224" y="3866"/>
                  </a:cubicBezTo>
                  <a:cubicBezTo>
                    <a:pt x="224" y="3910"/>
                    <a:pt x="224" y="3933"/>
                    <a:pt x="246" y="3955"/>
                  </a:cubicBezTo>
                  <a:cubicBezTo>
                    <a:pt x="246" y="3999"/>
                    <a:pt x="224" y="4022"/>
                    <a:pt x="246" y="4044"/>
                  </a:cubicBezTo>
                  <a:cubicBezTo>
                    <a:pt x="246" y="4066"/>
                    <a:pt x="268" y="4089"/>
                    <a:pt x="268" y="4133"/>
                  </a:cubicBezTo>
                  <a:cubicBezTo>
                    <a:pt x="268" y="4155"/>
                    <a:pt x="268" y="4178"/>
                    <a:pt x="268" y="4200"/>
                  </a:cubicBezTo>
                  <a:cubicBezTo>
                    <a:pt x="268" y="4267"/>
                    <a:pt x="246" y="4334"/>
                    <a:pt x="268" y="4378"/>
                  </a:cubicBezTo>
                  <a:cubicBezTo>
                    <a:pt x="268" y="4380"/>
                    <a:pt x="268" y="4382"/>
                    <a:pt x="268" y="4383"/>
                  </a:cubicBezTo>
                  <a:lnTo>
                    <a:pt x="268" y="4383"/>
                  </a:lnTo>
                  <a:cubicBezTo>
                    <a:pt x="270" y="4231"/>
                    <a:pt x="290" y="4061"/>
                    <a:pt x="268" y="3933"/>
                  </a:cubicBezTo>
                  <a:cubicBezTo>
                    <a:pt x="246" y="3799"/>
                    <a:pt x="224" y="3687"/>
                    <a:pt x="224" y="3554"/>
                  </a:cubicBezTo>
                  <a:lnTo>
                    <a:pt x="224" y="3175"/>
                  </a:lnTo>
                  <a:cubicBezTo>
                    <a:pt x="224" y="3041"/>
                    <a:pt x="224" y="2885"/>
                    <a:pt x="224" y="2729"/>
                  </a:cubicBezTo>
                  <a:cubicBezTo>
                    <a:pt x="224" y="2687"/>
                    <a:pt x="215" y="2645"/>
                    <a:pt x="208" y="2603"/>
                  </a:cubicBezTo>
                  <a:close/>
                  <a:moveTo>
                    <a:pt x="268" y="4383"/>
                  </a:moveTo>
                  <a:cubicBezTo>
                    <a:pt x="268" y="4389"/>
                    <a:pt x="268" y="4395"/>
                    <a:pt x="268" y="4401"/>
                  </a:cubicBezTo>
                  <a:lnTo>
                    <a:pt x="268" y="4512"/>
                  </a:lnTo>
                  <a:cubicBezTo>
                    <a:pt x="290" y="4469"/>
                    <a:pt x="270" y="4426"/>
                    <a:pt x="268" y="438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3" name="Google Shape;5403;p50"/>
            <p:cNvSpPr/>
            <p:nvPr/>
          </p:nvSpPr>
          <p:spPr>
            <a:xfrm>
              <a:off x="2685450" y="4505575"/>
              <a:ext cx="1150" cy="4475"/>
            </a:xfrm>
            <a:custGeom>
              <a:avLst/>
              <a:gdLst/>
              <a:ahLst/>
              <a:cxnLst/>
              <a:rect l="l" t="t" r="r" b="b"/>
              <a:pathLst>
                <a:path w="46" h="179" extrusionOk="0">
                  <a:moveTo>
                    <a:pt x="1" y="0"/>
                  </a:moveTo>
                  <a:cubicBezTo>
                    <a:pt x="1" y="14"/>
                    <a:pt x="1" y="19"/>
                    <a:pt x="6" y="21"/>
                  </a:cubicBezTo>
                  <a:lnTo>
                    <a:pt x="6" y="21"/>
                  </a:lnTo>
                  <a:lnTo>
                    <a:pt x="1" y="0"/>
                  </a:lnTo>
                  <a:close/>
                  <a:moveTo>
                    <a:pt x="6" y="21"/>
                  </a:moveTo>
                  <a:lnTo>
                    <a:pt x="26" y="101"/>
                  </a:lnTo>
                  <a:cubicBezTo>
                    <a:pt x="23" y="73"/>
                    <a:pt x="23" y="45"/>
                    <a:pt x="23" y="23"/>
                  </a:cubicBezTo>
                  <a:cubicBezTo>
                    <a:pt x="14" y="23"/>
                    <a:pt x="9" y="23"/>
                    <a:pt x="6" y="21"/>
                  </a:cubicBezTo>
                  <a:close/>
                  <a:moveTo>
                    <a:pt x="26" y="101"/>
                  </a:moveTo>
                  <a:cubicBezTo>
                    <a:pt x="28" y="128"/>
                    <a:pt x="34" y="156"/>
                    <a:pt x="45" y="179"/>
                  </a:cubicBezTo>
                  <a:lnTo>
                    <a:pt x="26" y="101"/>
                  </a:lnTo>
                  <a:close/>
                </a:path>
              </a:pathLst>
            </a:custGeom>
            <a:solidFill>
              <a:srgbClr val="04476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4" name="Google Shape;5404;p50"/>
            <p:cNvSpPr/>
            <p:nvPr/>
          </p:nvSpPr>
          <p:spPr>
            <a:xfrm>
              <a:off x="2685450" y="4504450"/>
              <a:ext cx="25" cy="1150"/>
            </a:xfrm>
            <a:custGeom>
              <a:avLst/>
              <a:gdLst/>
              <a:ahLst/>
              <a:cxnLst/>
              <a:rect l="l" t="t" r="r" b="b"/>
              <a:pathLst>
                <a:path w="1" h="46" extrusionOk="0">
                  <a:moveTo>
                    <a:pt x="1" y="45"/>
                  </a:moveTo>
                  <a:lnTo>
                    <a:pt x="1" y="1"/>
                  </a:lnTo>
                  <a:cubicBezTo>
                    <a:pt x="1" y="23"/>
                    <a:pt x="1" y="45"/>
                    <a:pt x="1" y="45"/>
                  </a:cubicBezTo>
                  <a:close/>
                </a:path>
              </a:pathLst>
            </a:custGeom>
            <a:solidFill>
              <a:srgbClr val="04476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5" name="Google Shape;5405;p50"/>
            <p:cNvSpPr/>
            <p:nvPr/>
          </p:nvSpPr>
          <p:spPr>
            <a:xfrm>
              <a:off x="2661500" y="4457500"/>
              <a:ext cx="47375" cy="57575"/>
            </a:xfrm>
            <a:custGeom>
              <a:avLst/>
              <a:gdLst/>
              <a:ahLst/>
              <a:cxnLst/>
              <a:rect l="l" t="t" r="r" b="b"/>
              <a:pathLst>
                <a:path w="1895" h="2303" extrusionOk="0">
                  <a:moveTo>
                    <a:pt x="883" y="0"/>
                  </a:moveTo>
                  <a:cubicBezTo>
                    <a:pt x="800" y="0"/>
                    <a:pt x="701" y="37"/>
                    <a:pt x="646" y="73"/>
                  </a:cubicBezTo>
                  <a:cubicBezTo>
                    <a:pt x="669" y="118"/>
                    <a:pt x="669" y="140"/>
                    <a:pt x="691" y="185"/>
                  </a:cubicBezTo>
                  <a:cubicBezTo>
                    <a:pt x="669" y="207"/>
                    <a:pt x="669" y="207"/>
                    <a:pt x="646" y="229"/>
                  </a:cubicBezTo>
                  <a:cubicBezTo>
                    <a:pt x="535" y="251"/>
                    <a:pt x="468" y="341"/>
                    <a:pt x="468" y="452"/>
                  </a:cubicBezTo>
                  <a:cubicBezTo>
                    <a:pt x="337" y="489"/>
                    <a:pt x="206" y="574"/>
                    <a:pt x="76" y="574"/>
                  </a:cubicBezTo>
                  <a:cubicBezTo>
                    <a:pt x="50" y="574"/>
                    <a:pt x="25" y="571"/>
                    <a:pt x="0" y="564"/>
                  </a:cubicBezTo>
                  <a:lnTo>
                    <a:pt x="0" y="564"/>
                  </a:lnTo>
                  <a:cubicBezTo>
                    <a:pt x="22" y="608"/>
                    <a:pt x="22" y="742"/>
                    <a:pt x="45" y="742"/>
                  </a:cubicBezTo>
                  <a:cubicBezTo>
                    <a:pt x="134" y="697"/>
                    <a:pt x="357" y="675"/>
                    <a:pt x="513" y="653"/>
                  </a:cubicBezTo>
                  <a:cubicBezTo>
                    <a:pt x="580" y="742"/>
                    <a:pt x="691" y="809"/>
                    <a:pt x="802" y="809"/>
                  </a:cubicBezTo>
                  <a:cubicBezTo>
                    <a:pt x="825" y="898"/>
                    <a:pt x="825" y="987"/>
                    <a:pt x="847" y="1054"/>
                  </a:cubicBezTo>
                  <a:cubicBezTo>
                    <a:pt x="892" y="1344"/>
                    <a:pt x="914" y="1656"/>
                    <a:pt x="959" y="1946"/>
                  </a:cubicBezTo>
                  <a:cubicBezTo>
                    <a:pt x="1003" y="2124"/>
                    <a:pt x="1181" y="2280"/>
                    <a:pt x="1337" y="2302"/>
                  </a:cubicBezTo>
                  <a:cubicBezTo>
                    <a:pt x="1315" y="1968"/>
                    <a:pt x="1226" y="1633"/>
                    <a:pt x="1137" y="1299"/>
                  </a:cubicBezTo>
                  <a:cubicBezTo>
                    <a:pt x="1092" y="1143"/>
                    <a:pt x="1048" y="965"/>
                    <a:pt x="1025" y="786"/>
                  </a:cubicBezTo>
                  <a:cubicBezTo>
                    <a:pt x="1137" y="720"/>
                    <a:pt x="1226" y="586"/>
                    <a:pt x="1226" y="452"/>
                  </a:cubicBezTo>
                  <a:cubicBezTo>
                    <a:pt x="1315" y="430"/>
                    <a:pt x="1382" y="407"/>
                    <a:pt x="1471" y="407"/>
                  </a:cubicBezTo>
                  <a:cubicBezTo>
                    <a:pt x="1545" y="407"/>
                    <a:pt x="1679" y="437"/>
                    <a:pt x="1780" y="437"/>
                  </a:cubicBezTo>
                  <a:cubicBezTo>
                    <a:pt x="1830" y="437"/>
                    <a:pt x="1872" y="430"/>
                    <a:pt x="1895" y="407"/>
                  </a:cubicBezTo>
                  <a:cubicBezTo>
                    <a:pt x="1872" y="341"/>
                    <a:pt x="1872" y="229"/>
                    <a:pt x="1806" y="185"/>
                  </a:cubicBezTo>
                  <a:cubicBezTo>
                    <a:pt x="1792" y="171"/>
                    <a:pt x="1767" y="166"/>
                    <a:pt x="1739" y="166"/>
                  </a:cubicBezTo>
                  <a:cubicBezTo>
                    <a:pt x="1675" y="166"/>
                    <a:pt x="1591" y="191"/>
                    <a:pt x="1560" y="207"/>
                  </a:cubicBezTo>
                  <a:cubicBezTo>
                    <a:pt x="1427" y="229"/>
                    <a:pt x="1315" y="251"/>
                    <a:pt x="1204" y="296"/>
                  </a:cubicBezTo>
                  <a:cubicBezTo>
                    <a:pt x="1159" y="251"/>
                    <a:pt x="1137" y="207"/>
                    <a:pt x="1092" y="185"/>
                  </a:cubicBezTo>
                  <a:cubicBezTo>
                    <a:pt x="1048" y="162"/>
                    <a:pt x="1003" y="140"/>
                    <a:pt x="936" y="140"/>
                  </a:cubicBezTo>
                  <a:cubicBezTo>
                    <a:pt x="936" y="95"/>
                    <a:pt x="936" y="51"/>
                    <a:pt x="936" y="6"/>
                  </a:cubicBezTo>
                  <a:cubicBezTo>
                    <a:pt x="920" y="2"/>
                    <a:pt x="902" y="0"/>
                    <a:pt x="883" y="0"/>
                  </a:cubicBezTo>
                  <a:close/>
                </a:path>
              </a:pathLst>
            </a:custGeom>
            <a:solidFill>
              <a:srgbClr val="0E0535">
                <a:alpha val="5866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6" name="Google Shape;5406;p50"/>
            <p:cNvSpPr/>
            <p:nvPr/>
          </p:nvSpPr>
          <p:spPr>
            <a:xfrm>
              <a:off x="3402075" y="4048050"/>
              <a:ext cx="7825" cy="110375"/>
            </a:xfrm>
            <a:custGeom>
              <a:avLst/>
              <a:gdLst/>
              <a:ahLst/>
              <a:cxnLst/>
              <a:rect l="l" t="t" r="r" b="b"/>
              <a:pathLst>
                <a:path w="313" h="4415" extrusionOk="0">
                  <a:moveTo>
                    <a:pt x="224" y="23"/>
                  </a:moveTo>
                  <a:cubicBezTo>
                    <a:pt x="222" y="30"/>
                    <a:pt x="220" y="37"/>
                    <a:pt x="218" y="44"/>
                  </a:cubicBezTo>
                  <a:lnTo>
                    <a:pt x="218" y="44"/>
                  </a:lnTo>
                  <a:cubicBezTo>
                    <a:pt x="220" y="37"/>
                    <a:pt x="222" y="30"/>
                    <a:pt x="224" y="23"/>
                  </a:cubicBezTo>
                  <a:close/>
                  <a:moveTo>
                    <a:pt x="246" y="1"/>
                  </a:moveTo>
                  <a:cubicBezTo>
                    <a:pt x="246" y="36"/>
                    <a:pt x="240" y="73"/>
                    <a:pt x="231" y="110"/>
                  </a:cubicBezTo>
                  <a:lnTo>
                    <a:pt x="231" y="110"/>
                  </a:lnTo>
                  <a:cubicBezTo>
                    <a:pt x="245" y="105"/>
                    <a:pt x="259" y="100"/>
                    <a:pt x="268" y="90"/>
                  </a:cubicBezTo>
                  <a:cubicBezTo>
                    <a:pt x="290" y="68"/>
                    <a:pt x="313" y="1"/>
                    <a:pt x="246" y="1"/>
                  </a:cubicBezTo>
                  <a:close/>
                  <a:moveTo>
                    <a:pt x="218" y="44"/>
                  </a:moveTo>
                  <a:cubicBezTo>
                    <a:pt x="191" y="123"/>
                    <a:pt x="133" y="184"/>
                    <a:pt x="112" y="246"/>
                  </a:cubicBezTo>
                  <a:cubicBezTo>
                    <a:pt x="90" y="335"/>
                    <a:pt x="68" y="424"/>
                    <a:pt x="45" y="514"/>
                  </a:cubicBezTo>
                  <a:cubicBezTo>
                    <a:pt x="1" y="647"/>
                    <a:pt x="45" y="803"/>
                    <a:pt x="68" y="959"/>
                  </a:cubicBezTo>
                  <a:cubicBezTo>
                    <a:pt x="68" y="1026"/>
                    <a:pt x="112" y="1115"/>
                    <a:pt x="134" y="1182"/>
                  </a:cubicBezTo>
                  <a:cubicBezTo>
                    <a:pt x="179" y="1272"/>
                    <a:pt x="179" y="1338"/>
                    <a:pt x="201" y="1428"/>
                  </a:cubicBezTo>
                  <a:cubicBezTo>
                    <a:pt x="201" y="1517"/>
                    <a:pt x="179" y="1584"/>
                    <a:pt x="201" y="1673"/>
                  </a:cubicBezTo>
                  <a:cubicBezTo>
                    <a:pt x="201" y="1762"/>
                    <a:pt x="224" y="1829"/>
                    <a:pt x="224" y="1918"/>
                  </a:cubicBezTo>
                  <a:cubicBezTo>
                    <a:pt x="224" y="1985"/>
                    <a:pt x="224" y="2007"/>
                    <a:pt x="224" y="2052"/>
                  </a:cubicBezTo>
                  <a:cubicBezTo>
                    <a:pt x="201" y="2096"/>
                    <a:pt x="224" y="2141"/>
                    <a:pt x="224" y="2208"/>
                  </a:cubicBezTo>
                  <a:cubicBezTo>
                    <a:pt x="224" y="2319"/>
                    <a:pt x="224" y="2431"/>
                    <a:pt x="201" y="2542"/>
                  </a:cubicBezTo>
                  <a:cubicBezTo>
                    <a:pt x="201" y="2587"/>
                    <a:pt x="224" y="2631"/>
                    <a:pt x="224" y="2676"/>
                  </a:cubicBezTo>
                  <a:cubicBezTo>
                    <a:pt x="224" y="2720"/>
                    <a:pt x="201" y="2765"/>
                    <a:pt x="201" y="2810"/>
                  </a:cubicBezTo>
                  <a:cubicBezTo>
                    <a:pt x="201" y="2921"/>
                    <a:pt x="246" y="3032"/>
                    <a:pt x="246" y="3166"/>
                  </a:cubicBezTo>
                  <a:cubicBezTo>
                    <a:pt x="224" y="3255"/>
                    <a:pt x="246" y="3367"/>
                    <a:pt x="224" y="3456"/>
                  </a:cubicBezTo>
                  <a:cubicBezTo>
                    <a:pt x="224" y="3567"/>
                    <a:pt x="224" y="3679"/>
                    <a:pt x="224" y="3813"/>
                  </a:cubicBezTo>
                  <a:cubicBezTo>
                    <a:pt x="224" y="3902"/>
                    <a:pt x="201" y="3991"/>
                    <a:pt x="201" y="4080"/>
                  </a:cubicBezTo>
                  <a:cubicBezTo>
                    <a:pt x="201" y="4128"/>
                    <a:pt x="213" y="4164"/>
                    <a:pt x="219" y="4206"/>
                  </a:cubicBezTo>
                  <a:lnTo>
                    <a:pt x="219" y="4206"/>
                  </a:lnTo>
                  <a:cubicBezTo>
                    <a:pt x="220" y="4201"/>
                    <a:pt x="222" y="4196"/>
                    <a:pt x="224" y="4192"/>
                  </a:cubicBezTo>
                  <a:cubicBezTo>
                    <a:pt x="246" y="4036"/>
                    <a:pt x="224" y="3879"/>
                    <a:pt x="246" y="3746"/>
                  </a:cubicBezTo>
                  <a:cubicBezTo>
                    <a:pt x="246" y="3590"/>
                    <a:pt x="290" y="3411"/>
                    <a:pt x="268" y="3278"/>
                  </a:cubicBezTo>
                  <a:cubicBezTo>
                    <a:pt x="268" y="3144"/>
                    <a:pt x="268" y="3032"/>
                    <a:pt x="268" y="2921"/>
                  </a:cubicBezTo>
                  <a:cubicBezTo>
                    <a:pt x="290" y="2765"/>
                    <a:pt x="290" y="2631"/>
                    <a:pt x="313" y="2497"/>
                  </a:cubicBezTo>
                  <a:cubicBezTo>
                    <a:pt x="313" y="2408"/>
                    <a:pt x="313" y="2341"/>
                    <a:pt x="313" y="2230"/>
                  </a:cubicBezTo>
                  <a:cubicBezTo>
                    <a:pt x="313" y="2141"/>
                    <a:pt x="313" y="2096"/>
                    <a:pt x="313" y="2007"/>
                  </a:cubicBezTo>
                  <a:cubicBezTo>
                    <a:pt x="290" y="1918"/>
                    <a:pt x="313" y="1873"/>
                    <a:pt x="313" y="1784"/>
                  </a:cubicBezTo>
                  <a:cubicBezTo>
                    <a:pt x="313" y="1673"/>
                    <a:pt x="268" y="1517"/>
                    <a:pt x="268" y="1405"/>
                  </a:cubicBezTo>
                  <a:cubicBezTo>
                    <a:pt x="246" y="1249"/>
                    <a:pt x="201" y="1071"/>
                    <a:pt x="201" y="893"/>
                  </a:cubicBezTo>
                  <a:cubicBezTo>
                    <a:pt x="201" y="737"/>
                    <a:pt x="157" y="581"/>
                    <a:pt x="157" y="424"/>
                  </a:cubicBezTo>
                  <a:cubicBezTo>
                    <a:pt x="157" y="326"/>
                    <a:pt x="205" y="215"/>
                    <a:pt x="231" y="110"/>
                  </a:cubicBezTo>
                  <a:lnTo>
                    <a:pt x="231" y="110"/>
                  </a:lnTo>
                  <a:cubicBezTo>
                    <a:pt x="216" y="115"/>
                    <a:pt x="201" y="119"/>
                    <a:pt x="189" y="127"/>
                  </a:cubicBezTo>
                  <a:lnTo>
                    <a:pt x="189" y="127"/>
                  </a:lnTo>
                  <a:cubicBezTo>
                    <a:pt x="197" y="108"/>
                    <a:pt x="206" y="81"/>
                    <a:pt x="218" y="44"/>
                  </a:cubicBezTo>
                  <a:close/>
                  <a:moveTo>
                    <a:pt x="219" y="4206"/>
                  </a:moveTo>
                  <a:cubicBezTo>
                    <a:pt x="204" y="4257"/>
                    <a:pt x="203" y="4310"/>
                    <a:pt x="215" y="4374"/>
                  </a:cubicBezTo>
                  <a:lnTo>
                    <a:pt x="215" y="4374"/>
                  </a:lnTo>
                  <a:cubicBezTo>
                    <a:pt x="210" y="4328"/>
                    <a:pt x="224" y="4293"/>
                    <a:pt x="224" y="4258"/>
                  </a:cubicBezTo>
                  <a:cubicBezTo>
                    <a:pt x="224" y="4239"/>
                    <a:pt x="222" y="4222"/>
                    <a:pt x="219" y="4206"/>
                  </a:cubicBezTo>
                  <a:close/>
                  <a:moveTo>
                    <a:pt x="215" y="4374"/>
                  </a:moveTo>
                  <a:cubicBezTo>
                    <a:pt x="216" y="4386"/>
                    <a:pt x="219" y="4400"/>
                    <a:pt x="224" y="4414"/>
                  </a:cubicBezTo>
                  <a:cubicBezTo>
                    <a:pt x="220" y="4400"/>
                    <a:pt x="217" y="4387"/>
                    <a:pt x="215" y="437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7" name="Google Shape;5407;p50"/>
            <p:cNvSpPr/>
            <p:nvPr/>
          </p:nvSpPr>
          <p:spPr>
            <a:xfrm>
              <a:off x="1062046" y="4518052"/>
              <a:ext cx="2870804" cy="500656"/>
            </a:xfrm>
            <a:custGeom>
              <a:avLst/>
              <a:gdLst/>
              <a:ahLst/>
              <a:cxnLst/>
              <a:rect l="l" t="t" r="r" b="b"/>
              <a:pathLst>
                <a:path w="98925" h="17871" extrusionOk="0">
                  <a:moveTo>
                    <a:pt x="61419" y="0"/>
                  </a:moveTo>
                  <a:cubicBezTo>
                    <a:pt x="31677" y="0"/>
                    <a:pt x="597" y="5411"/>
                    <a:pt x="157" y="5411"/>
                  </a:cubicBezTo>
                  <a:lnTo>
                    <a:pt x="1" y="16600"/>
                  </a:lnTo>
                  <a:lnTo>
                    <a:pt x="95269" y="17871"/>
                  </a:lnTo>
                  <a:lnTo>
                    <a:pt x="98924" y="4630"/>
                  </a:lnTo>
                  <a:cubicBezTo>
                    <a:pt x="88877" y="1177"/>
                    <a:pt x="75294" y="0"/>
                    <a:pt x="614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8" name="Google Shape;5408;p50"/>
            <p:cNvSpPr/>
            <p:nvPr/>
          </p:nvSpPr>
          <p:spPr>
            <a:xfrm>
              <a:off x="1054566" y="4505923"/>
              <a:ext cx="1911491" cy="337945"/>
            </a:xfrm>
            <a:custGeom>
              <a:avLst/>
              <a:gdLst/>
              <a:ahLst/>
              <a:cxnLst/>
              <a:rect l="l" t="t" r="r" b="b"/>
              <a:pathLst>
                <a:path w="68231" h="12063" extrusionOk="0">
                  <a:moveTo>
                    <a:pt x="47755" y="0"/>
                  </a:moveTo>
                  <a:cubicBezTo>
                    <a:pt x="47546" y="0"/>
                    <a:pt x="47357" y="366"/>
                    <a:pt x="47188" y="472"/>
                  </a:cubicBezTo>
                  <a:cubicBezTo>
                    <a:pt x="46965" y="628"/>
                    <a:pt x="46676" y="672"/>
                    <a:pt x="46430" y="739"/>
                  </a:cubicBezTo>
                  <a:cubicBezTo>
                    <a:pt x="46162" y="797"/>
                    <a:pt x="45926" y="953"/>
                    <a:pt x="45653" y="953"/>
                  </a:cubicBezTo>
                  <a:cubicBezTo>
                    <a:pt x="45609" y="953"/>
                    <a:pt x="45563" y="949"/>
                    <a:pt x="45517" y="940"/>
                  </a:cubicBezTo>
                  <a:cubicBezTo>
                    <a:pt x="45266" y="890"/>
                    <a:pt x="45128" y="789"/>
                    <a:pt x="44905" y="789"/>
                  </a:cubicBezTo>
                  <a:cubicBezTo>
                    <a:pt x="44831" y="789"/>
                    <a:pt x="44748" y="800"/>
                    <a:pt x="44647" y="828"/>
                  </a:cubicBezTo>
                  <a:cubicBezTo>
                    <a:pt x="44157" y="940"/>
                    <a:pt x="43711" y="1185"/>
                    <a:pt x="43198" y="1274"/>
                  </a:cubicBezTo>
                  <a:cubicBezTo>
                    <a:pt x="42128" y="1452"/>
                    <a:pt x="40969" y="1274"/>
                    <a:pt x="39899" y="1564"/>
                  </a:cubicBezTo>
                  <a:cubicBezTo>
                    <a:pt x="39275" y="1742"/>
                    <a:pt x="38651" y="1987"/>
                    <a:pt x="38027" y="2143"/>
                  </a:cubicBezTo>
                  <a:cubicBezTo>
                    <a:pt x="37381" y="2299"/>
                    <a:pt x="36846" y="2366"/>
                    <a:pt x="36199" y="2389"/>
                  </a:cubicBezTo>
                  <a:cubicBezTo>
                    <a:pt x="35736" y="2389"/>
                    <a:pt x="35243" y="2560"/>
                    <a:pt x="34780" y="2560"/>
                  </a:cubicBezTo>
                  <a:cubicBezTo>
                    <a:pt x="34664" y="2560"/>
                    <a:pt x="34550" y="2549"/>
                    <a:pt x="34438" y="2522"/>
                  </a:cubicBezTo>
                  <a:cubicBezTo>
                    <a:pt x="34059" y="2455"/>
                    <a:pt x="33770" y="2299"/>
                    <a:pt x="33435" y="2077"/>
                  </a:cubicBezTo>
                  <a:cubicBezTo>
                    <a:pt x="33249" y="1963"/>
                    <a:pt x="33078" y="1932"/>
                    <a:pt x="32912" y="1932"/>
                  </a:cubicBezTo>
                  <a:cubicBezTo>
                    <a:pt x="32710" y="1932"/>
                    <a:pt x="32515" y="1978"/>
                    <a:pt x="32311" y="1978"/>
                  </a:cubicBezTo>
                  <a:cubicBezTo>
                    <a:pt x="32220" y="1978"/>
                    <a:pt x="32127" y="1969"/>
                    <a:pt x="32031" y="1943"/>
                  </a:cubicBezTo>
                  <a:cubicBezTo>
                    <a:pt x="31612" y="1829"/>
                    <a:pt x="31194" y="1536"/>
                    <a:pt x="30761" y="1536"/>
                  </a:cubicBezTo>
                  <a:cubicBezTo>
                    <a:pt x="30687" y="1536"/>
                    <a:pt x="30613" y="1544"/>
                    <a:pt x="30538" y="1564"/>
                  </a:cubicBezTo>
                  <a:cubicBezTo>
                    <a:pt x="30270" y="1631"/>
                    <a:pt x="30047" y="1787"/>
                    <a:pt x="29780" y="1854"/>
                  </a:cubicBezTo>
                  <a:cubicBezTo>
                    <a:pt x="29707" y="1872"/>
                    <a:pt x="29642" y="1879"/>
                    <a:pt x="29581" y="1879"/>
                  </a:cubicBezTo>
                  <a:cubicBezTo>
                    <a:pt x="29419" y="1879"/>
                    <a:pt x="29283" y="1831"/>
                    <a:pt x="29089" y="1831"/>
                  </a:cubicBezTo>
                  <a:cubicBezTo>
                    <a:pt x="28910" y="1831"/>
                    <a:pt x="28621" y="1943"/>
                    <a:pt x="28487" y="2032"/>
                  </a:cubicBezTo>
                  <a:cubicBezTo>
                    <a:pt x="28130" y="2255"/>
                    <a:pt x="27885" y="2879"/>
                    <a:pt x="27417" y="2879"/>
                  </a:cubicBezTo>
                  <a:cubicBezTo>
                    <a:pt x="27406" y="2880"/>
                    <a:pt x="27396" y="2880"/>
                    <a:pt x="27385" y="2880"/>
                  </a:cubicBezTo>
                  <a:cubicBezTo>
                    <a:pt x="27065" y="2880"/>
                    <a:pt x="26807" y="2563"/>
                    <a:pt x="26548" y="2455"/>
                  </a:cubicBezTo>
                  <a:cubicBezTo>
                    <a:pt x="26383" y="2385"/>
                    <a:pt x="26174" y="2358"/>
                    <a:pt x="25965" y="2358"/>
                  </a:cubicBezTo>
                  <a:cubicBezTo>
                    <a:pt x="25778" y="2358"/>
                    <a:pt x="25591" y="2379"/>
                    <a:pt x="25433" y="2411"/>
                  </a:cubicBezTo>
                  <a:cubicBezTo>
                    <a:pt x="24549" y="2540"/>
                    <a:pt x="23664" y="2858"/>
                    <a:pt x="22739" y="2858"/>
                  </a:cubicBezTo>
                  <a:cubicBezTo>
                    <a:pt x="22708" y="2858"/>
                    <a:pt x="22678" y="2857"/>
                    <a:pt x="22647" y="2857"/>
                  </a:cubicBezTo>
                  <a:cubicBezTo>
                    <a:pt x="22535" y="2857"/>
                    <a:pt x="22429" y="2854"/>
                    <a:pt x="22324" y="2854"/>
                  </a:cubicBezTo>
                  <a:cubicBezTo>
                    <a:pt x="22114" y="2854"/>
                    <a:pt x="21911" y="2864"/>
                    <a:pt x="21688" y="2924"/>
                  </a:cubicBezTo>
                  <a:cubicBezTo>
                    <a:pt x="21449" y="3003"/>
                    <a:pt x="21274" y="3071"/>
                    <a:pt x="21104" y="3071"/>
                  </a:cubicBezTo>
                  <a:cubicBezTo>
                    <a:pt x="20940" y="3071"/>
                    <a:pt x="20781" y="3009"/>
                    <a:pt x="20574" y="2834"/>
                  </a:cubicBezTo>
                  <a:cubicBezTo>
                    <a:pt x="20326" y="2644"/>
                    <a:pt x="20192" y="2486"/>
                    <a:pt x="19922" y="2486"/>
                  </a:cubicBezTo>
                  <a:cubicBezTo>
                    <a:pt x="19876" y="2486"/>
                    <a:pt x="19826" y="2490"/>
                    <a:pt x="19771" y="2500"/>
                  </a:cubicBezTo>
                  <a:cubicBezTo>
                    <a:pt x="19615" y="2522"/>
                    <a:pt x="19504" y="2567"/>
                    <a:pt x="19348" y="2634"/>
                  </a:cubicBezTo>
                  <a:cubicBezTo>
                    <a:pt x="19103" y="2723"/>
                    <a:pt x="18858" y="2723"/>
                    <a:pt x="18612" y="2745"/>
                  </a:cubicBezTo>
                  <a:cubicBezTo>
                    <a:pt x="18122" y="2812"/>
                    <a:pt x="17609" y="2946"/>
                    <a:pt x="17164" y="3124"/>
                  </a:cubicBezTo>
                  <a:cubicBezTo>
                    <a:pt x="16584" y="3325"/>
                    <a:pt x="16049" y="3436"/>
                    <a:pt x="15469" y="3570"/>
                  </a:cubicBezTo>
                  <a:cubicBezTo>
                    <a:pt x="14333" y="3837"/>
                    <a:pt x="13196" y="3994"/>
                    <a:pt x="12148" y="4484"/>
                  </a:cubicBezTo>
                  <a:cubicBezTo>
                    <a:pt x="11390" y="4818"/>
                    <a:pt x="10655" y="5175"/>
                    <a:pt x="9830" y="5353"/>
                  </a:cubicBezTo>
                  <a:cubicBezTo>
                    <a:pt x="9324" y="5454"/>
                    <a:pt x="8818" y="5482"/>
                    <a:pt x="8312" y="5486"/>
                  </a:cubicBezTo>
                  <a:lnTo>
                    <a:pt x="8312" y="5486"/>
                  </a:lnTo>
                  <a:cubicBezTo>
                    <a:pt x="8474" y="5439"/>
                    <a:pt x="8595" y="5256"/>
                    <a:pt x="8716" y="5153"/>
                  </a:cubicBezTo>
                  <a:cubicBezTo>
                    <a:pt x="9072" y="4774"/>
                    <a:pt x="9451" y="4462"/>
                    <a:pt x="9852" y="4127"/>
                  </a:cubicBezTo>
                  <a:cubicBezTo>
                    <a:pt x="10142" y="3860"/>
                    <a:pt x="10410" y="3637"/>
                    <a:pt x="10766" y="3459"/>
                  </a:cubicBezTo>
                  <a:cubicBezTo>
                    <a:pt x="10945" y="3369"/>
                    <a:pt x="11858" y="2812"/>
                    <a:pt x="11747" y="2612"/>
                  </a:cubicBezTo>
                  <a:lnTo>
                    <a:pt x="11747" y="2612"/>
                  </a:lnTo>
                  <a:cubicBezTo>
                    <a:pt x="11145" y="2834"/>
                    <a:pt x="10566" y="2990"/>
                    <a:pt x="10008" y="3303"/>
                  </a:cubicBezTo>
                  <a:cubicBezTo>
                    <a:pt x="9613" y="3500"/>
                    <a:pt x="9253" y="3733"/>
                    <a:pt x="8928" y="4032"/>
                  </a:cubicBezTo>
                  <a:lnTo>
                    <a:pt x="8928" y="4032"/>
                  </a:lnTo>
                  <a:cubicBezTo>
                    <a:pt x="8984" y="3893"/>
                    <a:pt x="9021" y="3766"/>
                    <a:pt x="9028" y="3681"/>
                  </a:cubicBezTo>
                  <a:cubicBezTo>
                    <a:pt x="9006" y="3676"/>
                    <a:pt x="8983" y="3674"/>
                    <a:pt x="8961" y="3674"/>
                  </a:cubicBezTo>
                  <a:cubicBezTo>
                    <a:pt x="8688" y="3674"/>
                    <a:pt x="8392" y="4028"/>
                    <a:pt x="8247" y="4172"/>
                  </a:cubicBezTo>
                  <a:cubicBezTo>
                    <a:pt x="7958" y="4439"/>
                    <a:pt x="7646" y="4729"/>
                    <a:pt x="7311" y="4974"/>
                  </a:cubicBezTo>
                  <a:cubicBezTo>
                    <a:pt x="7267" y="4930"/>
                    <a:pt x="7423" y="4662"/>
                    <a:pt x="7445" y="4573"/>
                  </a:cubicBezTo>
                  <a:cubicBezTo>
                    <a:pt x="7512" y="4372"/>
                    <a:pt x="7579" y="4127"/>
                    <a:pt x="7512" y="3927"/>
                  </a:cubicBezTo>
                  <a:lnTo>
                    <a:pt x="7512" y="3927"/>
                  </a:lnTo>
                  <a:cubicBezTo>
                    <a:pt x="7334" y="3971"/>
                    <a:pt x="7222" y="4216"/>
                    <a:pt x="7111" y="4350"/>
                  </a:cubicBezTo>
                  <a:cubicBezTo>
                    <a:pt x="6999" y="4506"/>
                    <a:pt x="6643" y="5108"/>
                    <a:pt x="6464" y="5130"/>
                  </a:cubicBezTo>
                  <a:cubicBezTo>
                    <a:pt x="6449" y="5132"/>
                    <a:pt x="6435" y="5133"/>
                    <a:pt x="6422" y="5133"/>
                  </a:cubicBezTo>
                  <a:cubicBezTo>
                    <a:pt x="6289" y="5133"/>
                    <a:pt x="6300" y="5031"/>
                    <a:pt x="6219" y="4930"/>
                  </a:cubicBezTo>
                  <a:cubicBezTo>
                    <a:pt x="6018" y="4640"/>
                    <a:pt x="5952" y="4395"/>
                    <a:pt x="5706" y="4150"/>
                  </a:cubicBezTo>
                  <a:cubicBezTo>
                    <a:pt x="5283" y="4216"/>
                    <a:pt x="5060" y="4751"/>
                    <a:pt x="4993" y="5130"/>
                  </a:cubicBezTo>
                  <a:cubicBezTo>
                    <a:pt x="4837" y="5063"/>
                    <a:pt x="4748" y="4841"/>
                    <a:pt x="4570" y="4796"/>
                  </a:cubicBezTo>
                  <a:cubicBezTo>
                    <a:pt x="4523" y="4781"/>
                    <a:pt x="4482" y="4775"/>
                    <a:pt x="4446" y="4775"/>
                  </a:cubicBezTo>
                  <a:cubicBezTo>
                    <a:pt x="4200" y="4775"/>
                    <a:pt x="4151" y="5070"/>
                    <a:pt x="4035" y="5264"/>
                  </a:cubicBezTo>
                  <a:cubicBezTo>
                    <a:pt x="3856" y="5532"/>
                    <a:pt x="3500" y="5532"/>
                    <a:pt x="3232" y="5688"/>
                  </a:cubicBezTo>
                  <a:cubicBezTo>
                    <a:pt x="2987" y="5799"/>
                    <a:pt x="2764" y="5977"/>
                    <a:pt x="2497" y="6067"/>
                  </a:cubicBezTo>
                  <a:cubicBezTo>
                    <a:pt x="2274" y="6156"/>
                    <a:pt x="2006" y="6133"/>
                    <a:pt x="1783" y="6200"/>
                  </a:cubicBezTo>
                  <a:cubicBezTo>
                    <a:pt x="1404" y="6289"/>
                    <a:pt x="1159" y="6579"/>
                    <a:pt x="780" y="6668"/>
                  </a:cubicBezTo>
                  <a:cubicBezTo>
                    <a:pt x="468" y="6735"/>
                    <a:pt x="446" y="6758"/>
                    <a:pt x="312" y="7070"/>
                  </a:cubicBezTo>
                  <a:cubicBezTo>
                    <a:pt x="67" y="7671"/>
                    <a:pt x="0" y="8206"/>
                    <a:pt x="513" y="8741"/>
                  </a:cubicBezTo>
                  <a:cubicBezTo>
                    <a:pt x="1048" y="9321"/>
                    <a:pt x="2029" y="9432"/>
                    <a:pt x="2764" y="9588"/>
                  </a:cubicBezTo>
                  <a:cubicBezTo>
                    <a:pt x="4146" y="9834"/>
                    <a:pt x="5528" y="10012"/>
                    <a:pt x="6932" y="10034"/>
                  </a:cubicBezTo>
                  <a:cubicBezTo>
                    <a:pt x="7188" y="10041"/>
                    <a:pt x="7443" y="10044"/>
                    <a:pt x="7699" y="10044"/>
                  </a:cubicBezTo>
                  <a:cubicBezTo>
                    <a:pt x="9027" y="10044"/>
                    <a:pt x="10357" y="9960"/>
                    <a:pt x="11702" y="9923"/>
                  </a:cubicBezTo>
                  <a:cubicBezTo>
                    <a:pt x="11978" y="9916"/>
                    <a:pt x="12249" y="9913"/>
                    <a:pt x="12518" y="9913"/>
                  </a:cubicBezTo>
                  <a:cubicBezTo>
                    <a:pt x="14161" y="9913"/>
                    <a:pt x="15691" y="10049"/>
                    <a:pt x="17320" y="10547"/>
                  </a:cubicBezTo>
                  <a:cubicBezTo>
                    <a:pt x="19236" y="11126"/>
                    <a:pt x="21087" y="11773"/>
                    <a:pt x="23093" y="11973"/>
                  </a:cubicBezTo>
                  <a:cubicBezTo>
                    <a:pt x="24118" y="11996"/>
                    <a:pt x="25143" y="12018"/>
                    <a:pt x="26169" y="12063"/>
                  </a:cubicBezTo>
                  <a:cubicBezTo>
                    <a:pt x="27974" y="11973"/>
                    <a:pt x="29757" y="11840"/>
                    <a:pt x="31563" y="11661"/>
                  </a:cubicBezTo>
                  <a:cubicBezTo>
                    <a:pt x="34550" y="11372"/>
                    <a:pt x="37537" y="11193"/>
                    <a:pt x="40524" y="10948"/>
                  </a:cubicBezTo>
                  <a:cubicBezTo>
                    <a:pt x="43533" y="10703"/>
                    <a:pt x="46497" y="10346"/>
                    <a:pt x="49484" y="9923"/>
                  </a:cubicBezTo>
                  <a:cubicBezTo>
                    <a:pt x="51780" y="9588"/>
                    <a:pt x="54098" y="9232"/>
                    <a:pt x="56394" y="8830"/>
                  </a:cubicBezTo>
                  <a:cubicBezTo>
                    <a:pt x="57687" y="8630"/>
                    <a:pt x="58980" y="8429"/>
                    <a:pt x="60273" y="8095"/>
                  </a:cubicBezTo>
                  <a:cubicBezTo>
                    <a:pt x="62078" y="7627"/>
                    <a:pt x="63861" y="6824"/>
                    <a:pt x="65533" y="5977"/>
                  </a:cubicBezTo>
                  <a:cubicBezTo>
                    <a:pt x="66425" y="5509"/>
                    <a:pt x="68230" y="4774"/>
                    <a:pt x="68007" y="3481"/>
                  </a:cubicBezTo>
                  <a:cubicBezTo>
                    <a:pt x="67874" y="2812"/>
                    <a:pt x="67517" y="2188"/>
                    <a:pt x="66960" y="1787"/>
                  </a:cubicBezTo>
                  <a:cubicBezTo>
                    <a:pt x="66670" y="1608"/>
                    <a:pt x="66358" y="1475"/>
                    <a:pt x="66068" y="1319"/>
                  </a:cubicBezTo>
                  <a:cubicBezTo>
                    <a:pt x="65645" y="1051"/>
                    <a:pt x="65422" y="1296"/>
                    <a:pt x="65444" y="828"/>
                  </a:cubicBezTo>
                  <a:cubicBezTo>
                    <a:pt x="65399" y="583"/>
                    <a:pt x="64931" y="226"/>
                    <a:pt x="64731" y="115"/>
                  </a:cubicBezTo>
                  <a:cubicBezTo>
                    <a:pt x="64639" y="55"/>
                    <a:pt x="64561" y="30"/>
                    <a:pt x="64495" y="30"/>
                  </a:cubicBezTo>
                  <a:cubicBezTo>
                    <a:pt x="64241" y="30"/>
                    <a:pt x="64160" y="411"/>
                    <a:pt x="64107" y="695"/>
                  </a:cubicBezTo>
                  <a:cubicBezTo>
                    <a:pt x="64055" y="709"/>
                    <a:pt x="64005" y="714"/>
                    <a:pt x="63956" y="714"/>
                  </a:cubicBezTo>
                  <a:cubicBezTo>
                    <a:pt x="63859" y="714"/>
                    <a:pt x="63765" y="695"/>
                    <a:pt x="63661" y="695"/>
                  </a:cubicBezTo>
                  <a:cubicBezTo>
                    <a:pt x="63505" y="717"/>
                    <a:pt x="63460" y="784"/>
                    <a:pt x="63349" y="828"/>
                  </a:cubicBezTo>
                  <a:cubicBezTo>
                    <a:pt x="63037" y="895"/>
                    <a:pt x="62791" y="828"/>
                    <a:pt x="62524" y="940"/>
                  </a:cubicBezTo>
                  <a:cubicBezTo>
                    <a:pt x="62301" y="1051"/>
                    <a:pt x="62034" y="1096"/>
                    <a:pt x="61811" y="1207"/>
                  </a:cubicBezTo>
                  <a:cubicBezTo>
                    <a:pt x="61565" y="1319"/>
                    <a:pt x="61320" y="1475"/>
                    <a:pt x="61075" y="1542"/>
                  </a:cubicBezTo>
                  <a:cubicBezTo>
                    <a:pt x="61030" y="1549"/>
                    <a:pt x="60986" y="1552"/>
                    <a:pt x="60941" y="1552"/>
                  </a:cubicBezTo>
                  <a:cubicBezTo>
                    <a:pt x="60852" y="1552"/>
                    <a:pt x="60763" y="1542"/>
                    <a:pt x="60674" y="1542"/>
                  </a:cubicBezTo>
                  <a:cubicBezTo>
                    <a:pt x="60451" y="1542"/>
                    <a:pt x="60273" y="1653"/>
                    <a:pt x="60072" y="1675"/>
                  </a:cubicBezTo>
                  <a:cubicBezTo>
                    <a:pt x="59827" y="1698"/>
                    <a:pt x="59626" y="1675"/>
                    <a:pt x="59403" y="1720"/>
                  </a:cubicBezTo>
                  <a:cubicBezTo>
                    <a:pt x="59047" y="1787"/>
                    <a:pt x="58735" y="1876"/>
                    <a:pt x="58356" y="1943"/>
                  </a:cubicBezTo>
                  <a:cubicBezTo>
                    <a:pt x="57888" y="2010"/>
                    <a:pt x="57419" y="2077"/>
                    <a:pt x="56951" y="2143"/>
                  </a:cubicBezTo>
                  <a:cubicBezTo>
                    <a:pt x="56818" y="2166"/>
                    <a:pt x="56706" y="2255"/>
                    <a:pt x="56595" y="2277"/>
                  </a:cubicBezTo>
                  <a:cubicBezTo>
                    <a:pt x="56586" y="2278"/>
                    <a:pt x="56577" y="2279"/>
                    <a:pt x="56568" y="2279"/>
                  </a:cubicBezTo>
                  <a:cubicBezTo>
                    <a:pt x="56426" y="2279"/>
                    <a:pt x="56321" y="2117"/>
                    <a:pt x="56216" y="2054"/>
                  </a:cubicBezTo>
                  <a:cubicBezTo>
                    <a:pt x="55926" y="1898"/>
                    <a:pt x="55636" y="1831"/>
                    <a:pt x="55458" y="1542"/>
                  </a:cubicBezTo>
                  <a:cubicBezTo>
                    <a:pt x="55391" y="1452"/>
                    <a:pt x="55391" y="1363"/>
                    <a:pt x="55280" y="1274"/>
                  </a:cubicBezTo>
                  <a:cubicBezTo>
                    <a:pt x="55210" y="1212"/>
                    <a:pt x="55149" y="1191"/>
                    <a:pt x="55089" y="1191"/>
                  </a:cubicBezTo>
                  <a:cubicBezTo>
                    <a:pt x="54978" y="1191"/>
                    <a:pt x="54876" y="1267"/>
                    <a:pt x="54745" y="1296"/>
                  </a:cubicBezTo>
                  <a:cubicBezTo>
                    <a:pt x="54656" y="1319"/>
                    <a:pt x="54561" y="1319"/>
                    <a:pt x="54463" y="1319"/>
                  </a:cubicBezTo>
                  <a:cubicBezTo>
                    <a:pt x="54366" y="1319"/>
                    <a:pt x="54265" y="1319"/>
                    <a:pt x="54165" y="1341"/>
                  </a:cubicBezTo>
                  <a:cubicBezTo>
                    <a:pt x="53875" y="1386"/>
                    <a:pt x="53675" y="1430"/>
                    <a:pt x="53363" y="1430"/>
                  </a:cubicBezTo>
                  <a:lnTo>
                    <a:pt x="52092" y="1430"/>
                  </a:lnTo>
                  <a:cubicBezTo>
                    <a:pt x="51736" y="1430"/>
                    <a:pt x="51423" y="1296"/>
                    <a:pt x="51067" y="1296"/>
                  </a:cubicBezTo>
                  <a:cubicBezTo>
                    <a:pt x="51005" y="1300"/>
                    <a:pt x="50941" y="1302"/>
                    <a:pt x="50877" y="1302"/>
                  </a:cubicBezTo>
                  <a:cubicBezTo>
                    <a:pt x="50524" y="1302"/>
                    <a:pt x="50146" y="1247"/>
                    <a:pt x="49863" y="1096"/>
                  </a:cubicBezTo>
                  <a:cubicBezTo>
                    <a:pt x="49640" y="984"/>
                    <a:pt x="49506" y="828"/>
                    <a:pt x="49306" y="672"/>
                  </a:cubicBezTo>
                  <a:cubicBezTo>
                    <a:pt x="49016" y="494"/>
                    <a:pt x="48771" y="427"/>
                    <a:pt x="48459" y="360"/>
                  </a:cubicBezTo>
                  <a:cubicBezTo>
                    <a:pt x="48347" y="316"/>
                    <a:pt x="48102" y="271"/>
                    <a:pt x="47991" y="204"/>
                  </a:cubicBezTo>
                  <a:cubicBezTo>
                    <a:pt x="47924" y="137"/>
                    <a:pt x="47902" y="26"/>
                    <a:pt x="47790" y="4"/>
                  </a:cubicBezTo>
                  <a:cubicBezTo>
                    <a:pt x="47779" y="1"/>
                    <a:pt x="47767" y="0"/>
                    <a:pt x="477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9" name="Google Shape;5409;p50"/>
            <p:cNvSpPr/>
            <p:nvPr/>
          </p:nvSpPr>
          <p:spPr>
            <a:xfrm>
              <a:off x="1857375" y="3922125"/>
              <a:ext cx="10050" cy="22300"/>
            </a:xfrm>
            <a:custGeom>
              <a:avLst/>
              <a:gdLst/>
              <a:ahLst/>
              <a:cxnLst/>
              <a:rect l="l" t="t" r="r" b="b"/>
              <a:pathLst>
                <a:path w="402" h="892" extrusionOk="0">
                  <a:moveTo>
                    <a:pt x="402" y="0"/>
                  </a:moveTo>
                  <a:cubicBezTo>
                    <a:pt x="268" y="290"/>
                    <a:pt x="112" y="580"/>
                    <a:pt x="0" y="892"/>
                  </a:cubicBezTo>
                  <a:cubicBezTo>
                    <a:pt x="23" y="847"/>
                    <a:pt x="45" y="781"/>
                    <a:pt x="67" y="736"/>
                  </a:cubicBezTo>
                  <a:cubicBezTo>
                    <a:pt x="179" y="468"/>
                    <a:pt x="312" y="223"/>
                    <a:pt x="402" y="0"/>
                  </a:cubicBezTo>
                  <a:close/>
                </a:path>
              </a:pathLst>
            </a:custGeom>
            <a:solidFill>
              <a:srgbClr val="04050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0" name="Google Shape;5410;p50"/>
            <p:cNvSpPr/>
            <p:nvPr/>
          </p:nvSpPr>
          <p:spPr>
            <a:xfrm>
              <a:off x="940910" y="3060995"/>
              <a:ext cx="979797" cy="1727517"/>
            </a:xfrm>
            <a:custGeom>
              <a:avLst/>
              <a:gdLst/>
              <a:ahLst/>
              <a:cxnLst/>
              <a:rect l="l" t="t" r="r" b="b"/>
              <a:pathLst>
                <a:path w="34974" h="61664" extrusionOk="0">
                  <a:moveTo>
                    <a:pt x="17685" y="1"/>
                  </a:moveTo>
                  <a:cubicBezTo>
                    <a:pt x="16270" y="1"/>
                    <a:pt x="15981" y="3571"/>
                    <a:pt x="15648" y="4682"/>
                  </a:cubicBezTo>
                  <a:cubicBezTo>
                    <a:pt x="15158" y="6443"/>
                    <a:pt x="13753" y="7557"/>
                    <a:pt x="12951" y="9095"/>
                  </a:cubicBezTo>
                  <a:cubicBezTo>
                    <a:pt x="12349" y="10210"/>
                    <a:pt x="11881" y="11481"/>
                    <a:pt x="11524" y="12818"/>
                  </a:cubicBezTo>
                  <a:cubicBezTo>
                    <a:pt x="11145" y="11637"/>
                    <a:pt x="10321" y="10678"/>
                    <a:pt x="10075" y="9408"/>
                  </a:cubicBezTo>
                  <a:cubicBezTo>
                    <a:pt x="9763" y="7825"/>
                    <a:pt x="9942" y="6332"/>
                    <a:pt x="9474" y="4816"/>
                  </a:cubicBezTo>
                  <a:cubicBezTo>
                    <a:pt x="9050" y="3389"/>
                    <a:pt x="8270" y="2007"/>
                    <a:pt x="8158" y="514"/>
                  </a:cubicBezTo>
                  <a:cubicBezTo>
                    <a:pt x="8069" y="1361"/>
                    <a:pt x="7423" y="1940"/>
                    <a:pt x="7245" y="2698"/>
                  </a:cubicBezTo>
                  <a:cubicBezTo>
                    <a:pt x="6933" y="4036"/>
                    <a:pt x="7200" y="3255"/>
                    <a:pt x="7846" y="4437"/>
                  </a:cubicBezTo>
                  <a:cubicBezTo>
                    <a:pt x="8604" y="5841"/>
                    <a:pt x="8894" y="7557"/>
                    <a:pt x="9184" y="9207"/>
                  </a:cubicBezTo>
                  <a:cubicBezTo>
                    <a:pt x="8537" y="8962"/>
                    <a:pt x="7468" y="8984"/>
                    <a:pt x="6777" y="8761"/>
                  </a:cubicBezTo>
                  <a:cubicBezTo>
                    <a:pt x="6219" y="8583"/>
                    <a:pt x="5350" y="8159"/>
                    <a:pt x="4837" y="7780"/>
                  </a:cubicBezTo>
                  <a:lnTo>
                    <a:pt x="4837" y="7780"/>
                  </a:lnTo>
                  <a:cubicBezTo>
                    <a:pt x="6242" y="8873"/>
                    <a:pt x="7913" y="9341"/>
                    <a:pt x="9384" y="10210"/>
                  </a:cubicBezTo>
                  <a:cubicBezTo>
                    <a:pt x="9474" y="10611"/>
                    <a:pt x="9563" y="11012"/>
                    <a:pt x="9674" y="11391"/>
                  </a:cubicBezTo>
                  <a:cubicBezTo>
                    <a:pt x="10365" y="13821"/>
                    <a:pt x="10388" y="16318"/>
                    <a:pt x="10321" y="18836"/>
                  </a:cubicBezTo>
                  <a:cubicBezTo>
                    <a:pt x="10254" y="19304"/>
                    <a:pt x="10165" y="19750"/>
                    <a:pt x="10075" y="20196"/>
                  </a:cubicBezTo>
                  <a:cubicBezTo>
                    <a:pt x="9407" y="23829"/>
                    <a:pt x="8604" y="27151"/>
                    <a:pt x="8604" y="30828"/>
                  </a:cubicBezTo>
                  <a:cubicBezTo>
                    <a:pt x="8582" y="32277"/>
                    <a:pt x="8493" y="33748"/>
                    <a:pt x="8448" y="35242"/>
                  </a:cubicBezTo>
                  <a:cubicBezTo>
                    <a:pt x="7980" y="34194"/>
                    <a:pt x="7468" y="33213"/>
                    <a:pt x="6888" y="32255"/>
                  </a:cubicBezTo>
                  <a:cubicBezTo>
                    <a:pt x="5528" y="30071"/>
                    <a:pt x="4302" y="28711"/>
                    <a:pt x="3634" y="26170"/>
                  </a:cubicBezTo>
                  <a:cubicBezTo>
                    <a:pt x="3121" y="24208"/>
                    <a:pt x="2853" y="22224"/>
                    <a:pt x="2742" y="20241"/>
                  </a:cubicBezTo>
                  <a:cubicBezTo>
                    <a:pt x="2697" y="19349"/>
                    <a:pt x="2764" y="17945"/>
                    <a:pt x="2274" y="17254"/>
                  </a:cubicBezTo>
                  <a:cubicBezTo>
                    <a:pt x="1315" y="18480"/>
                    <a:pt x="0" y="19884"/>
                    <a:pt x="179" y="21756"/>
                  </a:cubicBezTo>
                  <a:cubicBezTo>
                    <a:pt x="357" y="23250"/>
                    <a:pt x="870" y="25167"/>
                    <a:pt x="1494" y="26526"/>
                  </a:cubicBezTo>
                  <a:cubicBezTo>
                    <a:pt x="2408" y="28510"/>
                    <a:pt x="4169" y="30182"/>
                    <a:pt x="4971" y="32210"/>
                  </a:cubicBezTo>
                  <a:cubicBezTo>
                    <a:pt x="5528" y="33704"/>
                    <a:pt x="5417" y="35442"/>
                    <a:pt x="6130" y="36847"/>
                  </a:cubicBezTo>
                  <a:cubicBezTo>
                    <a:pt x="6799" y="38206"/>
                    <a:pt x="7646" y="39477"/>
                    <a:pt x="8359" y="40837"/>
                  </a:cubicBezTo>
                  <a:cubicBezTo>
                    <a:pt x="8604" y="41349"/>
                    <a:pt x="8849" y="41951"/>
                    <a:pt x="9095" y="42598"/>
                  </a:cubicBezTo>
                  <a:cubicBezTo>
                    <a:pt x="9295" y="43199"/>
                    <a:pt x="9540" y="43779"/>
                    <a:pt x="9830" y="44359"/>
                  </a:cubicBezTo>
                  <a:cubicBezTo>
                    <a:pt x="9652" y="44113"/>
                    <a:pt x="9474" y="43913"/>
                    <a:pt x="9273" y="43712"/>
                  </a:cubicBezTo>
                  <a:lnTo>
                    <a:pt x="9273" y="43712"/>
                  </a:lnTo>
                  <a:lnTo>
                    <a:pt x="9853" y="44403"/>
                  </a:lnTo>
                  <a:cubicBezTo>
                    <a:pt x="9942" y="44581"/>
                    <a:pt x="10053" y="44760"/>
                    <a:pt x="10142" y="44916"/>
                  </a:cubicBezTo>
                  <a:cubicBezTo>
                    <a:pt x="11123" y="46521"/>
                    <a:pt x="12750" y="48995"/>
                    <a:pt x="11814" y="51046"/>
                  </a:cubicBezTo>
                  <a:cubicBezTo>
                    <a:pt x="11123" y="52472"/>
                    <a:pt x="9139" y="53587"/>
                    <a:pt x="8292" y="55080"/>
                  </a:cubicBezTo>
                  <a:cubicBezTo>
                    <a:pt x="7245" y="56975"/>
                    <a:pt x="7044" y="58981"/>
                    <a:pt x="7044" y="61098"/>
                  </a:cubicBezTo>
                  <a:cubicBezTo>
                    <a:pt x="7039" y="61502"/>
                    <a:pt x="7441" y="61663"/>
                    <a:pt x="8097" y="61663"/>
                  </a:cubicBezTo>
                  <a:cubicBezTo>
                    <a:pt x="10664" y="61663"/>
                    <a:pt x="17125" y="59199"/>
                    <a:pt x="18367" y="59182"/>
                  </a:cubicBezTo>
                  <a:cubicBezTo>
                    <a:pt x="17855" y="57755"/>
                    <a:pt x="18278" y="55949"/>
                    <a:pt x="17743" y="54545"/>
                  </a:cubicBezTo>
                  <a:cubicBezTo>
                    <a:pt x="17186" y="53141"/>
                    <a:pt x="16272" y="53252"/>
                    <a:pt x="16094" y="51402"/>
                  </a:cubicBezTo>
                  <a:cubicBezTo>
                    <a:pt x="15960" y="49909"/>
                    <a:pt x="15314" y="48973"/>
                    <a:pt x="14868" y="47613"/>
                  </a:cubicBezTo>
                  <a:cubicBezTo>
                    <a:pt x="14400" y="46142"/>
                    <a:pt x="14779" y="44381"/>
                    <a:pt x="14467" y="42910"/>
                  </a:cubicBezTo>
                  <a:cubicBezTo>
                    <a:pt x="14065" y="41082"/>
                    <a:pt x="14110" y="40213"/>
                    <a:pt x="15715" y="38764"/>
                  </a:cubicBezTo>
                  <a:cubicBezTo>
                    <a:pt x="17275" y="37382"/>
                    <a:pt x="20061" y="36223"/>
                    <a:pt x="22246" y="35286"/>
                  </a:cubicBezTo>
                  <a:cubicBezTo>
                    <a:pt x="23873" y="34573"/>
                    <a:pt x="24029" y="34105"/>
                    <a:pt x="23895" y="33057"/>
                  </a:cubicBezTo>
                  <a:cubicBezTo>
                    <a:pt x="25433" y="32277"/>
                    <a:pt x="27863" y="32032"/>
                    <a:pt x="29089" y="31297"/>
                  </a:cubicBezTo>
                  <a:cubicBezTo>
                    <a:pt x="30203" y="30650"/>
                    <a:pt x="30761" y="29580"/>
                    <a:pt x="31652" y="28867"/>
                  </a:cubicBezTo>
                  <a:cubicBezTo>
                    <a:pt x="32522" y="28154"/>
                    <a:pt x="33993" y="27864"/>
                    <a:pt x="34974" y="27173"/>
                  </a:cubicBezTo>
                  <a:lnTo>
                    <a:pt x="34974" y="27173"/>
                  </a:lnTo>
                  <a:cubicBezTo>
                    <a:pt x="34442" y="27517"/>
                    <a:pt x="33910" y="27563"/>
                    <a:pt x="33383" y="27563"/>
                  </a:cubicBezTo>
                  <a:cubicBezTo>
                    <a:pt x="33187" y="27563"/>
                    <a:pt x="32992" y="27557"/>
                    <a:pt x="32798" y="27557"/>
                  </a:cubicBezTo>
                  <a:cubicBezTo>
                    <a:pt x="32397" y="27557"/>
                    <a:pt x="32000" y="27584"/>
                    <a:pt x="31608" y="27752"/>
                  </a:cubicBezTo>
                  <a:cubicBezTo>
                    <a:pt x="30649" y="28154"/>
                    <a:pt x="30605" y="29424"/>
                    <a:pt x="29847" y="30137"/>
                  </a:cubicBezTo>
                  <a:cubicBezTo>
                    <a:pt x="29111" y="30851"/>
                    <a:pt x="27373" y="31631"/>
                    <a:pt x="26414" y="31921"/>
                  </a:cubicBezTo>
                  <a:cubicBezTo>
                    <a:pt x="26043" y="32028"/>
                    <a:pt x="25650" y="32050"/>
                    <a:pt x="25251" y="32050"/>
                  </a:cubicBezTo>
                  <a:cubicBezTo>
                    <a:pt x="24978" y="32050"/>
                    <a:pt x="24702" y="32040"/>
                    <a:pt x="24428" y="32040"/>
                  </a:cubicBezTo>
                  <a:cubicBezTo>
                    <a:pt x="24188" y="32040"/>
                    <a:pt x="23950" y="32047"/>
                    <a:pt x="23717" y="32077"/>
                  </a:cubicBezTo>
                  <a:cubicBezTo>
                    <a:pt x="23717" y="31965"/>
                    <a:pt x="23695" y="31854"/>
                    <a:pt x="23672" y="31742"/>
                  </a:cubicBezTo>
                  <a:cubicBezTo>
                    <a:pt x="23606" y="31230"/>
                    <a:pt x="23828" y="30360"/>
                    <a:pt x="24207" y="29491"/>
                  </a:cubicBezTo>
                  <a:lnTo>
                    <a:pt x="24207" y="29491"/>
                  </a:lnTo>
                  <a:cubicBezTo>
                    <a:pt x="23539" y="30806"/>
                    <a:pt x="22647" y="31453"/>
                    <a:pt x="22357" y="32991"/>
                  </a:cubicBezTo>
                  <a:cubicBezTo>
                    <a:pt x="22112" y="34217"/>
                    <a:pt x="22380" y="34551"/>
                    <a:pt x="21087" y="35442"/>
                  </a:cubicBezTo>
                  <a:cubicBezTo>
                    <a:pt x="19482" y="36579"/>
                    <a:pt x="17855" y="36133"/>
                    <a:pt x="16138" y="36668"/>
                  </a:cubicBezTo>
                  <a:cubicBezTo>
                    <a:pt x="15982" y="36735"/>
                    <a:pt x="15826" y="36780"/>
                    <a:pt x="15670" y="36847"/>
                  </a:cubicBezTo>
                  <a:cubicBezTo>
                    <a:pt x="15715" y="36111"/>
                    <a:pt x="15715" y="35309"/>
                    <a:pt x="15537" y="34774"/>
                  </a:cubicBezTo>
                  <a:cubicBezTo>
                    <a:pt x="15492" y="35643"/>
                    <a:pt x="15180" y="36446"/>
                    <a:pt x="14979" y="37270"/>
                  </a:cubicBezTo>
                  <a:cubicBezTo>
                    <a:pt x="13753" y="38206"/>
                    <a:pt x="13018" y="39700"/>
                    <a:pt x="11502" y="40190"/>
                  </a:cubicBezTo>
                  <a:cubicBezTo>
                    <a:pt x="11279" y="39210"/>
                    <a:pt x="10209" y="38050"/>
                    <a:pt x="10053" y="37003"/>
                  </a:cubicBezTo>
                  <a:cubicBezTo>
                    <a:pt x="9897" y="35821"/>
                    <a:pt x="10142" y="34529"/>
                    <a:pt x="10075" y="33325"/>
                  </a:cubicBezTo>
                  <a:cubicBezTo>
                    <a:pt x="9942" y="30806"/>
                    <a:pt x="10610" y="28689"/>
                    <a:pt x="11012" y="26147"/>
                  </a:cubicBezTo>
                  <a:cubicBezTo>
                    <a:pt x="11079" y="25724"/>
                    <a:pt x="11123" y="25323"/>
                    <a:pt x="11168" y="24899"/>
                  </a:cubicBezTo>
                  <a:cubicBezTo>
                    <a:pt x="11190" y="24832"/>
                    <a:pt x="11235" y="24788"/>
                    <a:pt x="11257" y="24721"/>
                  </a:cubicBezTo>
                  <a:cubicBezTo>
                    <a:pt x="11747" y="23896"/>
                    <a:pt x="12349" y="23294"/>
                    <a:pt x="12951" y="22581"/>
                  </a:cubicBezTo>
                  <a:cubicBezTo>
                    <a:pt x="14221" y="21065"/>
                    <a:pt x="15113" y="19037"/>
                    <a:pt x="15336" y="16942"/>
                  </a:cubicBezTo>
                  <a:lnTo>
                    <a:pt x="15336" y="16942"/>
                  </a:lnTo>
                  <a:cubicBezTo>
                    <a:pt x="14422" y="18457"/>
                    <a:pt x="14221" y="20018"/>
                    <a:pt x="13374" y="21489"/>
                  </a:cubicBezTo>
                  <a:cubicBezTo>
                    <a:pt x="12906" y="22336"/>
                    <a:pt x="11970" y="22826"/>
                    <a:pt x="11235" y="23450"/>
                  </a:cubicBezTo>
                  <a:cubicBezTo>
                    <a:pt x="11279" y="21689"/>
                    <a:pt x="11257" y="19906"/>
                    <a:pt x="11658" y="18101"/>
                  </a:cubicBezTo>
                  <a:cubicBezTo>
                    <a:pt x="12193" y="15738"/>
                    <a:pt x="12773" y="12907"/>
                    <a:pt x="13887" y="10834"/>
                  </a:cubicBezTo>
                  <a:cubicBezTo>
                    <a:pt x="13999" y="10656"/>
                    <a:pt x="14088" y="10477"/>
                    <a:pt x="14199" y="10299"/>
                  </a:cubicBezTo>
                  <a:cubicBezTo>
                    <a:pt x="14494" y="10214"/>
                    <a:pt x="14797" y="10185"/>
                    <a:pt x="15106" y="10185"/>
                  </a:cubicBezTo>
                  <a:cubicBezTo>
                    <a:pt x="15784" y="10185"/>
                    <a:pt x="16490" y="10325"/>
                    <a:pt x="17208" y="10325"/>
                  </a:cubicBezTo>
                  <a:cubicBezTo>
                    <a:pt x="17275" y="10325"/>
                    <a:pt x="17342" y="10324"/>
                    <a:pt x="17409" y="10321"/>
                  </a:cubicBezTo>
                  <a:cubicBezTo>
                    <a:pt x="18018" y="10300"/>
                    <a:pt x="18587" y="10200"/>
                    <a:pt x="19142" y="10200"/>
                  </a:cubicBezTo>
                  <a:cubicBezTo>
                    <a:pt x="19766" y="10200"/>
                    <a:pt x="20372" y="10327"/>
                    <a:pt x="20998" y="10834"/>
                  </a:cubicBezTo>
                  <a:cubicBezTo>
                    <a:pt x="21956" y="11614"/>
                    <a:pt x="22825" y="13130"/>
                    <a:pt x="23918" y="14066"/>
                  </a:cubicBezTo>
                  <a:cubicBezTo>
                    <a:pt x="24754" y="14799"/>
                    <a:pt x="26294" y="15407"/>
                    <a:pt x="27662" y="15407"/>
                  </a:cubicBezTo>
                  <a:cubicBezTo>
                    <a:pt x="28374" y="15407"/>
                    <a:pt x="29039" y="15243"/>
                    <a:pt x="29535" y="14846"/>
                  </a:cubicBezTo>
                  <a:lnTo>
                    <a:pt x="29535" y="14846"/>
                  </a:lnTo>
                  <a:cubicBezTo>
                    <a:pt x="29210" y="14876"/>
                    <a:pt x="28890" y="14892"/>
                    <a:pt x="28576" y="14892"/>
                  </a:cubicBezTo>
                  <a:cubicBezTo>
                    <a:pt x="27724" y="14892"/>
                    <a:pt x="26912" y="14778"/>
                    <a:pt x="26147" y="14534"/>
                  </a:cubicBezTo>
                  <a:cubicBezTo>
                    <a:pt x="26637" y="13910"/>
                    <a:pt x="26949" y="13219"/>
                    <a:pt x="27595" y="12707"/>
                  </a:cubicBezTo>
                  <a:cubicBezTo>
                    <a:pt x="28376" y="12082"/>
                    <a:pt x="29334" y="11726"/>
                    <a:pt x="30114" y="11012"/>
                  </a:cubicBezTo>
                  <a:lnTo>
                    <a:pt x="30114" y="11012"/>
                  </a:lnTo>
                  <a:cubicBezTo>
                    <a:pt x="29200" y="11726"/>
                    <a:pt x="28041" y="11859"/>
                    <a:pt x="27150" y="12506"/>
                  </a:cubicBezTo>
                  <a:cubicBezTo>
                    <a:pt x="26503" y="12996"/>
                    <a:pt x="26280" y="13888"/>
                    <a:pt x="25701" y="14378"/>
                  </a:cubicBezTo>
                  <a:cubicBezTo>
                    <a:pt x="24765" y="13999"/>
                    <a:pt x="23895" y="13397"/>
                    <a:pt x="23071" y="12506"/>
                  </a:cubicBezTo>
                  <a:cubicBezTo>
                    <a:pt x="21746" y="11079"/>
                    <a:pt x="21931" y="9521"/>
                    <a:pt x="19977" y="9521"/>
                  </a:cubicBezTo>
                  <a:cubicBezTo>
                    <a:pt x="19794" y="9521"/>
                    <a:pt x="19593" y="9535"/>
                    <a:pt x="19370" y="9564"/>
                  </a:cubicBezTo>
                  <a:cubicBezTo>
                    <a:pt x="21443" y="8873"/>
                    <a:pt x="23717" y="9519"/>
                    <a:pt x="25032" y="7134"/>
                  </a:cubicBezTo>
                  <a:cubicBezTo>
                    <a:pt x="25679" y="5953"/>
                    <a:pt x="25077" y="5306"/>
                    <a:pt x="25233" y="3969"/>
                  </a:cubicBezTo>
                  <a:cubicBezTo>
                    <a:pt x="25277" y="3545"/>
                    <a:pt x="25389" y="2943"/>
                    <a:pt x="25545" y="2364"/>
                  </a:cubicBezTo>
                  <a:lnTo>
                    <a:pt x="25545" y="2364"/>
                  </a:lnTo>
                  <a:cubicBezTo>
                    <a:pt x="25188" y="3211"/>
                    <a:pt x="24832" y="4058"/>
                    <a:pt x="24742" y="5106"/>
                  </a:cubicBezTo>
                  <a:cubicBezTo>
                    <a:pt x="24609" y="6733"/>
                    <a:pt x="24096" y="8115"/>
                    <a:pt x="22268" y="8583"/>
                  </a:cubicBezTo>
                  <a:cubicBezTo>
                    <a:pt x="22092" y="8633"/>
                    <a:pt x="21911" y="8653"/>
                    <a:pt x="21728" y="8653"/>
                  </a:cubicBezTo>
                  <a:cubicBezTo>
                    <a:pt x="21100" y="8653"/>
                    <a:pt x="20443" y="8422"/>
                    <a:pt x="19839" y="8404"/>
                  </a:cubicBezTo>
                  <a:cubicBezTo>
                    <a:pt x="19014" y="8404"/>
                    <a:pt x="18746" y="8605"/>
                    <a:pt x="18011" y="8895"/>
                  </a:cubicBezTo>
                  <a:cubicBezTo>
                    <a:pt x="17412" y="9109"/>
                    <a:pt x="16712" y="9589"/>
                    <a:pt x="16066" y="9589"/>
                  </a:cubicBezTo>
                  <a:cubicBezTo>
                    <a:pt x="16038" y="9589"/>
                    <a:pt x="16010" y="9588"/>
                    <a:pt x="15982" y="9586"/>
                  </a:cubicBezTo>
                  <a:cubicBezTo>
                    <a:pt x="15559" y="9541"/>
                    <a:pt x="15336" y="9162"/>
                    <a:pt x="15046" y="8984"/>
                  </a:cubicBezTo>
                  <a:cubicBezTo>
                    <a:pt x="15447" y="8404"/>
                    <a:pt x="15849" y="7825"/>
                    <a:pt x="16161" y="7201"/>
                  </a:cubicBezTo>
                  <a:cubicBezTo>
                    <a:pt x="17231" y="5195"/>
                    <a:pt x="17632" y="3099"/>
                    <a:pt x="18367" y="937"/>
                  </a:cubicBezTo>
                  <a:cubicBezTo>
                    <a:pt x="18323" y="804"/>
                    <a:pt x="17743" y="157"/>
                    <a:pt x="17699" y="1"/>
                  </a:cubicBezTo>
                  <a:cubicBezTo>
                    <a:pt x="17694" y="1"/>
                    <a:pt x="17690" y="1"/>
                    <a:pt x="176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1" name="Google Shape;5411;p50"/>
            <p:cNvSpPr/>
            <p:nvPr/>
          </p:nvSpPr>
          <p:spPr>
            <a:xfrm>
              <a:off x="2061325" y="3734875"/>
              <a:ext cx="13400" cy="15650"/>
            </a:xfrm>
            <a:custGeom>
              <a:avLst/>
              <a:gdLst/>
              <a:ahLst/>
              <a:cxnLst/>
              <a:rect l="l" t="t" r="r" b="b"/>
              <a:pathLst>
                <a:path w="536" h="626" extrusionOk="0">
                  <a:moveTo>
                    <a:pt x="536" y="1"/>
                  </a:moveTo>
                  <a:cubicBezTo>
                    <a:pt x="380" y="202"/>
                    <a:pt x="201" y="402"/>
                    <a:pt x="1" y="625"/>
                  </a:cubicBezTo>
                  <a:cubicBezTo>
                    <a:pt x="201" y="469"/>
                    <a:pt x="402" y="268"/>
                    <a:pt x="536" y="1"/>
                  </a:cubicBezTo>
                  <a:close/>
                </a:path>
              </a:pathLst>
            </a:custGeom>
            <a:solidFill>
              <a:srgbClr val="04050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2" name="Google Shape;5412;p50"/>
            <p:cNvSpPr/>
            <p:nvPr/>
          </p:nvSpPr>
          <p:spPr>
            <a:xfrm>
              <a:off x="1890800" y="3214400"/>
              <a:ext cx="16200" cy="51300"/>
            </a:xfrm>
            <a:custGeom>
              <a:avLst/>
              <a:gdLst/>
              <a:ahLst/>
              <a:cxnLst/>
              <a:rect l="l" t="t" r="r" b="b"/>
              <a:pathLst>
                <a:path w="648" h="2052" extrusionOk="0">
                  <a:moveTo>
                    <a:pt x="647" y="1"/>
                  </a:moveTo>
                  <a:lnTo>
                    <a:pt x="647" y="1"/>
                  </a:lnTo>
                  <a:cubicBezTo>
                    <a:pt x="491" y="380"/>
                    <a:pt x="224" y="1227"/>
                    <a:pt x="1" y="2052"/>
                  </a:cubicBezTo>
                  <a:cubicBezTo>
                    <a:pt x="268" y="1405"/>
                    <a:pt x="513" y="759"/>
                    <a:pt x="647" y="1"/>
                  </a:cubicBezTo>
                  <a:close/>
                </a:path>
              </a:pathLst>
            </a:custGeom>
            <a:solidFill>
              <a:srgbClr val="04050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3" name="Google Shape;5413;p50"/>
            <p:cNvSpPr/>
            <p:nvPr/>
          </p:nvSpPr>
          <p:spPr>
            <a:xfrm>
              <a:off x="2884950" y="3530925"/>
              <a:ext cx="851500" cy="1066625"/>
            </a:xfrm>
            <a:custGeom>
              <a:avLst/>
              <a:gdLst/>
              <a:ahLst/>
              <a:cxnLst/>
              <a:rect l="l" t="t" r="r" b="b"/>
              <a:pathLst>
                <a:path w="34060" h="42665" extrusionOk="0">
                  <a:moveTo>
                    <a:pt x="15314" y="1"/>
                  </a:moveTo>
                  <a:cubicBezTo>
                    <a:pt x="14155" y="4370"/>
                    <a:pt x="10900" y="4615"/>
                    <a:pt x="10900" y="4615"/>
                  </a:cubicBezTo>
                  <a:cubicBezTo>
                    <a:pt x="11279" y="5350"/>
                    <a:pt x="12327" y="5417"/>
                    <a:pt x="12327" y="5417"/>
                  </a:cubicBezTo>
                  <a:cubicBezTo>
                    <a:pt x="12327" y="5417"/>
                    <a:pt x="12104" y="6688"/>
                    <a:pt x="11926" y="7780"/>
                  </a:cubicBezTo>
                  <a:cubicBezTo>
                    <a:pt x="11792" y="7758"/>
                    <a:pt x="11658" y="7758"/>
                    <a:pt x="11547" y="7735"/>
                  </a:cubicBezTo>
                  <a:cubicBezTo>
                    <a:pt x="11524" y="8137"/>
                    <a:pt x="11524" y="8538"/>
                    <a:pt x="11502" y="8939"/>
                  </a:cubicBezTo>
                  <a:cubicBezTo>
                    <a:pt x="11257" y="8961"/>
                    <a:pt x="10945" y="9140"/>
                    <a:pt x="10677" y="9184"/>
                  </a:cubicBezTo>
                  <a:cubicBezTo>
                    <a:pt x="10677" y="8872"/>
                    <a:pt x="10811" y="8538"/>
                    <a:pt x="10811" y="8248"/>
                  </a:cubicBezTo>
                  <a:lnTo>
                    <a:pt x="10811" y="8248"/>
                  </a:lnTo>
                  <a:lnTo>
                    <a:pt x="9563" y="8426"/>
                  </a:lnTo>
                  <a:lnTo>
                    <a:pt x="9496" y="10366"/>
                  </a:lnTo>
                  <a:cubicBezTo>
                    <a:pt x="9496" y="10366"/>
                    <a:pt x="10080" y="10445"/>
                    <a:pt x="10490" y="10445"/>
                  </a:cubicBezTo>
                  <a:cubicBezTo>
                    <a:pt x="10695" y="10445"/>
                    <a:pt x="10856" y="10425"/>
                    <a:pt x="10878" y="10366"/>
                  </a:cubicBezTo>
                  <a:cubicBezTo>
                    <a:pt x="10878" y="10365"/>
                    <a:pt x="10878" y="10365"/>
                    <a:pt x="10878" y="10365"/>
                  </a:cubicBezTo>
                  <a:lnTo>
                    <a:pt x="10878" y="10365"/>
                  </a:lnTo>
                  <a:cubicBezTo>
                    <a:pt x="10907" y="10365"/>
                    <a:pt x="8515" y="36913"/>
                    <a:pt x="8515" y="36913"/>
                  </a:cubicBezTo>
                  <a:cubicBezTo>
                    <a:pt x="8493" y="36980"/>
                    <a:pt x="8515" y="37025"/>
                    <a:pt x="8515" y="37092"/>
                  </a:cubicBezTo>
                  <a:cubicBezTo>
                    <a:pt x="8453" y="37072"/>
                    <a:pt x="8392" y="37063"/>
                    <a:pt x="8332" y="37063"/>
                  </a:cubicBezTo>
                  <a:cubicBezTo>
                    <a:pt x="7980" y="37063"/>
                    <a:pt x="7654" y="37356"/>
                    <a:pt x="7312" y="37470"/>
                  </a:cubicBezTo>
                  <a:cubicBezTo>
                    <a:pt x="6933" y="37604"/>
                    <a:pt x="6509" y="37537"/>
                    <a:pt x="6152" y="37604"/>
                  </a:cubicBezTo>
                  <a:cubicBezTo>
                    <a:pt x="5618" y="37671"/>
                    <a:pt x="4191" y="37916"/>
                    <a:pt x="3812" y="38518"/>
                  </a:cubicBezTo>
                  <a:cubicBezTo>
                    <a:pt x="3634" y="38830"/>
                    <a:pt x="3790" y="39187"/>
                    <a:pt x="3678" y="39477"/>
                  </a:cubicBezTo>
                  <a:cubicBezTo>
                    <a:pt x="3522" y="39833"/>
                    <a:pt x="3478" y="39722"/>
                    <a:pt x="3166" y="39922"/>
                  </a:cubicBezTo>
                  <a:cubicBezTo>
                    <a:pt x="2564" y="40301"/>
                    <a:pt x="2675" y="40725"/>
                    <a:pt x="2073" y="41059"/>
                  </a:cubicBezTo>
                  <a:cubicBezTo>
                    <a:pt x="1698" y="41282"/>
                    <a:pt x="1366" y="41307"/>
                    <a:pt x="1032" y="41307"/>
                  </a:cubicBezTo>
                  <a:cubicBezTo>
                    <a:pt x="933" y="41307"/>
                    <a:pt x="834" y="41305"/>
                    <a:pt x="734" y="41305"/>
                  </a:cubicBezTo>
                  <a:cubicBezTo>
                    <a:pt x="528" y="41305"/>
                    <a:pt x="317" y="41314"/>
                    <a:pt x="90" y="41371"/>
                  </a:cubicBezTo>
                  <a:cubicBezTo>
                    <a:pt x="90" y="41683"/>
                    <a:pt x="23" y="41929"/>
                    <a:pt x="0" y="42241"/>
                  </a:cubicBezTo>
                  <a:cubicBezTo>
                    <a:pt x="4481" y="42162"/>
                    <a:pt x="8930" y="42104"/>
                    <a:pt x="13370" y="42104"/>
                  </a:cubicBezTo>
                  <a:cubicBezTo>
                    <a:pt x="20262" y="42104"/>
                    <a:pt x="27132" y="42244"/>
                    <a:pt x="34060" y="42664"/>
                  </a:cubicBezTo>
                  <a:cubicBezTo>
                    <a:pt x="33391" y="42174"/>
                    <a:pt x="32700" y="41683"/>
                    <a:pt x="32009" y="41193"/>
                  </a:cubicBezTo>
                  <a:cubicBezTo>
                    <a:pt x="31719" y="39633"/>
                    <a:pt x="30404" y="38429"/>
                    <a:pt x="28933" y="37827"/>
                  </a:cubicBezTo>
                  <a:cubicBezTo>
                    <a:pt x="27484" y="37225"/>
                    <a:pt x="25857" y="37114"/>
                    <a:pt x="24274" y="37002"/>
                  </a:cubicBezTo>
                  <a:cubicBezTo>
                    <a:pt x="24045" y="36211"/>
                    <a:pt x="23233" y="35634"/>
                    <a:pt x="22400" y="35634"/>
                  </a:cubicBezTo>
                  <a:cubicBezTo>
                    <a:pt x="22341" y="35634"/>
                    <a:pt x="22282" y="35637"/>
                    <a:pt x="22224" y="35643"/>
                  </a:cubicBezTo>
                  <a:cubicBezTo>
                    <a:pt x="21800" y="35687"/>
                    <a:pt x="21421" y="35866"/>
                    <a:pt x="21042" y="35999"/>
                  </a:cubicBezTo>
                  <a:cubicBezTo>
                    <a:pt x="20805" y="36078"/>
                    <a:pt x="20560" y="36134"/>
                    <a:pt x="20316" y="36134"/>
                  </a:cubicBezTo>
                  <a:cubicBezTo>
                    <a:pt x="20148" y="36134"/>
                    <a:pt x="19980" y="36108"/>
                    <a:pt x="19816" y="36044"/>
                  </a:cubicBezTo>
                  <a:cubicBezTo>
                    <a:pt x="19437" y="35910"/>
                    <a:pt x="18902" y="35487"/>
                    <a:pt x="19058" y="35108"/>
                  </a:cubicBezTo>
                  <a:lnTo>
                    <a:pt x="18390" y="10477"/>
                  </a:lnTo>
                  <a:cubicBezTo>
                    <a:pt x="18836" y="10388"/>
                    <a:pt x="19326" y="10187"/>
                    <a:pt x="19794" y="10098"/>
                  </a:cubicBezTo>
                  <a:cubicBezTo>
                    <a:pt x="19816" y="9496"/>
                    <a:pt x="19883" y="8694"/>
                    <a:pt x="19905" y="8092"/>
                  </a:cubicBezTo>
                  <a:cubicBezTo>
                    <a:pt x="19415" y="8047"/>
                    <a:pt x="18724" y="7891"/>
                    <a:pt x="18256" y="7847"/>
                  </a:cubicBezTo>
                  <a:lnTo>
                    <a:pt x="18256" y="7847"/>
                  </a:lnTo>
                  <a:cubicBezTo>
                    <a:pt x="18278" y="8025"/>
                    <a:pt x="18256" y="8315"/>
                    <a:pt x="18278" y="8493"/>
                  </a:cubicBezTo>
                  <a:cubicBezTo>
                    <a:pt x="18078" y="8493"/>
                    <a:pt x="17899" y="8471"/>
                    <a:pt x="17699" y="8471"/>
                  </a:cubicBezTo>
                  <a:cubicBezTo>
                    <a:pt x="17676" y="8270"/>
                    <a:pt x="17676" y="7981"/>
                    <a:pt x="17654" y="7802"/>
                  </a:cubicBezTo>
                  <a:lnTo>
                    <a:pt x="17520" y="7802"/>
                  </a:lnTo>
                  <a:lnTo>
                    <a:pt x="17275" y="5328"/>
                  </a:lnTo>
                  <a:lnTo>
                    <a:pt x="17275" y="5328"/>
                  </a:lnTo>
                  <a:cubicBezTo>
                    <a:pt x="17379" y="5341"/>
                    <a:pt x="17483" y="5347"/>
                    <a:pt x="17587" y="5347"/>
                  </a:cubicBezTo>
                  <a:cubicBezTo>
                    <a:pt x="18555" y="5347"/>
                    <a:pt x="19482" y="4838"/>
                    <a:pt x="19482" y="4838"/>
                  </a:cubicBezTo>
                  <a:cubicBezTo>
                    <a:pt x="15849" y="4771"/>
                    <a:pt x="15314" y="1"/>
                    <a:pt x="153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4" name="Google Shape;5414;p50"/>
            <p:cNvSpPr/>
            <p:nvPr/>
          </p:nvSpPr>
          <p:spPr>
            <a:xfrm>
              <a:off x="3183075" y="4097075"/>
              <a:ext cx="114500" cy="92000"/>
            </a:xfrm>
            <a:custGeom>
              <a:avLst/>
              <a:gdLst/>
              <a:ahLst/>
              <a:cxnLst/>
              <a:rect l="l" t="t" r="r" b="b"/>
              <a:pathLst>
                <a:path w="4580" h="3680" extrusionOk="0">
                  <a:moveTo>
                    <a:pt x="2261" y="1"/>
                  </a:moveTo>
                  <a:cubicBezTo>
                    <a:pt x="2257" y="1"/>
                    <a:pt x="2254" y="1"/>
                    <a:pt x="2252" y="2"/>
                  </a:cubicBezTo>
                  <a:cubicBezTo>
                    <a:pt x="1" y="180"/>
                    <a:pt x="424" y="3679"/>
                    <a:pt x="424" y="3679"/>
                  </a:cubicBezTo>
                  <a:lnTo>
                    <a:pt x="3946" y="3679"/>
                  </a:lnTo>
                  <a:cubicBezTo>
                    <a:pt x="4580" y="575"/>
                    <a:pt x="2448" y="1"/>
                    <a:pt x="2261" y="1"/>
                  </a:cubicBezTo>
                  <a:close/>
                </a:path>
              </a:pathLst>
            </a:custGeom>
            <a:solidFill>
              <a:srgbClr val="0E0535">
                <a:alpha val="781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5" name="Google Shape;5415;p50"/>
            <p:cNvSpPr/>
            <p:nvPr/>
          </p:nvSpPr>
          <p:spPr>
            <a:xfrm>
              <a:off x="3192000" y="4095975"/>
              <a:ext cx="95300" cy="95325"/>
            </a:xfrm>
            <a:custGeom>
              <a:avLst/>
              <a:gdLst/>
              <a:ahLst/>
              <a:cxnLst/>
              <a:rect l="l" t="t" r="r" b="b"/>
              <a:pathLst>
                <a:path w="3812" h="3813" extrusionOk="0">
                  <a:moveTo>
                    <a:pt x="1806" y="268"/>
                  </a:moveTo>
                  <a:lnTo>
                    <a:pt x="1783" y="1962"/>
                  </a:lnTo>
                  <a:lnTo>
                    <a:pt x="290" y="1918"/>
                  </a:lnTo>
                  <a:lnTo>
                    <a:pt x="290" y="1896"/>
                  </a:lnTo>
                  <a:cubicBezTo>
                    <a:pt x="290" y="1026"/>
                    <a:pt x="959" y="335"/>
                    <a:pt x="1806" y="268"/>
                  </a:cubicBezTo>
                  <a:close/>
                  <a:moveTo>
                    <a:pt x="2051" y="268"/>
                  </a:moveTo>
                  <a:cubicBezTo>
                    <a:pt x="2898" y="358"/>
                    <a:pt x="3544" y="1049"/>
                    <a:pt x="3544" y="1918"/>
                  </a:cubicBezTo>
                  <a:lnTo>
                    <a:pt x="3544" y="2007"/>
                  </a:lnTo>
                  <a:lnTo>
                    <a:pt x="2051" y="1962"/>
                  </a:lnTo>
                  <a:lnTo>
                    <a:pt x="2051" y="268"/>
                  </a:lnTo>
                  <a:close/>
                  <a:moveTo>
                    <a:pt x="290" y="2185"/>
                  </a:moveTo>
                  <a:lnTo>
                    <a:pt x="1783" y="2208"/>
                  </a:lnTo>
                  <a:lnTo>
                    <a:pt x="1761" y="3545"/>
                  </a:lnTo>
                  <a:lnTo>
                    <a:pt x="268" y="3523"/>
                  </a:lnTo>
                  <a:lnTo>
                    <a:pt x="290" y="2185"/>
                  </a:lnTo>
                  <a:close/>
                  <a:moveTo>
                    <a:pt x="2029" y="2230"/>
                  </a:moveTo>
                  <a:lnTo>
                    <a:pt x="3544" y="2252"/>
                  </a:lnTo>
                  <a:lnTo>
                    <a:pt x="3544" y="3545"/>
                  </a:lnTo>
                  <a:lnTo>
                    <a:pt x="2029" y="3545"/>
                  </a:lnTo>
                  <a:lnTo>
                    <a:pt x="2029" y="2230"/>
                  </a:lnTo>
                  <a:close/>
                  <a:moveTo>
                    <a:pt x="1917" y="1"/>
                  </a:moveTo>
                  <a:cubicBezTo>
                    <a:pt x="892" y="1"/>
                    <a:pt x="23" y="848"/>
                    <a:pt x="23" y="1896"/>
                  </a:cubicBezTo>
                  <a:lnTo>
                    <a:pt x="0" y="3790"/>
                  </a:lnTo>
                  <a:lnTo>
                    <a:pt x="3790" y="3813"/>
                  </a:lnTo>
                  <a:lnTo>
                    <a:pt x="3812" y="1918"/>
                  </a:lnTo>
                  <a:cubicBezTo>
                    <a:pt x="3812" y="870"/>
                    <a:pt x="2965" y="23"/>
                    <a:pt x="19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6" name="Google Shape;5416;p50"/>
            <p:cNvSpPr/>
            <p:nvPr/>
          </p:nvSpPr>
          <p:spPr>
            <a:xfrm>
              <a:off x="3206475" y="4108800"/>
              <a:ext cx="26775" cy="30675"/>
            </a:xfrm>
            <a:custGeom>
              <a:avLst/>
              <a:gdLst/>
              <a:ahLst/>
              <a:cxnLst/>
              <a:rect l="l" t="t" r="r" b="b"/>
              <a:pathLst>
                <a:path w="1071" h="1227" extrusionOk="0">
                  <a:moveTo>
                    <a:pt x="1071" y="1"/>
                  </a:moveTo>
                  <a:cubicBezTo>
                    <a:pt x="1071" y="1"/>
                    <a:pt x="224" y="246"/>
                    <a:pt x="1" y="1204"/>
                  </a:cubicBezTo>
                  <a:lnTo>
                    <a:pt x="1048" y="1227"/>
                  </a:lnTo>
                  <a:lnTo>
                    <a:pt x="107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7" name="Google Shape;5417;p50"/>
            <p:cNvSpPr/>
            <p:nvPr/>
          </p:nvSpPr>
          <p:spPr>
            <a:xfrm>
              <a:off x="3245500" y="4109350"/>
              <a:ext cx="31775" cy="31250"/>
            </a:xfrm>
            <a:custGeom>
              <a:avLst/>
              <a:gdLst/>
              <a:ahLst/>
              <a:cxnLst/>
              <a:rect l="l" t="t" r="r" b="b"/>
              <a:pathLst>
                <a:path w="1271" h="1250" extrusionOk="0">
                  <a:moveTo>
                    <a:pt x="22" y="1"/>
                  </a:moveTo>
                  <a:lnTo>
                    <a:pt x="0" y="1227"/>
                  </a:lnTo>
                  <a:lnTo>
                    <a:pt x="1271" y="1249"/>
                  </a:lnTo>
                  <a:cubicBezTo>
                    <a:pt x="1271" y="1249"/>
                    <a:pt x="1226" y="179"/>
                    <a:pt x="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8" name="Google Shape;5418;p50"/>
            <p:cNvSpPr/>
            <p:nvPr/>
          </p:nvSpPr>
          <p:spPr>
            <a:xfrm>
              <a:off x="3244925" y="4155050"/>
              <a:ext cx="31800" cy="26225"/>
            </a:xfrm>
            <a:custGeom>
              <a:avLst/>
              <a:gdLst/>
              <a:ahLst/>
              <a:cxnLst/>
              <a:rect l="l" t="t" r="r" b="b"/>
              <a:pathLst>
                <a:path w="1272" h="1049" extrusionOk="0">
                  <a:moveTo>
                    <a:pt x="23" y="1"/>
                  </a:moveTo>
                  <a:lnTo>
                    <a:pt x="1" y="1026"/>
                  </a:lnTo>
                  <a:lnTo>
                    <a:pt x="1249" y="1048"/>
                  </a:lnTo>
                  <a:lnTo>
                    <a:pt x="1271" y="23"/>
                  </a:lnTo>
                  <a:lnTo>
                    <a:pt x="2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9" name="Google Shape;5419;p50"/>
            <p:cNvSpPr/>
            <p:nvPr/>
          </p:nvSpPr>
          <p:spPr>
            <a:xfrm>
              <a:off x="3200900" y="4154500"/>
              <a:ext cx="31800" cy="26450"/>
            </a:xfrm>
            <a:custGeom>
              <a:avLst/>
              <a:gdLst/>
              <a:ahLst/>
              <a:cxnLst/>
              <a:rect l="l" t="t" r="r" b="b"/>
              <a:pathLst>
                <a:path w="1272" h="1058" extrusionOk="0">
                  <a:moveTo>
                    <a:pt x="1271" y="0"/>
                  </a:moveTo>
                  <a:lnTo>
                    <a:pt x="45" y="23"/>
                  </a:lnTo>
                  <a:lnTo>
                    <a:pt x="1" y="1048"/>
                  </a:lnTo>
                  <a:cubicBezTo>
                    <a:pt x="1" y="1048"/>
                    <a:pt x="566" y="1058"/>
                    <a:pt x="942" y="1058"/>
                  </a:cubicBezTo>
                  <a:cubicBezTo>
                    <a:pt x="1130" y="1058"/>
                    <a:pt x="1271" y="1055"/>
                    <a:pt x="1271" y="1048"/>
                  </a:cubicBezTo>
                  <a:lnTo>
                    <a:pt x="127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0" name="Google Shape;5420;p50"/>
            <p:cNvSpPr/>
            <p:nvPr/>
          </p:nvSpPr>
          <p:spPr>
            <a:xfrm>
              <a:off x="3183075" y="4286550"/>
              <a:ext cx="114500" cy="92000"/>
            </a:xfrm>
            <a:custGeom>
              <a:avLst/>
              <a:gdLst/>
              <a:ahLst/>
              <a:cxnLst/>
              <a:rect l="l" t="t" r="r" b="b"/>
              <a:pathLst>
                <a:path w="4580" h="3680" extrusionOk="0">
                  <a:moveTo>
                    <a:pt x="2261" y="1"/>
                  </a:moveTo>
                  <a:cubicBezTo>
                    <a:pt x="2257" y="1"/>
                    <a:pt x="2254" y="1"/>
                    <a:pt x="2252" y="1"/>
                  </a:cubicBezTo>
                  <a:cubicBezTo>
                    <a:pt x="1" y="180"/>
                    <a:pt x="424" y="3679"/>
                    <a:pt x="424" y="3679"/>
                  </a:cubicBezTo>
                  <a:lnTo>
                    <a:pt x="3946" y="3679"/>
                  </a:lnTo>
                  <a:cubicBezTo>
                    <a:pt x="4580" y="575"/>
                    <a:pt x="2448" y="1"/>
                    <a:pt x="2261" y="1"/>
                  </a:cubicBezTo>
                  <a:close/>
                </a:path>
              </a:pathLst>
            </a:custGeom>
            <a:solidFill>
              <a:srgbClr val="0E0535">
                <a:alpha val="781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1" name="Google Shape;5421;p50"/>
            <p:cNvSpPr/>
            <p:nvPr/>
          </p:nvSpPr>
          <p:spPr>
            <a:xfrm>
              <a:off x="3192000" y="4285450"/>
              <a:ext cx="95300" cy="95325"/>
            </a:xfrm>
            <a:custGeom>
              <a:avLst/>
              <a:gdLst/>
              <a:ahLst/>
              <a:cxnLst/>
              <a:rect l="l" t="t" r="r" b="b"/>
              <a:pathLst>
                <a:path w="3812" h="3813" extrusionOk="0">
                  <a:moveTo>
                    <a:pt x="1806" y="268"/>
                  </a:moveTo>
                  <a:lnTo>
                    <a:pt x="1783" y="1962"/>
                  </a:lnTo>
                  <a:lnTo>
                    <a:pt x="290" y="1918"/>
                  </a:lnTo>
                  <a:lnTo>
                    <a:pt x="290" y="1895"/>
                  </a:lnTo>
                  <a:cubicBezTo>
                    <a:pt x="290" y="1026"/>
                    <a:pt x="959" y="335"/>
                    <a:pt x="1806" y="268"/>
                  </a:cubicBezTo>
                  <a:close/>
                  <a:moveTo>
                    <a:pt x="2051" y="268"/>
                  </a:moveTo>
                  <a:cubicBezTo>
                    <a:pt x="2898" y="357"/>
                    <a:pt x="3544" y="1048"/>
                    <a:pt x="3544" y="1918"/>
                  </a:cubicBezTo>
                  <a:lnTo>
                    <a:pt x="3544" y="2007"/>
                  </a:lnTo>
                  <a:lnTo>
                    <a:pt x="2051" y="1962"/>
                  </a:lnTo>
                  <a:lnTo>
                    <a:pt x="2051" y="268"/>
                  </a:lnTo>
                  <a:close/>
                  <a:moveTo>
                    <a:pt x="290" y="2185"/>
                  </a:moveTo>
                  <a:lnTo>
                    <a:pt x="1783" y="2207"/>
                  </a:lnTo>
                  <a:lnTo>
                    <a:pt x="1761" y="3545"/>
                  </a:lnTo>
                  <a:lnTo>
                    <a:pt x="268" y="3522"/>
                  </a:lnTo>
                  <a:lnTo>
                    <a:pt x="290" y="2185"/>
                  </a:lnTo>
                  <a:close/>
                  <a:moveTo>
                    <a:pt x="2029" y="2230"/>
                  </a:moveTo>
                  <a:lnTo>
                    <a:pt x="3544" y="2252"/>
                  </a:lnTo>
                  <a:lnTo>
                    <a:pt x="3544" y="3545"/>
                  </a:lnTo>
                  <a:lnTo>
                    <a:pt x="2029" y="3545"/>
                  </a:lnTo>
                  <a:lnTo>
                    <a:pt x="2029" y="2230"/>
                  </a:lnTo>
                  <a:close/>
                  <a:moveTo>
                    <a:pt x="1917" y="1"/>
                  </a:moveTo>
                  <a:cubicBezTo>
                    <a:pt x="892" y="1"/>
                    <a:pt x="23" y="848"/>
                    <a:pt x="23" y="1895"/>
                  </a:cubicBezTo>
                  <a:lnTo>
                    <a:pt x="0" y="3790"/>
                  </a:lnTo>
                  <a:lnTo>
                    <a:pt x="3790" y="3812"/>
                  </a:lnTo>
                  <a:lnTo>
                    <a:pt x="3812" y="1918"/>
                  </a:lnTo>
                  <a:cubicBezTo>
                    <a:pt x="3812" y="870"/>
                    <a:pt x="2965" y="23"/>
                    <a:pt x="19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2" name="Google Shape;5422;p50"/>
            <p:cNvSpPr/>
            <p:nvPr/>
          </p:nvSpPr>
          <p:spPr>
            <a:xfrm>
              <a:off x="3206475" y="4298275"/>
              <a:ext cx="26775" cy="30675"/>
            </a:xfrm>
            <a:custGeom>
              <a:avLst/>
              <a:gdLst/>
              <a:ahLst/>
              <a:cxnLst/>
              <a:rect l="l" t="t" r="r" b="b"/>
              <a:pathLst>
                <a:path w="1071" h="1227" extrusionOk="0">
                  <a:moveTo>
                    <a:pt x="1071" y="0"/>
                  </a:moveTo>
                  <a:cubicBezTo>
                    <a:pt x="1071" y="0"/>
                    <a:pt x="224" y="246"/>
                    <a:pt x="1" y="1204"/>
                  </a:cubicBezTo>
                  <a:lnTo>
                    <a:pt x="1048" y="1226"/>
                  </a:lnTo>
                  <a:lnTo>
                    <a:pt x="107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3" name="Google Shape;5423;p50"/>
            <p:cNvSpPr/>
            <p:nvPr/>
          </p:nvSpPr>
          <p:spPr>
            <a:xfrm>
              <a:off x="3245500" y="4298825"/>
              <a:ext cx="31775" cy="31225"/>
            </a:xfrm>
            <a:custGeom>
              <a:avLst/>
              <a:gdLst/>
              <a:ahLst/>
              <a:cxnLst/>
              <a:rect l="l" t="t" r="r" b="b"/>
              <a:pathLst>
                <a:path w="1271" h="1249" extrusionOk="0">
                  <a:moveTo>
                    <a:pt x="22" y="1"/>
                  </a:moveTo>
                  <a:lnTo>
                    <a:pt x="0" y="1227"/>
                  </a:lnTo>
                  <a:lnTo>
                    <a:pt x="1271" y="1249"/>
                  </a:lnTo>
                  <a:cubicBezTo>
                    <a:pt x="1271" y="1249"/>
                    <a:pt x="1226" y="179"/>
                    <a:pt x="2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4" name="Google Shape;5424;p50"/>
            <p:cNvSpPr/>
            <p:nvPr/>
          </p:nvSpPr>
          <p:spPr>
            <a:xfrm>
              <a:off x="3244925" y="4344525"/>
              <a:ext cx="31800" cy="26200"/>
            </a:xfrm>
            <a:custGeom>
              <a:avLst/>
              <a:gdLst/>
              <a:ahLst/>
              <a:cxnLst/>
              <a:rect l="l" t="t" r="r" b="b"/>
              <a:pathLst>
                <a:path w="1272" h="1048" extrusionOk="0">
                  <a:moveTo>
                    <a:pt x="23" y="0"/>
                  </a:moveTo>
                  <a:lnTo>
                    <a:pt x="1" y="1026"/>
                  </a:lnTo>
                  <a:lnTo>
                    <a:pt x="1249" y="1048"/>
                  </a:lnTo>
                  <a:lnTo>
                    <a:pt x="1271" y="23"/>
                  </a:lnTo>
                  <a:lnTo>
                    <a:pt x="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5" name="Google Shape;5425;p50"/>
            <p:cNvSpPr/>
            <p:nvPr/>
          </p:nvSpPr>
          <p:spPr>
            <a:xfrm>
              <a:off x="3200900" y="4343975"/>
              <a:ext cx="31800" cy="26450"/>
            </a:xfrm>
            <a:custGeom>
              <a:avLst/>
              <a:gdLst/>
              <a:ahLst/>
              <a:cxnLst/>
              <a:rect l="l" t="t" r="r" b="b"/>
              <a:pathLst>
                <a:path w="1272" h="1058" extrusionOk="0">
                  <a:moveTo>
                    <a:pt x="1271" y="0"/>
                  </a:moveTo>
                  <a:lnTo>
                    <a:pt x="45" y="22"/>
                  </a:lnTo>
                  <a:lnTo>
                    <a:pt x="1" y="1048"/>
                  </a:lnTo>
                  <a:cubicBezTo>
                    <a:pt x="1" y="1048"/>
                    <a:pt x="566" y="1058"/>
                    <a:pt x="942" y="1058"/>
                  </a:cubicBezTo>
                  <a:cubicBezTo>
                    <a:pt x="1130" y="1058"/>
                    <a:pt x="1271" y="1055"/>
                    <a:pt x="1271" y="1048"/>
                  </a:cubicBezTo>
                  <a:lnTo>
                    <a:pt x="127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6" name="Google Shape;5426;p50"/>
            <p:cNvSpPr/>
            <p:nvPr/>
          </p:nvSpPr>
          <p:spPr>
            <a:xfrm>
              <a:off x="3224875" y="3679725"/>
              <a:ext cx="66325" cy="53525"/>
            </a:xfrm>
            <a:custGeom>
              <a:avLst/>
              <a:gdLst/>
              <a:ahLst/>
              <a:cxnLst/>
              <a:rect l="l" t="t" r="r" b="b"/>
              <a:pathLst>
                <a:path w="2653" h="2141" extrusionOk="0">
                  <a:moveTo>
                    <a:pt x="1315" y="0"/>
                  </a:moveTo>
                  <a:cubicBezTo>
                    <a:pt x="0" y="112"/>
                    <a:pt x="246" y="2140"/>
                    <a:pt x="246" y="2140"/>
                  </a:cubicBezTo>
                  <a:lnTo>
                    <a:pt x="2274" y="2140"/>
                  </a:lnTo>
                  <a:cubicBezTo>
                    <a:pt x="2653" y="290"/>
                    <a:pt x="1360" y="0"/>
                    <a:pt x="1315" y="0"/>
                  </a:cubicBezTo>
                  <a:close/>
                </a:path>
              </a:pathLst>
            </a:custGeom>
            <a:solidFill>
              <a:srgbClr val="0E0535">
                <a:alpha val="781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7" name="Google Shape;5427;p50"/>
            <p:cNvSpPr/>
            <p:nvPr/>
          </p:nvSpPr>
          <p:spPr>
            <a:xfrm>
              <a:off x="3230450" y="3679150"/>
              <a:ext cx="54625" cy="55200"/>
            </a:xfrm>
            <a:custGeom>
              <a:avLst/>
              <a:gdLst/>
              <a:ahLst/>
              <a:cxnLst/>
              <a:rect l="l" t="t" r="r" b="b"/>
              <a:pathLst>
                <a:path w="2185" h="2208" extrusionOk="0">
                  <a:moveTo>
                    <a:pt x="1026" y="157"/>
                  </a:moveTo>
                  <a:lnTo>
                    <a:pt x="1003" y="1138"/>
                  </a:lnTo>
                  <a:lnTo>
                    <a:pt x="156" y="1115"/>
                  </a:lnTo>
                  <a:lnTo>
                    <a:pt x="156" y="1093"/>
                  </a:lnTo>
                  <a:cubicBezTo>
                    <a:pt x="156" y="603"/>
                    <a:pt x="535" y="201"/>
                    <a:pt x="1026" y="157"/>
                  </a:cubicBezTo>
                  <a:close/>
                  <a:moveTo>
                    <a:pt x="1182" y="157"/>
                  </a:moveTo>
                  <a:cubicBezTo>
                    <a:pt x="1650" y="201"/>
                    <a:pt x="2029" y="603"/>
                    <a:pt x="2029" y="1115"/>
                  </a:cubicBezTo>
                  <a:lnTo>
                    <a:pt x="2029" y="1160"/>
                  </a:lnTo>
                  <a:lnTo>
                    <a:pt x="1159" y="1138"/>
                  </a:lnTo>
                  <a:lnTo>
                    <a:pt x="1182" y="157"/>
                  </a:lnTo>
                  <a:close/>
                  <a:moveTo>
                    <a:pt x="134" y="1271"/>
                  </a:moveTo>
                  <a:lnTo>
                    <a:pt x="1003" y="1294"/>
                  </a:lnTo>
                  <a:lnTo>
                    <a:pt x="1003" y="2052"/>
                  </a:lnTo>
                  <a:lnTo>
                    <a:pt x="134" y="2029"/>
                  </a:lnTo>
                  <a:lnTo>
                    <a:pt x="134" y="1271"/>
                  </a:lnTo>
                  <a:close/>
                  <a:moveTo>
                    <a:pt x="1159" y="1294"/>
                  </a:moveTo>
                  <a:lnTo>
                    <a:pt x="2029" y="1316"/>
                  </a:lnTo>
                  <a:lnTo>
                    <a:pt x="2029" y="2052"/>
                  </a:lnTo>
                  <a:lnTo>
                    <a:pt x="1159" y="2052"/>
                  </a:lnTo>
                  <a:lnTo>
                    <a:pt x="1159" y="1294"/>
                  </a:lnTo>
                  <a:close/>
                  <a:moveTo>
                    <a:pt x="1092" y="1"/>
                  </a:moveTo>
                  <a:cubicBezTo>
                    <a:pt x="491" y="1"/>
                    <a:pt x="0" y="491"/>
                    <a:pt x="0" y="1093"/>
                  </a:cubicBezTo>
                  <a:lnTo>
                    <a:pt x="0" y="2185"/>
                  </a:lnTo>
                  <a:lnTo>
                    <a:pt x="2185" y="2208"/>
                  </a:lnTo>
                  <a:lnTo>
                    <a:pt x="2185" y="1115"/>
                  </a:lnTo>
                  <a:cubicBezTo>
                    <a:pt x="2185" y="514"/>
                    <a:pt x="1694" y="1"/>
                    <a:pt x="1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8" name="Google Shape;5428;p50"/>
            <p:cNvSpPr/>
            <p:nvPr/>
          </p:nvSpPr>
          <p:spPr>
            <a:xfrm>
              <a:off x="3238250" y="3686950"/>
              <a:ext cx="15625" cy="17300"/>
            </a:xfrm>
            <a:custGeom>
              <a:avLst/>
              <a:gdLst/>
              <a:ahLst/>
              <a:cxnLst/>
              <a:rect l="l" t="t" r="r" b="b"/>
              <a:pathLst>
                <a:path w="625" h="692" extrusionOk="0">
                  <a:moveTo>
                    <a:pt x="624" y="1"/>
                  </a:moveTo>
                  <a:cubicBezTo>
                    <a:pt x="624" y="1"/>
                    <a:pt x="134" y="135"/>
                    <a:pt x="0" y="692"/>
                  </a:cubicBezTo>
                  <a:lnTo>
                    <a:pt x="602" y="692"/>
                  </a:lnTo>
                  <a:lnTo>
                    <a:pt x="62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9" name="Google Shape;5429;p50"/>
            <p:cNvSpPr/>
            <p:nvPr/>
          </p:nvSpPr>
          <p:spPr>
            <a:xfrm>
              <a:off x="3261100" y="3686950"/>
              <a:ext cx="17850" cy="17875"/>
            </a:xfrm>
            <a:custGeom>
              <a:avLst/>
              <a:gdLst/>
              <a:ahLst/>
              <a:cxnLst/>
              <a:rect l="l" t="t" r="r" b="b"/>
              <a:pathLst>
                <a:path w="714" h="715" extrusionOk="0">
                  <a:moveTo>
                    <a:pt x="0" y="1"/>
                  </a:moveTo>
                  <a:lnTo>
                    <a:pt x="0" y="692"/>
                  </a:lnTo>
                  <a:lnTo>
                    <a:pt x="714" y="714"/>
                  </a:lnTo>
                  <a:cubicBezTo>
                    <a:pt x="714" y="714"/>
                    <a:pt x="714" y="90"/>
                    <a:pt x="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0" name="Google Shape;5430;p50"/>
            <p:cNvSpPr/>
            <p:nvPr/>
          </p:nvSpPr>
          <p:spPr>
            <a:xfrm>
              <a:off x="3260525" y="3713150"/>
              <a:ext cx="18425" cy="15075"/>
            </a:xfrm>
            <a:custGeom>
              <a:avLst/>
              <a:gdLst/>
              <a:ahLst/>
              <a:cxnLst/>
              <a:rect l="l" t="t" r="r" b="b"/>
              <a:pathLst>
                <a:path w="737" h="603" extrusionOk="0">
                  <a:moveTo>
                    <a:pt x="23" y="1"/>
                  </a:moveTo>
                  <a:lnTo>
                    <a:pt x="1" y="602"/>
                  </a:lnTo>
                  <a:lnTo>
                    <a:pt x="737" y="602"/>
                  </a:lnTo>
                  <a:lnTo>
                    <a:pt x="737" y="23"/>
                  </a:lnTo>
                  <a:lnTo>
                    <a:pt x="2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1" name="Google Shape;5431;p50"/>
            <p:cNvSpPr/>
            <p:nvPr/>
          </p:nvSpPr>
          <p:spPr>
            <a:xfrm>
              <a:off x="3235450" y="3713150"/>
              <a:ext cx="17875" cy="15325"/>
            </a:xfrm>
            <a:custGeom>
              <a:avLst/>
              <a:gdLst/>
              <a:ahLst/>
              <a:cxnLst/>
              <a:rect l="l" t="t" r="r" b="b"/>
              <a:pathLst>
                <a:path w="715" h="613" extrusionOk="0">
                  <a:moveTo>
                    <a:pt x="23" y="1"/>
                  </a:moveTo>
                  <a:lnTo>
                    <a:pt x="1" y="602"/>
                  </a:lnTo>
                  <a:cubicBezTo>
                    <a:pt x="1" y="602"/>
                    <a:pt x="318" y="612"/>
                    <a:pt x="529" y="612"/>
                  </a:cubicBezTo>
                  <a:cubicBezTo>
                    <a:pt x="635" y="612"/>
                    <a:pt x="714" y="610"/>
                    <a:pt x="714" y="602"/>
                  </a:cubicBezTo>
                  <a:lnTo>
                    <a:pt x="7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2" name="Google Shape;5432;p50"/>
            <p:cNvSpPr/>
            <p:nvPr/>
          </p:nvSpPr>
          <p:spPr>
            <a:xfrm>
              <a:off x="3122900" y="3757175"/>
              <a:ext cx="24550" cy="94750"/>
            </a:xfrm>
            <a:custGeom>
              <a:avLst/>
              <a:gdLst/>
              <a:ahLst/>
              <a:cxnLst/>
              <a:rect l="l" t="t" r="r" b="b"/>
              <a:pathLst>
                <a:path w="982" h="3790" extrusionOk="0">
                  <a:moveTo>
                    <a:pt x="379" y="1"/>
                  </a:moveTo>
                  <a:cubicBezTo>
                    <a:pt x="312" y="90"/>
                    <a:pt x="268" y="179"/>
                    <a:pt x="223" y="290"/>
                  </a:cubicBezTo>
                  <a:cubicBezTo>
                    <a:pt x="207" y="322"/>
                    <a:pt x="203" y="353"/>
                    <a:pt x="225" y="353"/>
                  </a:cubicBezTo>
                  <a:cubicBezTo>
                    <a:pt x="234" y="353"/>
                    <a:pt x="248" y="348"/>
                    <a:pt x="268" y="335"/>
                  </a:cubicBezTo>
                  <a:lnTo>
                    <a:pt x="268" y="335"/>
                  </a:lnTo>
                  <a:cubicBezTo>
                    <a:pt x="268" y="379"/>
                    <a:pt x="223" y="446"/>
                    <a:pt x="201" y="513"/>
                  </a:cubicBezTo>
                  <a:cubicBezTo>
                    <a:pt x="179" y="602"/>
                    <a:pt x="179" y="692"/>
                    <a:pt x="156" y="758"/>
                  </a:cubicBezTo>
                  <a:cubicBezTo>
                    <a:pt x="134" y="914"/>
                    <a:pt x="112" y="1026"/>
                    <a:pt x="156" y="1182"/>
                  </a:cubicBezTo>
                  <a:cubicBezTo>
                    <a:pt x="201" y="1293"/>
                    <a:pt x="245" y="1405"/>
                    <a:pt x="268" y="1516"/>
                  </a:cubicBezTo>
                  <a:cubicBezTo>
                    <a:pt x="290" y="1650"/>
                    <a:pt x="245" y="1806"/>
                    <a:pt x="245" y="1940"/>
                  </a:cubicBezTo>
                  <a:cubicBezTo>
                    <a:pt x="223" y="2007"/>
                    <a:pt x="223" y="2096"/>
                    <a:pt x="201" y="2163"/>
                  </a:cubicBezTo>
                  <a:cubicBezTo>
                    <a:pt x="201" y="2207"/>
                    <a:pt x="179" y="2230"/>
                    <a:pt x="179" y="2274"/>
                  </a:cubicBezTo>
                  <a:cubicBezTo>
                    <a:pt x="179" y="2319"/>
                    <a:pt x="179" y="2363"/>
                    <a:pt x="179" y="2408"/>
                  </a:cubicBezTo>
                  <a:cubicBezTo>
                    <a:pt x="134" y="2564"/>
                    <a:pt x="134" y="2720"/>
                    <a:pt x="89" y="2876"/>
                  </a:cubicBezTo>
                  <a:cubicBezTo>
                    <a:pt x="89" y="2965"/>
                    <a:pt x="67" y="3054"/>
                    <a:pt x="45" y="3143"/>
                  </a:cubicBezTo>
                  <a:cubicBezTo>
                    <a:pt x="45" y="3188"/>
                    <a:pt x="67" y="3210"/>
                    <a:pt x="45" y="3255"/>
                  </a:cubicBezTo>
                  <a:cubicBezTo>
                    <a:pt x="45" y="3299"/>
                    <a:pt x="23" y="3322"/>
                    <a:pt x="23" y="3366"/>
                  </a:cubicBezTo>
                  <a:cubicBezTo>
                    <a:pt x="23" y="3411"/>
                    <a:pt x="23" y="3455"/>
                    <a:pt x="23" y="3500"/>
                  </a:cubicBezTo>
                  <a:cubicBezTo>
                    <a:pt x="23" y="3545"/>
                    <a:pt x="0" y="3567"/>
                    <a:pt x="0" y="3634"/>
                  </a:cubicBezTo>
                  <a:cubicBezTo>
                    <a:pt x="0" y="3678"/>
                    <a:pt x="23" y="3723"/>
                    <a:pt x="23" y="3790"/>
                  </a:cubicBezTo>
                  <a:cubicBezTo>
                    <a:pt x="23" y="3768"/>
                    <a:pt x="45" y="3745"/>
                    <a:pt x="45" y="3701"/>
                  </a:cubicBezTo>
                  <a:cubicBezTo>
                    <a:pt x="67" y="3678"/>
                    <a:pt x="45" y="3634"/>
                    <a:pt x="67" y="3612"/>
                  </a:cubicBezTo>
                  <a:cubicBezTo>
                    <a:pt x="89" y="3455"/>
                    <a:pt x="112" y="3299"/>
                    <a:pt x="134" y="3143"/>
                  </a:cubicBezTo>
                  <a:cubicBezTo>
                    <a:pt x="156" y="2921"/>
                    <a:pt x="156" y="2675"/>
                    <a:pt x="223" y="2430"/>
                  </a:cubicBezTo>
                  <a:cubicBezTo>
                    <a:pt x="245" y="2341"/>
                    <a:pt x="245" y="2252"/>
                    <a:pt x="268" y="2140"/>
                  </a:cubicBezTo>
                  <a:cubicBezTo>
                    <a:pt x="268" y="2118"/>
                    <a:pt x="290" y="2096"/>
                    <a:pt x="290" y="2051"/>
                  </a:cubicBezTo>
                  <a:cubicBezTo>
                    <a:pt x="290" y="2029"/>
                    <a:pt x="290" y="2007"/>
                    <a:pt x="290" y="1984"/>
                  </a:cubicBezTo>
                  <a:cubicBezTo>
                    <a:pt x="312" y="1895"/>
                    <a:pt x="335" y="1828"/>
                    <a:pt x="335" y="1761"/>
                  </a:cubicBezTo>
                  <a:cubicBezTo>
                    <a:pt x="357" y="1695"/>
                    <a:pt x="357" y="1650"/>
                    <a:pt x="379" y="1605"/>
                  </a:cubicBezTo>
                  <a:cubicBezTo>
                    <a:pt x="379" y="1561"/>
                    <a:pt x="401" y="1539"/>
                    <a:pt x="401" y="1494"/>
                  </a:cubicBezTo>
                  <a:cubicBezTo>
                    <a:pt x="420" y="1444"/>
                    <a:pt x="436" y="1394"/>
                    <a:pt x="451" y="1343"/>
                  </a:cubicBezTo>
                  <a:lnTo>
                    <a:pt x="451" y="1343"/>
                  </a:lnTo>
                  <a:cubicBezTo>
                    <a:pt x="513" y="1643"/>
                    <a:pt x="513" y="1956"/>
                    <a:pt x="513" y="2252"/>
                  </a:cubicBezTo>
                  <a:cubicBezTo>
                    <a:pt x="513" y="2007"/>
                    <a:pt x="624" y="1761"/>
                    <a:pt x="647" y="1516"/>
                  </a:cubicBezTo>
                  <a:cubicBezTo>
                    <a:pt x="647" y="1427"/>
                    <a:pt x="624" y="1360"/>
                    <a:pt x="647" y="1271"/>
                  </a:cubicBezTo>
                  <a:cubicBezTo>
                    <a:pt x="647" y="1204"/>
                    <a:pt x="691" y="1137"/>
                    <a:pt x="714" y="1070"/>
                  </a:cubicBezTo>
                  <a:cubicBezTo>
                    <a:pt x="738" y="1046"/>
                    <a:pt x="763" y="1014"/>
                    <a:pt x="784" y="980"/>
                  </a:cubicBezTo>
                  <a:lnTo>
                    <a:pt x="784" y="980"/>
                  </a:lnTo>
                  <a:cubicBezTo>
                    <a:pt x="805" y="1106"/>
                    <a:pt x="826" y="1233"/>
                    <a:pt x="847" y="1360"/>
                  </a:cubicBezTo>
                  <a:cubicBezTo>
                    <a:pt x="847" y="1427"/>
                    <a:pt x="847" y="1494"/>
                    <a:pt x="847" y="1539"/>
                  </a:cubicBezTo>
                  <a:cubicBezTo>
                    <a:pt x="847" y="1628"/>
                    <a:pt x="803" y="1739"/>
                    <a:pt x="825" y="1806"/>
                  </a:cubicBezTo>
                  <a:cubicBezTo>
                    <a:pt x="870" y="1761"/>
                    <a:pt x="870" y="1717"/>
                    <a:pt x="870" y="1672"/>
                  </a:cubicBezTo>
                  <a:cubicBezTo>
                    <a:pt x="870" y="1605"/>
                    <a:pt x="892" y="1516"/>
                    <a:pt x="892" y="1449"/>
                  </a:cubicBezTo>
                  <a:cubicBezTo>
                    <a:pt x="914" y="1338"/>
                    <a:pt x="959" y="1204"/>
                    <a:pt x="959" y="1070"/>
                  </a:cubicBezTo>
                  <a:cubicBezTo>
                    <a:pt x="959" y="959"/>
                    <a:pt x="981" y="870"/>
                    <a:pt x="981" y="781"/>
                  </a:cubicBezTo>
                  <a:cubicBezTo>
                    <a:pt x="981" y="714"/>
                    <a:pt x="959" y="647"/>
                    <a:pt x="959" y="602"/>
                  </a:cubicBezTo>
                  <a:cubicBezTo>
                    <a:pt x="892" y="647"/>
                    <a:pt x="870" y="803"/>
                    <a:pt x="825" y="892"/>
                  </a:cubicBezTo>
                  <a:cubicBezTo>
                    <a:pt x="815" y="922"/>
                    <a:pt x="801" y="952"/>
                    <a:pt x="784" y="980"/>
                  </a:cubicBezTo>
                  <a:lnTo>
                    <a:pt x="784" y="980"/>
                  </a:lnTo>
                  <a:cubicBezTo>
                    <a:pt x="783" y="973"/>
                    <a:pt x="782" y="966"/>
                    <a:pt x="780" y="959"/>
                  </a:cubicBezTo>
                  <a:cubicBezTo>
                    <a:pt x="763" y="907"/>
                    <a:pt x="692" y="667"/>
                    <a:pt x="640" y="667"/>
                  </a:cubicBezTo>
                  <a:cubicBezTo>
                    <a:pt x="625" y="667"/>
                    <a:pt x="612" y="686"/>
                    <a:pt x="602" y="736"/>
                  </a:cubicBezTo>
                  <a:cubicBezTo>
                    <a:pt x="549" y="949"/>
                    <a:pt x="510" y="1147"/>
                    <a:pt x="451" y="1343"/>
                  </a:cubicBezTo>
                  <a:lnTo>
                    <a:pt x="451" y="1343"/>
                  </a:lnTo>
                  <a:cubicBezTo>
                    <a:pt x="443" y="1304"/>
                    <a:pt x="434" y="1265"/>
                    <a:pt x="424" y="1226"/>
                  </a:cubicBezTo>
                  <a:cubicBezTo>
                    <a:pt x="357" y="1004"/>
                    <a:pt x="290" y="781"/>
                    <a:pt x="312" y="535"/>
                  </a:cubicBezTo>
                  <a:cubicBezTo>
                    <a:pt x="335" y="446"/>
                    <a:pt x="357" y="335"/>
                    <a:pt x="379" y="246"/>
                  </a:cubicBezTo>
                  <a:cubicBezTo>
                    <a:pt x="401" y="179"/>
                    <a:pt x="446" y="45"/>
                    <a:pt x="3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3" name="Google Shape;5433;p50"/>
            <p:cNvSpPr/>
            <p:nvPr/>
          </p:nvSpPr>
          <p:spPr>
            <a:xfrm>
              <a:off x="3114525" y="3743800"/>
              <a:ext cx="13400" cy="84175"/>
            </a:xfrm>
            <a:custGeom>
              <a:avLst/>
              <a:gdLst/>
              <a:ahLst/>
              <a:cxnLst/>
              <a:rect l="l" t="t" r="r" b="b"/>
              <a:pathLst>
                <a:path w="536" h="3367" extrusionOk="0">
                  <a:moveTo>
                    <a:pt x="491" y="1"/>
                  </a:moveTo>
                  <a:cubicBezTo>
                    <a:pt x="485" y="31"/>
                    <a:pt x="474" y="60"/>
                    <a:pt x="461" y="88"/>
                  </a:cubicBezTo>
                  <a:lnTo>
                    <a:pt x="461" y="88"/>
                  </a:lnTo>
                  <a:cubicBezTo>
                    <a:pt x="471" y="83"/>
                    <a:pt x="481" y="77"/>
                    <a:pt x="491" y="67"/>
                  </a:cubicBezTo>
                  <a:cubicBezTo>
                    <a:pt x="514" y="67"/>
                    <a:pt x="536" y="23"/>
                    <a:pt x="491" y="1"/>
                  </a:cubicBezTo>
                  <a:close/>
                  <a:moveTo>
                    <a:pt x="447" y="23"/>
                  </a:moveTo>
                  <a:lnTo>
                    <a:pt x="447" y="23"/>
                  </a:lnTo>
                  <a:cubicBezTo>
                    <a:pt x="431" y="62"/>
                    <a:pt x="421" y="87"/>
                    <a:pt x="415" y="103"/>
                  </a:cubicBezTo>
                  <a:lnTo>
                    <a:pt x="415" y="103"/>
                  </a:lnTo>
                  <a:cubicBezTo>
                    <a:pt x="433" y="80"/>
                    <a:pt x="447" y="54"/>
                    <a:pt x="447" y="23"/>
                  </a:cubicBezTo>
                  <a:close/>
                  <a:moveTo>
                    <a:pt x="461" y="88"/>
                  </a:moveTo>
                  <a:cubicBezTo>
                    <a:pt x="449" y="94"/>
                    <a:pt x="437" y="100"/>
                    <a:pt x="424" y="112"/>
                  </a:cubicBezTo>
                  <a:cubicBezTo>
                    <a:pt x="418" y="119"/>
                    <a:pt x="413" y="124"/>
                    <a:pt x="411" y="124"/>
                  </a:cubicBezTo>
                  <a:cubicBezTo>
                    <a:pt x="409" y="124"/>
                    <a:pt x="410" y="118"/>
                    <a:pt x="415" y="103"/>
                  </a:cubicBezTo>
                  <a:lnTo>
                    <a:pt x="415" y="103"/>
                  </a:lnTo>
                  <a:cubicBezTo>
                    <a:pt x="395" y="131"/>
                    <a:pt x="370" y="155"/>
                    <a:pt x="358" y="179"/>
                  </a:cubicBezTo>
                  <a:cubicBezTo>
                    <a:pt x="335" y="246"/>
                    <a:pt x="313" y="313"/>
                    <a:pt x="268" y="379"/>
                  </a:cubicBezTo>
                  <a:cubicBezTo>
                    <a:pt x="224" y="469"/>
                    <a:pt x="246" y="602"/>
                    <a:pt x="246" y="714"/>
                  </a:cubicBezTo>
                  <a:cubicBezTo>
                    <a:pt x="246" y="781"/>
                    <a:pt x="268" y="848"/>
                    <a:pt x="268" y="892"/>
                  </a:cubicBezTo>
                  <a:cubicBezTo>
                    <a:pt x="291" y="959"/>
                    <a:pt x="291" y="1026"/>
                    <a:pt x="291" y="1093"/>
                  </a:cubicBezTo>
                  <a:cubicBezTo>
                    <a:pt x="291" y="1160"/>
                    <a:pt x="268" y="1204"/>
                    <a:pt x="268" y="1271"/>
                  </a:cubicBezTo>
                  <a:cubicBezTo>
                    <a:pt x="268" y="1338"/>
                    <a:pt x="268" y="1405"/>
                    <a:pt x="268" y="1472"/>
                  </a:cubicBezTo>
                  <a:cubicBezTo>
                    <a:pt x="268" y="1516"/>
                    <a:pt x="268" y="1539"/>
                    <a:pt x="246" y="1561"/>
                  </a:cubicBezTo>
                  <a:cubicBezTo>
                    <a:pt x="246" y="1605"/>
                    <a:pt x="246" y="1650"/>
                    <a:pt x="246" y="1695"/>
                  </a:cubicBezTo>
                  <a:cubicBezTo>
                    <a:pt x="224" y="1784"/>
                    <a:pt x="202" y="1851"/>
                    <a:pt x="202" y="1940"/>
                  </a:cubicBezTo>
                  <a:cubicBezTo>
                    <a:pt x="179" y="1984"/>
                    <a:pt x="202" y="2007"/>
                    <a:pt x="179" y="2051"/>
                  </a:cubicBezTo>
                  <a:cubicBezTo>
                    <a:pt x="179" y="2074"/>
                    <a:pt x="157" y="2096"/>
                    <a:pt x="157" y="2140"/>
                  </a:cubicBezTo>
                  <a:cubicBezTo>
                    <a:pt x="157" y="2230"/>
                    <a:pt x="179" y="2319"/>
                    <a:pt x="157" y="2408"/>
                  </a:cubicBezTo>
                  <a:cubicBezTo>
                    <a:pt x="135" y="2497"/>
                    <a:pt x="135" y="2564"/>
                    <a:pt x="112" y="2653"/>
                  </a:cubicBezTo>
                  <a:cubicBezTo>
                    <a:pt x="90" y="2742"/>
                    <a:pt x="90" y="2831"/>
                    <a:pt x="68" y="2921"/>
                  </a:cubicBezTo>
                  <a:cubicBezTo>
                    <a:pt x="46" y="2987"/>
                    <a:pt x="46" y="3054"/>
                    <a:pt x="23" y="3121"/>
                  </a:cubicBezTo>
                  <a:cubicBezTo>
                    <a:pt x="23" y="3143"/>
                    <a:pt x="23" y="3166"/>
                    <a:pt x="23" y="3188"/>
                  </a:cubicBezTo>
                  <a:cubicBezTo>
                    <a:pt x="68" y="3077"/>
                    <a:pt x="68" y="2965"/>
                    <a:pt x="90" y="2854"/>
                  </a:cubicBezTo>
                  <a:cubicBezTo>
                    <a:pt x="112" y="2742"/>
                    <a:pt x="157" y="2631"/>
                    <a:pt x="157" y="2497"/>
                  </a:cubicBezTo>
                  <a:cubicBezTo>
                    <a:pt x="179" y="2408"/>
                    <a:pt x="179" y="2319"/>
                    <a:pt x="202" y="2230"/>
                  </a:cubicBezTo>
                  <a:cubicBezTo>
                    <a:pt x="224" y="2118"/>
                    <a:pt x="246" y="2029"/>
                    <a:pt x="268" y="1917"/>
                  </a:cubicBezTo>
                  <a:cubicBezTo>
                    <a:pt x="291" y="1851"/>
                    <a:pt x="291" y="1784"/>
                    <a:pt x="291" y="1717"/>
                  </a:cubicBezTo>
                  <a:cubicBezTo>
                    <a:pt x="291" y="1650"/>
                    <a:pt x="313" y="1605"/>
                    <a:pt x="313" y="1539"/>
                  </a:cubicBezTo>
                  <a:cubicBezTo>
                    <a:pt x="313" y="1472"/>
                    <a:pt x="335" y="1449"/>
                    <a:pt x="358" y="1383"/>
                  </a:cubicBezTo>
                  <a:cubicBezTo>
                    <a:pt x="358" y="1293"/>
                    <a:pt x="358" y="1160"/>
                    <a:pt x="358" y="1070"/>
                  </a:cubicBezTo>
                  <a:cubicBezTo>
                    <a:pt x="358" y="959"/>
                    <a:pt x="335" y="803"/>
                    <a:pt x="358" y="692"/>
                  </a:cubicBezTo>
                  <a:cubicBezTo>
                    <a:pt x="380" y="558"/>
                    <a:pt x="358" y="446"/>
                    <a:pt x="380" y="313"/>
                  </a:cubicBezTo>
                  <a:cubicBezTo>
                    <a:pt x="380" y="232"/>
                    <a:pt x="427" y="163"/>
                    <a:pt x="461" y="88"/>
                  </a:cubicBezTo>
                  <a:close/>
                  <a:moveTo>
                    <a:pt x="23" y="3188"/>
                  </a:moveTo>
                  <a:cubicBezTo>
                    <a:pt x="1" y="3255"/>
                    <a:pt x="1" y="3299"/>
                    <a:pt x="1" y="3366"/>
                  </a:cubicBezTo>
                  <a:cubicBezTo>
                    <a:pt x="1" y="3322"/>
                    <a:pt x="23" y="3299"/>
                    <a:pt x="23" y="3255"/>
                  </a:cubicBezTo>
                  <a:cubicBezTo>
                    <a:pt x="23" y="3233"/>
                    <a:pt x="23" y="3210"/>
                    <a:pt x="23" y="31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4" name="Google Shape;5434;p50"/>
            <p:cNvSpPr/>
            <p:nvPr/>
          </p:nvSpPr>
          <p:spPr>
            <a:xfrm>
              <a:off x="3341900" y="3755850"/>
              <a:ext cx="25650" cy="112250"/>
            </a:xfrm>
            <a:custGeom>
              <a:avLst/>
              <a:gdLst/>
              <a:ahLst/>
              <a:cxnLst/>
              <a:rect l="l" t="t" r="r" b="b"/>
              <a:pathLst>
                <a:path w="1026" h="4490" extrusionOk="0">
                  <a:moveTo>
                    <a:pt x="829" y="1499"/>
                  </a:moveTo>
                  <a:cubicBezTo>
                    <a:pt x="826" y="1515"/>
                    <a:pt x="825" y="1531"/>
                    <a:pt x="825" y="1547"/>
                  </a:cubicBezTo>
                  <a:cubicBezTo>
                    <a:pt x="841" y="1531"/>
                    <a:pt x="834" y="1515"/>
                    <a:pt x="829" y="1499"/>
                  </a:cubicBezTo>
                  <a:close/>
                  <a:moveTo>
                    <a:pt x="223" y="1881"/>
                  </a:moveTo>
                  <a:cubicBezTo>
                    <a:pt x="223" y="1925"/>
                    <a:pt x="223" y="1959"/>
                    <a:pt x="223" y="1993"/>
                  </a:cubicBezTo>
                  <a:cubicBezTo>
                    <a:pt x="201" y="2104"/>
                    <a:pt x="201" y="2216"/>
                    <a:pt x="201" y="2327"/>
                  </a:cubicBezTo>
                  <a:lnTo>
                    <a:pt x="201" y="2528"/>
                  </a:lnTo>
                  <a:cubicBezTo>
                    <a:pt x="201" y="2551"/>
                    <a:pt x="204" y="2572"/>
                    <a:pt x="207" y="2592"/>
                  </a:cubicBezTo>
                  <a:lnTo>
                    <a:pt x="207" y="2592"/>
                  </a:lnTo>
                  <a:cubicBezTo>
                    <a:pt x="220" y="2542"/>
                    <a:pt x="245" y="2495"/>
                    <a:pt x="245" y="2461"/>
                  </a:cubicBezTo>
                  <a:cubicBezTo>
                    <a:pt x="245" y="2394"/>
                    <a:pt x="245" y="2349"/>
                    <a:pt x="245" y="2305"/>
                  </a:cubicBezTo>
                  <a:lnTo>
                    <a:pt x="245" y="2015"/>
                  </a:lnTo>
                  <a:cubicBezTo>
                    <a:pt x="245" y="1993"/>
                    <a:pt x="245" y="1970"/>
                    <a:pt x="245" y="1948"/>
                  </a:cubicBezTo>
                  <a:cubicBezTo>
                    <a:pt x="245" y="1926"/>
                    <a:pt x="223" y="1904"/>
                    <a:pt x="223" y="1881"/>
                  </a:cubicBezTo>
                  <a:close/>
                  <a:moveTo>
                    <a:pt x="656" y="0"/>
                  </a:moveTo>
                  <a:cubicBezTo>
                    <a:pt x="638" y="0"/>
                    <a:pt x="620" y="3"/>
                    <a:pt x="602" y="9"/>
                  </a:cubicBezTo>
                  <a:cubicBezTo>
                    <a:pt x="535" y="31"/>
                    <a:pt x="424" y="165"/>
                    <a:pt x="379" y="232"/>
                  </a:cubicBezTo>
                  <a:cubicBezTo>
                    <a:pt x="290" y="343"/>
                    <a:pt x="223" y="477"/>
                    <a:pt x="179" y="611"/>
                  </a:cubicBezTo>
                  <a:cubicBezTo>
                    <a:pt x="134" y="722"/>
                    <a:pt x="89" y="834"/>
                    <a:pt x="67" y="967"/>
                  </a:cubicBezTo>
                  <a:cubicBezTo>
                    <a:pt x="45" y="1101"/>
                    <a:pt x="0" y="1279"/>
                    <a:pt x="67" y="1391"/>
                  </a:cubicBezTo>
                  <a:cubicBezTo>
                    <a:pt x="67" y="1391"/>
                    <a:pt x="89" y="1391"/>
                    <a:pt x="201" y="1279"/>
                  </a:cubicBezTo>
                  <a:lnTo>
                    <a:pt x="201" y="1279"/>
                  </a:lnTo>
                  <a:cubicBezTo>
                    <a:pt x="179" y="1369"/>
                    <a:pt x="134" y="1480"/>
                    <a:pt x="156" y="1569"/>
                  </a:cubicBezTo>
                  <a:cubicBezTo>
                    <a:pt x="179" y="1636"/>
                    <a:pt x="201" y="1681"/>
                    <a:pt x="223" y="1725"/>
                  </a:cubicBezTo>
                  <a:cubicBezTo>
                    <a:pt x="223" y="1770"/>
                    <a:pt x="201" y="1837"/>
                    <a:pt x="223" y="1881"/>
                  </a:cubicBezTo>
                  <a:cubicBezTo>
                    <a:pt x="223" y="1868"/>
                    <a:pt x="223" y="1853"/>
                    <a:pt x="223" y="1837"/>
                  </a:cubicBezTo>
                  <a:cubicBezTo>
                    <a:pt x="223" y="1792"/>
                    <a:pt x="268" y="1703"/>
                    <a:pt x="245" y="1636"/>
                  </a:cubicBezTo>
                  <a:cubicBezTo>
                    <a:pt x="223" y="1614"/>
                    <a:pt x="223" y="1614"/>
                    <a:pt x="223" y="1592"/>
                  </a:cubicBezTo>
                  <a:cubicBezTo>
                    <a:pt x="201" y="1569"/>
                    <a:pt x="201" y="1547"/>
                    <a:pt x="201" y="1502"/>
                  </a:cubicBezTo>
                  <a:cubicBezTo>
                    <a:pt x="201" y="1458"/>
                    <a:pt x="201" y="1413"/>
                    <a:pt x="201" y="1369"/>
                  </a:cubicBezTo>
                  <a:cubicBezTo>
                    <a:pt x="201" y="1302"/>
                    <a:pt x="201" y="1257"/>
                    <a:pt x="201" y="1190"/>
                  </a:cubicBezTo>
                  <a:cubicBezTo>
                    <a:pt x="223" y="1146"/>
                    <a:pt x="245" y="1079"/>
                    <a:pt x="268" y="1034"/>
                  </a:cubicBezTo>
                  <a:cubicBezTo>
                    <a:pt x="335" y="1057"/>
                    <a:pt x="290" y="1257"/>
                    <a:pt x="290" y="1302"/>
                  </a:cubicBezTo>
                  <a:cubicBezTo>
                    <a:pt x="290" y="1391"/>
                    <a:pt x="312" y="1480"/>
                    <a:pt x="312" y="1569"/>
                  </a:cubicBezTo>
                  <a:cubicBezTo>
                    <a:pt x="357" y="1525"/>
                    <a:pt x="379" y="1413"/>
                    <a:pt x="379" y="1369"/>
                  </a:cubicBezTo>
                  <a:cubicBezTo>
                    <a:pt x="424" y="1168"/>
                    <a:pt x="491" y="990"/>
                    <a:pt x="535" y="811"/>
                  </a:cubicBezTo>
                  <a:cubicBezTo>
                    <a:pt x="535" y="772"/>
                    <a:pt x="571" y="556"/>
                    <a:pt x="641" y="556"/>
                  </a:cubicBezTo>
                  <a:cubicBezTo>
                    <a:pt x="650" y="556"/>
                    <a:pt x="659" y="559"/>
                    <a:pt x="669" y="566"/>
                  </a:cubicBezTo>
                  <a:cubicBezTo>
                    <a:pt x="691" y="588"/>
                    <a:pt x="714" y="700"/>
                    <a:pt x="736" y="722"/>
                  </a:cubicBezTo>
                  <a:cubicBezTo>
                    <a:pt x="758" y="856"/>
                    <a:pt x="758" y="990"/>
                    <a:pt x="758" y="1101"/>
                  </a:cubicBezTo>
                  <a:cubicBezTo>
                    <a:pt x="736" y="1213"/>
                    <a:pt x="736" y="1324"/>
                    <a:pt x="714" y="1413"/>
                  </a:cubicBezTo>
                  <a:cubicBezTo>
                    <a:pt x="714" y="1547"/>
                    <a:pt x="669" y="1681"/>
                    <a:pt x="669" y="1792"/>
                  </a:cubicBezTo>
                  <a:cubicBezTo>
                    <a:pt x="669" y="1948"/>
                    <a:pt x="669" y="2060"/>
                    <a:pt x="669" y="2193"/>
                  </a:cubicBezTo>
                  <a:cubicBezTo>
                    <a:pt x="647" y="2327"/>
                    <a:pt x="647" y="2461"/>
                    <a:pt x="647" y="2595"/>
                  </a:cubicBezTo>
                  <a:cubicBezTo>
                    <a:pt x="647" y="2892"/>
                    <a:pt x="647" y="3189"/>
                    <a:pt x="647" y="3486"/>
                  </a:cubicBezTo>
                  <a:cubicBezTo>
                    <a:pt x="669" y="3330"/>
                    <a:pt x="669" y="3174"/>
                    <a:pt x="669" y="3018"/>
                  </a:cubicBezTo>
                  <a:cubicBezTo>
                    <a:pt x="669" y="2884"/>
                    <a:pt x="647" y="2773"/>
                    <a:pt x="669" y="2661"/>
                  </a:cubicBezTo>
                  <a:cubicBezTo>
                    <a:pt x="669" y="2505"/>
                    <a:pt x="714" y="2349"/>
                    <a:pt x="714" y="2193"/>
                  </a:cubicBezTo>
                  <a:cubicBezTo>
                    <a:pt x="714" y="2104"/>
                    <a:pt x="714" y="2015"/>
                    <a:pt x="714" y="1926"/>
                  </a:cubicBezTo>
                  <a:cubicBezTo>
                    <a:pt x="714" y="1859"/>
                    <a:pt x="736" y="1814"/>
                    <a:pt x="736" y="1748"/>
                  </a:cubicBezTo>
                  <a:cubicBezTo>
                    <a:pt x="758" y="1636"/>
                    <a:pt x="758" y="1525"/>
                    <a:pt x="758" y="1391"/>
                  </a:cubicBezTo>
                  <a:cubicBezTo>
                    <a:pt x="758" y="1346"/>
                    <a:pt x="780" y="1302"/>
                    <a:pt x="780" y="1235"/>
                  </a:cubicBezTo>
                  <a:cubicBezTo>
                    <a:pt x="780" y="1190"/>
                    <a:pt x="780" y="1146"/>
                    <a:pt x="803" y="1101"/>
                  </a:cubicBezTo>
                  <a:cubicBezTo>
                    <a:pt x="803" y="1190"/>
                    <a:pt x="825" y="1302"/>
                    <a:pt x="825" y="1391"/>
                  </a:cubicBezTo>
                  <a:cubicBezTo>
                    <a:pt x="825" y="1413"/>
                    <a:pt x="803" y="1458"/>
                    <a:pt x="825" y="1480"/>
                  </a:cubicBezTo>
                  <a:cubicBezTo>
                    <a:pt x="825" y="1486"/>
                    <a:pt x="827" y="1493"/>
                    <a:pt x="829" y="1499"/>
                  </a:cubicBezTo>
                  <a:lnTo>
                    <a:pt x="829" y="1499"/>
                  </a:lnTo>
                  <a:cubicBezTo>
                    <a:pt x="840" y="1426"/>
                    <a:pt x="870" y="1353"/>
                    <a:pt x="870" y="1279"/>
                  </a:cubicBezTo>
                  <a:cubicBezTo>
                    <a:pt x="892" y="1168"/>
                    <a:pt x="892" y="1057"/>
                    <a:pt x="914" y="967"/>
                  </a:cubicBezTo>
                  <a:cubicBezTo>
                    <a:pt x="914" y="901"/>
                    <a:pt x="959" y="834"/>
                    <a:pt x="959" y="767"/>
                  </a:cubicBezTo>
                  <a:cubicBezTo>
                    <a:pt x="1003" y="655"/>
                    <a:pt x="1003" y="544"/>
                    <a:pt x="1026" y="432"/>
                  </a:cubicBezTo>
                  <a:cubicBezTo>
                    <a:pt x="1026" y="290"/>
                    <a:pt x="841" y="0"/>
                    <a:pt x="656" y="0"/>
                  </a:cubicBezTo>
                  <a:close/>
                  <a:moveTo>
                    <a:pt x="647" y="3486"/>
                  </a:moveTo>
                  <a:cubicBezTo>
                    <a:pt x="647" y="3531"/>
                    <a:pt x="624" y="3598"/>
                    <a:pt x="647" y="3665"/>
                  </a:cubicBezTo>
                  <a:cubicBezTo>
                    <a:pt x="647" y="3605"/>
                    <a:pt x="647" y="3546"/>
                    <a:pt x="647" y="3486"/>
                  </a:cubicBezTo>
                  <a:close/>
                  <a:moveTo>
                    <a:pt x="207" y="2592"/>
                  </a:moveTo>
                  <a:cubicBezTo>
                    <a:pt x="203" y="2607"/>
                    <a:pt x="201" y="2623"/>
                    <a:pt x="201" y="2639"/>
                  </a:cubicBezTo>
                  <a:cubicBezTo>
                    <a:pt x="201" y="2684"/>
                    <a:pt x="179" y="2728"/>
                    <a:pt x="179" y="2795"/>
                  </a:cubicBezTo>
                  <a:cubicBezTo>
                    <a:pt x="179" y="2840"/>
                    <a:pt x="156" y="2884"/>
                    <a:pt x="156" y="2951"/>
                  </a:cubicBezTo>
                  <a:cubicBezTo>
                    <a:pt x="156" y="2996"/>
                    <a:pt x="156" y="3040"/>
                    <a:pt x="156" y="3107"/>
                  </a:cubicBezTo>
                  <a:cubicBezTo>
                    <a:pt x="134" y="3152"/>
                    <a:pt x="134" y="3196"/>
                    <a:pt x="156" y="3241"/>
                  </a:cubicBezTo>
                  <a:cubicBezTo>
                    <a:pt x="156" y="3286"/>
                    <a:pt x="156" y="3352"/>
                    <a:pt x="156" y="3397"/>
                  </a:cubicBezTo>
                  <a:cubicBezTo>
                    <a:pt x="156" y="3442"/>
                    <a:pt x="179" y="3508"/>
                    <a:pt x="179" y="3575"/>
                  </a:cubicBezTo>
                  <a:cubicBezTo>
                    <a:pt x="179" y="3598"/>
                    <a:pt x="179" y="3620"/>
                    <a:pt x="179" y="3642"/>
                  </a:cubicBezTo>
                  <a:cubicBezTo>
                    <a:pt x="179" y="3665"/>
                    <a:pt x="201" y="3687"/>
                    <a:pt x="201" y="3709"/>
                  </a:cubicBezTo>
                  <a:cubicBezTo>
                    <a:pt x="201" y="3731"/>
                    <a:pt x="201" y="3754"/>
                    <a:pt x="201" y="3776"/>
                  </a:cubicBezTo>
                  <a:cubicBezTo>
                    <a:pt x="201" y="3798"/>
                    <a:pt x="223" y="3821"/>
                    <a:pt x="223" y="3865"/>
                  </a:cubicBezTo>
                  <a:cubicBezTo>
                    <a:pt x="223" y="3887"/>
                    <a:pt x="223" y="3910"/>
                    <a:pt x="245" y="3954"/>
                  </a:cubicBezTo>
                  <a:cubicBezTo>
                    <a:pt x="245" y="3977"/>
                    <a:pt x="223" y="3999"/>
                    <a:pt x="245" y="4021"/>
                  </a:cubicBezTo>
                  <a:cubicBezTo>
                    <a:pt x="245" y="4066"/>
                    <a:pt x="268" y="4066"/>
                    <a:pt x="268" y="4110"/>
                  </a:cubicBezTo>
                  <a:cubicBezTo>
                    <a:pt x="268" y="4133"/>
                    <a:pt x="268" y="4155"/>
                    <a:pt x="268" y="4177"/>
                  </a:cubicBezTo>
                  <a:cubicBezTo>
                    <a:pt x="268" y="4244"/>
                    <a:pt x="245" y="4311"/>
                    <a:pt x="268" y="4378"/>
                  </a:cubicBezTo>
                  <a:cubicBezTo>
                    <a:pt x="268" y="4222"/>
                    <a:pt x="290" y="4066"/>
                    <a:pt x="268" y="3910"/>
                  </a:cubicBezTo>
                  <a:cubicBezTo>
                    <a:pt x="245" y="3776"/>
                    <a:pt x="223" y="3665"/>
                    <a:pt x="223" y="3531"/>
                  </a:cubicBezTo>
                  <a:lnTo>
                    <a:pt x="223" y="3174"/>
                  </a:lnTo>
                  <a:cubicBezTo>
                    <a:pt x="223" y="3018"/>
                    <a:pt x="223" y="2862"/>
                    <a:pt x="223" y="2706"/>
                  </a:cubicBezTo>
                  <a:cubicBezTo>
                    <a:pt x="223" y="2663"/>
                    <a:pt x="214" y="2629"/>
                    <a:pt x="207" y="2592"/>
                  </a:cubicBezTo>
                  <a:close/>
                  <a:moveTo>
                    <a:pt x="268" y="4378"/>
                  </a:moveTo>
                  <a:lnTo>
                    <a:pt x="268" y="4489"/>
                  </a:lnTo>
                  <a:cubicBezTo>
                    <a:pt x="290" y="4445"/>
                    <a:pt x="268" y="4422"/>
                    <a:pt x="268" y="437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5" name="Google Shape;5435;p50"/>
            <p:cNvSpPr/>
            <p:nvPr/>
          </p:nvSpPr>
          <p:spPr>
            <a:xfrm>
              <a:off x="3346100" y="3739900"/>
              <a:ext cx="36500" cy="82500"/>
            </a:xfrm>
            <a:custGeom>
              <a:avLst/>
              <a:gdLst/>
              <a:ahLst/>
              <a:cxnLst/>
              <a:rect l="l" t="t" r="r" b="b"/>
              <a:pathLst>
                <a:path w="1460" h="3300" extrusionOk="0">
                  <a:moveTo>
                    <a:pt x="1370" y="1"/>
                  </a:moveTo>
                  <a:cubicBezTo>
                    <a:pt x="1348" y="45"/>
                    <a:pt x="1348" y="67"/>
                    <a:pt x="1348" y="112"/>
                  </a:cubicBezTo>
                  <a:cubicBezTo>
                    <a:pt x="1348" y="157"/>
                    <a:pt x="1326" y="223"/>
                    <a:pt x="1326" y="290"/>
                  </a:cubicBezTo>
                  <a:cubicBezTo>
                    <a:pt x="1303" y="357"/>
                    <a:pt x="1303" y="446"/>
                    <a:pt x="1281" y="513"/>
                  </a:cubicBezTo>
                  <a:cubicBezTo>
                    <a:pt x="1259" y="580"/>
                    <a:pt x="1237" y="669"/>
                    <a:pt x="1237" y="758"/>
                  </a:cubicBezTo>
                  <a:cubicBezTo>
                    <a:pt x="1216" y="800"/>
                    <a:pt x="1234" y="939"/>
                    <a:pt x="1164" y="939"/>
                  </a:cubicBezTo>
                  <a:cubicBezTo>
                    <a:pt x="1159" y="939"/>
                    <a:pt x="1153" y="938"/>
                    <a:pt x="1147" y="937"/>
                  </a:cubicBezTo>
                  <a:cubicBezTo>
                    <a:pt x="1125" y="937"/>
                    <a:pt x="1081" y="870"/>
                    <a:pt x="1081" y="848"/>
                  </a:cubicBezTo>
                  <a:cubicBezTo>
                    <a:pt x="1014" y="781"/>
                    <a:pt x="969" y="714"/>
                    <a:pt x="902" y="647"/>
                  </a:cubicBezTo>
                  <a:cubicBezTo>
                    <a:pt x="824" y="562"/>
                    <a:pt x="734" y="526"/>
                    <a:pt x="644" y="526"/>
                  </a:cubicBezTo>
                  <a:cubicBezTo>
                    <a:pt x="450" y="526"/>
                    <a:pt x="251" y="688"/>
                    <a:pt x="144" y="870"/>
                  </a:cubicBezTo>
                  <a:cubicBezTo>
                    <a:pt x="122" y="914"/>
                    <a:pt x="122" y="959"/>
                    <a:pt x="122" y="1026"/>
                  </a:cubicBezTo>
                  <a:cubicBezTo>
                    <a:pt x="100" y="1137"/>
                    <a:pt x="77" y="1226"/>
                    <a:pt x="55" y="1338"/>
                  </a:cubicBezTo>
                  <a:cubicBezTo>
                    <a:pt x="36" y="1415"/>
                    <a:pt x="0" y="1574"/>
                    <a:pt x="90" y="1574"/>
                  </a:cubicBezTo>
                  <a:cubicBezTo>
                    <a:pt x="105" y="1574"/>
                    <a:pt x="123" y="1570"/>
                    <a:pt x="144" y="1561"/>
                  </a:cubicBezTo>
                  <a:lnTo>
                    <a:pt x="880" y="1761"/>
                  </a:lnTo>
                  <a:cubicBezTo>
                    <a:pt x="858" y="1806"/>
                    <a:pt x="858" y="1917"/>
                    <a:pt x="880" y="1984"/>
                  </a:cubicBezTo>
                  <a:cubicBezTo>
                    <a:pt x="880" y="2029"/>
                    <a:pt x="902" y="2029"/>
                    <a:pt x="902" y="2073"/>
                  </a:cubicBezTo>
                  <a:cubicBezTo>
                    <a:pt x="925" y="2073"/>
                    <a:pt x="902" y="2096"/>
                    <a:pt x="902" y="2118"/>
                  </a:cubicBezTo>
                  <a:cubicBezTo>
                    <a:pt x="902" y="2118"/>
                    <a:pt x="925" y="2140"/>
                    <a:pt x="925" y="2140"/>
                  </a:cubicBezTo>
                  <a:cubicBezTo>
                    <a:pt x="947" y="2207"/>
                    <a:pt x="925" y="2274"/>
                    <a:pt x="925" y="2341"/>
                  </a:cubicBezTo>
                  <a:cubicBezTo>
                    <a:pt x="925" y="2408"/>
                    <a:pt x="902" y="2452"/>
                    <a:pt x="902" y="2519"/>
                  </a:cubicBezTo>
                  <a:lnTo>
                    <a:pt x="902" y="2720"/>
                  </a:lnTo>
                  <a:cubicBezTo>
                    <a:pt x="902" y="2787"/>
                    <a:pt x="880" y="2831"/>
                    <a:pt x="880" y="2898"/>
                  </a:cubicBezTo>
                  <a:cubicBezTo>
                    <a:pt x="902" y="3032"/>
                    <a:pt x="880" y="3166"/>
                    <a:pt x="880" y="3299"/>
                  </a:cubicBezTo>
                  <a:cubicBezTo>
                    <a:pt x="902" y="3099"/>
                    <a:pt x="925" y="2898"/>
                    <a:pt x="925" y="2698"/>
                  </a:cubicBezTo>
                  <a:cubicBezTo>
                    <a:pt x="925" y="2586"/>
                    <a:pt x="925" y="2497"/>
                    <a:pt x="925" y="2386"/>
                  </a:cubicBezTo>
                  <a:cubicBezTo>
                    <a:pt x="925" y="2319"/>
                    <a:pt x="947" y="2230"/>
                    <a:pt x="947" y="2140"/>
                  </a:cubicBezTo>
                  <a:cubicBezTo>
                    <a:pt x="947" y="2051"/>
                    <a:pt x="969" y="1940"/>
                    <a:pt x="969" y="1851"/>
                  </a:cubicBezTo>
                  <a:cubicBezTo>
                    <a:pt x="969" y="1784"/>
                    <a:pt x="991" y="1695"/>
                    <a:pt x="991" y="1628"/>
                  </a:cubicBezTo>
                  <a:cubicBezTo>
                    <a:pt x="1014" y="1605"/>
                    <a:pt x="1014" y="1583"/>
                    <a:pt x="1014" y="1561"/>
                  </a:cubicBezTo>
                  <a:cubicBezTo>
                    <a:pt x="1014" y="1539"/>
                    <a:pt x="1036" y="1516"/>
                    <a:pt x="1036" y="1494"/>
                  </a:cubicBezTo>
                  <a:cubicBezTo>
                    <a:pt x="1036" y="1516"/>
                    <a:pt x="1058" y="1539"/>
                    <a:pt x="1058" y="1539"/>
                  </a:cubicBezTo>
                  <a:cubicBezTo>
                    <a:pt x="1081" y="1561"/>
                    <a:pt x="1058" y="1583"/>
                    <a:pt x="1081" y="1583"/>
                  </a:cubicBezTo>
                  <a:cubicBezTo>
                    <a:pt x="1081" y="1628"/>
                    <a:pt x="1103" y="1628"/>
                    <a:pt x="1103" y="1695"/>
                  </a:cubicBezTo>
                  <a:cubicBezTo>
                    <a:pt x="1103" y="1739"/>
                    <a:pt x="1081" y="1851"/>
                    <a:pt x="1125" y="1895"/>
                  </a:cubicBezTo>
                  <a:cubicBezTo>
                    <a:pt x="1170" y="1851"/>
                    <a:pt x="1147" y="1784"/>
                    <a:pt x="1147" y="1739"/>
                  </a:cubicBezTo>
                  <a:cubicBezTo>
                    <a:pt x="1147" y="1717"/>
                    <a:pt x="1170" y="1695"/>
                    <a:pt x="1170" y="1672"/>
                  </a:cubicBezTo>
                  <a:cubicBezTo>
                    <a:pt x="1170" y="1650"/>
                    <a:pt x="1147" y="1605"/>
                    <a:pt x="1170" y="1583"/>
                  </a:cubicBezTo>
                  <a:cubicBezTo>
                    <a:pt x="1177" y="1562"/>
                    <a:pt x="1186" y="1554"/>
                    <a:pt x="1195" y="1554"/>
                  </a:cubicBezTo>
                  <a:cubicBezTo>
                    <a:pt x="1216" y="1554"/>
                    <a:pt x="1237" y="1590"/>
                    <a:pt x="1237" y="1605"/>
                  </a:cubicBezTo>
                  <a:cubicBezTo>
                    <a:pt x="1281" y="1672"/>
                    <a:pt x="1281" y="1717"/>
                    <a:pt x="1303" y="1784"/>
                  </a:cubicBezTo>
                  <a:cubicBezTo>
                    <a:pt x="1348" y="1895"/>
                    <a:pt x="1348" y="2029"/>
                    <a:pt x="1326" y="2140"/>
                  </a:cubicBezTo>
                  <a:cubicBezTo>
                    <a:pt x="1326" y="2207"/>
                    <a:pt x="1303" y="2252"/>
                    <a:pt x="1303" y="2319"/>
                  </a:cubicBezTo>
                  <a:cubicBezTo>
                    <a:pt x="1303" y="2363"/>
                    <a:pt x="1303" y="2408"/>
                    <a:pt x="1303" y="2452"/>
                  </a:cubicBezTo>
                  <a:cubicBezTo>
                    <a:pt x="1303" y="2519"/>
                    <a:pt x="1281" y="2564"/>
                    <a:pt x="1303" y="2608"/>
                  </a:cubicBezTo>
                  <a:cubicBezTo>
                    <a:pt x="1303" y="2631"/>
                    <a:pt x="1303" y="2675"/>
                    <a:pt x="1326" y="2675"/>
                  </a:cubicBezTo>
                  <a:cubicBezTo>
                    <a:pt x="1348" y="2608"/>
                    <a:pt x="1348" y="2542"/>
                    <a:pt x="1348" y="2475"/>
                  </a:cubicBezTo>
                  <a:cubicBezTo>
                    <a:pt x="1348" y="2341"/>
                    <a:pt x="1370" y="2230"/>
                    <a:pt x="1370" y="2096"/>
                  </a:cubicBezTo>
                  <a:cubicBezTo>
                    <a:pt x="1370" y="1940"/>
                    <a:pt x="1370" y="1784"/>
                    <a:pt x="1393" y="1605"/>
                  </a:cubicBezTo>
                  <a:cubicBezTo>
                    <a:pt x="1393" y="1561"/>
                    <a:pt x="1415" y="1539"/>
                    <a:pt x="1415" y="1494"/>
                  </a:cubicBezTo>
                  <a:cubicBezTo>
                    <a:pt x="1415" y="1427"/>
                    <a:pt x="1415" y="1383"/>
                    <a:pt x="1415" y="1338"/>
                  </a:cubicBezTo>
                  <a:cubicBezTo>
                    <a:pt x="1437" y="1271"/>
                    <a:pt x="1437" y="1226"/>
                    <a:pt x="1437" y="1160"/>
                  </a:cubicBezTo>
                  <a:cubicBezTo>
                    <a:pt x="1437" y="1115"/>
                    <a:pt x="1437" y="1070"/>
                    <a:pt x="1437" y="1048"/>
                  </a:cubicBezTo>
                  <a:cubicBezTo>
                    <a:pt x="1393" y="825"/>
                    <a:pt x="1415" y="625"/>
                    <a:pt x="1437" y="424"/>
                  </a:cubicBezTo>
                  <a:cubicBezTo>
                    <a:pt x="1459" y="335"/>
                    <a:pt x="1459" y="223"/>
                    <a:pt x="1437" y="157"/>
                  </a:cubicBezTo>
                  <a:cubicBezTo>
                    <a:pt x="1437" y="90"/>
                    <a:pt x="1393" y="45"/>
                    <a:pt x="13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6" name="Google Shape;5436;p50"/>
            <p:cNvSpPr/>
            <p:nvPr/>
          </p:nvSpPr>
          <p:spPr>
            <a:xfrm>
              <a:off x="3300100" y="3654075"/>
              <a:ext cx="48500" cy="29625"/>
            </a:xfrm>
            <a:custGeom>
              <a:avLst/>
              <a:gdLst/>
              <a:ahLst/>
              <a:cxnLst/>
              <a:rect l="l" t="t" r="r" b="b"/>
              <a:pathLst>
                <a:path w="1940" h="1185" extrusionOk="0">
                  <a:moveTo>
                    <a:pt x="1204" y="1"/>
                  </a:moveTo>
                  <a:cubicBezTo>
                    <a:pt x="1204" y="90"/>
                    <a:pt x="1204" y="157"/>
                    <a:pt x="1160" y="246"/>
                  </a:cubicBezTo>
                  <a:cubicBezTo>
                    <a:pt x="1137" y="291"/>
                    <a:pt x="1115" y="313"/>
                    <a:pt x="1093" y="357"/>
                  </a:cubicBezTo>
                  <a:cubicBezTo>
                    <a:pt x="1070" y="380"/>
                    <a:pt x="1070" y="402"/>
                    <a:pt x="1048" y="424"/>
                  </a:cubicBezTo>
                  <a:cubicBezTo>
                    <a:pt x="1048" y="447"/>
                    <a:pt x="1026" y="447"/>
                    <a:pt x="1004" y="447"/>
                  </a:cubicBezTo>
                  <a:cubicBezTo>
                    <a:pt x="959" y="469"/>
                    <a:pt x="937" y="491"/>
                    <a:pt x="914" y="513"/>
                  </a:cubicBezTo>
                  <a:cubicBezTo>
                    <a:pt x="892" y="513"/>
                    <a:pt x="848" y="536"/>
                    <a:pt x="803" y="536"/>
                  </a:cubicBezTo>
                  <a:cubicBezTo>
                    <a:pt x="736" y="558"/>
                    <a:pt x="669" y="580"/>
                    <a:pt x="602" y="580"/>
                  </a:cubicBezTo>
                  <a:cubicBezTo>
                    <a:pt x="558" y="592"/>
                    <a:pt x="524" y="597"/>
                    <a:pt x="494" y="597"/>
                  </a:cubicBezTo>
                  <a:cubicBezTo>
                    <a:pt x="463" y="597"/>
                    <a:pt x="435" y="592"/>
                    <a:pt x="402" y="580"/>
                  </a:cubicBezTo>
                  <a:cubicBezTo>
                    <a:pt x="357" y="580"/>
                    <a:pt x="290" y="558"/>
                    <a:pt x="268" y="513"/>
                  </a:cubicBezTo>
                  <a:cubicBezTo>
                    <a:pt x="218" y="513"/>
                    <a:pt x="177" y="523"/>
                    <a:pt x="145" y="539"/>
                  </a:cubicBezTo>
                  <a:lnTo>
                    <a:pt x="145" y="539"/>
                  </a:lnTo>
                  <a:cubicBezTo>
                    <a:pt x="131" y="518"/>
                    <a:pt x="116" y="500"/>
                    <a:pt x="90" y="491"/>
                  </a:cubicBezTo>
                  <a:lnTo>
                    <a:pt x="90" y="491"/>
                  </a:lnTo>
                  <a:cubicBezTo>
                    <a:pt x="90" y="509"/>
                    <a:pt x="103" y="539"/>
                    <a:pt x="109" y="563"/>
                  </a:cubicBezTo>
                  <a:lnTo>
                    <a:pt x="109" y="563"/>
                  </a:lnTo>
                  <a:cubicBezTo>
                    <a:pt x="120" y="554"/>
                    <a:pt x="132" y="546"/>
                    <a:pt x="145" y="539"/>
                  </a:cubicBezTo>
                  <a:lnTo>
                    <a:pt x="145" y="539"/>
                  </a:lnTo>
                  <a:cubicBezTo>
                    <a:pt x="167" y="572"/>
                    <a:pt x="182" y="611"/>
                    <a:pt x="223" y="625"/>
                  </a:cubicBezTo>
                  <a:cubicBezTo>
                    <a:pt x="235" y="636"/>
                    <a:pt x="251" y="636"/>
                    <a:pt x="268" y="636"/>
                  </a:cubicBezTo>
                  <a:cubicBezTo>
                    <a:pt x="285" y="636"/>
                    <a:pt x="301" y="636"/>
                    <a:pt x="313" y="647"/>
                  </a:cubicBezTo>
                  <a:lnTo>
                    <a:pt x="424" y="647"/>
                  </a:lnTo>
                  <a:cubicBezTo>
                    <a:pt x="446" y="670"/>
                    <a:pt x="491" y="670"/>
                    <a:pt x="536" y="670"/>
                  </a:cubicBezTo>
                  <a:lnTo>
                    <a:pt x="625" y="670"/>
                  </a:lnTo>
                  <a:cubicBezTo>
                    <a:pt x="669" y="670"/>
                    <a:pt x="692" y="647"/>
                    <a:pt x="736" y="647"/>
                  </a:cubicBezTo>
                  <a:cubicBezTo>
                    <a:pt x="758" y="647"/>
                    <a:pt x="781" y="625"/>
                    <a:pt x="803" y="603"/>
                  </a:cubicBezTo>
                  <a:cubicBezTo>
                    <a:pt x="937" y="536"/>
                    <a:pt x="1048" y="491"/>
                    <a:pt x="1137" y="357"/>
                  </a:cubicBezTo>
                  <a:cubicBezTo>
                    <a:pt x="1137" y="335"/>
                    <a:pt x="1137" y="313"/>
                    <a:pt x="1160" y="291"/>
                  </a:cubicBezTo>
                  <a:cubicBezTo>
                    <a:pt x="1160" y="268"/>
                    <a:pt x="1182" y="224"/>
                    <a:pt x="1204" y="201"/>
                  </a:cubicBezTo>
                  <a:cubicBezTo>
                    <a:pt x="1204" y="135"/>
                    <a:pt x="1204" y="68"/>
                    <a:pt x="1204" y="1"/>
                  </a:cubicBezTo>
                  <a:close/>
                  <a:moveTo>
                    <a:pt x="1472" y="112"/>
                  </a:moveTo>
                  <a:lnTo>
                    <a:pt x="1472" y="112"/>
                  </a:lnTo>
                  <a:cubicBezTo>
                    <a:pt x="1472" y="201"/>
                    <a:pt x="1405" y="313"/>
                    <a:pt x="1360" y="357"/>
                  </a:cubicBezTo>
                  <a:cubicBezTo>
                    <a:pt x="1338" y="402"/>
                    <a:pt x="1338" y="424"/>
                    <a:pt x="1293" y="447"/>
                  </a:cubicBezTo>
                  <a:cubicBezTo>
                    <a:pt x="1271" y="469"/>
                    <a:pt x="1249" y="513"/>
                    <a:pt x="1204" y="536"/>
                  </a:cubicBezTo>
                  <a:cubicBezTo>
                    <a:pt x="1182" y="558"/>
                    <a:pt x="1137" y="603"/>
                    <a:pt x="1093" y="625"/>
                  </a:cubicBezTo>
                  <a:cubicBezTo>
                    <a:pt x="1070" y="647"/>
                    <a:pt x="1026" y="647"/>
                    <a:pt x="981" y="670"/>
                  </a:cubicBezTo>
                  <a:cubicBezTo>
                    <a:pt x="937" y="692"/>
                    <a:pt x="892" y="736"/>
                    <a:pt x="848" y="759"/>
                  </a:cubicBezTo>
                  <a:cubicBezTo>
                    <a:pt x="803" y="781"/>
                    <a:pt x="758" y="803"/>
                    <a:pt x="714" y="826"/>
                  </a:cubicBezTo>
                  <a:cubicBezTo>
                    <a:pt x="669" y="826"/>
                    <a:pt x="625" y="848"/>
                    <a:pt x="580" y="848"/>
                  </a:cubicBezTo>
                  <a:cubicBezTo>
                    <a:pt x="567" y="854"/>
                    <a:pt x="552" y="857"/>
                    <a:pt x="536" y="857"/>
                  </a:cubicBezTo>
                  <a:cubicBezTo>
                    <a:pt x="498" y="857"/>
                    <a:pt x="456" y="841"/>
                    <a:pt x="424" y="826"/>
                  </a:cubicBezTo>
                  <a:cubicBezTo>
                    <a:pt x="357" y="826"/>
                    <a:pt x="313" y="781"/>
                    <a:pt x="268" y="714"/>
                  </a:cubicBezTo>
                  <a:cubicBezTo>
                    <a:pt x="223" y="692"/>
                    <a:pt x="201" y="647"/>
                    <a:pt x="157" y="625"/>
                  </a:cubicBezTo>
                  <a:cubicBezTo>
                    <a:pt x="134" y="625"/>
                    <a:pt x="134" y="625"/>
                    <a:pt x="112" y="580"/>
                  </a:cubicBezTo>
                  <a:cubicBezTo>
                    <a:pt x="112" y="575"/>
                    <a:pt x="111" y="569"/>
                    <a:pt x="109" y="563"/>
                  </a:cubicBezTo>
                  <a:lnTo>
                    <a:pt x="109" y="563"/>
                  </a:lnTo>
                  <a:cubicBezTo>
                    <a:pt x="76" y="590"/>
                    <a:pt x="56" y="627"/>
                    <a:pt x="45" y="670"/>
                  </a:cubicBezTo>
                  <a:cubicBezTo>
                    <a:pt x="45" y="730"/>
                    <a:pt x="45" y="790"/>
                    <a:pt x="45" y="851"/>
                  </a:cubicBezTo>
                  <a:lnTo>
                    <a:pt x="45" y="851"/>
                  </a:lnTo>
                  <a:cubicBezTo>
                    <a:pt x="30" y="849"/>
                    <a:pt x="15" y="848"/>
                    <a:pt x="1" y="848"/>
                  </a:cubicBezTo>
                  <a:cubicBezTo>
                    <a:pt x="16" y="848"/>
                    <a:pt x="32" y="856"/>
                    <a:pt x="45" y="867"/>
                  </a:cubicBezTo>
                  <a:lnTo>
                    <a:pt x="45" y="867"/>
                  </a:lnTo>
                  <a:cubicBezTo>
                    <a:pt x="45" y="862"/>
                    <a:pt x="45" y="856"/>
                    <a:pt x="45" y="851"/>
                  </a:cubicBezTo>
                  <a:lnTo>
                    <a:pt x="45" y="851"/>
                  </a:lnTo>
                  <a:cubicBezTo>
                    <a:pt x="97" y="858"/>
                    <a:pt x="149" y="875"/>
                    <a:pt x="201" y="892"/>
                  </a:cubicBezTo>
                  <a:cubicBezTo>
                    <a:pt x="290" y="915"/>
                    <a:pt x="402" y="915"/>
                    <a:pt x="491" y="937"/>
                  </a:cubicBezTo>
                  <a:cubicBezTo>
                    <a:pt x="528" y="942"/>
                    <a:pt x="566" y="945"/>
                    <a:pt x="605" y="945"/>
                  </a:cubicBezTo>
                  <a:cubicBezTo>
                    <a:pt x="730" y="945"/>
                    <a:pt x="862" y="916"/>
                    <a:pt x="981" y="848"/>
                  </a:cubicBezTo>
                  <a:cubicBezTo>
                    <a:pt x="1115" y="759"/>
                    <a:pt x="1249" y="625"/>
                    <a:pt x="1338" y="491"/>
                  </a:cubicBezTo>
                  <a:cubicBezTo>
                    <a:pt x="1383" y="424"/>
                    <a:pt x="1427" y="335"/>
                    <a:pt x="1449" y="246"/>
                  </a:cubicBezTo>
                  <a:cubicBezTo>
                    <a:pt x="1472" y="201"/>
                    <a:pt x="1472" y="179"/>
                    <a:pt x="1472" y="112"/>
                  </a:cubicBezTo>
                  <a:close/>
                  <a:moveTo>
                    <a:pt x="1940" y="135"/>
                  </a:moveTo>
                  <a:cubicBezTo>
                    <a:pt x="1895" y="179"/>
                    <a:pt x="1895" y="246"/>
                    <a:pt x="1873" y="291"/>
                  </a:cubicBezTo>
                  <a:cubicBezTo>
                    <a:pt x="1806" y="402"/>
                    <a:pt x="1761" y="513"/>
                    <a:pt x="1672" y="603"/>
                  </a:cubicBezTo>
                  <a:cubicBezTo>
                    <a:pt x="1650" y="647"/>
                    <a:pt x="1605" y="670"/>
                    <a:pt x="1561" y="692"/>
                  </a:cubicBezTo>
                  <a:cubicBezTo>
                    <a:pt x="1494" y="736"/>
                    <a:pt x="1449" y="803"/>
                    <a:pt x="1405" y="826"/>
                  </a:cubicBezTo>
                  <a:cubicBezTo>
                    <a:pt x="1316" y="892"/>
                    <a:pt x="1204" y="937"/>
                    <a:pt x="1115" y="982"/>
                  </a:cubicBezTo>
                  <a:cubicBezTo>
                    <a:pt x="965" y="1050"/>
                    <a:pt x="798" y="1076"/>
                    <a:pt x="635" y="1076"/>
                  </a:cubicBezTo>
                  <a:cubicBezTo>
                    <a:pt x="532" y="1076"/>
                    <a:pt x="430" y="1066"/>
                    <a:pt x="335" y="1048"/>
                  </a:cubicBezTo>
                  <a:cubicBezTo>
                    <a:pt x="223" y="1026"/>
                    <a:pt x="179" y="1026"/>
                    <a:pt x="90" y="937"/>
                  </a:cubicBezTo>
                  <a:cubicBezTo>
                    <a:pt x="90" y="922"/>
                    <a:pt x="71" y="889"/>
                    <a:pt x="45" y="867"/>
                  </a:cubicBezTo>
                  <a:lnTo>
                    <a:pt x="45" y="867"/>
                  </a:lnTo>
                  <a:cubicBezTo>
                    <a:pt x="45" y="891"/>
                    <a:pt x="45" y="914"/>
                    <a:pt x="45" y="937"/>
                  </a:cubicBezTo>
                  <a:cubicBezTo>
                    <a:pt x="45" y="982"/>
                    <a:pt x="67" y="1071"/>
                    <a:pt x="90" y="1115"/>
                  </a:cubicBezTo>
                  <a:cubicBezTo>
                    <a:pt x="119" y="1175"/>
                    <a:pt x="149" y="1185"/>
                    <a:pt x="192" y="1185"/>
                  </a:cubicBezTo>
                  <a:cubicBezTo>
                    <a:pt x="214" y="1185"/>
                    <a:pt x="238" y="1182"/>
                    <a:pt x="268" y="1182"/>
                  </a:cubicBezTo>
                  <a:lnTo>
                    <a:pt x="625" y="1182"/>
                  </a:lnTo>
                  <a:cubicBezTo>
                    <a:pt x="714" y="1160"/>
                    <a:pt x="781" y="1138"/>
                    <a:pt x="848" y="1115"/>
                  </a:cubicBezTo>
                  <a:cubicBezTo>
                    <a:pt x="937" y="1093"/>
                    <a:pt x="1026" y="1071"/>
                    <a:pt x="1093" y="1048"/>
                  </a:cubicBezTo>
                  <a:cubicBezTo>
                    <a:pt x="1160" y="1026"/>
                    <a:pt x="1249" y="1004"/>
                    <a:pt x="1316" y="982"/>
                  </a:cubicBezTo>
                  <a:cubicBezTo>
                    <a:pt x="1405" y="937"/>
                    <a:pt x="1494" y="870"/>
                    <a:pt x="1583" y="803"/>
                  </a:cubicBezTo>
                  <a:cubicBezTo>
                    <a:pt x="1717" y="692"/>
                    <a:pt x="1828" y="536"/>
                    <a:pt x="1873" y="380"/>
                  </a:cubicBezTo>
                  <a:cubicBezTo>
                    <a:pt x="1895" y="313"/>
                    <a:pt x="1940" y="224"/>
                    <a:pt x="1940" y="13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7" name="Google Shape;5437;p50"/>
            <p:cNvSpPr/>
            <p:nvPr/>
          </p:nvSpPr>
          <p:spPr>
            <a:xfrm>
              <a:off x="3303450" y="3637250"/>
              <a:ext cx="41825" cy="44175"/>
            </a:xfrm>
            <a:custGeom>
              <a:avLst/>
              <a:gdLst/>
              <a:ahLst/>
              <a:cxnLst/>
              <a:rect l="l" t="t" r="r" b="b"/>
              <a:pathLst>
                <a:path w="1673" h="1767" extrusionOk="0">
                  <a:moveTo>
                    <a:pt x="194" y="0"/>
                  </a:moveTo>
                  <a:cubicBezTo>
                    <a:pt x="152" y="0"/>
                    <a:pt x="115" y="20"/>
                    <a:pt x="89" y="72"/>
                  </a:cubicBezTo>
                  <a:cubicBezTo>
                    <a:pt x="23" y="206"/>
                    <a:pt x="0" y="384"/>
                    <a:pt x="23" y="518"/>
                  </a:cubicBezTo>
                  <a:cubicBezTo>
                    <a:pt x="45" y="718"/>
                    <a:pt x="134" y="897"/>
                    <a:pt x="223" y="1075"/>
                  </a:cubicBezTo>
                  <a:lnTo>
                    <a:pt x="179" y="718"/>
                  </a:lnTo>
                  <a:cubicBezTo>
                    <a:pt x="179" y="696"/>
                    <a:pt x="179" y="696"/>
                    <a:pt x="179" y="696"/>
                  </a:cubicBezTo>
                  <a:cubicBezTo>
                    <a:pt x="201" y="718"/>
                    <a:pt x="201" y="741"/>
                    <a:pt x="201" y="763"/>
                  </a:cubicBezTo>
                  <a:cubicBezTo>
                    <a:pt x="223" y="808"/>
                    <a:pt x="268" y="830"/>
                    <a:pt x="290" y="874"/>
                  </a:cubicBezTo>
                  <a:cubicBezTo>
                    <a:pt x="312" y="941"/>
                    <a:pt x="335" y="1008"/>
                    <a:pt x="379" y="1075"/>
                  </a:cubicBezTo>
                  <a:cubicBezTo>
                    <a:pt x="424" y="1164"/>
                    <a:pt x="468" y="1276"/>
                    <a:pt x="513" y="1365"/>
                  </a:cubicBezTo>
                  <a:cubicBezTo>
                    <a:pt x="513" y="1387"/>
                    <a:pt x="535" y="1432"/>
                    <a:pt x="558" y="1454"/>
                  </a:cubicBezTo>
                  <a:cubicBezTo>
                    <a:pt x="580" y="1499"/>
                    <a:pt x="602" y="1543"/>
                    <a:pt x="624" y="1565"/>
                  </a:cubicBezTo>
                  <a:cubicBezTo>
                    <a:pt x="647" y="1610"/>
                    <a:pt x="669" y="1632"/>
                    <a:pt x="691" y="1655"/>
                  </a:cubicBezTo>
                  <a:cubicBezTo>
                    <a:pt x="714" y="1699"/>
                    <a:pt x="758" y="1721"/>
                    <a:pt x="780" y="1766"/>
                  </a:cubicBezTo>
                  <a:cubicBezTo>
                    <a:pt x="780" y="1721"/>
                    <a:pt x="758" y="1699"/>
                    <a:pt x="736" y="1655"/>
                  </a:cubicBezTo>
                  <a:cubicBezTo>
                    <a:pt x="714" y="1588"/>
                    <a:pt x="691" y="1521"/>
                    <a:pt x="669" y="1432"/>
                  </a:cubicBezTo>
                  <a:cubicBezTo>
                    <a:pt x="580" y="1298"/>
                    <a:pt x="513" y="1142"/>
                    <a:pt x="446" y="964"/>
                  </a:cubicBezTo>
                  <a:cubicBezTo>
                    <a:pt x="402" y="852"/>
                    <a:pt x="379" y="718"/>
                    <a:pt x="335" y="607"/>
                  </a:cubicBezTo>
                  <a:cubicBezTo>
                    <a:pt x="312" y="562"/>
                    <a:pt x="290" y="518"/>
                    <a:pt x="268" y="473"/>
                  </a:cubicBezTo>
                  <a:cubicBezTo>
                    <a:pt x="245" y="451"/>
                    <a:pt x="245" y="406"/>
                    <a:pt x="223" y="384"/>
                  </a:cubicBezTo>
                  <a:lnTo>
                    <a:pt x="223" y="384"/>
                  </a:lnTo>
                  <a:cubicBezTo>
                    <a:pt x="268" y="406"/>
                    <a:pt x="290" y="473"/>
                    <a:pt x="335" y="518"/>
                  </a:cubicBezTo>
                  <a:cubicBezTo>
                    <a:pt x="357" y="540"/>
                    <a:pt x="402" y="562"/>
                    <a:pt x="424" y="607"/>
                  </a:cubicBezTo>
                  <a:cubicBezTo>
                    <a:pt x="446" y="674"/>
                    <a:pt x="491" y="718"/>
                    <a:pt x="513" y="785"/>
                  </a:cubicBezTo>
                  <a:cubicBezTo>
                    <a:pt x="558" y="852"/>
                    <a:pt x="580" y="919"/>
                    <a:pt x="624" y="986"/>
                  </a:cubicBezTo>
                  <a:cubicBezTo>
                    <a:pt x="647" y="1030"/>
                    <a:pt x="669" y="1053"/>
                    <a:pt x="691" y="1097"/>
                  </a:cubicBezTo>
                  <a:cubicBezTo>
                    <a:pt x="736" y="1142"/>
                    <a:pt x="758" y="1164"/>
                    <a:pt x="780" y="1209"/>
                  </a:cubicBezTo>
                  <a:cubicBezTo>
                    <a:pt x="803" y="1253"/>
                    <a:pt x="803" y="1298"/>
                    <a:pt x="825" y="1320"/>
                  </a:cubicBezTo>
                  <a:cubicBezTo>
                    <a:pt x="825" y="1343"/>
                    <a:pt x="847" y="1343"/>
                    <a:pt x="870" y="1387"/>
                  </a:cubicBezTo>
                  <a:cubicBezTo>
                    <a:pt x="892" y="1409"/>
                    <a:pt x="892" y="1432"/>
                    <a:pt x="914" y="1454"/>
                  </a:cubicBezTo>
                  <a:cubicBezTo>
                    <a:pt x="936" y="1476"/>
                    <a:pt x="959" y="1521"/>
                    <a:pt x="1003" y="1543"/>
                  </a:cubicBezTo>
                  <a:cubicBezTo>
                    <a:pt x="1048" y="1588"/>
                    <a:pt x="1092" y="1632"/>
                    <a:pt x="1137" y="1677"/>
                  </a:cubicBezTo>
                  <a:cubicBezTo>
                    <a:pt x="1137" y="1632"/>
                    <a:pt x="1070" y="1543"/>
                    <a:pt x="1048" y="1476"/>
                  </a:cubicBezTo>
                  <a:cubicBezTo>
                    <a:pt x="936" y="1320"/>
                    <a:pt x="825" y="1142"/>
                    <a:pt x="736" y="964"/>
                  </a:cubicBezTo>
                  <a:cubicBezTo>
                    <a:pt x="669" y="830"/>
                    <a:pt x="602" y="718"/>
                    <a:pt x="513" y="607"/>
                  </a:cubicBezTo>
                  <a:cubicBezTo>
                    <a:pt x="451" y="524"/>
                    <a:pt x="427" y="442"/>
                    <a:pt x="371" y="342"/>
                  </a:cubicBezTo>
                  <a:lnTo>
                    <a:pt x="371" y="342"/>
                  </a:lnTo>
                  <a:cubicBezTo>
                    <a:pt x="395" y="378"/>
                    <a:pt x="428" y="414"/>
                    <a:pt x="446" y="451"/>
                  </a:cubicBezTo>
                  <a:cubicBezTo>
                    <a:pt x="535" y="540"/>
                    <a:pt x="602" y="652"/>
                    <a:pt x="691" y="741"/>
                  </a:cubicBezTo>
                  <a:cubicBezTo>
                    <a:pt x="780" y="852"/>
                    <a:pt x="892" y="986"/>
                    <a:pt x="981" y="1097"/>
                  </a:cubicBezTo>
                  <a:cubicBezTo>
                    <a:pt x="1026" y="1164"/>
                    <a:pt x="1070" y="1231"/>
                    <a:pt x="1115" y="1276"/>
                  </a:cubicBezTo>
                  <a:cubicBezTo>
                    <a:pt x="1182" y="1320"/>
                    <a:pt x="1249" y="1365"/>
                    <a:pt x="1293" y="1409"/>
                  </a:cubicBezTo>
                  <a:cubicBezTo>
                    <a:pt x="1315" y="1432"/>
                    <a:pt x="1360" y="1476"/>
                    <a:pt x="1382" y="1499"/>
                  </a:cubicBezTo>
                  <a:cubicBezTo>
                    <a:pt x="1382" y="1454"/>
                    <a:pt x="1360" y="1432"/>
                    <a:pt x="1338" y="1409"/>
                  </a:cubicBezTo>
                  <a:cubicBezTo>
                    <a:pt x="1226" y="1231"/>
                    <a:pt x="1092" y="1053"/>
                    <a:pt x="959" y="897"/>
                  </a:cubicBezTo>
                  <a:cubicBezTo>
                    <a:pt x="847" y="763"/>
                    <a:pt x="714" y="629"/>
                    <a:pt x="602" y="496"/>
                  </a:cubicBezTo>
                  <a:cubicBezTo>
                    <a:pt x="558" y="451"/>
                    <a:pt x="513" y="429"/>
                    <a:pt x="491" y="362"/>
                  </a:cubicBezTo>
                  <a:lnTo>
                    <a:pt x="491" y="362"/>
                  </a:lnTo>
                  <a:cubicBezTo>
                    <a:pt x="513" y="384"/>
                    <a:pt x="535" y="429"/>
                    <a:pt x="558" y="451"/>
                  </a:cubicBezTo>
                  <a:cubicBezTo>
                    <a:pt x="647" y="496"/>
                    <a:pt x="714" y="562"/>
                    <a:pt x="803" y="629"/>
                  </a:cubicBezTo>
                  <a:cubicBezTo>
                    <a:pt x="892" y="696"/>
                    <a:pt x="981" y="763"/>
                    <a:pt x="1070" y="830"/>
                  </a:cubicBezTo>
                  <a:cubicBezTo>
                    <a:pt x="1137" y="897"/>
                    <a:pt x="1226" y="941"/>
                    <a:pt x="1293" y="1008"/>
                  </a:cubicBezTo>
                  <a:cubicBezTo>
                    <a:pt x="1338" y="1053"/>
                    <a:pt x="1382" y="1075"/>
                    <a:pt x="1427" y="1120"/>
                  </a:cubicBezTo>
                  <a:cubicBezTo>
                    <a:pt x="1471" y="1142"/>
                    <a:pt x="1494" y="1186"/>
                    <a:pt x="1561" y="1209"/>
                  </a:cubicBezTo>
                  <a:cubicBezTo>
                    <a:pt x="1605" y="1253"/>
                    <a:pt x="1627" y="1276"/>
                    <a:pt x="1672" y="1276"/>
                  </a:cubicBezTo>
                  <a:cubicBezTo>
                    <a:pt x="1471" y="1120"/>
                    <a:pt x="1249" y="919"/>
                    <a:pt x="1070" y="718"/>
                  </a:cubicBezTo>
                  <a:cubicBezTo>
                    <a:pt x="892" y="540"/>
                    <a:pt x="691" y="362"/>
                    <a:pt x="491" y="183"/>
                  </a:cubicBezTo>
                  <a:cubicBezTo>
                    <a:pt x="427" y="120"/>
                    <a:pt x="296" y="0"/>
                    <a:pt x="1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8" name="Google Shape;5438;p50"/>
            <p:cNvSpPr/>
            <p:nvPr/>
          </p:nvSpPr>
          <p:spPr>
            <a:xfrm>
              <a:off x="3171800" y="3650075"/>
              <a:ext cx="15750" cy="64775"/>
            </a:xfrm>
            <a:custGeom>
              <a:avLst/>
              <a:gdLst/>
              <a:ahLst/>
              <a:cxnLst/>
              <a:rect l="l" t="t" r="r" b="b"/>
              <a:pathLst>
                <a:path w="630" h="2591" extrusionOk="0">
                  <a:moveTo>
                    <a:pt x="219" y="0"/>
                  </a:moveTo>
                  <a:cubicBezTo>
                    <a:pt x="208" y="0"/>
                    <a:pt x="197" y="2"/>
                    <a:pt x="184" y="5"/>
                  </a:cubicBezTo>
                  <a:cubicBezTo>
                    <a:pt x="117" y="27"/>
                    <a:pt x="73" y="94"/>
                    <a:pt x="28" y="139"/>
                  </a:cubicBezTo>
                  <a:cubicBezTo>
                    <a:pt x="17" y="150"/>
                    <a:pt x="0" y="166"/>
                    <a:pt x="9" y="166"/>
                  </a:cubicBezTo>
                  <a:cubicBezTo>
                    <a:pt x="17" y="166"/>
                    <a:pt x="50" y="150"/>
                    <a:pt x="140" y="94"/>
                  </a:cubicBezTo>
                  <a:lnTo>
                    <a:pt x="140" y="94"/>
                  </a:lnTo>
                  <a:cubicBezTo>
                    <a:pt x="140" y="139"/>
                    <a:pt x="117" y="139"/>
                    <a:pt x="117" y="161"/>
                  </a:cubicBezTo>
                  <a:cubicBezTo>
                    <a:pt x="117" y="183"/>
                    <a:pt x="117" y="205"/>
                    <a:pt x="117" y="228"/>
                  </a:cubicBezTo>
                  <a:cubicBezTo>
                    <a:pt x="117" y="272"/>
                    <a:pt x="117" y="317"/>
                    <a:pt x="95" y="361"/>
                  </a:cubicBezTo>
                  <a:cubicBezTo>
                    <a:pt x="95" y="428"/>
                    <a:pt x="73" y="517"/>
                    <a:pt x="95" y="607"/>
                  </a:cubicBezTo>
                  <a:cubicBezTo>
                    <a:pt x="95" y="651"/>
                    <a:pt x="117" y="673"/>
                    <a:pt x="140" y="718"/>
                  </a:cubicBezTo>
                  <a:cubicBezTo>
                    <a:pt x="140" y="740"/>
                    <a:pt x="162" y="785"/>
                    <a:pt x="162" y="830"/>
                  </a:cubicBezTo>
                  <a:cubicBezTo>
                    <a:pt x="184" y="919"/>
                    <a:pt x="206" y="1008"/>
                    <a:pt x="229" y="1097"/>
                  </a:cubicBezTo>
                  <a:cubicBezTo>
                    <a:pt x="251" y="1231"/>
                    <a:pt x="206" y="1364"/>
                    <a:pt x="206" y="1498"/>
                  </a:cubicBezTo>
                  <a:cubicBezTo>
                    <a:pt x="206" y="1565"/>
                    <a:pt x="206" y="1632"/>
                    <a:pt x="206" y="1699"/>
                  </a:cubicBezTo>
                  <a:cubicBezTo>
                    <a:pt x="206" y="1766"/>
                    <a:pt x="184" y="1810"/>
                    <a:pt x="184" y="1877"/>
                  </a:cubicBezTo>
                  <a:cubicBezTo>
                    <a:pt x="184" y="1907"/>
                    <a:pt x="184" y="1936"/>
                    <a:pt x="184" y="1964"/>
                  </a:cubicBezTo>
                  <a:lnTo>
                    <a:pt x="184" y="1964"/>
                  </a:lnTo>
                  <a:cubicBezTo>
                    <a:pt x="207" y="1801"/>
                    <a:pt x="235" y="1639"/>
                    <a:pt x="251" y="1476"/>
                  </a:cubicBezTo>
                  <a:cubicBezTo>
                    <a:pt x="273" y="1320"/>
                    <a:pt x="251" y="1142"/>
                    <a:pt x="251" y="986"/>
                  </a:cubicBezTo>
                  <a:cubicBezTo>
                    <a:pt x="273" y="896"/>
                    <a:pt x="229" y="807"/>
                    <a:pt x="206" y="740"/>
                  </a:cubicBezTo>
                  <a:cubicBezTo>
                    <a:pt x="206" y="673"/>
                    <a:pt x="206" y="584"/>
                    <a:pt x="206" y="517"/>
                  </a:cubicBezTo>
                  <a:cubicBezTo>
                    <a:pt x="206" y="495"/>
                    <a:pt x="229" y="473"/>
                    <a:pt x="229" y="428"/>
                  </a:cubicBezTo>
                  <a:cubicBezTo>
                    <a:pt x="229" y="406"/>
                    <a:pt x="229" y="384"/>
                    <a:pt x="229" y="361"/>
                  </a:cubicBezTo>
                  <a:cubicBezTo>
                    <a:pt x="229" y="295"/>
                    <a:pt x="229" y="250"/>
                    <a:pt x="229" y="205"/>
                  </a:cubicBezTo>
                  <a:cubicBezTo>
                    <a:pt x="229" y="161"/>
                    <a:pt x="229" y="161"/>
                    <a:pt x="229" y="139"/>
                  </a:cubicBezTo>
                  <a:cubicBezTo>
                    <a:pt x="251" y="116"/>
                    <a:pt x="229" y="94"/>
                    <a:pt x="251" y="72"/>
                  </a:cubicBezTo>
                  <a:cubicBezTo>
                    <a:pt x="296" y="72"/>
                    <a:pt x="296" y="161"/>
                    <a:pt x="296" y="205"/>
                  </a:cubicBezTo>
                  <a:cubicBezTo>
                    <a:pt x="318" y="295"/>
                    <a:pt x="296" y="384"/>
                    <a:pt x="296" y="473"/>
                  </a:cubicBezTo>
                  <a:cubicBezTo>
                    <a:pt x="296" y="517"/>
                    <a:pt x="318" y="540"/>
                    <a:pt x="318" y="562"/>
                  </a:cubicBezTo>
                  <a:cubicBezTo>
                    <a:pt x="318" y="584"/>
                    <a:pt x="296" y="607"/>
                    <a:pt x="296" y="651"/>
                  </a:cubicBezTo>
                  <a:cubicBezTo>
                    <a:pt x="296" y="673"/>
                    <a:pt x="296" y="763"/>
                    <a:pt x="318" y="785"/>
                  </a:cubicBezTo>
                  <a:cubicBezTo>
                    <a:pt x="340" y="696"/>
                    <a:pt x="362" y="629"/>
                    <a:pt x="385" y="540"/>
                  </a:cubicBezTo>
                  <a:cubicBezTo>
                    <a:pt x="385" y="495"/>
                    <a:pt x="407" y="451"/>
                    <a:pt x="429" y="406"/>
                  </a:cubicBezTo>
                  <a:cubicBezTo>
                    <a:pt x="429" y="389"/>
                    <a:pt x="443" y="318"/>
                    <a:pt x="459" y="318"/>
                  </a:cubicBezTo>
                  <a:cubicBezTo>
                    <a:pt x="464" y="318"/>
                    <a:pt x="469" y="324"/>
                    <a:pt x="474" y="339"/>
                  </a:cubicBezTo>
                  <a:cubicBezTo>
                    <a:pt x="496" y="339"/>
                    <a:pt x="474" y="384"/>
                    <a:pt x="474" y="384"/>
                  </a:cubicBezTo>
                  <a:cubicBezTo>
                    <a:pt x="496" y="406"/>
                    <a:pt x="496" y="428"/>
                    <a:pt x="518" y="451"/>
                  </a:cubicBezTo>
                  <a:cubicBezTo>
                    <a:pt x="563" y="629"/>
                    <a:pt x="496" y="830"/>
                    <a:pt x="474" y="1008"/>
                  </a:cubicBezTo>
                  <a:cubicBezTo>
                    <a:pt x="452" y="1075"/>
                    <a:pt x="474" y="1119"/>
                    <a:pt x="474" y="1186"/>
                  </a:cubicBezTo>
                  <a:cubicBezTo>
                    <a:pt x="496" y="1253"/>
                    <a:pt x="474" y="1342"/>
                    <a:pt x="474" y="1431"/>
                  </a:cubicBezTo>
                  <a:cubicBezTo>
                    <a:pt x="474" y="1543"/>
                    <a:pt x="474" y="1632"/>
                    <a:pt x="474" y="1721"/>
                  </a:cubicBezTo>
                  <a:cubicBezTo>
                    <a:pt x="452" y="1743"/>
                    <a:pt x="429" y="1855"/>
                    <a:pt x="474" y="1877"/>
                  </a:cubicBezTo>
                  <a:cubicBezTo>
                    <a:pt x="496" y="1810"/>
                    <a:pt x="496" y="1743"/>
                    <a:pt x="496" y="1677"/>
                  </a:cubicBezTo>
                  <a:cubicBezTo>
                    <a:pt x="496" y="1543"/>
                    <a:pt x="496" y="1431"/>
                    <a:pt x="496" y="1320"/>
                  </a:cubicBezTo>
                  <a:cubicBezTo>
                    <a:pt x="518" y="1186"/>
                    <a:pt x="518" y="1052"/>
                    <a:pt x="541" y="919"/>
                  </a:cubicBezTo>
                  <a:cubicBezTo>
                    <a:pt x="563" y="696"/>
                    <a:pt x="585" y="473"/>
                    <a:pt x="585" y="272"/>
                  </a:cubicBezTo>
                  <a:cubicBezTo>
                    <a:pt x="608" y="228"/>
                    <a:pt x="630" y="94"/>
                    <a:pt x="585" y="49"/>
                  </a:cubicBezTo>
                  <a:cubicBezTo>
                    <a:pt x="541" y="72"/>
                    <a:pt x="541" y="72"/>
                    <a:pt x="518" y="72"/>
                  </a:cubicBezTo>
                  <a:cubicBezTo>
                    <a:pt x="496" y="72"/>
                    <a:pt x="496" y="49"/>
                    <a:pt x="474" y="49"/>
                  </a:cubicBezTo>
                  <a:cubicBezTo>
                    <a:pt x="466" y="42"/>
                    <a:pt x="457" y="39"/>
                    <a:pt x="446" y="39"/>
                  </a:cubicBezTo>
                  <a:cubicBezTo>
                    <a:pt x="424" y="39"/>
                    <a:pt x="400" y="49"/>
                    <a:pt x="385" y="49"/>
                  </a:cubicBezTo>
                  <a:cubicBezTo>
                    <a:pt x="308" y="49"/>
                    <a:pt x="281" y="0"/>
                    <a:pt x="219" y="0"/>
                  </a:cubicBezTo>
                  <a:close/>
                  <a:moveTo>
                    <a:pt x="184" y="1964"/>
                  </a:moveTo>
                  <a:cubicBezTo>
                    <a:pt x="175" y="2024"/>
                    <a:pt x="168" y="2084"/>
                    <a:pt x="162" y="2145"/>
                  </a:cubicBezTo>
                  <a:cubicBezTo>
                    <a:pt x="162" y="2182"/>
                    <a:pt x="162" y="2219"/>
                    <a:pt x="162" y="2256"/>
                  </a:cubicBezTo>
                  <a:cubicBezTo>
                    <a:pt x="179" y="2152"/>
                    <a:pt x="183" y="2062"/>
                    <a:pt x="184" y="1964"/>
                  </a:cubicBezTo>
                  <a:close/>
                  <a:moveTo>
                    <a:pt x="162" y="2256"/>
                  </a:moveTo>
                  <a:cubicBezTo>
                    <a:pt x="162" y="2301"/>
                    <a:pt x="140" y="2323"/>
                    <a:pt x="140" y="2368"/>
                  </a:cubicBezTo>
                  <a:cubicBezTo>
                    <a:pt x="140" y="2390"/>
                    <a:pt x="140" y="2412"/>
                    <a:pt x="140" y="2457"/>
                  </a:cubicBezTo>
                  <a:cubicBezTo>
                    <a:pt x="140" y="2501"/>
                    <a:pt x="117" y="2546"/>
                    <a:pt x="117" y="2590"/>
                  </a:cubicBezTo>
                  <a:cubicBezTo>
                    <a:pt x="162" y="2568"/>
                    <a:pt x="162" y="2457"/>
                    <a:pt x="162" y="2412"/>
                  </a:cubicBezTo>
                  <a:cubicBezTo>
                    <a:pt x="162" y="2360"/>
                    <a:pt x="162" y="2308"/>
                    <a:pt x="162" y="225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9" name="Google Shape;5439;p50"/>
            <p:cNvSpPr/>
            <p:nvPr/>
          </p:nvSpPr>
          <p:spPr>
            <a:xfrm>
              <a:off x="3164125" y="3651850"/>
              <a:ext cx="5050" cy="18425"/>
            </a:xfrm>
            <a:custGeom>
              <a:avLst/>
              <a:gdLst/>
              <a:ahLst/>
              <a:cxnLst/>
              <a:rect l="l" t="t" r="r" b="b"/>
              <a:pathLst>
                <a:path w="202" h="737" fill="none" extrusionOk="0">
                  <a:moveTo>
                    <a:pt x="23" y="90"/>
                  </a:moveTo>
                  <a:cubicBezTo>
                    <a:pt x="68" y="179"/>
                    <a:pt x="68" y="246"/>
                    <a:pt x="68" y="357"/>
                  </a:cubicBezTo>
                  <a:cubicBezTo>
                    <a:pt x="68" y="402"/>
                    <a:pt x="68" y="469"/>
                    <a:pt x="68" y="513"/>
                  </a:cubicBezTo>
                  <a:cubicBezTo>
                    <a:pt x="68" y="558"/>
                    <a:pt x="90" y="602"/>
                    <a:pt x="90" y="647"/>
                  </a:cubicBezTo>
                  <a:cubicBezTo>
                    <a:pt x="90" y="669"/>
                    <a:pt x="68" y="714"/>
                    <a:pt x="112" y="736"/>
                  </a:cubicBezTo>
                  <a:cubicBezTo>
                    <a:pt x="112" y="669"/>
                    <a:pt x="134" y="602"/>
                    <a:pt x="134" y="558"/>
                  </a:cubicBezTo>
                  <a:cubicBezTo>
                    <a:pt x="134" y="513"/>
                    <a:pt x="157" y="469"/>
                    <a:pt x="157" y="424"/>
                  </a:cubicBezTo>
                  <a:cubicBezTo>
                    <a:pt x="157" y="380"/>
                    <a:pt x="134" y="335"/>
                    <a:pt x="157" y="290"/>
                  </a:cubicBezTo>
                  <a:cubicBezTo>
                    <a:pt x="179" y="224"/>
                    <a:pt x="201" y="1"/>
                    <a:pt x="112" y="1"/>
                  </a:cubicBezTo>
                  <a:cubicBezTo>
                    <a:pt x="90" y="23"/>
                    <a:pt x="68" y="23"/>
                    <a:pt x="45" y="68"/>
                  </a:cubicBezTo>
                  <a:cubicBezTo>
                    <a:pt x="23" y="90"/>
                    <a:pt x="23" y="157"/>
                    <a:pt x="1" y="179"/>
                  </a:cubicBezTo>
                </a:path>
              </a:pathLst>
            </a:custGeom>
            <a:solidFill>
              <a:schemeClr val="dk1"/>
            </a:solidFill>
            <a:ln w="11150" cap="flat" cmpd="sng">
              <a:solidFill>
                <a:srgbClr val="040507"/>
              </a:solidFill>
              <a:prstDash val="solid"/>
              <a:miter lim="22290"/>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0" name="Google Shape;5440;p50"/>
            <p:cNvSpPr/>
            <p:nvPr/>
          </p:nvSpPr>
          <p:spPr>
            <a:xfrm>
              <a:off x="3195325" y="3816775"/>
              <a:ext cx="113950" cy="92000"/>
            </a:xfrm>
            <a:custGeom>
              <a:avLst/>
              <a:gdLst/>
              <a:ahLst/>
              <a:cxnLst/>
              <a:rect l="l" t="t" r="r" b="b"/>
              <a:pathLst>
                <a:path w="4558" h="3680" extrusionOk="0">
                  <a:moveTo>
                    <a:pt x="2261" y="1"/>
                  </a:moveTo>
                  <a:cubicBezTo>
                    <a:pt x="2257" y="1"/>
                    <a:pt x="2254" y="1"/>
                    <a:pt x="2252" y="2"/>
                  </a:cubicBezTo>
                  <a:cubicBezTo>
                    <a:pt x="1" y="180"/>
                    <a:pt x="402" y="3679"/>
                    <a:pt x="402" y="3679"/>
                  </a:cubicBezTo>
                  <a:lnTo>
                    <a:pt x="3924" y="3679"/>
                  </a:lnTo>
                  <a:cubicBezTo>
                    <a:pt x="4558" y="575"/>
                    <a:pt x="2448" y="1"/>
                    <a:pt x="2261" y="1"/>
                  </a:cubicBezTo>
                  <a:close/>
                </a:path>
              </a:pathLst>
            </a:custGeom>
            <a:solidFill>
              <a:srgbClr val="0E0535">
                <a:alpha val="781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1" name="Google Shape;5441;p50"/>
            <p:cNvSpPr/>
            <p:nvPr/>
          </p:nvSpPr>
          <p:spPr>
            <a:xfrm>
              <a:off x="3204250" y="3815675"/>
              <a:ext cx="95325" cy="95325"/>
            </a:xfrm>
            <a:custGeom>
              <a:avLst/>
              <a:gdLst/>
              <a:ahLst/>
              <a:cxnLst/>
              <a:rect l="l" t="t" r="r" b="b"/>
              <a:pathLst>
                <a:path w="3813" h="3813" extrusionOk="0">
                  <a:moveTo>
                    <a:pt x="1784" y="268"/>
                  </a:moveTo>
                  <a:lnTo>
                    <a:pt x="1762" y="1963"/>
                  </a:lnTo>
                  <a:lnTo>
                    <a:pt x="268" y="1918"/>
                  </a:lnTo>
                  <a:lnTo>
                    <a:pt x="268" y="1896"/>
                  </a:lnTo>
                  <a:cubicBezTo>
                    <a:pt x="268" y="1026"/>
                    <a:pt x="937" y="335"/>
                    <a:pt x="1784" y="268"/>
                  </a:cubicBezTo>
                  <a:close/>
                  <a:moveTo>
                    <a:pt x="2051" y="268"/>
                  </a:moveTo>
                  <a:cubicBezTo>
                    <a:pt x="2876" y="358"/>
                    <a:pt x="3545" y="1049"/>
                    <a:pt x="3545" y="1918"/>
                  </a:cubicBezTo>
                  <a:lnTo>
                    <a:pt x="3545" y="2007"/>
                  </a:lnTo>
                  <a:lnTo>
                    <a:pt x="2029" y="1963"/>
                  </a:lnTo>
                  <a:lnTo>
                    <a:pt x="2051" y="268"/>
                  </a:lnTo>
                  <a:close/>
                  <a:moveTo>
                    <a:pt x="268" y="2185"/>
                  </a:moveTo>
                  <a:lnTo>
                    <a:pt x="1762" y="2208"/>
                  </a:lnTo>
                  <a:lnTo>
                    <a:pt x="1762" y="3545"/>
                  </a:lnTo>
                  <a:lnTo>
                    <a:pt x="268" y="3523"/>
                  </a:lnTo>
                  <a:lnTo>
                    <a:pt x="268" y="2185"/>
                  </a:lnTo>
                  <a:close/>
                  <a:moveTo>
                    <a:pt x="2029" y="2230"/>
                  </a:moveTo>
                  <a:lnTo>
                    <a:pt x="3545" y="2252"/>
                  </a:lnTo>
                  <a:lnTo>
                    <a:pt x="3522" y="3545"/>
                  </a:lnTo>
                  <a:lnTo>
                    <a:pt x="2007" y="3545"/>
                  </a:lnTo>
                  <a:lnTo>
                    <a:pt x="2029" y="2230"/>
                  </a:lnTo>
                  <a:close/>
                  <a:moveTo>
                    <a:pt x="1918" y="1"/>
                  </a:moveTo>
                  <a:cubicBezTo>
                    <a:pt x="870" y="1"/>
                    <a:pt x="23" y="848"/>
                    <a:pt x="1" y="1896"/>
                  </a:cubicBezTo>
                  <a:lnTo>
                    <a:pt x="1" y="3790"/>
                  </a:lnTo>
                  <a:lnTo>
                    <a:pt x="3790" y="3813"/>
                  </a:lnTo>
                  <a:lnTo>
                    <a:pt x="3790" y="1918"/>
                  </a:lnTo>
                  <a:cubicBezTo>
                    <a:pt x="3812" y="870"/>
                    <a:pt x="2965" y="23"/>
                    <a:pt x="19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2" name="Google Shape;5442;p50"/>
            <p:cNvSpPr/>
            <p:nvPr/>
          </p:nvSpPr>
          <p:spPr>
            <a:xfrm>
              <a:off x="3218750" y="3828500"/>
              <a:ext cx="26200" cy="30675"/>
            </a:xfrm>
            <a:custGeom>
              <a:avLst/>
              <a:gdLst/>
              <a:ahLst/>
              <a:cxnLst/>
              <a:rect l="l" t="t" r="r" b="b"/>
              <a:pathLst>
                <a:path w="1048" h="1227" extrusionOk="0">
                  <a:moveTo>
                    <a:pt x="1048" y="1"/>
                  </a:moveTo>
                  <a:cubicBezTo>
                    <a:pt x="1048" y="1"/>
                    <a:pt x="201" y="246"/>
                    <a:pt x="0" y="1204"/>
                  </a:cubicBezTo>
                  <a:lnTo>
                    <a:pt x="1026" y="1227"/>
                  </a:lnTo>
                  <a:lnTo>
                    <a:pt x="104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3" name="Google Shape;5443;p50"/>
            <p:cNvSpPr/>
            <p:nvPr/>
          </p:nvSpPr>
          <p:spPr>
            <a:xfrm>
              <a:off x="3257750" y="3829050"/>
              <a:ext cx="31225" cy="31250"/>
            </a:xfrm>
            <a:custGeom>
              <a:avLst/>
              <a:gdLst/>
              <a:ahLst/>
              <a:cxnLst/>
              <a:rect l="l" t="t" r="r" b="b"/>
              <a:pathLst>
                <a:path w="1249" h="1250" extrusionOk="0">
                  <a:moveTo>
                    <a:pt x="0" y="1"/>
                  </a:moveTo>
                  <a:lnTo>
                    <a:pt x="0" y="1227"/>
                  </a:lnTo>
                  <a:lnTo>
                    <a:pt x="1249" y="1249"/>
                  </a:lnTo>
                  <a:cubicBezTo>
                    <a:pt x="1249" y="1249"/>
                    <a:pt x="1204" y="179"/>
                    <a:pt x="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4" name="Google Shape;5444;p50"/>
            <p:cNvSpPr/>
            <p:nvPr/>
          </p:nvSpPr>
          <p:spPr>
            <a:xfrm>
              <a:off x="3257200" y="3874750"/>
              <a:ext cx="31225" cy="26225"/>
            </a:xfrm>
            <a:custGeom>
              <a:avLst/>
              <a:gdLst/>
              <a:ahLst/>
              <a:cxnLst/>
              <a:rect l="l" t="t" r="r" b="b"/>
              <a:pathLst>
                <a:path w="1249" h="1049" extrusionOk="0">
                  <a:moveTo>
                    <a:pt x="22" y="1"/>
                  </a:moveTo>
                  <a:lnTo>
                    <a:pt x="0" y="1026"/>
                  </a:lnTo>
                  <a:lnTo>
                    <a:pt x="1248" y="1048"/>
                  </a:lnTo>
                  <a:lnTo>
                    <a:pt x="1248" y="23"/>
                  </a:lnTo>
                  <a:lnTo>
                    <a:pt x="2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5" name="Google Shape;5445;p50"/>
            <p:cNvSpPr/>
            <p:nvPr/>
          </p:nvSpPr>
          <p:spPr>
            <a:xfrm>
              <a:off x="3213175" y="3874200"/>
              <a:ext cx="31225" cy="26450"/>
            </a:xfrm>
            <a:custGeom>
              <a:avLst/>
              <a:gdLst/>
              <a:ahLst/>
              <a:cxnLst/>
              <a:rect l="l" t="t" r="r" b="b"/>
              <a:pathLst>
                <a:path w="1249" h="1058" extrusionOk="0">
                  <a:moveTo>
                    <a:pt x="1249" y="0"/>
                  </a:moveTo>
                  <a:lnTo>
                    <a:pt x="45" y="23"/>
                  </a:lnTo>
                  <a:lnTo>
                    <a:pt x="0" y="1048"/>
                  </a:lnTo>
                  <a:cubicBezTo>
                    <a:pt x="0" y="1048"/>
                    <a:pt x="555" y="1058"/>
                    <a:pt x="925" y="1058"/>
                  </a:cubicBezTo>
                  <a:cubicBezTo>
                    <a:pt x="1110" y="1058"/>
                    <a:pt x="1249" y="1056"/>
                    <a:pt x="1249" y="1048"/>
                  </a:cubicBezTo>
                  <a:lnTo>
                    <a:pt x="12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6" name="Google Shape;5446;p50"/>
            <p:cNvSpPr/>
            <p:nvPr/>
          </p:nvSpPr>
          <p:spPr>
            <a:xfrm>
              <a:off x="2373400" y="4430300"/>
              <a:ext cx="112025" cy="127675"/>
            </a:xfrm>
            <a:custGeom>
              <a:avLst/>
              <a:gdLst/>
              <a:ahLst/>
              <a:cxnLst/>
              <a:rect l="l" t="t" r="r" b="b"/>
              <a:pathLst>
                <a:path w="4481" h="5107" extrusionOk="0">
                  <a:moveTo>
                    <a:pt x="2298" y="1"/>
                  </a:moveTo>
                  <a:cubicBezTo>
                    <a:pt x="1620" y="1"/>
                    <a:pt x="765" y="251"/>
                    <a:pt x="401" y="849"/>
                  </a:cubicBezTo>
                  <a:cubicBezTo>
                    <a:pt x="22" y="1429"/>
                    <a:pt x="0" y="2253"/>
                    <a:pt x="67" y="2922"/>
                  </a:cubicBezTo>
                  <a:cubicBezTo>
                    <a:pt x="134" y="3502"/>
                    <a:pt x="112" y="4505"/>
                    <a:pt x="334" y="4995"/>
                  </a:cubicBezTo>
                  <a:cubicBezTo>
                    <a:pt x="1560" y="5017"/>
                    <a:pt x="3143" y="5106"/>
                    <a:pt x="4480" y="5106"/>
                  </a:cubicBezTo>
                  <a:cubicBezTo>
                    <a:pt x="4458" y="4014"/>
                    <a:pt x="4324" y="2900"/>
                    <a:pt x="4101" y="1852"/>
                  </a:cubicBezTo>
                  <a:cubicBezTo>
                    <a:pt x="3879" y="827"/>
                    <a:pt x="3522" y="69"/>
                    <a:pt x="2385" y="2"/>
                  </a:cubicBezTo>
                  <a:cubicBezTo>
                    <a:pt x="2357" y="1"/>
                    <a:pt x="2328" y="1"/>
                    <a:pt x="22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7" name="Google Shape;5447;p50"/>
            <p:cNvSpPr/>
            <p:nvPr/>
          </p:nvSpPr>
          <p:spPr>
            <a:xfrm>
              <a:off x="2197850" y="4445325"/>
              <a:ext cx="95325" cy="132350"/>
            </a:xfrm>
            <a:custGeom>
              <a:avLst/>
              <a:gdLst/>
              <a:ahLst/>
              <a:cxnLst/>
              <a:rect l="l" t="t" r="r" b="b"/>
              <a:pathLst>
                <a:path w="3813" h="5294" extrusionOk="0">
                  <a:moveTo>
                    <a:pt x="2127" y="1"/>
                  </a:moveTo>
                  <a:cubicBezTo>
                    <a:pt x="2036" y="1"/>
                    <a:pt x="1944" y="9"/>
                    <a:pt x="1851" y="25"/>
                  </a:cubicBezTo>
                  <a:cubicBezTo>
                    <a:pt x="1561" y="70"/>
                    <a:pt x="1249" y="426"/>
                    <a:pt x="1093" y="828"/>
                  </a:cubicBezTo>
                  <a:cubicBezTo>
                    <a:pt x="981" y="805"/>
                    <a:pt x="870" y="783"/>
                    <a:pt x="759" y="761"/>
                  </a:cubicBezTo>
                  <a:cubicBezTo>
                    <a:pt x="580" y="939"/>
                    <a:pt x="625" y="1207"/>
                    <a:pt x="580" y="1429"/>
                  </a:cubicBezTo>
                  <a:cubicBezTo>
                    <a:pt x="513" y="1875"/>
                    <a:pt x="335" y="2299"/>
                    <a:pt x="224" y="2745"/>
                  </a:cubicBezTo>
                  <a:cubicBezTo>
                    <a:pt x="90" y="3213"/>
                    <a:pt x="90" y="3881"/>
                    <a:pt x="1" y="4283"/>
                  </a:cubicBezTo>
                  <a:cubicBezTo>
                    <a:pt x="380" y="4283"/>
                    <a:pt x="848" y="4595"/>
                    <a:pt x="1204" y="4684"/>
                  </a:cubicBezTo>
                  <a:cubicBezTo>
                    <a:pt x="1628" y="4795"/>
                    <a:pt x="2074" y="4818"/>
                    <a:pt x="2475" y="4929"/>
                  </a:cubicBezTo>
                  <a:cubicBezTo>
                    <a:pt x="2740" y="4990"/>
                    <a:pt x="2986" y="5294"/>
                    <a:pt x="3248" y="5294"/>
                  </a:cubicBezTo>
                  <a:cubicBezTo>
                    <a:pt x="3273" y="5294"/>
                    <a:pt x="3297" y="5291"/>
                    <a:pt x="3322" y="5286"/>
                  </a:cubicBezTo>
                  <a:cubicBezTo>
                    <a:pt x="3478" y="4951"/>
                    <a:pt x="3523" y="4216"/>
                    <a:pt x="3589" y="3815"/>
                  </a:cubicBezTo>
                  <a:cubicBezTo>
                    <a:pt x="3723" y="3012"/>
                    <a:pt x="3612" y="1942"/>
                    <a:pt x="3812" y="1184"/>
                  </a:cubicBezTo>
                  <a:lnTo>
                    <a:pt x="3812" y="1184"/>
                  </a:lnTo>
                  <a:cubicBezTo>
                    <a:pt x="3742" y="1214"/>
                    <a:pt x="3671" y="1226"/>
                    <a:pt x="3599" y="1226"/>
                  </a:cubicBezTo>
                  <a:cubicBezTo>
                    <a:pt x="3511" y="1226"/>
                    <a:pt x="3420" y="1209"/>
                    <a:pt x="3322" y="1184"/>
                  </a:cubicBezTo>
                  <a:cubicBezTo>
                    <a:pt x="3322" y="1162"/>
                    <a:pt x="3322" y="1140"/>
                    <a:pt x="3322" y="1117"/>
                  </a:cubicBezTo>
                  <a:cubicBezTo>
                    <a:pt x="3341" y="413"/>
                    <a:pt x="2777" y="1"/>
                    <a:pt x="2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8" name="Google Shape;5448;p50"/>
            <p:cNvSpPr/>
            <p:nvPr/>
          </p:nvSpPr>
          <p:spPr>
            <a:xfrm>
              <a:off x="2193400" y="4552375"/>
              <a:ext cx="4475" cy="1150"/>
            </a:xfrm>
            <a:custGeom>
              <a:avLst/>
              <a:gdLst/>
              <a:ahLst/>
              <a:cxnLst/>
              <a:rect l="l" t="t" r="r" b="b"/>
              <a:pathLst>
                <a:path w="179" h="46" extrusionOk="0">
                  <a:moveTo>
                    <a:pt x="179" y="1"/>
                  </a:moveTo>
                  <a:cubicBezTo>
                    <a:pt x="112" y="1"/>
                    <a:pt x="45" y="1"/>
                    <a:pt x="0" y="23"/>
                  </a:cubicBezTo>
                  <a:cubicBezTo>
                    <a:pt x="45" y="23"/>
                    <a:pt x="134" y="23"/>
                    <a:pt x="156" y="45"/>
                  </a:cubicBezTo>
                  <a:cubicBezTo>
                    <a:pt x="179" y="23"/>
                    <a:pt x="179" y="1"/>
                    <a:pt x="179" y="1"/>
                  </a:cubicBezTo>
                  <a:close/>
                </a:path>
              </a:pathLst>
            </a:custGeom>
            <a:solidFill>
              <a:srgbClr val="04050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9" name="Google Shape;5449;p50"/>
            <p:cNvSpPr/>
            <p:nvPr/>
          </p:nvSpPr>
          <p:spPr>
            <a:xfrm>
              <a:off x="1788825" y="4467075"/>
              <a:ext cx="78600" cy="112075"/>
            </a:xfrm>
            <a:custGeom>
              <a:avLst/>
              <a:gdLst/>
              <a:ahLst/>
              <a:cxnLst/>
              <a:rect l="l" t="t" r="r" b="b"/>
              <a:pathLst>
                <a:path w="3144" h="4483" extrusionOk="0">
                  <a:moveTo>
                    <a:pt x="1435" y="0"/>
                  </a:moveTo>
                  <a:cubicBezTo>
                    <a:pt x="1349" y="0"/>
                    <a:pt x="1259" y="19"/>
                    <a:pt x="1204" y="47"/>
                  </a:cubicBezTo>
                  <a:cubicBezTo>
                    <a:pt x="1204" y="203"/>
                    <a:pt x="1227" y="337"/>
                    <a:pt x="1227" y="493"/>
                  </a:cubicBezTo>
                  <a:cubicBezTo>
                    <a:pt x="803" y="493"/>
                    <a:pt x="380" y="515"/>
                    <a:pt x="1" y="626"/>
                  </a:cubicBezTo>
                  <a:cubicBezTo>
                    <a:pt x="157" y="782"/>
                    <a:pt x="357" y="782"/>
                    <a:pt x="558" y="782"/>
                  </a:cubicBezTo>
                  <a:cubicBezTo>
                    <a:pt x="658" y="771"/>
                    <a:pt x="770" y="766"/>
                    <a:pt x="887" y="766"/>
                  </a:cubicBezTo>
                  <a:cubicBezTo>
                    <a:pt x="1004" y="766"/>
                    <a:pt x="1126" y="771"/>
                    <a:pt x="1249" y="782"/>
                  </a:cubicBezTo>
                  <a:cubicBezTo>
                    <a:pt x="1271" y="894"/>
                    <a:pt x="1271" y="1005"/>
                    <a:pt x="1294" y="1117"/>
                  </a:cubicBezTo>
                  <a:cubicBezTo>
                    <a:pt x="937" y="1184"/>
                    <a:pt x="603" y="1362"/>
                    <a:pt x="402" y="1629"/>
                  </a:cubicBezTo>
                  <a:cubicBezTo>
                    <a:pt x="157" y="2031"/>
                    <a:pt x="157" y="2566"/>
                    <a:pt x="201" y="3034"/>
                  </a:cubicBezTo>
                  <a:cubicBezTo>
                    <a:pt x="246" y="3413"/>
                    <a:pt x="224" y="4081"/>
                    <a:pt x="380" y="4416"/>
                  </a:cubicBezTo>
                  <a:cubicBezTo>
                    <a:pt x="1204" y="4416"/>
                    <a:pt x="2252" y="4483"/>
                    <a:pt x="3144" y="4483"/>
                  </a:cubicBezTo>
                  <a:cubicBezTo>
                    <a:pt x="3144" y="3747"/>
                    <a:pt x="3032" y="3011"/>
                    <a:pt x="2898" y="2298"/>
                  </a:cubicBezTo>
                  <a:cubicBezTo>
                    <a:pt x="2742" y="1629"/>
                    <a:pt x="2497" y="1117"/>
                    <a:pt x="1739" y="1072"/>
                  </a:cubicBezTo>
                  <a:lnTo>
                    <a:pt x="1606" y="1072"/>
                  </a:lnTo>
                  <a:cubicBezTo>
                    <a:pt x="1606" y="983"/>
                    <a:pt x="1606" y="872"/>
                    <a:pt x="1606" y="782"/>
                  </a:cubicBezTo>
                  <a:cubicBezTo>
                    <a:pt x="1918" y="760"/>
                    <a:pt x="2230" y="738"/>
                    <a:pt x="2475" y="626"/>
                  </a:cubicBezTo>
                  <a:cubicBezTo>
                    <a:pt x="2453" y="582"/>
                    <a:pt x="2430" y="470"/>
                    <a:pt x="2408" y="426"/>
                  </a:cubicBezTo>
                  <a:cubicBezTo>
                    <a:pt x="2163" y="493"/>
                    <a:pt x="1873" y="493"/>
                    <a:pt x="1583" y="493"/>
                  </a:cubicBezTo>
                  <a:cubicBezTo>
                    <a:pt x="1583" y="337"/>
                    <a:pt x="1583" y="181"/>
                    <a:pt x="1583" y="24"/>
                  </a:cubicBezTo>
                  <a:cubicBezTo>
                    <a:pt x="1541" y="7"/>
                    <a:pt x="1488" y="0"/>
                    <a:pt x="14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0" name="Google Shape;5450;p50"/>
            <p:cNvSpPr/>
            <p:nvPr/>
          </p:nvSpPr>
          <p:spPr>
            <a:xfrm>
              <a:off x="1798850" y="4486625"/>
              <a:ext cx="9500" cy="575"/>
            </a:xfrm>
            <a:custGeom>
              <a:avLst/>
              <a:gdLst/>
              <a:ahLst/>
              <a:cxnLst/>
              <a:rect l="l" t="t" r="r" b="b"/>
              <a:pathLst>
                <a:path w="380" h="23" extrusionOk="0">
                  <a:moveTo>
                    <a:pt x="157" y="0"/>
                  </a:moveTo>
                  <a:cubicBezTo>
                    <a:pt x="112" y="0"/>
                    <a:pt x="46" y="0"/>
                    <a:pt x="1" y="23"/>
                  </a:cubicBezTo>
                  <a:lnTo>
                    <a:pt x="380" y="23"/>
                  </a:lnTo>
                  <a:cubicBezTo>
                    <a:pt x="291" y="0"/>
                    <a:pt x="224" y="0"/>
                    <a:pt x="157" y="0"/>
                  </a:cubicBezTo>
                  <a:close/>
                </a:path>
              </a:pathLst>
            </a:custGeom>
            <a:solidFill>
              <a:srgbClr val="04050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1" name="Google Shape;5451;p50"/>
            <p:cNvSpPr/>
            <p:nvPr/>
          </p:nvSpPr>
          <p:spPr>
            <a:xfrm>
              <a:off x="2068025" y="4484800"/>
              <a:ext cx="62975" cy="71500"/>
            </a:xfrm>
            <a:custGeom>
              <a:avLst/>
              <a:gdLst/>
              <a:ahLst/>
              <a:cxnLst/>
              <a:rect l="l" t="t" r="r" b="b"/>
              <a:pathLst>
                <a:path w="2519" h="2860" extrusionOk="0">
                  <a:moveTo>
                    <a:pt x="806" y="1"/>
                  </a:moveTo>
                  <a:cubicBezTo>
                    <a:pt x="742" y="1"/>
                    <a:pt x="661" y="37"/>
                    <a:pt x="624" y="73"/>
                  </a:cubicBezTo>
                  <a:cubicBezTo>
                    <a:pt x="646" y="163"/>
                    <a:pt x="691" y="252"/>
                    <a:pt x="713" y="341"/>
                  </a:cubicBezTo>
                  <a:cubicBezTo>
                    <a:pt x="468" y="408"/>
                    <a:pt x="201" y="497"/>
                    <a:pt x="0" y="631"/>
                  </a:cubicBezTo>
                  <a:cubicBezTo>
                    <a:pt x="44" y="657"/>
                    <a:pt x="88" y="666"/>
                    <a:pt x="133" y="666"/>
                  </a:cubicBezTo>
                  <a:cubicBezTo>
                    <a:pt x="202" y="666"/>
                    <a:pt x="275" y="644"/>
                    <a:pt x="357" y="631"/>
                  </a:cubicBezTo>
                  <a:cubicBezTo>
                    <a:pt x="468" y="586"/>
                    <a:pt x="624" y="541"/>
                    <a:pt x="780" y="519"/>
                  </a:cubicBezTo>
                  <a:cubicBezTo>
                    <a:pt x="803" y="586"/>
                    <a:pt x="825" y="653"/>
                    <a:pt x="847" y="720"/>
                  </a:cubicBezTo>
                  <a:cubicBezTo>
                    <a:pt x="646" y="809"/>
                    <a:pt x="468" y="965"/>
                    <a:pt x="401" y="1166"/>
                  </a:cubicBezTo>
                  <a:cubicBezTo>
                    <a:pt x="312" y="1455"/>
                    <a:pt x="401" y="1767"/>
                    <a:pt x="490" y="2057"/>
                  </a:cubicBezTo>
                  <a:cubicBezTo>
                    <a:pt x="580" y="2280"/>
                    <a:pt x="691" y="2681"/>
                    <a:pt x="825" y="2860"/>
                  </a:cubicBezTo>
                  <a:cubicBezTo>
                    <a:pt x="1337" y="2748"/>
                    <a:pt x="1984" y="2614"/>
                    <a:pt x="2519" y="2458"/>
                  </a:cubicBezTo>
                  <a:cubicBezTo>
                    <a:pt x="2407" y="2013"/>
                    <a:pt x="2229" y="1567"/>
                    <a:pt x="2006" y="1188"/>
                  </a:cubicBezTo>
                  <a:cubicBezTo>
                    <a:pt x="1851" y="839"/>
                    <a:pt x="1645" y="591"/>
                    <a:pt x="1287" y="591"/>
                  </a:cubicBezTo>
                  <a:cubicBezTo>
                    <a:pt x="1233" y="591"/>
                    <a:pt x="1176" y="597"/>
                    <a:pt x="1115" y="608"/>
                  </a:cubicBezTo>
                  <a:cubicBezTo>
                    <a:pt x="1092" y="631"/>
                    <a:pt x="1070" y="631"/>
                    <a:pt x="1025" y="631"/>
                  </a:cubicBezTo>
                  <a:cubicBezTo>
                    <a:pt x="1025" y="586"/>
                    <a:pt x="1003" y="519"/>
                    <a:pt x="981" y="452"/>
                  </a:cubicBezTo>
                  <a:cubicBezTo>
                    <a:pt x="1181" y="408"/>
                    <a:pt x="1360" y="341"/>
                    <a:pt x="1494" y="229"/>
                  </a:cubicBezTo>
                  <a:cubicBezTo>
                    <a:pt x="1471" y="207"/>
                    <a:pt x="1449" y="140"/>
                    <a:pt x="1427" y="118"/>
                  </a:cubicBezTo>
                  <a:cubicBezTo>
                    <a:pt x="1271" y="185"/>
                    <a:pt x="1115" y="252"/>
                    <a:pt x="936" y="296"/>
                  </a:cubicBezTo>
                  <a:cubicBezTo>
                    <a:pt x="914" y="185"/>
                    <a:pt x="869" y="96"/>
                    <a:pt x="847" y="6"/>
                  </a:cubicBezTo>
                  <a:cubicBezTo>
                    <a:pt x="835" y="2"/>
                    <a:pt x="821" y="1"/>
                    <a:pt x="8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2" name="Google Shape;5452;p50"/>
            <p:cNvSpPr/>
            <p:nvPr/>
          </p:nvSpPr>
          <p:spPr>
            <a:xfrm>
              <a:off x="2074700" y="4500000"/>
              <a:ext cx="5600" cy="1125"/>
            </a:xfrm>
            <a:custGeom>
              <a:avLst/>
              <a:gdLst/>
              <a:ahLst/>
              <a:cxnLst/>
              <a:rect l="l" t="t" r="r" b="b"/>
              <a:pathLst>
                <a:path w="224" h="45" extrusionOk="0">
                  <a:moveTo>
                    <a:pt x="223" y="0"/>
                  </a:moveTo>
                  <a:cubicBezTo>
                    <a:pt x="179" y="0"/>
                    <a:pt x="134" y="0"/>
                    <a:pt x="90" y="23"/>
                  </a:cubicBezTo>
                  <a:cubicBezTo>
                    <a:pt x="56" y="23"/>
                    <a:pt x="35" y="35"/>
                    <a:pt x="17" y="42"/>
                  </a:cubicBezTo>
                  <a:lnTo>
                    <a:pt x="17" y="42"/>
                  </a:lnTo>
                  <a:lnTo>
                    <a:pt x="223" y="0"/>
                  </a:lnTo>
                  <a:close/>
                  <a:moveTo>
                    <a:pt x="17" y="42"/>
                  </a:moveTo>
                  <a:lnTo>
                    <a:pt x="1" y="45"/>
                  </a:lnTo>
                  <a:cubicBezTo>
                    <a:pt x="6" y="45"/>
                    <a:pt x="11" y="44"/>
                    <a:pt x="17" y="42"/>
                  </a:cubicBezTo>
                  <a:close/>
                </a:path>
              </a:pathLst>
            </a:custGeom>
            <a:solidFill>
              <a:srgbClr val="04050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3" name="Google Shape;5453;p50"/>
            <p:cNvSpPr/>
            <p:nvPr/>
          </p:nvSpPr>
          <p:spPr>
            <a:xfrm>
              <a:off x="2537225" y="4513375"/>
              <a:ext cx="25" cy="11725"/>
            </a:xfrm>
            <a:custGeom>
              <a:avLst/>
              <a:gdLst/>
              <a:ahLst/>
              <a:cxnLst/>
              <a:rect l="l" t="t" r="r" b="b"/>
              <a:pathLst>
                <a:path w="1" h="469" extrusionOk="0">
                  <a:moveTo>
                    <a:pt x="0" y="468"/>
                  </a:moveTo>
                  <a:cubicBezTo>
                    <a:pt x="0" y="335"/>
                    <a:pt x="0" y="179"/>
                    <a:pt x="0" y="45"/>
                  </a:cubicBezTo>
                  <a:cubicBezTo>
                    <a:pt x="0" y="23"/>
                    <a:pt x="0" y="23"/>
                    <a:pt x="0" y="0"/>
                  </a:cubicBezTo>
                  <a:close/>
                </a:path>
              </a:pathLst>
            </a:custGeom>
            <a:solidFill>
              <a:srgbClr val="04050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4" name="Google Shape;5454;p50"/>
            <p:cNvSpPr/>
            <p:nvPr/>
          </p:nvSpPr>
          <p:spPr>
            <a:xfrm>
              <a:off x="2537225" y="4510025"/>
              <a:ext cx="25" cy="3375"/>
            </a:xfrm>
            <a:custGeom>
              <a:avLst/>
              <a:gdLst/>
              <a:ahLst/>
              <a:cxnLst/>
              <a:rect l="l" t="t" r="r" b="b"/>
              <a:pathLst>
                <a:path w="1" h="135" extrusionOk="0">
                  <a:moveTo>
                    <a:pt x="0" y="134"/>
                  </a:moveTo>
                  <a:lnTo>
                    <a:pt x="0" y="1"/>
                  </a:lnTo>
                  <a:cubicBezTo>
                    <a:pt x="0" y="45"/>
                    <a:pt x="0" y="90"/>
                    <a:pt x="0" y="134"/>
                  </a:cubicBezTo>
                  <a:close/>
                </a:path>
              </a:pathLst>
            </a:custGeom>
            <a:solidFill>
              <a:srgbClr val="04050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5" name="Google Shape;5455;p50"/>
            <p:cNvSpPr/>
            <p:nvPr/>
          </p:nvSpPr>
          <p:spPr>
            <a:xfrm>
              <a:off x="2488175" y="4385275"/>
              <a:ext cx="126525" cy="156550"/>
            </a:xfrm>
            <a:custGeom>
              <a:avLst/>
              <a:gdLst/>
              <a:ahLst/>
              <a:cxnLst/>
              <a:rect l="l" t="t" r="r" b="b"/>
              <a:pathLst>
                <a:path w="5061" h="6262" extrusionOk="0">
                  <a:moveTo>
                    <a:pt x="2402" y="0"/>
                  </a:moveTo>
                  <a:cubicBezTo>
                    <a:pt x="2220" y="0"/>
                    <a:pt x="2022" y="50"/>
                    <a:pt x="1873" y="109"/>
                  </a:cubicBezTo>
                  <a:cubicBezTo>
                    <a:pt x="1918" y="198"/>
                    <a:pt x="1918" y="310"/>
                    <a:pt x="1940" y="421"/>
                  </a:cubicBezTo>
                  <a:cubicBezTo>
                    <a:pt x="1895" y="466"/>
                    <a:pt x="1851" y="488"/>
                    <a:pt x="1829" y="533"/>
                  </a:cubicBezTo>
                  <a:cubicBezTo>
                    <a:pt x="1517" y="533"/>
                    <a:pt x="1316" y="755"/>
                    <a:pt x="1249" y="1001"/>
                  </a:cubicBezTo>
                  <a:cubicBezTo>
                    <a:pt x="925" y="1086"/>
                    <a:pt x="575" y="1223"/>
                    <a:pt x="269" y="1223"/>
                  </a:cubicBezTo>
                  <a:cubicBezTo>
                    <a:pt x="175" y="1223"/>
                    <a:pt x="85" y="1210"/>
                    <a:pt x="1" y="1179"/>
                  </a:cubicBezTo>
                  <a:lnTo>
                    <a:pt x="1" y="1179"/>
                  </a:lnTo>
                  <a:cubicBezTo>
                    <a:pt x="1" y="1246"/>
                    <a:pt x="1" y="1602"/>
                    <a:pt x="45" y="1647"/>
                  </a:cubicBezTo>
                  <a:cubicBezTo>
                    <a:pt x="194" y="1585"/>
                    <a:pt x="439" y="1571"/>
                    <a:pt x="700" y="1571"/>
                  </a:cubicBezTo>
                  <a:cubicBezTo>
                    <a:pt x="909" y="1571"/>
                    <a:pt x="1128" y="1580"/>
                    <a:pt x="1316" y="1580"/>
                  </a:cubicBezTo>
                  <a:cubicBezTo>
                    <a:pt x="1427" y="1870"/>
                    <a:pt x="1673" y="2048"/>
                    <a:pt x="2007" y="2137"/>
                  </a:cubicBezTo>
                  <a:cubicBezTo>
                    <a:pt x="2007" y="2360"/>
                    <a:pt x="2007" y="2561"/>
                    <a:pt x="2007" y="2762"/>
                  </a:cubicBezTo>
                  <a:cubicBezTo>
                    <a:pt x="2007" y="3586"/>
                    <a:pt x="1962" y="4366"/>
                    <a:pt x="1962" y="5169"/>
                  </a:cubicBezTo>
                  <a:cubicBezTo>
                    <a:pt x="2007" y="5637"/>
                    <a:pt x="2386" y="6127"/>
                    <a:pt x="2787" y="6261"/>
                  </a:cubicBezTo>
                  <a:cubicBezTo>
                    <a:pt x="2854" y="5369"/>
                    <a:pt x="2765" y="4456"/>
                    <a:pt x="2676" y="3564"/>
                  </a:cubicBezTo>
                  <a:cubicBezTo>
                    <a:pt x="2631" y="3118"/>
                    <a:pt x="2586" y="2628"/>
                    <a:pt x="2564" y="2115"/>
                  </a:cubicBezTo>
                  <a:cubicBezTo>
                    <a:pt x="2921" y="2004"/>
                    <a:pt x="3188" y="1714"/>
                    <a:pt x="3255" y="1380"/>
                  </a:cubicBezTo>
                  <a:cubicBezTo>
                    <a:pt x="3478" y="1335"/>
                    <a:pt x="3701" y="1335"/>
                    <a:pt x="3924" y="1335"/>
                  </a:cubicBezTo>
                  <a:cubicBezTo>
                    <a:pt x="4144" y="1353"/>
                    <a:pt x="4608" y="1569"/>
                    <a:pt x="4888" y="1569"/>
                  </a:cubicBezTo>
                  <a:cubicBezTo>
                    <a:pt x="4948" y="1569"/>
                    <a:pt x="4999" y="1559"/>
                    <a:pt x="5038" y="1536"/>
                  </a:cubicBezTo>
                  <a:cubicBezTo>
                    <a:pt x="4972" y="1290"/>
                    <a:pt x="5061" y="1023"/>
                    <a:pt x="4882" y="867"/>
                  </a:cubicBezTo>
                  <a:cubicBezTo>
                    <a:pt x="4827" y="822"/>
                    <a:pt x="4693" y="811"/>
                    <a:pt x="4554" y="811"/>
                  </a:cubicBezTo>
                  <a:cubicBezTo>
                    <a:pt x="4414" y="811"/>
                    <a:pt x="4269" y="822"/>
                    <a:pt x="4191" y="822"/>
                  </a:cubicBezTo>
                  <a:cubicBezTo>
                    <a:pt x="3879" y="822"/>
                    <a:pt x="3545" y="867"/>
                    <a:pt x="3233" y="911"/>
                  </a:cubicBezTo>
                  <a:cubicBezTo>
                    <a:pt x="3188" y="800"/>
                    <a:pt x="3099" y="689"/>
                    <a:pt x="2988" y="599"/>
                  </a:cubicBezTo>
                  <a:cubicBezTo>
                    <a:pt x="2921" y="533"/>
                    <a:pt x="2765" y="466"/>
                    <a:pt x="2609" y="421"/>
                  </a:cubicBezTo>
                  <a:cubicBezTo>
                    <a:pt x="2609" y="287"/>
                    <a:pt x="2631" y="176"/>
                    <a:pt x="2653" y="42"/>
                  </a:cubicBezTo>
                  <a:cubicBezTo>
                    <a:pt x="2579" y="12"/>
                    <a:pt x="2492" y="0"/>
                    <a:pt x="24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6" name="Google Shape;5456;p50"/>
            <p:cNvSpPr/>
            <p:nvPr/>
          </p:nvSpPr>
          <p:spPr>
            <a:xfrm>
              <a:off x="1997250" y="4570200"/>
              <a:ext cx="3925" cy="7275"/>
            </a:xfrm>
            <a:custGeom>
              <a:avLst/>
              <a:gdLst/>
              <a:ahLst/>
              <a:cxnLst/>
              <a:rect l="l" t="t" r="r" b="b"/>
              <a:pathLst>
                <a:path w="157" h="291" extrusionOk="0">
                  <a:moveTo>
                    <a:pt x="0" y="1"/>
                  </a:moveTo>
                  <a:cubicBezTo>
                    <a:pt x="0" y="19"/>
                    <a:pt x="0" y="22"/>
                    <a:pt x="12" y="23"/>
                  </a:cubicBezTo>
                  <a:lnTo>
                    <a:pt x="12" y="23"/>
                  </a:lnTo>
                  <a:lnTo>
                    <a:pt x="0" y="1"/>
                  </a:lnTo>
                  <a:close/>
                  <a:moveTo>
                    <a:pt x="12" y="23"/>
                  </a:moveTo>
                  <a:lnTo>
                    <a:pt x="156" y="291"/>
                  </a:lnTo>
                  <a:cubicBezTo>
                    <a:pt x="112" y="201"/>
                    <a:pt x="67" y="112"/>
                    <a:pt x="23" y="23"/>
                  </a:cubicBezTo>
                  <a:cubicBezTo>
                    <a:pt x="18" y="23"/>
                    <a:pt x="15" y="23"/>
                    <a:pt x="12" y="23"/>
                  </a:cubicBezTo>
                  <a:close/>
                </a:path>
              </a:pathLst>
            </a:custGeom>
            <a:solidFill>
              <a:srgbClr val="04050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7" name="Google Shape;5457;p50"/>
            <p:cNvSpPr/>
            <p:nvPr/>
          </p:nvSpPr>
          <p:spPr>
            <a:xfrm>
              <a:off x="1996125" y="4568550"/>
              <a:ext cx="1150" cy="1675"/>
            </a:xfrm>
            <a:custGeom>
              <a:avLst/>
              <a:gdLst/>
              <a:ahLst/>
              <a:cxnLst/>
              <a:rect l="l" t="t" r="r" b="b"/>
              <a:pathLst>
                <a:path w="46" h="67" extrusionOk="0">
                  <a:moveTo>
                    <a:pt x="1" y="0"/>
                  </a:moveTo>
                  <a:lnTo>
                    <a:pt x="23" y="33"/>
                  </a:lnTo>
                  <a:lnTo>
                    <a:pt x="23" y="33"/>
                  </a:lnTo>
                  <a:cubicBezTo>
                    <a:pt x="17" y="22"/>
                    <a:pt x="12" y="11"/>
                    <a:pt x="1" y="0"/>
                  </a:cubicBezTo>
                  <a:close/>
                  <a:moveTo>
                    <a:pt x="23" y="33"/>
                  </a:moveTo>
                  <a:cubicBezTo>
                    <a:pt x="28" y="45"/>
                    <a:pt x="34" y="56"/>
                    <a:pt x="45" y="67"/>
                  </a:cubicBezTo>
                  <a:lnTo>
                    <a:pt x="23" y="33"/>
                  </a:lnTo>
                  <a:close/>
                </a:path>
              </a:pathLst>
            </a:custGeom>
            <a:solidFill>
              <a:srgbClr val="04050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8" name="Google Shape;5458;p50"/>
            <p:cNvSpPr/>
            <p:nvPr/>
          </p:nvSpPr>
          <p:spPr>
            <a:xfrm>
              <a:off x="1934275" y="4482100"/>
              <a:ext cx="85275" cy="98525"/>
            </a:xfrm>
            <a:custGeom>
              <a:avLst/>
              <a:gdLst/>
              <a:ahLst/>
              <a:cxnLst/>
              <a:rect l="l" t="t" r="r" b="b"/>
              <a:pathLst>
                <a:path w="3411" h="3941" extrusionOk="0">
                  <a:moveTo>
                    <a:pt x="2808" y="1"/>
                  </a:moveTo>
                  <a:cubicBezTo>
                    <a:pt x="2691" y="1"/>
                    <a:pt x="2491" y="141"/>
                    <a:pt x="2408" y="204"/>
                  </a:cubicBezTo>
                  <a:cubicBezTo>
                    <a:pt x="2207" y="315"/>
                    <a:pt x="2029" y="449"/>
                    <a:pt x="1851" y="583"/>
                  </a:cubicBezTo>
                  <a:cubicBezTo>
                    <a:pt x="1784" y="516"/>
                    <a:pt x="1717" y="493"/>
                    <a:pt x="1605" y="471"/>
                  </a:cubicBezTo>
                  <a:cubicBezTo>
                    <a:pt x="1586" y="465"/>
                    <a:pt x="1562" y="462"/>
                    <a:pt x="1536" y="462"/>
                  </a:cubicBezTo>
                  <a:cubicBezTo>
                    <a:pt x="1473" y="462"/>
                    <a:pt x="1394" y="478"/>
                    <a:pt x="1316" y="493"/>
                  </a:cubicBezTo>
                  <a:cubicBezTo>
                    <a:pt x="1271" y="427"/>
                    <a:pt x="1249" y="337"/>
                    <a:pt x="1226" y="248"/>
                  </a:cubicBezTo>
                  <a:cubicBezTo>
                    <a:pt x="1048" y="271"/>
                    <a:pt x="892" y="427"/>
                    <a:pt x="781" y="560"/>
                  </a:cubicBezTo>
                  <a:cubicBezTo>
                    <a:pt x="825" y="605"/>
                    <a:pt x="870" y="672"/>
                    <a:pt x="914" y="716"/>
                  </a:cubicBezTo>
                  <a:cubicBezTo>
                    <a:pt x="914" y="761"/>
                    <a:pt x="892" y="783"/>
                    <a:pt x="892" y="828"/>
                  </a:cubicBezTo>
                  <a:cubicBezTo>
                    <a:pt x="691" y="939"/>
                    <a:pt x="647" y="1118"/>
                    <a:pt x="691" y="1296"/>
                  </a:cubicBezTo>
                  <a:cubicBezTo>
                    <a:pt x="491" y="1496"/>
                    <a:pt x="268" y="1786"/>
                    <a:pt x="0" y="1831"/>
                  </a:cubicBezTo>
                  <a:cubicBezTo>
                    <a:pt x="23" y="1875"/>
                    <a:pt x="156" y="2076"/>
                    <a:pt x="201" y="2098"/>
                  </a:cubicBezTo>
                  <a:cubicBezTo>
                    <a:pt x="312" y="1942"/>
                    <a:pt x="691" y="1764"/>
                    <a:pt x="937" y="1630"/>
                  </a:cubicBezTo>
                  <a:cubicBezTo>
                    <a:pt x="1037" y="1716"/>
                    <a:pt x="1164" y="1756"/>
                    <a:pt x="1302" y="1756"/>
                  </a:cubicBezTo>
                  <a:cubicBezTo>
                    <a:pt x="1378" y="1756"/>
                    <a:pt x="1458" y="1743"/>
                    <a:pt x="1538" y="1719"/>
                  </a:cubicBezTo>
                  <a:cubicBezTo>
                    <a:pt x="1605" y="1853"/>
                    <a:pt x="1672" y="1987"/>
                    <a:pt x="1739" y="2098"/>
                  </a:cubicBezTo>
                  <a:cubicBezTo>
                    <a:pt x="2007" y="2589"/>
                    <a:pt x="2274" y="3057"/>
                    <a:pt x="2542" y="3547"/>
                  </a:cubicBezTo>
                  <a:cubicBezTo>
                    <a:pt x="2694" y="3776"/>
                    <a:pt x="2995" y="3940"/>
                    <a:pt x="3274" y="3940"/>
                  </a:cubicBezTo>
                  <a:cubicBezTo>
                    <a:pt x="3320" y="3940"/>
                    <a:pt x="3366" y="3936"/>
                    <a:pt x="3411" y="3926"/>
                  </a:cubicBezTo>
                  <a:cubicBezTo>
                    <a:pt x="3121" y="3369"/>
                    <a:pt x="2764" y="2856"/>
                    <a:pt x="2408" y="2344"/>
                  </a:cubicBezTo>
                  <a:cubicBezTo>
                    <a:pt x="2252" y="2098"/>
                    <a:pt x="2051" y="1809"/>
                    <a:pt x="1873" y="1519"/>
                  </a:cubicBezTo>
                  <a:cubicBezTo>
                    <a:pt x="2029" y="1340"/>
                    <a:pt x="2096" y="1073"/>
                    <a:pt x="2029" y="850"/>
                  </a:cubicBezTo>
                  <a:cubicBezTo>
                    <a:pt x="2140" y="761"/>
                    <a:pt x="2274" y="672"/>
                    <a:pt x="2408" y="605"/>
                  </a:cubicBezTo>
                  <a:cubicBezTo>
                    <a:pt x="2586" y="516"/>
                    <a:pt x="3054" y="493"/>
                    <a:pt x="3143" y="337"/>
                  </a:cubicBezTo>
                  <a:cubicBezTo>
                    <a:pt x="3032" y="226"/>
                    <a:pt x="2987" y="25"/>
                    <a:pt x="2831" y="3"/>
                  </a:cubicBezTo>
                  <a:cubicBezTo>
                    <a:pt x="2824" y="2"/>
                    <a:pt x="2816" y="1"/>
                    <a:pt x="28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9" name="Google Shape;5459;p50"/>
            <p:cNvSpPr/>
            <p:nvPr/>
          </p:nvSpPr>
          <p:spPr>
            <a:xfrm>
              <a:off x="3392600" y="4346925"/>
              <a:ext cx="35125" cy="27725"/>
            </a:xfrm>
            <a:custGeom>
              <a:avLst/>
              <a:gdLst/>
              <a:ahLst/>
              <a:cxnLst/>
              <a:rect l="l" t="t" r="r" b="b"/>
              <a:pathLst>
                <a:path w="1405" h="1109" extrusionOk="0">
                  <a:moveTo>
                    <a:pt x="1370" y="0"/>
                  </a:moveTo>
                  <a:cubicBezTo>
                    <a:pt x="1306" y="0"/>
                    <a:pt x="1177" y="38"/>
                    <a:pt x="1160" y="38"/>
                  </a:cubicBezTo>
                  <a:cubicBezTo>
                    <a:pt x="1071" y="60"/>
                    <a:pt x="1004" y="105"/>
                    <a:pt x="915" y="127"/>
                  </a:cubicBezTo>
                  <a:cubicBezTo>
                    <a:pt x="825" y="150"/>
                    <a:pt x="736" y="150"/>
                    <a:pt x="669" y="172"/>
                  </a:cubicBezTo>
                  <a:cubicBezTo>
                    <a:pt x="491" y="194"/>
                    <a:pt x="335" y="261"/>
                    <a:pt x="179" y="306"/>
                  </a:cubicBezTo>
                  <a:cubicBezTo>
                    <a:pt x="134" y="306"/>
                    <a:pt x="90" y="306"/>
                    <a:pt x="45" y="328"/>
                  </a:cubicBezTo>
                  <a:cubicBezTo>
                    <a:pt x="23" y="328"/>
                    <a:pt x="45" y="306"/>
                    <a:pt x="23" y="306"/>
                  </a:cubicBezTo>
                  <a:cubicBezTo>
                    <a:pt x="23" y="439"/>
                    <a:pt x="45" y="595"/>
                    <a:pt x="23" y="729"/>
                  </a:cubicBezTo>
                  <a:cubicBezTo>
                    <a:pt x="23" y="796"/>
                    <a:pt x="1" y="863"/>
                    <a:pt x="1" y="930"/>
                  </a:cubicBezTo>
                  <a:cubicBezTo>
                    <a:pt x="1" y="997"/>
                    <a:pt x="1" y="1041"/>
                    <a:pt x="1" y="1108"/>
                  </a:cubicBezTo>
                  <a:cubicBezTo>
                    <a:pt x="8" y="1093"/>
                    <a:pt x="21" y="1088"/>
                    <a:pt x="35" y="1088"/>
                  </a:cubicBezTo>
                  <a:cubicBezTo>
                    <a:pt x="65" y="1088"/>
                    <a:pt x="105" y="1108"/>
                    <a:pt x="134" y="1108"/>
                  </a:cubicBezTo>
                  <a:lnTo>
                    <a:pt x="313" y="1108"/>
                  </a:lnTo>
                  <a:cubicBezTo>
                    <a:pt x="402" y="1108"/>
                    <a:pt x="491" y="1086"/>
                    <a:pt x="558" y="1063"/>
                  </a:cubicBezTo>
                  <a:lnTo>
                    <a:pt x="669" y="1063"/>
                  </a:lnTo>
                  <a:cubicBezTo>
                    <a:pt x="714" y="1063"/>
                    <a:pt x="736" y="1063"/>
                    <a:pt x="781" y="1041"/>
                  </a:cubicBezTo>
                  <a:cubicBezTo>
                    <a:pt x="825" y="1041"/>
                    <a:pt x="892" y="1041"/>
                    <a:pt x="937" y="1019"/>
                  </a:cubicBezTo>
                  <a:cubicBezTo>
                    <a:pt x="981" y="997"/>
                    <a:pt x="1048" y="997"/>
                    <a:pt x="1093" y="997"/>
                  </a:cubicBezTo>
                  <a:cubicBezTo>
                    <a:pt x="1137" y="974"/>
                    <a:pt x="1182" y="952"/>
                    <a:pt x="1204" y="952"/>
                  </a:cubicBezTo>
                  <a:lnTo>
                    <a:pt x="1294" y="952"/>
                  </a:lnTo>
                  <a:cubicBezTo>
                    <a:pt x="1308" y="952"/>
                    <a:pt x="1343" y="932"/>
                    <a:pt x="1365" y="932"/>
                  </a:cubicBezTo>
                  <a:cubicBezTo>
                    <a:pt x="1375" y="932"/>
                    <a:pt x="1383" y="937"/>
                    <a:pt x="1383" y="952"/>
                  </a:cubicBezTo>
                  <a:cubicBezTo>
                    <a:pt x="1383" y="818"/>
                    <a:pt x="1383" y="707"/>
                    <a:pt x="1383" y="573"/>
                  </a:cubicBezTo>
                  <a:cubicBezTo>
                    <a:pt x="1383" y="506"/>
                    <a:pt x="1405" y="462"/>
                    <a:pt x="1405" y="417"/>
                  </a:cubicBezTo>
                  <a:cubicBezTo>
                    <a:pt x="1383" y="350"/>
                    <a:pt x="1383" y="306"/>
                    <a:pt x="1360" y="239"/>
                  </a:cubicBezTo>
                  <a:cubicBezTo>
                    <a:pt x="1360" y="194"/>
                    <a:pt x="1338" y="38"/>
                    <a:pt x="1383" y="16"/>
                  </a:cubicBezTo>
                  <a:lnTo>
                    <a:pt x="1405" y="16"/>
                  </a:lnTo>
                  <a:cubicBezTo>
                    <a:pt x="1405" y="5"/>
                    <a:pt x="1391" y="0"/>
                    <a:pt x="13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0" name="Google Shape;5460;p50"/>
            <p:cNvSpPr/>
            <p:nvPr/>
          </p:nvSpPr>
          <p:spPr>
            <a:xfrm>
              <a:off x="3404300" y="4364025"/>
              <a:ext cx="7275" cy="85275"/>
            </a:xfrm>
            <a:custGeom>
              <a:avLst/>
              <a:gdLst/>
              <a:ahLst/>
              <a:cxnLst/>
              <a:rect l="l" t="t" r="r" b="b"/>
              <a:pathLst>
                <a:path w="291" h="3411" extrusionOk="0">
                  <a:moveTo>
                    <a:pt x="45" y="3210"/>
                  </a:moveTo>
                  <a:cubicBezTo>
                    <a:pt x="45" y="3228"/>
                    <a:pt x="45" y="3245"/>
                    <a:pt x="56" y="3252"/>
                  </a:cubicBezTo>
                  <a:lnTo>
                    <a:pt x="56" y="3252"/>
                  </a:lnTo>
                  <a:cubicBezTo>
                    <a:pt x="52" y="3238"/>
                    <a:pt x="49" y="3224"/>
                    <a:pt x="45" y="3210"/>
                  </a:cubicBezTo>
                  <a:close/>
                  <a:moveTo>
                    <a:pt x="291" y="1"/>
                  </a:moveTo>
                  <a:lnTo>
                    <a:pt x="291" y="1"/>
                  </a:lnTo>
                  <a:cubicBezTo>
                    <a:pt x="246" y="23"/>
                    <a:pt x="224" y="45"/>
                    <a:pt x="179" y="45"/>
                  </a:cubicBezTo>
                  <a:cubicBezTo>
                    <a:pt x="112" y="45"/>
                    <a:pt x="68" y="67"/>
                    <a:pt x="23" y="67"/>
                  </a:cubicBezTo>
                  <a:cubicBezTo>
                    <a:pt x="23" y="67"/>
                    <a:pt x="23" y="90"/>
                    <a:pt x="23" y="90"/>
                  </a:cubicBezTo>
                  <a:cubicBezTo>
                    <a:pt x="23" y="112"/>
                    <a:pt x="45" y="134"/>
                    <a:pt x="45" y="157"/>
                  </a:cubicBezTo>
                  <a:cubicBezTo>
                    <a:pt x="45" y="179"/>
                    <a:pt x="45" y="201"/>
                    <a:pt x="45" y="223"/>
                  </a:cubicBezTo>
                  <a:cubicBezTo>
                    <a:pt x="45" y="290"/>
                    <a:pt x="45" y="379"/>
                    <a:pt x="45" y="446"/>
                  </a:cubicBezTo>
                  <a:cubicBezTo>
                    <a:pt x="23" y="535"/>
                    <a:pt x="23" y="602"/>
                    <a:pt x="23" y="692"/>
                  </a:cubicBezTo>
                  <a:cubicBezTo>
                    <a:pt x="1" y="758"/>
                    <a:pt x="1" y="848"/>
                    <a:pt x="1" y="914"/>
                  </a:cubicBezTo>
                  <a:lnTo>
                    <a:pt x="1" y="1449"/>
                  </a:lnTo>
                  <a:cubicBezTo>
                    <a:pt x="1" y="1605"/>
                    <a:pt x="23" y="1739"/>
                    <a:pt x="23" y="1895"/>
                  </a:cubicBezTo>
                  <a:lnTo>
                    <a:pt x="23" y="2007"/>
                  </a:lnTo>
                  <a:cubicBezTo>
                    <a:pt x="23" y="2051"/>
                    <a:pt x="45" y="2096"/>
                    <a:pt x="45" y="2140"/>
                  </a:cubicBezTo>
                  <a:cubicBezTo>
                    <a:pt x="45" y="2207"/>
                    <a:pt x="23" y="2274"/>
                    <a:pt x="45" y="2341"/>
                  </a:cubicBezTo>
                  <a:cubicBezTo>
                    <a:pt x="68" y="2430"/>
                    <a:pt x="68" y="2542"/>
                    <a:pt x="68" y="2653"/>
                  </a:cubicBezTo>
                  <a:cubicBezTo>
                    <a:pt x="68" y="2764"/>
                    <a:pt x="45" y="2876"/>
                    <a:pt x="68" y="2987"/>
                  </a:cubicBezTo>
                  <a:cubicBezTo>
                    <a:pt x="68" y="3010"/>
                    <a:pt x="68" y="3032"/>
                    <a:pt x="90" y="3054"/>
                  </a:cubicBezTo>
                  <a:cubicBezTo>
                    <a:pt x="90" y="3077"/>
                    <a:pt x="68" y="3099"/>
                    <a:pt x="68" y="3121"/>
                  </a:cubicBezTo>
                  <a:cubicBezTo>
                    <a:pt x="68" y="3166"/>
                    <a:pt x="90" y="3210"/>
                    <a:pt x="68" y="3255"/>
                  </a:cubicBezTo>
                  <a:cubicBezTo>
                    <a:pt x="63" y="3255"/>
                    <a:pt x="59" y="3254"/>
                    <a:pt x="56" y="3252"/>
                  </a:cubicBezTo>
                  <a:lnTo>
                    <a:pt x="56" y="3252"/>
                  </a:lnTo>
                  <a:cubicBezTo>
                    <a:pt x="77" y="3326"/>
                    <a:pt x="107" y="3392"/>
                    <a:pt x="201" y="3411"/>
                  </a:cubicBezTo>
                  <a:cubicBezTo>
                    <a:pt x="179" y="3344"/>
                    <a:pt x="179" y="3233"/>
                    <a:pt x="179" y="3143"/>
                  </a:cubicBezTo>
                  <a:lnTo>
                    <a:pt x="179" y="2987"/>
                  </a:lnTo>
                  <a:cubicBezTo>
                    <a:pt x="179" y="2943"/>
                    <a:pt x="157" y="2898"/>
                    <a:pt x="157" y="2831"/>
                  </a:cubicBezTo>
                  <a:cubicBezTo>
                    <a:pt x="157" y="2742"/>
                    <a:pt x="157" y="2631"/>
                    <a:pt x="135" y="2542"/>
                  </a:cubicBezTo>
                  <a:cubicBezTo>
                    <a:pt x="135" y="2475"/>
                    <a:pt x="135" y="2363"/>
                    <a:pt x="135" y="2296"/>
                  </a:cubicBezTo>
                  <a:cubicBezTo>
                    <a:pt x="135" y="2252"/>
                    <a:pt x="157" y="2207"/>
                    <a:pt x="157" y="2163"/>
                  </a:cubicBezTo>
                  <a:cubicBezTo>
                    <a:pt x="157" y="2118"/>
                    <a:pt x="157" y="2074"/>
                    <a:pt x="157" y="2029"/>
                  </a:cubicBezTo>
                  <a:lnTo>
                    <a:pt x="157" y="1739"/>
                  </a:lnTo>
                  <a:lnTo>
                    <a:pt x="157" y="1293"/>
                  </a:lnTo>
                  <a:cubicBezTo>
                    <a:pt x="157" y="1093"/>
                    <a:pt x="201" y="914"/>
                    <a:pt x="224" y="736"/>
                  </a:cubicBezTo>
                  <a:cubicBezTo>
                    <a:pt x="246" y="491"/>
                    <a:pt x="291" y="246"/>
                    <a:pt x="2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1" name="Google Shape;5461;p50"/>
            <p:cNvSpPr/>
            <p:nvPr/>
          </p:nvSpPr>
          <p:spPr>
            <a:xfrm>
              <a:off x="3418250" y="4338950"/>
              <a:ext cx="5525" cy="22925"/>
            </a:xfrm>
            <a:custGeom>
              <a:avLst/>
              <a:gdLst/>
              <a:ahLst/>
              <a:cxnLst/>
              <a:rect l="l" t="t" r="r" b="b"/>
              <a:pathLst>
                <a:path w="221" h="917" extrusionOk="0">
                  <a:moveTo>
                    <a:pt x="67" y="0"/>
                  </a:moveTo>
                  <a:cubicBezTo>
                    <a:pt x="22" y="23"/>
                    <a:pt x="22" y="67"/>
                    <a:pt x="22" y="112"/>
                  </a:cubicBezTo>
                  <a:cubicBezTo>
                    <a:pt x="22" y="156"/>
                    <a:pt x="0" y="179"/>
                    <a:pt x="0" y="201"/>
                  </a:cubicBezTo>
                  <a:cubicBezTo>
                    <a:pt x="0" y="246"/>
                    <a:pt x="0" y="290"/>
                    <a:pt x="0" y="313"/>
                  </a:cubicBezTo>
                  <a:cubicBezTo>
                    <a:pt x="0" y="335"/>
                    <a:pt x="22" y="357"/>
                    <a:pt x="22" y="379"/>
                  </a:cubicBezTo>
                  <a:cubicBezTo>
                    <a:pt x="22" y="402"/>
                    <a:pt x="22" y="424"/>
                    <a:pt x="22" y="469"/>
                  </a:cubicBezTo>
                  <a:cubicBezTo>
                    <a:pt x="22" y="513"/>
                    <a:pt x="45" y="535"/>
                    <a:pt x="45" y="580"/>
                  </a:cubicBezTo>
                  <a:lnTo>
                    <a:pt x="67" y="535"/>
                  </a:lnTo>
                  <a:cubicBezTo>
                    <a:pt x="67" y="580"/>
                    <a:pt x="67" y="602"/>
                    <a:pt x="89" y="647"/>
                  </a:cubicBezTo>
                  <a:cubicBezTo>
                    <a:pt x="89" y="691"/>
                    <a:pt x="111" y="736"/>
                    <a:pt x="111" y="781"/>
                  </a:cubicBezTo>
                  <a:cubicBezTo>
                    <a:pt x="111" y="781"/>
                    <a:pt x="156" y="892"/>
                    <a:pt x="156" y="914"/>
                  </a:cubicBezTo>
                  <a:cubicBezTo>
                    <a:pt x="160" y="916"/>
                    <a:pt x="164" y="916"/>
                    <a:pt x="167" y="916"/>
                  </a:cubicBezTo>
                  <a:cubicBezTo>
                    <a:pt x="220" y="916"/>
                    <a:pt x="201" y="757"/>
                    <a:pt x="201" y="736"/>
                  </a:cubicBezTo>
                  <a:lnTo>
                    <a:pt x="201" y="602"/>
                  </a:lnTo>
                  <a:cubicBezTo>
                    <a:pt x="201" y="558"/>
                    <a:pt x="178" y="535"/>
                    <a:pt x="178" y="491"/>
                  </a:cubicBezTo>
                  <a:cubicBezTo>
                    <a:pt x="178" y="446"/>
                    <a:pt x="178" y="424"/>
                    <a:pt x="178" y="379"/>
                  </a:cubicBezTo>
                  <a:cubicBezTo>
                    <a:pt x="178" y="357"/>
                    <a:pt x="156" y="357"/>
                    <a:pt x="156" y="335"/>
                  </a:cubicBezTo>
                  <a:cubicBezTo>
                    <a:pt x="156" y="313"/>
                    <a:pt x="156" y="268"/>
                    <a:pt x="156" y="246"/>
                  </a:cubicBezTo>
                  <a:cubicBezTo>
                    <a:pt x="156" y="201"/>
                    <a:pt x="134" y="201"/>
                    <a:pt x="134" y="156"/>
                  </a:cubicBezTo>
                  <a:cubicBezTo>
                    <a:pt x="134" y="112"/>
                    <a:pt x="134" y="90"/>
                    <a:pt x="111" y="67"/>
                  </a:cubicBezTo>
                  <a:cubicBezTo>
                    <a:pt x="111" y="23"/>
                    <a:pt x="89" y="0"/>
                    <a:pt x="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2" name="Google Shape;5462;p50"/>
            <p:cNvSpPr/>
            <p:nvPr/>
          </p:nvSpPr>
          <p:spPr>
            <a:xfrm>
              <a:off x="2590725" y="3789500"/>
              <a:ext cx="1125" cy="25"/>
            </a:xfrm>
            <a:custGeom>
              <a:avLst/>
              <a:gdLst/>
              <a:ahLst/>
              <a:cxnLst/>
              <a:rect l="l" t="t" r="r" b="b"/>
              <a:pathLst>
                <a:path w="45" h="1" extrusionOk="0">
                  <a:moveTo>
                    <a:pt x="0" y="0"/>
                  </a:moveTo>
                  <a:cubicBezTo>
                    <a:pt x="22" y="0"/>
                    <a:pt x="45" y="0"/>
                    <a:pt x="45" y="0"/>
                  </a:cubicBezTo>
                  <a:cubicBezTo>
                    <a:pt x="45" y="0"/>
                    <a:pt x="22" y="0"/>
                    <a:pt x="0" y="0"/>
                  </a:cubicBezTo>
                  <a:close/>
                </a:path>
              </a:pathLst>
            </a:custGeom>
            <a:solidFill>
              <a:srgbClr val="074A5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3" name="Google Shape;5463;p50"/>
            <p:cNvSpPr/>
            <p:nvPr/>
          </p:nvSpPr>
          <p:spPr>
            <a:xfrm>
              <a:off x="2490400" y="3854700"/>
              <a:ext cx="15650" cy="1700"/>
            </a:xfrm>
            <a:custGeom>
              <a:avLst/>
              <a:gdLst/>
              <a:ahLst/>
              <a:cxnLst/>
              <a:rect l="l" t="t" r="r" b="b"/>
              <a:pathLst>
                <a:path w="626" h="68" extrusionOk="0">
                  <a:moveTo>
                    <a:pt x="1" y="0"/>
                  </a:moveTo>
                  <a:cubicBezTo>
                    <a:pt x="202" y="0"/>
                    <a:pt x="447" y="0"/>
                    <a:pt x="625" y="67"/>
                  </a:cubicBezTo>
                  <a:cubicBezTo>
                    <a:pt x="447" y="0"/>
                    <a:pt x="224" y="0"/>
                    <a:pt x="1" y="0"/>
                  </a:cubicBezTo>
                  <a:close/>
                </a:path>
              </a:pathLst>
            </a:custGeom>
            <a:solidFill>
              <a:srgbClr val="074A5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4" name="Google Shape;5464;p50"/>
            <p:cNvSpPr/>
            <p:nvPr/>
          </p:nvSpPr>
          <p:spPr>
            <a:xfrm>
              <a:off x="2431900" y="3735300"/>
              <a:ext cx="339400" cy="173475"/>
            </a:xfrm>
            <a:custGeom>
              <a:avLst/>
              <a:gdLst/>
              <a:ahLst/>
              <a:cxnLst/>
              <a:rect l="l" t="t" r="r" b="b"/>
              <a:pathLst>
                <a:path w="13576" h="6939" extrusionOk="0">
                  <a:moveTo>
                    <a:pt x="5283" y="1344"/>
                  </a:moveTo>
                  <a:cubicBezTo>
                    <a:pt x="5282" y="1344"/>
                    <a:pt x="5281" y="1344"/>
                    <a:pt x="5279" y="1344"/>
                  </a:cubicBezTo>
                  <a:lnTo>
                    <a:pt x="5279" y="1344"/>
                  </a:lnTo>
                  <a:cubicBezTo>
                    <a:pt x="5287" y="1344"/>
                    <a:pt x="5296" y="1344"/>
                    <a:pt x="5306" y="1344"/>
                  </a:cubicBezTo>
                  <a:close/>
                  <a:moveTo>
                    <a:pt x="5279" y="1344"/>
                  </a:moveTo>
                  <a:cubicBezTo>
                    <a:pt x="5251" y="1345"/>
                    <a:pt x="5234" y="1348"/>
                    <a:pt x="5216" y="1366"/>
                  </a:cubicBezTo>
                  <a:cubicBezTo>
                    <a:pt x="5237" y="1366"/>
                    <a:pt x="5258" y="1346"/>
                    <a:pt x="5279" y="1344"/>
                  </a:cubicBezTo>
                  <a:close/>
                  <a:moveTo>
                    <a:pt x="4481" y="1366"/>
                  </a:moveTo>
                  <a:lnTo>
                    <a:pt x="4481" y="1366"/>
                  </a:lnTo>
                  <a:cubicBezTo>
                    <a:pt x="4503" y="1388"/>
                    <a:pt x="4548" y="1388"/>
                    <a:pt x="4570" y="1410"/>
                  </a:cubicBezTo>
                  <a:cubicBezTo>
                    <a:pt x="4525" y="1388"/>
                    <a:pt x="4503" y="1388"/>
                    <a:pt x="4481" y="1366"/>
                  </a:cubicBezTo>
                  <a:close/>
                  <a:moveTo>
                    <a:pt x="4927" y="1410"/>
                  </a:moveTo>
                  <a:cubicBezTo>
                    <a:pt x="4949" y="1433"/>
                    <a:pt x="4971" y="1433"/>
                    <a:pt x="4994" y="1433"/>
                  </a:cubicBezTo>
                  <a:lnTo>
                    <a:pt x="4971" y="1433"/>
                  </a:lnTo>
                  <a:cubicBezTo>
                    <a:pt x="4971" y="1455"/>
                    <a:pt x="4971" y="1455"/>
                    <a:pt x="4971" y="1455"/>
                  </a:cubicBezTo>
                  <a:cubicBezTo>
                    <a:pt x="4949" y="1433"/>
                    <a:pt x="4949" y="1433"/>
                    <a:pt x="4927" y="1410"/>
                  </a:cubicBezTo>
                  <a:close/>
                  <a:moveTo>
                    <a:pt x="5105" y="1455"/>
                  </a:moveTo>
                  <a:cubicBezTo>
                    <a:pt x="5150" y="1455"/>
                    <a:pt x="5216" y="1455"/>
                    <a:pt x="5261" y="1477"/>
                  </a:cubicBezTo>
                  <a:lnTo>
                    <a:pt x="5350" y="1477"/>
                  </a:lnTo>
                  <a:cubicBezTo>
                    <a:pt x="5328" y="1500"/>
                    <a:pt x="5306" y="1500"/>
                    <a:pt x="5283" y="1522"/>
                  </a:cubicBezTo>
                  <a:cubicBezTo>
                    <a:pt x="5216" y="1567"/>
                    <a:pt x="5150" y="1589"/>
                    <a:pt x="5083" y="1611"/>
                  </a:cubicBezTo>
                  <a:cubicBezTo>
                    <a:pt x="5060" y="1589"/>
                    <a:pt x="5016" y="1567"/>
                    <a:pt x="4994" y="1567"/>
                  </a:cubicBezTo>
                  <a:cubicBezTo>
                    <a:pt x="5016" y="1544"/>
                    <a:pt x="5016" y="1544"/>
                    <a:pt x="5016" y="1544"/>
                  </a:cubicBezTo>
                  <a:lnTo>
                    <a:pt x="5105" y="1544"/>
                  </a:lnTo>
                  <a:cubicBezTo>
                    <a:pt x="5083" y="1544"/>
                    <a:pt x="5060" y="1522"/>
                    <a:pt x="5038" y="1522"/>
                  </a:cubicBezTo>
                  <a:cubicBezTo>
                    <a:pt x="5060" y="1500"/>
                    <a:pt x="5083" y="1477"/>
                    <a:pt x="5105" y="1455"/>
                  </a:cubicBezTo>
                  <a:close/>
                  <a:moveTo>
                    <a:pt x="4676" y="1655"/>
                  </a:moveTo>
                  <a:lnTo>
                    <a:pt x="4676" y="1655"/>
                  </a:lnTo>
                  <a:cubicBezTo>
                    <a:pt x="4679" y="1657"/>
                    <a:pt x="4683" y="1659"/>
                    <a:pt x="4687" y="1661"/>
                  </a:cubicBezTo>
                  <a:lnTo>
                    <a:pt x="4687" y="1661"/>
                  </a:lnTo>
                  <a:cubicBezTo>
                    <a:pt x="4685" y="1659"/>
                    <a:pt x="4683" y="1658"/>
                    <a:pt x="4681" y="1656"/>
                  </a:cubicBezTo>
                  <a:cubicBezTo>
                    <a:pt x="4680" y="1656"/>
                    <a:pt x="4678" y="1655"/>
                    <a:pt x="4676" y="1655"/>
                  </a:cubicBezTo>
                  <a:close/>
                  <a:moveTo>
                    <a:pt x="5060" y="1723"/>
                  </a:moveTo>
                  <a:cubicBezTo>
                    <a:pt x="5075" y="1723"/>
                    <a:pt x="5090" y="1732"/>
                    <a:pt x="5104" y="1739"/>
                  </a:cubicBezTo>
                  <a:lnTo>
                    <a:pt x="5104" y="1739"/>
                  </a:lnTo>
                  <a:cubicBezTo>
                    <a:pt x="5100" y="1723"/>
                    <a:pt x="5080" y="1723"/>
                    <a:pt x="5060" y="1723"/>
                  </a:cubicBezTo>
                  <a:close/>
                  <a:moveTo>
                    <a:pt x="4592" y="1544"/>
                  </a:moveTo>
                  <a:lnTo>
                    <a:pt x="4592" y="1544"/>
                  </a:lnTo>
                  <a:cubicBezTo>
                    <a:pt x="4659" y="1589"/>
                    <a:pt x="4726" y="1611"/>
                    <a:pt x="4771" y="1633"/>
                  </a:cubicBezTo>
                  <a:lnTo>
                    <a:pt x="4771" y="1633"/>
                  </a:lnTo>
                  <a:cubicBezTo>
                    <a:pt x="4738" y="1633"/>
                    <a:pt x="4705" y="1632"/>
                    <a:pt x="4676" y="1628"/>
                  </a:cubicBezTo>
                  <a:lnTo>
                    <a:pt x="4676" y="1628"/>
                  </a:lnTo>
                  <a:cubicBezTo>
                    <a:pt x="4678" y="1630"/>
                    <a:pt x="4680" y="1632"/>
                    <a:pt x="4681" y="1633"/>
                  </a:cubicBezTo>
                  <a:lnTo>
                    <a:pt x="4771" y="1633"/>
                  </a:lnTo>
                  <a:cubicBezTo>
                    <a:pt x="4771" y="1633"/>
                    <a:pt x="4771" y="1633"/>
                    <a:pt x="4771" y="1633"/>
                  </a:cubicBezTo>
                  <a:lnTo>
                    <a:pt x="4771" y="1633"/>
                  </a:lnTo>
                  <a:cubicBezTo>
                    <a:pt x="4778" y="1633"/>
                    <a:pt x="4785" y="1633"/>
                    <a:pt x="4793" y="1633"/>
                  </a:cubicBezTo>
                  <a:cubicBezTo>
                    <a:pt x="4793" y="1656"/>
                    <a:pt x="4815" y="1656"/>
                    <a:pt x="4837" y="1656"/>
                  </a:cubicBezTo>
                  <a:cubicBezTo>
                    <a:pt x="4927" y="1700"/>
                    <a:pt x="4994" y="1700"/>
                    <a:pt x="5060" y="1723"/>
                  </a:cubicBezTo>
                  <a:cubicBezTo>
                    <a:pt x="5038" y="1700"/>
                    <a:pt x="4994" y="1700"/>
                    <a:pt x="4971" y="1678"/>
                  </a:cubicBezTo>
                  <a:cubicBezTo>
                    <a:pt x="4949" y="1656"/>
                    <a:pt x="4927" y="1633"/>
                    <a:pt x="4882" y="1611"/>
                  </a:cubicBezTo>
                  <a:lnTo>
                    <a:pt x="4904" y="1611"/>
                  </a:lnTo>
                  <a:cubicBezTo>
                    <a:pt x="4971" y="1633"/>
                    <a:pt x="5038" y="1656"/>
                    <a:pt x="5105" y="1678"/>
                  </a:cubicBezTo>
                  <a:cubicBezTo>
                    <a:pt x="5105" y="1699"/>
                    <a:pt x="5105" y="1700"/>
                    <a:pt x="5105" y="1739"/>
                  </a:cubicBezTo>
                  <a:lnTo>
                    <a:pt x="5105" y="1739"/>
                  </a:lnTo>
                  <a:cubicBezTo>
                    <a:pt x="5105" y="1739"/>
                    <a:pt x="5105" y="1739"/>
                    <a:pt x="5104" y="1739"/>
                  </a:cubicBezTo>
                  <a:lnTo>
                    <a:pt x="5104" y="1739"/>
                  </a:lnTo>
                  <a:cubicBezTo>
                    <a:pt x="5104" y="1739"/>
                    <a:pt x="5105" y="1740"/>
                    <a:pt x="5105" y="1741"/>
                  </a:cubicBezTo>
                  <a:lnTo>
                    <a:pt x="5105" y="1741"/>
                  </a:lnTo>
                  <a:cubicBezTo>
                    <a:pt x="4998" y="1722"/>
                    <a:pt x="4875" y="1721"/>
                    <a:pt x="4771" y="1700"/>
                  </a:cubicBezTo>
                  <a:cubicBezTo>
                    <a:pt x="4747" y="1688"/>
                    <a:pt x="4717" y="1676"/>
                    <a:pt x="4687" y="1661"/>
                  </a:cubicBezTo>
                  <a:lnTo>
                    <a:pt x="4687" y="1661"/>
                  </a:lnTo>
                  <a:cubicBezTo>
                    <a:pt x="4707" y="1681"/>
                    <a:pt x="4728" y="1700"/>
                    <a:pt x="4748" y="1700"/>
                  </a:cubicBezTo>
                  <a:cubicBezTo>
                    <a:pt x="4704" y="1700"/>
                    <a:pt x="4659" y="1678"/>
                    <a:pt x="4615" y="1633"/>
                  </a:cubicBezTo>
                  <a:cubicBezTo>
                    <a:pt x="4635" y="1633"/>
                    <a:pt x="4655" y="1652"/>
                    <a:pt x="4676" y="1655"/>
                  </a:cubicBezTo>
                  <a:lnTo>
                    <a:pt x="4676" y="1655"/>
                  </a:lnTo>
                  <a:cubicBezTo>
                    <a:pt x="4654" y="1643"/>
                    <a:pt x="4632" y="1629"/>
                    <a:pt x="4615" y="1611"/>
                  </a:cubicBezTo>
                  <a:lnTo>
                    <a:pt x="4615" y="1611"/>
                  </a:lnTo>
                  <a:cubicBezTo>
                    <a:pt x="4632" y="1620"/>
                    <a:pt x="4653" y="1625"/>
                    <a:pt x="4676" y="1628"/>
                  </a:cubicBezTo>
                  <a:lnTo>
                    <a:pt x="4676" y="1628"/>
                  </a:lnTo>
                  <a:cubicBezTo>
                    <a:pt x="4656" y="1611"/>
                    <a:pt x="4635" y="1609"/>
                    <a:pt x="4615" y="1589"/>
                  </a:cubicBezTo>
                  <a:cubicBezTo>
                    <a:pt x="4615" y="1567"/>
                    <a:pt x="4615" y="1567"/>
                    <a:pt x="4592" y="1544"/>
                  </a:cubicBezTo>
                  <a:close/>
                  <a:moveTo>
                    <a:pt x="5105" y="1739"/>
                  </a:moveTo>
                  <a:lnTo>
                    <a:pt x="5105" y="1739"/>
                  </a:lnTo>
                  <a:cubicBezTo>
                    <a:pt x="5107" y="1740"/>
                    <a:pt x="5110" y="1741"/>
                    <a:pt x="5112" y="1742"/>
                  </a:cubicBezTo>
                  <a:lnTo>
                    <a:pt x="5112" y="1742"/>
                  </a:lnTo>
                  <a:cubicBezTo>
                    <a:pt x="5110" y="1742"/>
                    <a:pt x="5107" y="1741"/>
                    <a:pt x="5105" y="1741"/>
                  </a:cubicBezTo>
                  <a:lnTo>
                    <a:pt x="5105" y="1741"/>
                  </a:lnTo>
                  <a:cubicBezTo>
                    <a:pt x="5105" y="1742"/>
                    <a:pt x="5105" y="1743"/>
                    <a:pt x="5105" y="1745"/>
                  </a:cubicBezTo>
                  <a:cubicBezTo>
                    <a:pt x="5105" y="1743"/>
                    <a:pt x="5105" y="1742"/>
                    <a:pt x="5105" y="1741"/>
                  </a:cubicBezTo>
                  <a:lnTo>
                    <a:pt x="5105" y="1741"/>
                  </a:lnTo>
                  <a:cubicBezTo>
                    <a:pt x="5105" y="1741"/>
                    <a:pt x="5105" y="1741"/>
                    <a:pt x="5105" y="1741"/>
                  </a:cubicBezTo>
                  <a:lnTo>
                    <a:pt x="5105" y="1741"/>
                  </a:lnTo>
                  <a:cubicBezTo>
                    <a:pt x="5105" y="1740"/>
                    <a:pt x="5105" y="1740"/>
                    <a:pt x="5105" y="1739"/>
                  </a:cubicBezTo>
                  <a:close/>
                  <a:moveTo>
                    <a:pt x="5150" y="1678"/>
                  </a:moveTo>
                  <a:cubicBezTo>
                    <a:pt x="5216" y="1700"/>
                    <a:pt x="5283" y="1700"/>
                    <a:pt x="5328" y="1700"/>
                  </a:cubicBezTo>
                  <a:lnTo>
                    <a:pt x="5350" y="1700"/>
                  </a:lnTo>
                  <a:cubicBezTo>
                    <a:pt x="5372" y="1723"/>
                    <a:pt x="5372" y="1745"/>
                    <a:pt x="5372" y="1767"/>
                  </a:cubicBezTo>
                  <a:cubicBezTo>
                    <a:pt x="5283" y="1767"/>
                    <a:pt x="5216" y="1745"/>
                    <a:pt x="5127" y="1745"/>
                  </a:cubicBezTo>
                  <a:cubicBezTo>
                    <a:pt x="5127" y="1723"/>
                    <a:pt x="5150" y="1700"/>
                    <a:pt x="5150" y="1678"/>
                  </a:cubicBezTo>
                  <a:close/>
                  <a:moveTo>
                    <a:pt x="5684" y="1611"/>
                  </a:moveTo>
                  <a:cubicBezTo>
                    <a:pt x="5751" y="1611"/>
                    <a:pt x="5818" y="1633"/>
                    <a:pt x="5885" y="1633"/>
                  </a:cubicBezTo>
                  <a:cubicBezTo>
                    <a:pt x="5863" y="1656"/>
                    <a:pt x="5863" y="1656"/>
                    <a:pt x="5863" y="1656"/>
                  </a:cubicBezTo>
                  <a:cubicBezTo>
                    <a:pt x="5818" y="1700"/>
                    <a:pt x="5796" y="1723"/>
                    <a:pt x="5751" y="1767"/>
                  </a:cubicBezTo>
                  <a:lnTo>
                    <a:pt x="5707" y="1767"/>
                  </a:lnTo>
                  <a:cubicBezTo>
                    <a:pt x="5729" y="1767"/>
                    <a:pt x="5729" y="1767"/>
                    <a:pt x="5751" y="1789"/>
                  </a:cubicBezTo>
                  <a:cubicBezTo>
                    <a:pt x="5729" y="1812"/>
                    <a:pt x="5707" y="1834"/>
                    <a:pt x="5684" y="1879"/>
                  </a:cubicBezTo>
                  <a:lnTo>
                    <a:pt x="5528" y="1879"/>
                  </a:lnTo>
                  <a:cubicBezTo>
                    <a:pt x="5528" y="1856"/>
                    <a:pt x="5506" y="1812"/>
                    <a:pt x="5506" y="1789"/>
                  </a:cubicBezTo>
                  <a:cubicBezTo>
                    <a:pt x="5573" y="1789"/>
                    <a:pt x="5640" y="1789"/>
                    <a:pt x="5707" y="1767"/>
                  </a:cubicBezTo>
                  <a:lnTo>
                    <a:pt x="5484" y="1767"/>
                  </a:lnTo>
                  <a:cubicBezTo>
                    <a:pt x="5484" y="1723"/>
                    <a:pt x="5462" y="1700"/>
                    <a:pt x="5439" y="1678"/>
                  </a:cubicBezTo>
                  <a:cubicBezTo>
                    <a:pt x="5528" y="1656"/>
                    <a:pt x="5595" y="1611"/>
                    <a:pt x="5684" y="1611"/>
                  </a:cubicBezTo>
                  <a:close/>
                  <a:moveTo>
                    <a:pt x="5863" y="1789"/>
                  </a:moveTo>
                  <a:cubicBezTo>
                    <a:pt x="5997" y="1834"/>
                    <a:pt x="6130" y="1856"/>
                    <a:pt x="6264" y="1901"/>
                  </a:cubicBezTo>
                  <a:cubicBezTo>
                    <a:pt x="6175" y="1879"/>
                    <a:pt x="6080" y="1873"/>
                    <a:pt x="5985" y="1873"/>
                  </a:cubicBezTo>
                  <a:cubicBezTo>
                    <a:pt x="5891" y="1873"/>
                    <a:pt x="5796" y="1879"/>
                    <a:pt x="5707" y="1879"/>
                  </a:cubicBezTo>
                  <a:cubicBezTo>
                    <a:pt x="5774" y="1856"/>
                    <a:pt x="5818" y="1834"/>
                    <a:pt x="5863" y="1789"/>
                  </a:cubicBezTo>
                  <a:close/>
                  <a:moveTo>
                    <a:pt x="5127" y="1745"/>
                  </a:moveTo>
                  <a:cubicBezTo>
                    <a:pt x="5216" y="1767"/>
                    <a:pt x="5283" y="1789"/>
                    <a:pt x="5372" y="1789"/>
                  </a:cubicBezTo>
                  <a:cubicBezTo>
                    <a:pt x="5395" y="1812"/>
                    <a:pt x="5395" y="1834"/>
                    <a:pt x="5395" y="1879"/>
                  </a:cubicBezTo>
                  <a:cubicBezTo>
                    <a:pt x="5395" y="1901"/>
                    <a:pt x="5395" y="1923"/>
                    <a:pt x="5395" y="1923"/>
                  </a:cubicBezTo>
                  <a:lnTo>
                    <a:pt x="5350" y="1923"/>
                  </a:lnTo>
                  <a:cubicBezTo>
                    <a:pt x="5350" y="1923"/>
                    <a:pt x="5350" y="1901"/>
                    <a:pt x="5328" y="1879"/>
                  </a:cubicBezTo>
                  <a:lnTo>
                    <a:pt x="5395" y="1879"/>
                  </a:lnTo>
                  <a:cubicBezTo>
                    <a:pt x="5372" y="1856"/>
                    <a:pt x="5350" y="1856"/>
                    <a:pt x="5328" y="1856"/>
                  </a:cubicBezTo>
                  <a:cubicBezTo>
                    <a:pt x="5283" y="1812"/>
                    <a:pt x="5216" y="1767"/>
                    <a:pt x="5127" y="1745"/>
                  </a:cubicBezTo>
                  <a:close/>
                  <a:moveTo>
                    <a:pt x="5640" y="1901"/>
                  </a:moveTo>
                  <a:cubicBezTo>
                    <a:pt x="5618" y="1901"/>
                    <a:pt x="5595" y="1923"/>
                    <a:pt x="5573" y="1923"/>
                  </a:cubicBezTo>
                  <a:cubicBezTo>
                    <a:pt x="5551" y="1901"/>
                    <a:pt x="5551" y="1901"/>
                    <a:pt x="5551" y="1901"/>
                  </a:cubicBezTo>
                  <a:close/>
                  <a:moveTo>
                    <a:pt x="5395" y="1945"/>
                  </a:moveTo>
                  <a:cubicBezTo>
                    <a:pt x="5395" y="1945"/>
                    <a:pt x="5372" y="1945"/>
                    <a:pt x="5372" y="1968"/>
                  </a:cubicBezTo>
                  <a:cubicBezTo>
                    <a:pt x="5372" y="1945"/>
                    <a:pt x="5372" y="1945"/>
                    <a:pt x="5372" y="1945"/>
                  </a:cubicBezTo>
                  <a:close/>
                  <a:moveTo>
                    <a:pt x="5165" y="2070"/>
                  </a:moveTo>
                  <a:cubicBezTo>
                    <a:pt x="5138" y="2070"/>
                    <a:pt x="5112" y="2073"/>
                    <a:pt x="5086" y="2079"/>
                  </a:cubicBezTo>
                  <a:lnTo>
                    <a:pt x="5086" y="2079"/>
                  </a:lnTo>
                  <a:cubicBezTo>
                    <a:pt x="5119" y="2078"/>
                    <a:pt x="5152" y="2076"/>
                    <a:pt x="5184" y="2071"/>
                  </a:cubicBezTo>
                  <a:lnTo>
                    <a:pt x="5184" y="2071"/>
                  </a:lnTo>
                  <a:cubicBezTo>
                    <a:pt x="5178" y="2070"/>
                    <a:pt x="5171" y="2070"/>
                    <a:pt x="5165" y="2070"/>
                  </a:cubicBezTo>
                  <a:close/>
                  <a:moveTo>
                    <a:pt x="12425" y="4687"/>
                  </a:moveTo>
                  <a:lnTo>
                    <a:pt x="12425" y="4687"/>
                  </a:lnTo>
                  <a:cubicBezTo>
                    <a:pt x="12430" y="4687"/>
                    <a:pt x="12434" y="4687"/>
                    <a:pt x="12438" y="4687"/>
                  </a:cubicBezTo>
                  <a:cubicBezTo>
                    <a:pt x="12434" y="4687"/>
                    <a:pt x="12430" y="4687"/>
                    <a:pt x="12425" y="4687"/>
                  </a:cubicBezTo>
                  <a:close/>
                  <a:moveTo>
                    <a:pt x="5020" y="1"/>
                  </a:moveTo>
                  <a:cubicBezTo>
                    <a:pt x="4846" y="1"/>
                    <a:pt x="4672" y="129"/>
                    <a:pt x="4498" y="129"/>
                  </a:cubicBezTo>
                  <a:cubicBezTo>
                    <a:pt x="4470" y="129"/>
                    <a:pt x="4442" y="125"/>
                    <a:pt x="4414" y="118"/>
                  </a:cubicBezTo>
                  <a:cubicBezTo>
                    <a:pt x="4334" y="98"/>
                    <a:pt x="4294" y="87"/>
                    <a:pt x="4263" y="87"/>
                  </a:cubicBezTo>
                  <a:cubicBezTo>
                    <a:pt x="4224" y="87"/>
                    <a:pt x="4198" y="103"/>
                    <a:pt x="4124" y="140"/>
                  </a:cubicBezTo>
                  <a:cubicBezTo>
                    <a:pt x="4035" y="207"/>
                    <a:pt x="3946" y="274"/>
                    <a:pt x="3857" y="363"/>
                  </a:cubicBezTo>
                  <a:cubicBezTo>
                    <a:pt x="3745" y="452"/>
                    <a:pt x="3589" y="563"/>
                    <a:pt x="3455" y="586"/>
                  </a:cubicBezTo>
                  <a:cubicBezTo>
                    <a:pt x="3344" y="608"/>
                    <a:pt x="3299" y="586"/>
                    <a:pt x="3210" y="653"/>
                  </a:cubicBezTo>
                  <a:cubicBezTo>
                    <a:pt x="3143" y="697"/>
                    <a:pt x="3121" y="764"/>
                    <a:pt x="3077" y="831"/>
                  </a:cubicBezTo>
                  <a:cubicBezTo>
                    <a:pt x="3054" y="831"/>
                    <a:pt x="3054" y="809"/>
                    <a:pt x="3054" y="809"/>
                  </a:cubicBezTo>
                  <a:cubicBezTo>
                    <a:pt x="2965" y="786"/>
                    <a:pt x="2876" y="719"/>
                    <a:pt x="2787" y="719"/>
                  </a:cubicBezTo>
                  <a:cubicBezTo>
                    <a:pt x="2767" y="713"/>
                    <a:pt x="2751" y="710"/>
                    <a:pt x="2738" y="710"/>
                  </a:cubicBezTo>
                  <a:cubicBezTo>
                    <a:pt x="2707" y="710"/>
                    <a:pt x="2691" y="726"/>
                    <a:pt x="2675" y="742"/>
                  </a:cubicBezTo>
                  <a:cubicBezTo>
                    <a:pt x="2542" y="719"/>
                    <a:pt x="2408" y="719"/>
                    <a:pt x="2296" y="675"/>
                  </a:cubicBezTo>
                  <a:lnTo>
                    <a:pt x="2296" y="675"/>
                  </a:lnTo>
                  <a:cubicBezTo>
                    <a:pt x="2519" y="809"/>
                    <a:pt x="2854" y="898"/>
                    <a:pt x="3099" y="987"/>
                  </a:cubicBezTo>
                  <a:cubicBezTo>
                    <a:pt x="3121" y="1009"/>
                    <a:pt x="3143" y="1009"/>
                    <a:pt x="3188" y="1032"/>
                  </a:cubicBezTo>
                  <a:cubicBezTo>
                    <a:pt x="3166" y="1098"/>
                    <a:pt x="3143" y="1210"/>
                    <a:pt x="3166" y="1321"/>
                  </a:cubicBezTo>
                  <a:cubicBezTo>
                    <a:pt x="3077" y="1321"/>
                    <a:pt x="2987" y="1321"/>
                    <a:pt x="2898" y="1344"/>
                  </a:cubicBezTo>
                  <a:cubicBezTo>
                    <a:pt x="2987" y="1410"/>
                    <a:pt x="3077" y="1410"/>
                    <a:pt x="3166" y="1410"/>
                  </a:cubicBezTo>
                  <a:cubicBezTo>
                    <a:pt x="3210" y="1522"/>
                    <a:pt x="3255" y="1633"/>
                    <a:pt x="3299" y="1700"/>
                  </a:cubicBezTo>
                  <a:cubicBezTo>
                    <a:pt x="3366" y="1745"/>
                    <a:pt x="3455" y="1789"/>
                    <a:pt x="3567" y="1812"/>
                  </a:cubicBezTo>
                  <a:cubicBezTo>
                    <a:pt x="3567" y="1945"/>
                    <a:pt x="3612" y="2079"/>
                    <a:pt x="3656" y="2191"/>
                  </a:cubicBezTo>
                  <a:cubicBezTo>
                    <a:pt x="3545" y="2391"/>
                    <a:pt x="3455" y="2659"/>
                    <a:pt x="3344" y="2859"/>
                  </a:cubicBezTo>
                  <a:cubicBezTo>
                    <a:pt x="3210" y="3082"/>
                    <a:pt x="3054" y="3216"/>
                    <a:pt x="2831" y="3350"/>
                  </a:cubicBezTo>
                  <a:cubicBezTo>
                    <a:pt x="2608" y="3461"/>
                    <a:pt x="2386" y="3617"/>
                    <a:pt x="2163" y="3773"/>
                  </a:cubicBezTo>
                  <a:cubicBezTo>
                    <a:pt x="2073" y="3818"/>
                    <a:pt x="1895" y="3929"/>
                    <a:pt x="1761" y="4041"/>
                  </a:cubicBezTo>
                  <a:lnTo>
                    <a:pt x="134" y="3818"/>
                  </a:lnTo>
                  <a:cubicBezTo>
                    <a:pt x="67" y="3818"/>
                    <a:pt x="23" y="3862"/>
                    <a:pt x="23" y="3907"/>
                  </a:cubicBezTo>
                  <a:cubicBezTo>
                    <a:pt x="1" y="3974"/>
                    <a:pt x="45" y="4018"/>
                    <a:pt x="112" y="4018"/>
                  </a:cubicBezTo>
                  <a:lnTo>
                    <a:pt x="1605" y="4219"/>
                  </a:lnTo>
                  <a:cubicBezTo>
                    <a:pt x="1405" y="4397"/>
                    <a:pt x="1204" y="4576"/>
                    <a:pt x="959" y="4709"/>
                  </a:cubicBezTo>
                  <a:cubicBezTo>
                    <a:pt x="1048" y="4709"/>
                    <a:pt x="1115" y="4687"/>
                    <a:pt x="1182" y="4665"/>
                  </a:cubicBezTo>
                  <a:cubicBezTo>
                    <a:pt x="1316" y="4687"/>
                    <a:pt x="1449" y="4687"/>
                    <a:pt x="1561" y="4709"/>
                  </a:cubicBezTo>
                  <a:cubicBezTo>
                    <a:pt x="1717" y="4732"/>
                    <a:pt x="1873" y="4776"/>
                    <a:pt x="2051" y="4776"/>
                  </a:cubicBezTo>
                  <a:lnTo>
                    <a:pt x="2341" y="4776"/>
                  </a:lnTo>
                  <a:cubicBezTo>
                    <a:pt x="2252" y="4776"/>
                    <a:pt x="2163" y="4754"/>
                    <a:pt x="2073" y="4754"/>
                  </a:cubicBezTo>
                  <a:cubicBezTo>
                    <a:pt x="1851" y="4709"/>
                    <a:pt x="1672" y="4665"/>
                    <a:pt x="1472" y="4598"/>
                  </a:cubicBezTo>
                  <a:cubicBezTo>
                    <a:pt x="1472" y="4598"/>
                    <a:pt x="1472" y="4598"/>
                    <a:pt x="1494" y="4576"/>
                  </a:cubicBezTo>
                  <a:lnTo>
                    <a:pt x="1561" y="4576"/>
                  </a:lnTo>
                  <a:cubicBezTo>
                    <a:pt x="1613" y="4568"/>
                    <a:pt x="1667" y="4566"/>
                    <a:pt x="1723" y="4566"/>
                  </a:cubicBezTo>
                  <a:cubicBezTo>
                    <a:pt x="1833" y="4566"/>
                    <a:pt x="1947" y="4576"/>
                    <a:pt x="2051" y="4576"/>
                  </a:cubicBezTo>
                  <a:cubicBezTo>
                    <a:pt x="2215" y="4576"/>
                    <a:pt x="2378" y="4605"/>
                    <a:pt x="2535" y="4605"/>
                  </a:cubicBezTo>
                  <a:cubicBezTo>
                    <a:pt x="2613" y="4605"/>
                    <a:pt x="2690" y="4598"/>
                    <a:pt x="2764" y="4576"/>
                  </a:cubicBezTo>
                  <a:cubicBezTo>
                    <a:pt x="2898" y="4531"/>
                    <a:pt x="3010" y="4464"/>
                    <a:pt x="3143" y="4420"/>
                  </a:cubicBezTo>
                  <a:lnTo>
                    <a:pt x="3455" y="4464"/>
                  </a:lnTo>
                  <a:cubicBezTo>
                    <a:pt x="3389" y="4509"/>
                    <a:pt x="3344" y="4553"/>
                    <a:pt x="3299" y="4620"/>
                  </a:cubicBezTo>
                  <a:cubicBezTo>
                    <a:pt x="3233" y="4754"/>
                    <a:pt x="3299" y="4754"/>
                    <a:pt x="3366" y="4843"/>
                  </a:cubicBezTo>
                  <a:cubicBezTo>
                    <a:pt x="3478" y="4977"/>
                    <a:pt x="3567" y="5111"/>
                    <a:pt x="3701" y="5200"/>
                  </a:cubicBezTo>
                  <a:cubicBezTo>
                    <a:pt x="3924" y="5356"/>
                    <a:pt x="4146" y="5490"/>
                    <a:pt x="4414" y="5623"/>
                  </a:cubicBezTo>
                  <a:cubicBezTo>
                    <a:pt x="4525" y="5690"/>
                    <a:pt x="4637" y="5757"/>
                    <a:pt x="4748" y="5824"/>
                  </a:cubicBezTo>
                  <a:cubicBezTo>
                    <a:pt x="4860" y="5913"/>
                    <a:pt x="5016" y="5958"/>
                    <a:pt x="5127" y="6047"/>
                  </a:cubicBezTo>
                  <a:cubicBezTo>
                    <a:pt x="5283" y="6158"/>
                    <a:pt x="5395" y="6314"/>
                    <a:pt x="5528" y="6426"/>
                  </a:cubicBezTo>
                  <a:cubicBezTo>
                    <a:pt x="5707" y="6537"/>
                    <a:pt x="5863" y="6671"/>
                    <a:pt x="6063" y="6760"/>
                  </a:cubicBezTo>
                  <a:cubicBezTo>
                    <a:pt x="6197" y="6805"/>
                    <a:pt x="6353" y="6872"/>
                    <a:pt x="6487" y="6916"/>
                  </a:cubicBezTo>
                  <a:cubicBezTo>
                    <a:pt x="6532" y="6916"/>
                    <a:pt x="6576" y="6911"/>
                    <a:pt x="6618" y="6911"/>
                  </a:cubicBezTo>
                  <a:cubicBezTo>
                    <a:pt x="6660" y="6911"/>
                    <a:pt x="6699" y="6916"/>
                    <a:pt x="6732" y="6938"/>
                  </a:cubicBezTo>
                  <a:cubicBezTo>
                    <a:pt x="6688" y="6849"/>
                    <a:pt x="6621" y="6760"/>
                    <a:pt x="6576" y="6649"/>
                  </a:cubicBezTo>
                  <a:cubicBezTo>
                    <a:pt x="6465" y="6359"/>
                    <a:pt x="6219" y="6069"/>
                    <a:pt x="6197" y="5757"/>
                  </a:cubicBezTo>
                  <a:cubicBezTo>
                    <a:pt x="6175" y="5512"/>
                    <a:pt x="6219" y="5267"/>
                    <a:pt x="6286" y="5044"/>
                  </a:cubicBezTo>
                  <a:cubicBezTo>
                    <a:pt x="6309" y="4977"/>
                    <a:pt x="6353" y="4910"/>
                    <a:pt x="6398" y="4843"/>
                  </a:cubicBezTo>
                  <a:lnTo>
                    <a:pt x="7847" y="5021"/>
                  </a:lnTo>
                  <a:cubicBezTo>
                    <a:pt x="7891" y="5044"/>
                    <a:pt x="7958" y="5044"/>
                    <a:pt x="8003" y="5066"/>
                  </a:cubicBezTo>
                  <a:cubicBezTo>
                    <a:pt x="7980" y="5088"/>
                    <a:pt x="7958" y="5088"/>
                    <a:pt x="7936" y="5111"/>
                  </a:cubicBezTo>
                  <a:cubicBezTo>
                    <a:pt x="8025" y="5155"/>
                    <a:pt x="8136" y="5155"/>
                    <a:pt x="8226" y="5155"/>
                  </a:cubicBezTo>
                  <a:cubicBezTo>
                    <a:pt x="8382" y="5200"/>
                    <a:pt x="8538" y="5244"/>
                    <a:pt x="8694" y="5311"/>
                  </a:cubicBezTo>
                  <a:cubicBezTo>
                    <a:pt x="10053" y="5623"/>
                    <a:pt x="11435" y="5935"/>
                    <a:pt x="12795" y="6247"/>
                  </a:cubicBezTo>
                  <a:lnTo>
                    <a:pt x="9407" y="5289"/>
                  </a:lnTo>
                  <a:lnTo>
                    <a:pt x="9652" y="5289"/>
                  </a:lnTo>
                  <a:cubicBezTo>
                    <a:pt x="9697" y="5311"/>
                    <a:pt x="9741" y="5311"/>
                    <a:pt x="9786" y="5334"/>
                  </a:cubicBezTo>
                  <a:cubicBezTo>
                    <a:pt x="10700" y="5556"/>
                    <a:pt x="11614" y="5779"/>
                    <a:pt x="12528" y="6002"/>
                  </a:cubicBezTo>
                  <a:cubicBezTo>
                    <a:pt x="12126" y="5869"/>
                    <a:pt x="11681" y="5712"/>
                    <a:pt x="11257" y="5579"/>
                  </a:cubicBezTo>
                  <a:lnTo>
                    <a:pt x="11257" y="5579"/>
                  </a:lnTo>
                  <a:cubicBezTo>
                    <a:pt x="11993" y="5712"/>
                    <a:pt x="12728" y="5846"/>
                    <a:pt x="13464" y="5980"/>
                  </a:cubicBezTo>
                  <a:cubicBezTo>
                    <a:pt x="12750" y="5735"/>
                    <a:pt x="12015" y="5534"/>
                    <a:pt x="11279" y="5400"/>
                  </a:cubicBezTo>
                  <a:lnTo>
                    <a:pt x="11279" y="5400"/>
                  </a:lnTo>
                  <a:cubicBezTo>
                    <a:pt x="11792" y="5423"/>
                    <a:pt x="12282" y="5467"/>
                    <a:pt x="12795" y="5490"/>
                  </a:cubicBezTo>
                  <a:cubicBezTo>
                    <a:pt x="12171" y="5378"/>
                    <a:pt x="11569" y="5267"/>
                    <a:pt x="10967" y="5200"/>
                  </a:cubicBezTo>
                  <a:lnTo>
                    <a:pt x="10967" y="5200"/>
                  </a:lnTo>
                  <a:cubicBezTo>
                    <a:pt x="11837" y="5267"/>
                    <a:pt x="12706" y="5356"/>
                    <a:pt x="13575" y="5490"/>
                  </a:cubicBezTo>
                  <a:cubicBezTo>
                    <a:pt x="13040" y="5356"/>
                    <a:pt x="12505" y="5244"/>
                    <a:pt x="11948" y="5178"/>
                  </a:cubicBezTo>
                  <a:lnTo>
                    <a:pt x="11948" y="5178"/>
                  </a:lnTo>
                  <a:cubicBezTo>
                    <a:pt x="12461" y="5200"/>
                    <a:pt x="12996" y="5200"/>
                    <a:pt x="13508" y="5222"/>
                  </a:cubicBezTo>
                  <a:cubicBezTo>
                    <a:pt x="12684" y="5088"/>
                    <a:pt x="11859" y="5044"/>
                    <a:pt x="11034" y="5044"/>
                  </a:cubicBezTo>
                  <a:cubicBezTo>
                    <a:pt x="10432" y="4999"/>
                    <a:pt x="9808" y="4955"/>
                    <a:pt x="9206" y="4955"/>
                  </a:cubicBezTo>
                  <a:cubicBezTo>
                    <a:pt x="10611" y="4955"/>
                    <a:pt x="11993" y="4932"/>
                    <a:pt x="13397" y="4932"/>
                  </a:cubicBezTo>
                  <a:cubicBezTo>
                    <a:pt x="12461" y="4843"/>
                    <a:pt x="11525" y="4799"/>
                    <a:pt x="10566" y="4799"/>
                  </a:cubicBezTo>
                  <a:cubicBezTo>
                    <a:pt x="11107" y="4741"/>
                    <a:pt x="11664" y="4683"/>
                    <a:pt x="12194" y="4683"/>
                  </a:cubicBezTo>
                  <a:cubicBezTo>
                    <a:pt x="12272" y="4683"/>
                    <a:pt x="12349" y="4684"/>
                    <a:pt x="12425" y="4687"/>
                  </a:cubicBezTo>
                  <a:lnTo>
                    <a:pt x="12425" y="4687"/>
                  </a:lnTo>
                  <a:cubicBezTo>
                    <a:pt x="11924" y="4669"/>
                    <a:pt x="11365" y="4636"/>
                    <a:pt x="10796" y="4636"/>
                  </a:cubicBezTo>
                  <a:cubicBezTo>
                    <a:pt x="10660" y="4636"/>
                    <a:pt x="10524" y="4638"/>
                    <a:pt x="10388" y="4643"/>
                  </a:cubicBezTo>
                  <a:cubicBezTo>
                    <a:pt x="11012" y="4553"/>
                    <a:pt x="11636" y="4509"/>
                    <a:pt x="12260" y="4464"/>
                  </a:cubicBezTo>
                  <a:cubicBezTo>
                    <a:pt x="11569" y="4464"/>
                    <a:pt x="10900" y="4487"/>
                    <a:pt x="10209" y="4509"/>
                  </a:cubicBezTo>
                  <a:cubicBezTo>
                    <a:pt x="10477" y="4487"/>
                    <a:pt x="10744" y="4442"/>
                    <a:pt x="11012" y="4420"/>
                  </a:cubicBezTo>
                  <a:lnTo>
                    <a:pt x="11012" y="4420"/>
                  </a:lnTo>
                  <a:cubicBezTo>
                    <a:pt x="10477" y="4464"/>
                    <a:pt x="9942" y="4509"/>
                    <a:pt x="9429" y="4576"/>
                  </a:cubicBezTo>
                  <a:cubicBezTo>
                    <a:pt x="9362" y="4576"/>
                    <a:pt x="9295" y="4598"/>
                    <a:pt x="9251" y="4598"/>
                  </a:cubicBezTo>
                  <a:cubicBezTo>
                    <a:pt x="8961" y="4620"/>
                    <a:pt x="8694" y="4665"/>
                    <a:pt x="8426" y="4687"/>
                  </a:cubicBezTo>
                  <a:cubicBezTo>
                    <a:pt x="8315" y="4709"/>
                    <a:pt x="8226" y="4709"/>
                    <a:pt x="8114" y="4732"/>
                  </a:cubicBezTo>
                  <a:cubicBezTo>
                    <a:pt x="8894" y="4509"/>
                    <a:pt x="9674" y="4330"/>
                    <a:pt x="10477" y="4264"/>
                  </a:cubicBezTo>
                  <a:lnTo>
                    <a:pt x="10477" y="4264"/>
                  </a:lnTo>
                  <a:cubicBezTo>
                    <a:pt x="9474" y="4330"/>
                    <a:pt x="8471" y="4509"/>
                    <a:pt x="7512" y="4776"/>
                  </a:cubicBezTo>
                  <a:lnTo>
                    <a:pt x="6643" y="4665"/>
                  </a:lnTo>
                  <a:cubicBezTo>
                    <a:pt x="6754" y="4598"/>
                    <a:pt x="6866" y="4509"/>
                    <a:pt x="6866" y="4420"/>
                  </a:cubicBezTo>
                  <a:cubicBezTo>
                    <a:pt x="7089" y="4264"/>
                    <a:pt x="6754" y="3862"/>
                    <a:pt x="6665" y="3729"/>
                  </a:cubicBezTo>
                  <a:cubicBezTo>
                    <a:pt x="6442" y="3439"/>
                    <a:pt x="6130" y="3171"/>
                    <a:pt x="5885" y="2859"/>
                  </a:cubicBezTo>
                  <a:cubicBezTo>
                    <a:pt x="5774" y="2748"/>
                    <a:pt x="5662" y="2659"/>
                    <a:pt x="5528" y="2570"/>
                  </a:cubicBezTo>
                  <a:lnTo>
                    <a:pt x="5796" y="2570"/>
                  </a:lnTo>
                  <a:cubicBezTo>
                    <a:pt x="5595" y="2525"/>
                    <a:pt x="5395" y="2480"/>
                    <a:pt x="5261" y="2436"/>
                  </a:cubicBezTo>
                  <a:cubicBezTo>
                    <a:pt x="5172" y="2391"/>
                    <a:pt x="5060" y="2347"/>
                    <a:pt x="4971" y="2302"/>
                  </a:cubicBezTo>
                  <a:cubicBezTo>
                    <a:pt x="4949" y="2302"/>
                    <a:pt x="4927" y="2280"/>
                    <a:pt x="4904" y="2257"/>
                  </a:cubicBezTo>
                  <a:lnTo>
                    <a:pt x="4994" y="2257"/>
                  </a:lnTo>
                  <a:cubicBezTo>
                    <a:pt x="5061" y="2271"/>
                    <a:pt x="5162" y="2293"/>
                    <a:pt x="5255" y="2293"/>
                  </a:cubicBezTo>
                  <a:cubicBezTo>
                    <a:pt x="5316" y="2293"/>
                    <a:pt x="5373" y="2284"/>
                    <a:pt x="5417" y="2257"/>
                  </a:cubicBezTo>
                  <a:cubicBezTo>
                    <a:pt x="5283" y="2191"/>
                    <a:pt x="5083" y="2213"/>
                    <a:pt x="4927" y="2168"/>
                  </a:cubicBezTo>
                  <a:cubicBezTo>
                    <a:pt x="4882" y="2168"/>
                    <a:pt x="4860" y="2168"/>
                    <a:pt x="4837" y="2146"/>
                  </a:cubicBezTo>
                  <a:cubicBezTo>
                    <a:pt x="4860" y="2124"/>
                    <a:pt x="4882" y="2124"/>
                    <a:pt x="4904" y="2124"/>
                  </a:cubicBezTo>
                  <a:cubicBezTo>
                    <a:pt x="4949" y="2124"/>
                    <a:pt x="4971" y="2101"/>
                    <a:pt x="4994" y="2101"/>
                  </a:cubicBezTo>
                  <a:cubicBezTo>
                    <a:pt x="5027" y="2093"/>
                    <a:pt x="5057" y="2085"/>
                    <a:pt x="5086" y="2079"/>
                  </a:cubicBezTo>
                  <a:lnTo>
                    <a:pt x="5086" y="2079"/>
                  </a:lnTo>
                  <a:cubicBezTo>
                    <a:pt x="5070" y="2079"/>
                    <a:pt x="5054" y="2079"/>
                    <a:pt x="5038" y="2079"/>
                  </a:cubicBezTo>
                  <a:cubicBezTo>
                    <a:pt x="5060" y="2057"/>
                    <a:pt x="5060" y="2035"/>
                    <a:pt x="5083" y="2012"/>
                  </a:cubicBezTo>
                  <a:cubicBezTo>
                    <a:pt x="5060" y="2012"/>
                    <a:pt x="5038" y="2035"/>
                    <a:pt x="5038" y="2057"/>
                  </a:cubicBezTo>
                  <a:cubicBezTo>
                    <a:pt x="5016" y="2057"/>
                    <a:pt x="4994" y="2079"/>
                    <a:pt x="4971" y="2079"/>
                  </a:cubicBezTo>
                  <a:cubicBezTo>
                    <a:pt x="4949" y="2079"/>
                    <a:pt x="4904" y="2079"/>
                    <a:pt x="4860" y="2057"/>
                  </a:cubicBezTo>
                  <a:cubicBezTo>
                    <a:pt x="4837" y="2057"/>
                    <a:pt x="4815" y="2035"/>
                    <a:pt x="4771" y="2012"/>
                  </a:cubicBezTo>
                  <a:cubicBezTo>
                    <a:pt x="4748" y="2012"/>
                    <a:pt x="4748" y="1990"/>
                    <a:pt x="4748" y="1990"/>
                  </a:cubicBezTo>
                  <a:lnTo>
                    <a:pt x="5060" y="1990"/>
                  </a:lnTo>
                  <a:cubicBezTo>
                    <a:pt x="5060" y="1990"/>
                    <a:pt x="5060" y="1990"/>
                    <a:pt x="5083" y="2012"/>
                  </a:cubicBezTo>
                  <a:cubicBezTo>
                    <a:pt x="5127" y="2012"/>
                    <a:pt x="5194" y="2035"/>
                    <a:pt x="5239" y="2057"/>
                  </a:cubicBezTo>
                  <a:cubicBezTo>
                    <a:pt x="5221" y="2063"/>
                    <a:pt x="5202" y="2067"/>
                    <a:pt x="5184" y="2071"/>
                  </a:cubicBezTo>
                  <a:lnTo>
                    <a:pt x="5184" y="2071"/>
                  </a:lnTo>
                  <a:cubicBezTo>
                    <a:pt x="5202" y="2072"/>
                    <a:pt x="5220" y="2074"/>
                    <a:pt x="5239" y="2079"/>
                  </a:cubicBezTo>
                  <a:cubicBezTo>
                    <a:pt x="5395" y="2101"/>
                    <a:pt x="5484" y="2146"/>
                    <a:pt x="5684" y="2146"/>
                  </a:cubicBezTo>
                  <a:lnTo>
                    <a:pt x="5863" y="2146"/>
                  </a:lnTo>
                  <a:cubicBezTo>
                    <a:pt x="5818" y="2124"/>
                    <a:pt x="5774" y="2101"/>
                    <a:pt x="5729" y="2079"/>
                  </a:cubicBezTo>
                  <a:cubicBezTo>
                    <a:pt x="5729" y="2079"/>
                    <a:pt x="5729" y="2079"/>
                    <a:pt x="5729" y="2057"/>
                  </a:cubicBezTo>
                  <a:cubicBezTo>
                    <a:pt x="5729" y="2035"/>
                    <a:pt x="5662" y="1990"/>
                    <a:pt x="5618" y="1945"/>
                  </a:cubicBezTo>
                  <a:cubicBezTo>
                    <a:pt x="5640" y="1945"/>
                    <a:pt x="5640" y="1923"/>
                    <a:pt x="5662" y="1901"/>
                  </a:cubicBezTo>
                  <a:cubicBezTo>
                    <a:pt x="5729" y="1901"/>
                    <a:pt x="5796" y="1901"/>
                    <a:pt x="5863" y="1923"/>
                  </a:cubicBezTo>
                  <a:cubicBezTo>
                    <a:pt x="6143" y="1941"/>
                    <a:pt x="6450" y="2068"/>
                    <a:pt x="6753" y="2068"/>
                  </a:cubicBezTo>
                  <a:cubicBezTo>
                    <a:pt x="6836" y="2068"/>
                    <a:pt x="6918" y="2059"/>
                    <a:pt x="7000" y="2035"/>
                  </a:cubicBezTo>
                  <a:lnTo>
                    <a:pt x="7000" y="2035"/>
                  </a:lnTo>
                  <a:cubicBezTo>
                    <a:pt x="6973" y="2037"/>
                    <a:pt x="6947" y="2038"/>
                    <a:pt x="6922" y="2038"/>
                  </a:cubicBezTo>
                  <a:cubicBezTo>
                    <a:pt x="6707" y="2038"/>
                    <a:pt x="6508" y="1961"/>
                    <a:pt x="6309" y="1901"/>
                  </a:cubicBezTo>
                  <a:cubicBezTo>
                    <a:pt x="6175" y="1856"/>
                    <a:pt x="6041" y="1789"/>
                    <a:pt x="5907" y="1789"/>
                  </a:cubicBezTo>
                  <a:cubicBezTo>
                    <a:pt x="5952" y="1745"/>
                    <a:pt x="5997" y="1723"/>
                    <a:pt x="6041" y="1700"/>
                  </a:cubicBezTo>
                  <a:cubicBezTo>
                    <a:pt x="6063" y="1700"/>
                    <a:pt x="6063" y="1723"/>
                    <a:pt x="6086" y="1723"/>
                  </a:cubicBezTo>
                  <a:cubicBezTo>
                    <a:pt x="6212" y="1773"/>
                    <a:pt x="6352" y="1816"/>
                    <a:pt x="6486" y="1816"/>
                  </a:cubicBezTo>
                  <a:cubicBezTo>
                    <a:pt x="6589" y="1816"/>
                    <a:pt x="6689" y="1790"/>
                    <a:pt x="6777" y="1723"/>
                  </a:cubicBezTo>
                  <a:lnTo>
                    <a:pt x="6777" y="1723"/>
                  </a:lnTo>
                  <a:cubicBezTo>
                    <a:pt x="6702" y="1752"/>
                    <a:pt x="6636" y="1765"/>
                    <a:pt x="6571" y="1765"/>
                  </a:cubicBezTo>
                  <a:cubicBezTo>
                    <a:pt x="6442" y="1765"/>
                    <a:pt x="6323" y="1715"/>
                    <a:pt x="6175" y="1656"/>
                  </a:cubicBezTo>
                  <a:lnTo>
                    <a:pt x="6153" y="1656"/>
                  </a:lnTo>
                  <a:cubicBezTo>
                    <a:pt x="6240" y="1612"/>
                    <a:pt x="6336" y="1578"/>
                    <a:pt x="6448" y="1578"/>
                  </a:cubicBezTo>
                  <a:cubicBezTo>
                    <a:pt x="6509" y="1578"/>
                    <a:pt x="6573" y="1588"/>
                    <a:pt x="6643" y="1611"/>
                  </a:cubicBezTo>
                  <a:cubicBezTo>
                    <a:pt x="6516" y="1530"/>
                    <a:pt x="6394" y="1491"/>
                    <a:pt x="6276" y="1491"/>
                  </a:cubicBezTo>
                  <a:cubicBezTo>
                    <a:pt x="6166" y="1491"/>
                    <a:pt x="6059" y="1524"/>
                    <a:pt x="5952" y="1589"/>
                  </a:cubicBezTo>
                  <a:cubicBezTo>
                    <a:pt x="5896" y="1578"/>
                    <a:pt x="5835" y="1572"/>
                    <a:pt x="5774" y="1572"/>
                  </a:cubicBezTo>
                  <a:cubicBezTo>
                    <a:pt x="5712" y="1572"/>
                    <a:pt x="5651" y="1578"/>
                    <a:pt x="5595" y="1589"/>
                  </a:cubicBezTo>
                  <a:cubicBezTo>
                    <a:pt x="5528" y="1611"/>
                    <a:pt x="5462" y="1611"/>
                    <a:pt x="5395" y="1633"/>
                  </a:cubicBezTo>
                  <a:cubicBezTo>
                    <a:pt x="5395" y="1611"/>
                    <a:pt x="5395" y="1611"/>
                    <a:pt x="5372" y="1611"/>
                  </a:cubicBezTo>
                  <a:cubicBezTo>
                    <a:pt x="5372" y="1589"/>
                    <a:pt x="5350" y="1589"/>
                    <a:pt x="5328" y="1589"/>
                  </a:cubicBezTo>
                  <a:cubicBezTo>
                    <a:pt x="5372" y="1567"/>
                    <a:pt x="5417" y="1522"/>
                    <a:pt x="5462" y="1500"/>
                  </a:cubicBezTo>
                  <a:cubicBezTo>
                    <a:pt x="5595" y="1522"/>
                    <a:pt x="5707" y="1544"/>
                    <a:pt x="5841" y="1544"/>
                  </a:cubicBezTo>
                  <a:cubicBezTo>
                    <a:pt x="5774" y="1500"/>
                    <a:pt x="5684" y="1477"/>
                    <a:pt x="5618" y="1455"/>
                  </a:cubicBezTo>
                  <a:cubicBezTo>
                    <a:pt x="5796" y="1410"/>
                    <a:pt x="5974" y="1388"/>
                    <a:pt x="6153" y="1388"/>
                  </a:cubicBezTo>
                  <a:cubicBezTo>
                    <a:pt x="6062" y="1368"/>
                    <a:pt x="5963" y="1357"/>
                    <a:pt x="5863" y="1357"/>
                  </a:cubicBezTo>
                  <a:cubicBezTo>
                    <a:pt x="5741" y="1357"/>
                    <a:pt x="5617" y="1374"/>
                    <a:pt x="5506" y="1410"/>
                  </a:cubicBezTo>
                  <a:cubicBezTo>
                    <a:pt x="5417" y="1388"/>
                    <a:pt x="5306" y="1366"/>
                    <a:pt x="5216" y="1366"/>
                  </a:cubicBezTo>
                  <a:cubicBezTo>
                    <a:pt x="5194" y="1366"/>
                    <a:pt x="5194" y="1366"/>
                    <a:pt x="5172" y="1344"/>
                  </a:cubicBezTo>
                  <a:cubicBezTo>
                    <a:pt x="5105" y="1344"/>
                    <a:pt x="5016" y="1344"/>
                    <a:pt x="4927" y="1321"/>
                  </a:cubicBezTo>
                  <a:cubicBezTo>
                    <a:pt x="4882" y="1299"/>
                    <a:pt x="4837" y="1299"/>
                    <a:pt x="4815" y="1277"/>
                  </a:cubicBezTo>
                  <a:cubicBezTo>
                    <a:pt x="4815" y="1232"/>
                    <a:pt x="4793" y="1188"/>
                    <a:pt x="4815" y="1121"/>
                  </a:cubicBezTo>
                  <a:cubicBezTo>
                    <a:pt x="4704" y="987"/>
                    <a:pt x="4436" y="920"/>
                    <a:pt x="4347" y="764"/>
                  </a:cubicBezTo>
                  <a:cubicBezTo>
                    <a:pt x="4303" y="675"/>
                    <a:pt x="4436" y="563"/>
                    <a:pt x="4570" y="541"/>
                  </a:cubicBezTo>
                  <a:cubicBezTo>
                    <a:pt x="4594" y="536"/>
                    <a:pt x="4618" y="534"/>
                    <a:pt x="4640" y="534"/>
                  </a:cubicBezTo>
                  <a:cubicBezTo>
                    <a:pt x="4846" y="534"/>
                    <a:pt x="4975" y="732"/>
                    <a:pt x="5168" y="732"/>
                  </a:cubicBezTo>
                  <a:cubicBezTo>
                    <a:pt x="5222" y="732"/>
                    <a:pt x="5282" y="716"/>
                    <a:pt x="5350" y="675"/>
                  </a:cubicBezTo>
                  <a:cubicBezTo>
                    <a:pt x="5439" y="742"/>
                    <a:pt x="5528" y="898"/>
                    <a:pt x="5573" y="1009"/>
                  </a:cubicBezTo>
                  <a:cubicBezTo>
                    <a:pt x="5573" y="608"/>
                    <a:pt x="5595" y="207"/>
                    <a:pt x="5150" y="28"/>
                  </a:cubicBezTo>
                  <a:cubicBezTo>
                    <a:pt x="5106" y="9"/>
                    <a:pt x="5063" y="1"/>
                    <a:pt x="50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465" name="Google Shape;5465;p50"/>
          <p:cNvSpPr/>
          <p:nvPr/>
        </p:nvSpPr>
        <p:spPr>
          <a:xfrm>
            <a:off x="6569194" y="7015503"/>
            <a:ext cx="499440" cy="739118"/>
          </a:xfrm>
          <a:custGeom>
            <a:avLst/>
            <a:gdLst/>
            <a:ahLst/>
            <a:cxnLst/>
            <a:rect l="l" t="t" r="r" b="b"/>
            <a:pathLst>
              <a:path w="11488" h="17001" extrusionOk="0">
                <a:moveTo>
                  <a:pt x="4983" y="2716"/>
                </a:moveTo>
                <a:cubicBezTo>
                  <a:pt x="5040" y="2716"/>
                  <a:pt x="5103" y="2747"/>
                  <a:pt x="5165" y="2837"/>
                </a:cubicBezTo>
                <a:cubicBezTo>
                  <a:pt x="5348" y="3110"/>
                  <a:pt x="5408" y="3718"/>
                  <a:pt x="5104" y="4235"/>
                </a:cubicBezTo>
                <a:cubicBezTo>
                  <a:pt x="4940" y="4514"/>
                  <a:pt x="4660" y="4651"/>
                  <a:pt x="4381" y="4651"/>
                </a:cubicBezTo>
                <a:cubicBezTo>
                  <a:pt x="4142" y="4651"/>
                  <a:pt x="3904" y="4552"/>
                  <a:pt x="3737" y="4356"/>
                </a:cubicBezTo>
                <a:cubicBezTo>
                  <a:pt x="3281" y="3809"/>
                  <a:pt x="3797" y="3627"/>
                  <a:pt x="4192" y="3536"/>
                </a:cubicBezTo>
                <a:cubicBezTo>
                  <a:pt x="4496" y="3445"/>
                  <a:pt x="4740" y="2897"/>
                  <a:pt x="4740" y="2897"/>
                </a:cubicBezTo>
                <a:cubicBezTo>
                  <a:pt x="4740" y="2897"/>
                  <a:pt x="4846" y="2716"/>
                  <a:pt x="4983" y="2716"/>
                </a:cubicBezTo>
                <a:close/>
                <a:moveTo>
                  <a:pt x="6596" y="3020"/>
                </a:moveTo>
                <a:cubicBezTo>
                  <a:pt x="6768" y="3020"/>
                  <a:pt x="6807" y="3293"/>
                  <a:pt x="6807" y="3293"/>
                </a:cubicBezTo>
                <a:cubicBezTo>
                  <a:pt x="6807" y="3293"/>
                  <a:pt x="6807" y="3901"/>
                  <a:pt x="7080" y="4083"/>
                </a:cubicBezTo>
                <a:cubicBezTo>
                  <a:pt x="7414" y="4326"/>
                  <a:pt x="7840" y="4691"/>
                  <a:pt x="7202" y="5025"/>
                </a:cubicBezTo>
                <a:cubicBezTo>
                  <a:pt x="7078" y="5095"/>
                  <a:pt x="6945" y="5127"/>
                  <a:pt x="6813" y="5127"/>
                </a:cubicBezTo>
                <a:cubicBezTo>
                  <a:pt x="6427" y="5127"/>
                  <a:pt x="6054" y="4848"/>
                  <a:pt x="5986" y="4417"/>
                </a:cubicBezTo>
                <a:cubicBezTo>
                  <a:pt x="5864" y="3809"/>
                  <a:pt x="6168" y="3262"/>
                  <a:pt x="6442" y="3080"/>
                </a:cubicBezTo>
                <a:cubicBezTo>
                  <a:pt x="6503" y="3037"/>
                  <a:pt x="6554" y="3020"/>
                  <a:pt x="6596" y="3020"/>
                </a:cubicBezTo>
                <a:close/>
                <a:moveTo>
                  <a:pt x="5088" y="5992"/>
                </a:moveTo>
                <a:cubicBezTo>
                  <a:pt x="5324" y="5992"/>
                  <a:pt x="5589" y="6161"/>
                  <a:pt x="5621" y="6484"/>
                </a:cubicBezTo>
                <a:cubicBezTo>
                  <a:pt x="5708" y="7503"/>
                  <a:pt x="5405" y="8160"/>
                  <a:pt x="4952" y="8160"/>
                </a:cubicBezTo>
                <a:cubicBezTo>
                  <a:pt x="4932" y="8160"/>
                  <a:pt x="4912" y="8158"/>
                  <a:pt x="4892" y="8156"/>
                </a:cubicBezTo>
                <a:cubicBezTo>
                  <a:pt x="4618" y="8125"/>
                  <a:pt x="4709" y="6940"/>
                  <a:pt x="4709" y="6393"/>
                </a:cubicBezTo>
                <a:cubicBezTo>
                  <a:pt x="4695" y="6123"/>
                  <a:pt x="4881" y="5992"/>
                  <a:pt x="5088" y="5992"/>
                </a:cubicBezTo>
                <a:close/>
                <a:moveTo>
                  <a:pt x="5440" y="1"/>
                </a:moveTo>
                <a:cubicBezTo>
                  <a:pt x="3161" y="1"/>
                  <a:pt x="2612" y="4448"/>
                  <a:pt x="2612" y="4448"/>
                </a:cubicBezTo>
                <a:cubicBezTo>
                  <a:pt x="2309" y="4217"/>
                  <a:pt x="1971" y="4088"/>
                  <a:pt x="1643" y="4088"/>
                </a:cubicBezTo>
                <a:cubicBezTo>
                  <a:pt x="1148" y="4088"/>
                  <a:pt x="673" y="4380"/>
                  <a:pt x="363" y="5056"/>
                </a:cubicBezTo>
                <a:cubicBezTo>
                  <a:pt x="1" y="5802"/>
                  <a:pt x="362" y="6582"/>
                  <a:pt x="734" y="6582"/>
                </a:cubicBezTo>
                <a:cubicBezTo>
                  <a:pt x="862" y="6582"/>
                  <a:pt x="991" y="6489"/>
                  <a:pt x="1092" y="6271"/>
                </a:cubicBezTo>
                <a:cubicBezTo>
                  <a:pt x="1321" y="5813"/>
                  <a:pt x="1691" y="5707"/>
                  <a:pt x="1984" y="5707"/>
                </a:cubicBezTo>
                <a:cubicBezTo>
                  <a:pt x="2235" y="5707"/>
                  <a:pt x="2430" y="5785"/>
                  <a:pt x="2430" y="5785"/>
                </a:cubicBezTo>
                <a:cubicBezTo>
                  <a:pt x="2065" y="9554"/>
                  <a:pt x="5226" y="11621"/>
                  <a:pt x="6077" y="12502"/>
                </a:cubicBezTo>
                <a:cubicBezTo>
                  <a:pt x="7870" y="14296"/>
                  <a:pt x="7384" y="17001"/>
                  <a:pt x="7384" y="17001"/>
                </a:cubicBezTo>
                <a:cubicBezTo>
                  <a:pt x="9329" y="13262"/>
                  <a:pt x="7779" y="12381"/>
                  <a:pt x="7171" y="10648"/>
                </a:cubicBezTo>
                <a:cubicBezTo>
                  <a:pt x="6594" y="8946"/>
                  <a:pt x="7931" y="6484"/>
                  <a:pt x="8843" y="5876"/>
                </a:cubicBezTo>
                <a:cubicBezTo>
                  <a:pt x="8974" y="5785"/>
                  <a:pt x="9089" y="5750"/>
                  <a:pt x="9196" y="5750"/>
                </a:cubicBezTo>
                <a:cubicBezTo>
                  <a:pt x="9589" y="5750"/>
                  <a:pt x="9862" y="6234"/>
                  <a:pt x="10311" y="6234"/>
                </a:cubicBezTo>
                <a:cubicBezTo>
                  <a:pt x="10393" y="6234"/>
                  <a:pt x="10480" y="6218"/>
                  <a:pt x="10576" y="6180"/>
                </a:cubicBezTo>
                <a:cubicBezTo>
                  <a:pt x="11487" y="5846"/>
                  <a:pt x="10059" y="4569"/>
                  <a:pt x="9603" y="4478"/>
                </a:cubicBezTo>
                <a:cubicBezTo>
                  <a:pt x="9539" y="4466"/>
                  <a:pt x="9475" y="4461"/>
                  <a:pt x="9411" y="4461"/>
                </a:cubicBezTo>
                <a:cubicBezTo>
                  <a:pt x="8983" y="4461"/>
                  <a:pt x="8569" y="4691"/>
                  <a:pt x="8569" y="4691"/>
                </a:cubicBezTo>
                <a:cubicBezTo>
                  <a:pt x="8813" y="2229"/>
                  <a:pt x="8357" y="283"/>
                  <a:pt x="5621" y="10"/>
                </a:cubicBezTo>
                <a:cubicBezTo>
                  <a:pt x="5560" y="4"/>
                  <a:pt x="5499" y="1"/>
                  <a:pt x="5440" y="1"/>
                </a:cubicBezTo>
                <a:close/>
              </a:path>
            </a:pathLst>
          </a:custGeom>
          <a:solidFill>
            <a:srgbClr val="FFFFFF">
              <a:alpha val="2961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6" name="Google Shape;5466;p50"/>
          <p:cNvSpPr/>
          <p:nvPr/>
        </p:nvSpPr>
        <p:spPr>
          <a:xfrm flipH="1">
            <a:off x="5140444" y="6234453"/>
            <a:ext cx="499440" cy="739118"/>
          </a:xfrm>
          <a:custGeom>
            <a:avLst/>
            <a:gdLst/>
            <a:ahLst/>
            <a:cxnLst/>
            <a:rect l="l" t="t" r="r" b="b"/>
            <a:pathLst>
              <a:path w="11488" h="17001" extrusionOk="0">
                <a:moveTo>
                  <a:pt x="4983" y="2716"/>
                </a:moveTo>
                <a:cubicBezTo>
                  <a:pt x="5040" y="2716"/>
                  <a:pt x="5103" y="2747"/>
                  <a:pt x="5165" y="2837"/>
                </a:cubicBezTo>
                <a:cubicBezTo>
                  <a:pt x="5348" y="3110"/>
                  <a:pt x="5408" y="3718"/>
                  <a:pt x="5104" y="4235"/>
                </a:cubicBezTo>
                <a:cubicBezTo>
                  <a:pt x="4940" y="4514"/>
                  <a:pt x="4660" y="4651"/>
                  <a:pt x="4381" y="4651"/>
                </a:cubicBezTo>
                <a:cubicBezTo>
                  <a:pt x="4142" y="4651"/>
                  <a:pt x="3904" y="4552"/>
                  <a:pt x="3737" y="4356"/>
                </a:cubicBezTo>
                <a:cubicBezTo>
                  <a:pt x="3281" y="3809"/>
                  <a:pt x="3797" y="3627"/>
                  <a:pt x="4192" y="3536"/>
                </a:cubicBezTo>
                <a:cubicBezTo>
                  <a:pt x="4496" y="3445"/>
                  <a:pt x="4740" y="2897"/>
                  <a:pt x="4740" y="2897"/>
                </a:cubicBezTo>
                <a:cubicBezTo>
                  <a:pt x="4740" y="2897"/>
                  <a:pt x="4846" y="2716"/>
                  <a:pt x="4983" y="2716"/>
                </a:cubicBezTo>
                <a:close/>
                <a:moveTo>
                  <a:pt x="6596" y="3020"/>
                </a:moveTo>
                <a:cubicBezTo>
                  <a:pt x="6768" y="3020"/>
                  <a:pt x="6807" y="3293"/>
                  <a:pt x="6807" y="3293"/>
                </a:cubicBezTo>
                <a:cubicBezTo>
                  <a:pt x="6807" y="3293"/>
                  <a:pt x="6807" y="3901"/>
                  <a:pt x="7080" y="4083"/>
                </a:cubicBezTo>
                <a:cubicBezTo>
                  <a:pt x="7414" y="4326"/>
                  <a:pt x="7840" y="4691"/>
                  <a:pt x="7202" y="5025"/>
                </a:cubicBezTo>
                <a:cubicBezTo>
                  <a:pt x="7078" y="5095"/>
                  <a:pt x="6945" y="5127"/>
                  <a:pt x="6813" y="5127"/>
                </a:cubicBezTo>
                <a:cubicBezTo>
                  <a:pt x="6427" y="5127"/>
                  <a:pt x="6054" y="4848"/>
                  <a:pt x="5986" y="4417"/>
                </a:cubicBezTo>
                <a:cubicBezTo>
                  <a:pt x="5864" y="3809"/>
                  <a:pt x="6168" y="3262"/>
                  <a:pt x="6442" y="3080"/>
                </a:cubicBezTo>
                <a:cubicBezTo>
                  <a:pt x="6503" y="3037"/>
                  <a:pt x="6554" y="3020"/>
                  <a:pt x="6596" y="3020"/>
                </a:cubicBezTo>
                <a:close/>
                <a:moveTo>
                  <a:pt x="5088" y="5992"/>
                </a:moveTo>
                <a:cubicBezTo>
                  <a:pt x="5324" y="5992"/>
                  <a:pt x="5589" y="6161"/>
                  <a:pt x="5621" y="6484"/>
                </a:cubicBezTo>
                <a:cubicBezTo>
                  <a:pt x="5708" y="7503"/>
                  <a:pt x="5405" y="8160"/>
                  <a:pt x="4952" y="8160"/>
                </a:cubicBezTo>
                <a:cubicBezTo>
                  <a:pt x="4932" y="8160"/>
                  <a:pt x="4912" y="8158"/>
                  <a:pt x="4892" y="8156"/>
                </a:cubicBezTo>
                <a:cubicBezTo>
                  <a:pt x="4618" y="8125"/>
                  <a:pt x="4709" y="6940"/>
                  <a:pt x="4709" y="6393"/>
                </a:cubicBezTo>
                <a:cubicBezTo>
                  <a:pt x="4695" y="6123"/>
                  <a:pt x="4881" y="5992"/>
                  <a:pt x="5088" y="5992"/>
                </a:cubicBezTo>
                <a:close/>
                <a:moveTo>
                  <a:pt x="5440" y="1"/>
                </a:moveTo>
                <a:cubicBezTo>
                  <a:pt x="3161" y="1"/>
                  <a:pt x="2612" y="4448"/>
                  <a:pt x="2612" y="4448"/>
                </a:cubicBezTo>
                <a:cubicBezTo>
                  <a:pt x="2309" y="4217"/>
                  <a:pt x="1971" y="4088"/>
                  <a:pt x="1643" y="4088"/>
                </a:cubicBezTo>
                <a:cubicBezTo>
                  <a:pt x="1148" y="4088"/>
                  <a:pt x="673" y="4380"/>
                  <a:pt x="363" y="5056"/>
                </a:cubicBezTo>
                <a:cubicBezTo>
                  <a:pt x="1" y="5802"/>
                  <a:pt x="362" y="6582"/>
                  <a:pt x="734" y="6582"/>
                </a:cubicBezTo>
                <a:cubicBezTo>
                  <a:pt x="862" y="6582"/>
                  <a:pt x="991" y="6489"/>
                  <a:pt x="1092" y="6271"/>
                </a:cubicBezTo>
                <a:cubicBezTo>
                  <a:pt x="1321" y="5813"/>
                  <a:pt x="1691" y="5707"/>
                  <a:pt x="1984" y="5707"/>
                </a:cubicBezTo>
                <a:cubicBezTo>
                  <a:pt x="2235" y="5707"/>
                  <a:pt x="2430" y="5785"/>
                  <a:pt x="2430" y="5785"/>
                </a:cubicBezTo>
                <a:cubicBezTo>
                  <a:pt x="2065" y="9554"/>
                  <a:pt x="5226" y="11621"/>
                  <a:pt x="6077" y="12502"/>
                </a:cubicBezTo>
                <a:cubicBezTo>
                  <a:pt x="7870" y="14296"/>
                  <a:pt x="7384" y="17001"/>
                  <a:pt x="7384" y="17001"/>
                </a:cubicBezTo>
                <a:cubicBezTo>
                  <a:pt x="9329" y="13262"/>
                  <a:pt x="7779" y="12381"/>
                  <a:pt x="7171" y="10648"/>
                </a:cubicBezTo>
                <a:cubicBezTo>
                  <a:pt x="6594" y="8946"/>
                  <a:pt x="7931" y="6484"/>
                  <a:pt x="8843" y="5876"/>
                </a:cubicBezTo>
                <a:cubicBezTo>
                  <a:pt x="8974" y="5785"/>
                  <a:pt x="9089" y="5750"/>
                  <a:pt x="9196" y="5750"/>
                </a:cubicBezTo>
                <a:cubicBezTo>
                  <a:pt x="9589" y="5750"/>
                  <a:pt x="9862" y="6234"/>
                  <a:pt x="10311" y="6234"/>
                </a:cubicBezTo>
                <a:cubicBezTo>
                  <a:pt x="10393" y="6234"/>
                  <a:pt x="10480" y="6218"/>
                  <a:pt x="10576" y="6180"/>
                </a:cubicBezTo>
                <a:cubicBezTo>
                  <a:pt x="11487" y="5846"/>
                  <a:pt x="10059" y="4569"/>
                  <a:pt x="9603" y="4478"/>
                </a:cubicBezTo>
                <a:cubicBezTo>
                  <a:pt x="9539" y="4466"/>
                  <a:pt x="9475" y="4461"/>
                  <a:pt x="9411" y="4461"/>
                </a:cubicBezTo>
                <a:cubicBezTo>
                  <a:pt x="8983" y="4461"/>
                  <a:pt x="8569" y="4691"/>
                  <a:pt x="8569" y="4691"/>
                </a:cubicBezTo>
                <a:cubicBezTo>
                  <a:pt x="8813" y="2229"/>
                  <a:pt x="8357" y="283"/>
                  <a:pt x="5621" y="10"/>
                </a:cubicBezTo>
                <a:cubicBezTo>
                  <a:pt x="5560" y="4"/>
                  <a:pt x="5499" y="1"/>
                  <a:pt x="5440" y="1"/>
                </a:cubicBezTo>
                <a:close/>
              </a:path>
            </a:pathLst>
          </a:custGeom>
          <a:solidFill>
            <a:srgbClr val="FFFFFF">
              <a:alpha val="2961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7" name="Google Shape;5467;p50"/>
          <p:cNvSpPr/>
          <p:nvPr/>
        </p:nvSpPr>
        <p:spPr>
          <a:xfrm>
            <a:off x="3730744" y="7754603"/>
            <a:ext cx="499440" cy="739118"/>
          </a:xfrm>
          <a:custGeom>
            <a:avLst/>
            <a:gdLst/>
            <a:ahLst/>
            <a:cxnLst/>
            <a:rect l="l" t="t" r="r" b="b"/>
            <a:pathLst>
              <a:path w="11488" h="17001" extrusionOk="0">
                <a:moveTo>
                  <a:pt x="4983" y="2716"/>
                </a:moveTo>
                <a:cubicBezTo>
                  <a:pt x="5040" y="2716"/>
                  <a:pt x="5103" y="2747"/>
                  <a:pt x="5165" y="2837"/>
                </a:cubicBezTo>
                <a:cubicBezTo>
                  <a:pt x="5348" y="3110"/>
                  <a:pt x="5408" y="3718"/>
                  <a:pt x="5104" y="4235"/>
                </a:cubicBezTo>
                <a:cubicBezTo>
                  <a:pt x="4940" y="4514"/>
                  <a:pt x="4660" y="4651"/>
                  <a:pt x="4381" y="4651"/>
                </a:cubicBezTo>
                <a:cubicBezTo>
                  <a:pt x="4142" y="4651"/>
                  <a:pt x="3904" y="4552"/>
                  <a:pt x="3737" y="4356"/>
                </a:cubicBezTo>
                <a:cubicBezTo>
                  <a:pt x="3281" y="3809"/>
                  <a:pt x="3797" y="3627"/>
                  <a:pt x="4192" y="3536"/>
                </a:cubicBezTo>
                <a:cubicBezTo>
                  <a:pt x="4496" y="3445"/>
                  <a:pt x="4740" y="2897"/>
                  <a:pt x="4740" y="2897"/>
                </a:cubicBezTo>
                <a:cubicBezTo>
                  <a:pt x="4740" y="2897"/>
                  <a:pt x="4846" y="2716"/>
                  <a:pt x="4983" y="2716"/>
                </a:cubicBezTo>
                <a:close/>
                <a:moveTo>
                  <a:pt x="6596" y="3020"/>
                </a:moveTo>
                <a:cubicBezTo>
                  <a:pt x="6768" y="3020"/>
                  <a:pt x="6807" y="3293"/>
                  <a:pt x="6807" y="3293"/>
                </a:cubicBezTo>
                <a:cubicBezTo>
                  <a:pt x="6807" y="3293"/>
                  <a:pt x="6807" y="3901"/>
                  <a:pt x="7080" y="4083"/>
                </a:cubicBezTo>
                <a:cubicBezTo>
                  <a:pt x="7414" y="4326"/>
                  <a:pt x="7840" y="4691"/>
                  <a:pt x="7202" y="5025"/>
                </a:cubicBezTo>
                <a:cubicBezTo>
                  <a:pt x="7078" y="5095"/>
                  <a:pt x="6945" y="5127"/>
                  <a:pt x="6813" y="5127"/>
                </a:cubicBezTo>
                <a:cubicBezTo>
                  <a:pt x="6427" y="5127"/>
                  <a:pt x="6054" y="4848"/>
                  <a:pt x="5986" y="4417"/>
                </a:cubicBezTo>
                <a:cubicBezTo>
                  <a:pt x="5864" y="3809"/>
                  <a:pt x="6168" y="3262"/>
                  <a:pt x="6442" y="3080"/>
                </a:cubicBezTo>
                <a:cubicBezTo>
                  <a:pt x="6503" y="3037"/>
                  <a:pt x="6554" y="3020"/>
                  <a:pt x="6596" y="3020"/>
                </a:cubicBezTo>
                <a:close/>
                <a:moveTo>
                  <a:pt x="5088" y="5992"/>
                </a:moveTo>
                <a:cubicBezTo>
                  <a:pt x="5324" y="5992"/>
                  <a:pt x="5589" y="6161"/>
                  <a:pt x="5621" y="6484"/>
                </a:cubicBezTo>
                <a:cubicBezTo>
                  <a:pt x="5708" y="7503"/>
                  <a:pt x="5405" y="8160"/>
                  <a:pt x="4952" y="8160"/>
                </a:cubicBezTo>
                <a:cubicBezTo>
                  <a:pt x="4932" y="8160"/>
                  <a:pt x="4912" y="8158"/>
                  <a:pt x="4892" y="8156"/>
                </a:cubicBezTo>
                <a:cubicBezTo>
                  <a:pt x="4618" y="8125"/>
                  <a:pt x="4709" y="6940"/>
                  <a:pt x="4709" y="6393"/>
                </a:cubicBezTo>
                <a:cubicBezTo>
                  <a:pt x="4695" y="6123"/>
                  <a:pt x="4881" y="5992"/>
                  <a:pt x="5088" y="5992"/>
                </a:cubicBezTo>
                <a:close/>
                <a:moveTo>
                  <a:pt x="5440" y="1"/>
                </a:moveTo>
                <a:cubicBezTo>
                  <a:pt x="3161" y="1"/>
                  <a:pt x="2612" y="4448"/>
                  <a:pt x="2612" y="4448"/>
                </a:cubicBezTo>
                <a:cubicBezTo>
                  <a:pt x="2309" y="4217"/>
                  <a:pt x="1971" y="4088"/>
                  <a:pt x="1643" y="4088"/>
                </a:cubicBezTo>
                <a:cubicBezTo>
                  <a:pt x="1148" y="4088"/>
                  <a:pt x="673" y="4380"/>
                  <a:pt x="363" y="5056"/>
                </a:cubicBezTo>
                <a:cubicBezTo>
                  <a:pt x="1" y="5802"/>
                  <a:pt x="362" y="6582"/>
                  <a:pt x="734" y="6582"/>
                </a:cubicBezTo>
                <a:cubicBezTo>
                  <a:pt x="862" y="6582"/>
                  <a:pt x="991" y="6489"/>
                  <a:pt x="1092" y="6271"/>
                </a:cubicBezTo>
                <a:cubicBezTo>
                  <a:pt x="1321" y="5813"/>
                  <a:pt x="1691" y="5707"/>
                  <a:pt x="1984" y="5707"/>
                </a:cubicBezTo>
                <a:cubicBezTo>
                  <a:pt x="2235" y="5707"/>
                  <a:pt x="2430" y="5785"/>
                  <a:pt x="2430" y="5785"/>
                </a:cubicBezTo>
                <a:cubicBezTo>
                  <a:pt x="2065" y="9554"/>
                  <a:pt x="5226" y="11621"/>
                  <a:pt x="6077" y="12502"/>
                </a:cubicBezTo>
                <a:cubicBezTo>
                  <a:pt x="7870" y="14296"/>
                  <a:pt x="7384" y="17001"/>
                  <a:pt x="7384" y="17001"/>
                </a:cubicBezTo>
                <a:cubicBezTo>
                  <a:pt x="9329" y="13262"/>
                  <a:pt x="7779" y="12381"/>
                  <a:pt x="7171" y="10648"/>
                </a:cubicBezTo>
                <a:cubicBezTo>
                  <a:pt x="6594" y="8946"/>
                  <a:pt x="7931" y="6484"/>
                  <a:pt x="8843" y="5876"/>
                </a:cubicBezTo>
                <a:cubicBezTo>
                  <a:pt x="8974" y="5785"/>
                  <a:pt x="9089" y="5750"/>
                  <a:pt x="9196" y="5750"/>
                </a:cubicBezTo>
                <a:cubicBezTo>
                  <a:pt x="9589" y="5750"/>
                  <a:pt x="9862" y="6234"/>
                  <a:pt x="10311" y="6234"/>
                </a:cubicBezTo>
                <a:cubicBezTo>
                  <a:pt x="10393" y="6234"/>
                  <a:pt x="10480" y="6218"/>
                  <a:pt x="10576" y="6180"/>
                </a:cubicBezTo>
                <a:cubicBezTo>
                  <a:pt x="11487" y="5846"/>
                  <a:pt x="10059" y="4569"/>
                  <a:pt x="9603" y="4478"/>
                </a:cubicBezTo>
                <a:cubicBezTo>
                  <a:pt x="9539" y="4466"/>
                  <a:pt x="9475" y="4461"/>
                  <a:pt x="9411" y="4461"/>
                </a:cubicBezTo>
                <a:cubicBezTo>
                  <a:pt x="8983" y="4461"/>
                  <a:pt x="8569" y="4691"/>
                  <a:pt x="8569" y="4691"/>
                </a:cubicBezTo>
                <a:cubicBezTo>
                  <a:pt x="8813" y="2229"/>
                  <a:pt x="8357" y="283"/>
                  <a:pt x="5621" y="10"/>
                </a:cubicBezTo>
                <a:cubicBezTo>
                  <a:pt x="5560" y="4"/>
                  <a:pt x="5499" y="1"/>
                  <a:pt x="5440" y="1"/>
                </a:cubicBezTo>
                <a:close/>
              </a:path>
            </a:pathLst>
          </a:custGeom>
          <a:solidFill>
            <a:srgbClr val="FFFFFF">
              <a:alpha val="2961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8" name="Google Shape;5468;p50"/>
          <p:cNvSpPr/>
          <p:nvPr/>
        </p:nvSpPr>
        <p:spPr>
          <a:xfrm flipH="1">
            <a:off x="7826494" y="6234453"/>
            <a:ext cx="499440" cy="739118"/>
          </a:xfrm>
          <a:custGeom>
            <a:avLst/>
            <a:gdLst/>
            <a:ahLst/>
            <a:cxnLst/>
            <a:rect l="l" t="t" r="r" b="b"/>
            <a:pathLst>
              <a:path w="11488" h="17001" extrusionOk="0">
                <a:moveTo>
                  <a:pt x="4983" y="2716"/>
                </a:moveTo>
                <a:cubicBezTo>
                  <a:pt x="5040" y="2716"/>
                  <a:pt x="5103" y="2747"/>
                  <a:pt x="5165" y="2837"/>
                </a:cubicBezTo>
                <a:cubicBezTo>
                  <a:pt x="5348" y="3110"/>
                  <a:pt x="5408" y="3718"/>
                  <a:pt x="5104" y="4235"/>
                </a:cubicBezTo>
                <a:cubicBezTo>
                  <a:pt x="4940" y="4514"/>
                  <a:pt x="4660" y="4651"/>
                  <a:pt x="4381" y="4651"/>
                </a:cubicBezTo>
                <a:cubicBezTo>
                  <a:pt x="4142" y="4651"/>
                  <a:pt x="3904" y="4552"/>
                  <a:pt x="3737" y="4356"/>
                </a:cubicBezTo>
                <a:cubicBezTo>
                  <a:pt x="3281" y="3809"/>
                  <a:pt x="3797" y="3627"/>
                  <a:pt x="4192" y="3536"/>
                </a:cubicBezTo>
                <a:cubicBezTo>
                  <a:pt x="4496" y="3445"/>
                  <a:pt x="4740" y="2897"/>
                  <a:pt x="4740" y="2897"/>
                </a:cubicBezTo>
                <a:cubicBezTo>
                  <a:pt x="4740" y="2897"/>
                  <a:pt x="4846" y="2716"/>
                  <a:pt x="4983" y="2716"/>
                </a:cubicBezTo>
                <a:close/>
                <a:moveTo>
                  <a:pt x="6596" y="3020"/>
                </a:moveTo>
                <a:cubicBezTo>
                  <a:pt x="6768" y="3020"/>
                  <a:pt x="6807" y="3293"/>
                  <a:pt x="6807" y="3293"/>
                </a:cubicBezTo>
                <a:cubicBezTo>
                  <a:pt x="6807" y="3293"/>
                  <a:pt x="6807" y="3901"/>
                  <a:pt x="7080" y="4083"/>
                </a:cubicBezTo>
                <a:cubicBezTo>
                  <a:pt x="7414" y="4326"/>
                  <a:pt x="7840" y="4691"/>
                  <a:pt x="7202" y="5025"/>
                </a:cubicBezTo>
                <a:cubicBezTo>
                  <a:pt x="7078" y="5095"/>
                  <a:pt x="6945" y="5127"/>
                  <a:pt x="6813" y="5127"/>
                </a:cubicBezTo>
                <a:cubicBezTo>
                  <a:pt x="6427" y="5127"/>
                  <a:pt x="6054" y="4848"/>
                  <a:pt x="5986" y="4417"/>
                </a:cubicBezTo>
                <a:cubicBezTo>
                  <a:pt x="5864" y="3809"/>
                  <a:pt x="6168" y="3262"/>
                  <a:pt x="6442" y="3080"/>
                </a:cubicBezTo>
                <a:cubicBezTo>
                  <a:pt x="6503" y="3037"/>
                  <a:pt x="6554" y="3020"/>
                  <a:pt x="6596" y="3020"/>
                </a:cubicBezTo>
                <a:close/>
                <a:moveTo>
                  <a:pt x="5088" y="5992"/>
                </a:moveTo>
                <a:cubicBezTo>
                  <a:pt x="5324" y="5992"/>
                  <a:pt x="5589" y="6161"/>
                  <a:pt x="5621" y="6484"/>
                </a:cubicBezTo>
                <a:cubicBezTo>
                  <a:pt x="5708" y="7503"/>
                  <a:pt x="5405" y="8160"/>
                  <a:pt x="4952" y="8160"/>
                </a:cubicBezTo>
                <a:cubicBezTo>
                  <a:pt x="4932" y="8160"/>
                  <a:pt x="4912" y="8158"/>
                  <a:pt x="4892" y="8156"/>
                </a:cubicBezTo>
                <a:cubicBezTo>
                  <a:pt x="4618" y="8125"/>
                  <a:pt x="4709" y="6940"/>
                  <a:pt x="4709" y="6393"/>
                </a:cubicBezTo>
                <a:cubicBezTo>
                  <a:pt x="4695" y="6123"/>
                  <a:pt x="4881" y="5992"/>
                  <a:pt x="5088" y="5992"/>
                </a:cubicBezTo>
                <a:close/>
                <a:moveTo>
                  <a:pt x="5440" y="1"/>
                </a:moveTo>
                <a:cubicBezTo>
                  <a:pt x="3161" y="1"/>
                  <a:pt x="2612" y="4448"/>
                  <a:pt x="2612" y="4448"/>
                </a:cubicBezTo>
                <a:cubicBezTo>
                  <a:pt x="2309" y="4217"/>
                  <a:pt x="1971" y="4088"/>
                  <a:pt x="1643" y="4088"/>
                </a:cubicBezTo>
                <a:cubicBezTo>
                  <a:pt x="1148" y="4088"/>
                  <a:pt x="673" y="4380"/>
                  <a:pt x="363" y="5056"/>
                </a:cubicBezTo>
                <a:cubicBezTo>
                  <a:pt x="1" y="5802"/>
                  <a:pt x="362" y="6582"/>
                  <a:pt x="734" y="6582"/>
                </a:cubicBezTo>
                <a:cubicBezTo>
                  <a:pt x="862" y="6582"/>
                  <a:pt x="991" y="6489"/>
                  <a:pt x="1092" y="6271"/>
                </a:cubicBezTo>
                <a:cubicBezTo>
                  <a:pt x="1321" y="5813"/>
                  <a:pt x="1691" y="5707"/>
                  <a:pt x="1984" y="5707"/>
                </a:cubicBezTo>
                <a:cubicBezTo>
                  <a:pt x="2235" y="5707"/>
                  <a:pt x="2430" y="5785"/>
                  <a:pt x="2430" y="5785"/>
                </a:cubicBezTo>
                <a:cubicBezTo>
                  <a:pt x="2065" y="9554"/>
                  <a:pt x="5226" y="11621"/>
                  <a:pt x="6077" y="12502"/>
                </a:cubicBezTo>
                <a:cubicBezTo>
                  <a:pt x="7870" y="14296"/>
                  <a:pt x="7384" y="17001"/>
                  <a:pt x="7384" y="17001"/>
                </a:cubicBezTo>
                <a:cubicBezTo>
                  <a:pt x="9329" y="13262"/>
                  <a:pt x="7779" y="12381"/>
                  <a:pt x="7171" y="10648"/>
                </a:cubicBezTo>
                <a:cubicBezTo>
                  <a:pt x="6594" y="8946"/>
                  <a:pt x="7931" y="6484"/>
                  <a:pt x="8843" y="5876"/>
                </a:cubicBezTo>
                <a:cubicBezTo>
                  <a:pt x="8974" y="5785"/>
                  <a:pt x="9089" y="5750"/>
                  <a:pt x="9196" y="5750"/>
                </a:cubicBezTo>
                <a:cubicBezTo>
                  <a:pt x="9589" y="5750"/>
                  <a:pt x="9862" y="6234"/>
                  <a:pt x="10311" y="6234"/>
                </a:cubicBezTo>
                <a:cubicBezTo>
                  <a:pt x="10393" y="6234"/>
                  <a:pt x="10480" y="6218"/>
                  <a:pt x="10576" y="6180"/>
                </a:cubicBezTo>
                <a:cubicBezTo>
                  <a:pt x="11487" y="5846"/>
                  <a:pt x="10059" y="4569"/>
                  <a:pt x="9603" y="4478"/>
                </a:cubicBezTo>
                <a:cubicBezTo>
                  <a:pt x="9539" y="4466"/>
                  <a:pt x="9475" y="4461"/>
                  <a:pt x="9411" y="4461"/>
                </a:cubicBezTo>
                <a:cubicBezTo>
                  <a:pt x="8983" y="4461"/>
                  <a:pt x="8569" y="4691"/>
                  <a:pt x="8569" y="4691"/>
                </a:cubicBezTo>
                <a:cubicBezTo>
                  <a:pt x="8813" y="2229"/>
                  <a:pt x="8357" y="283"/>
                  <a:pt x="5621" y="10"/>
                </a:cubicBezTo>
                <a:cubicBezTo>
                  <a:pt x="5560" y="4"/>
                  <a:pt x="5499" y="1"/>
                  <a:pt x="5440" y="1"/>
                </a:cubicBezTo>
                <a:close/>
              </a:path>
            </a:pathLst>
          </a:custGeom>
          <a:solidFill>
            <a:srgbClr val="FFFFFF">
              <a:alpha val="2961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274156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solidFill>
          <a:schemeClr val="lt2"/>
        </a:solidFill>
        <a:effectLst/>
      </p:bgPr>
    </p:bg>
    <p:spTree>
      <p:nvGrpSpPr>
        <p:cNvPr id="1" name="Shape 5561"/>
        <p:cNvGrpSpPr/>
        <p:nvPr/>
      </p:nvGrpSpPr>
      <p:grpSpPr>
        <a:xfrm>
          <a:off x="0" y="0"/>
          <a:ext cx="0" cy="0"/>
          <a:chOff x="0" y="0"/>
          <a:chExt cx="0" cy="0"/>
        </a:xfrm>
      </p:grpSpPr>
      <p:sp>
        <p:nvSpPr>
          <p:cNvPr id="5562" name="Google Shape;5562;p52"/>
          <p:cNvSpPr/>
          <p:nvPr/>
        </p:nvSpPr>
        <p:spPr>
          <a:xfrm>
            <a:off x="4736751" y="9323755"/>
            <a:ext cx="778058" cy="718846"/>
          </a:xfrm>
          <a:custGeom>
            <a:avLst/>
            <a:gdLst/>
            <a:ahLst/>
            <a:cxnLst/>
            <a:rect l="l" t="t" r="r" b="b"/>
            <a:pathLst>
              <a:path w="13193" h="12189" extrusionOk="0">
                <a:moveTo>
                  <a:pt x="0" y="9514"/>
                </a:moveTo>
                <a:cubicBezTo>
                  <a:pt x="0" y="9514"/>
                  <a:pt x="274" y="5046"/>
                  <a:pt x="2766" y="2614"/>
                </a:cubicBezTo>
                <a:cubicBezTo>
                  <a:pt x="2766" y="2614"/>
                  <a:pt x="1794" y="4833"/>
                  <a:pt x="2067" y="6687"/>
                </a:cubicBezTo>
                <a:cubicBezTo>
                  <a:pt x="2067" y="6687"/>
                  <a:pt x="4438" y="1794"/>
                  <a:pt x="6140" y="0"/>
                </a:cubicBezTo>
                <a:cubicBezTo>
                  <a:pt x="6140" y="0"/>
                  <a:pt x="5198" y="3739"/>
                  <a:pt x="5320" y="6839"/>
                </a:cubicBezTo>
                <a:cubicBezTo>
                  <a:pt x="5320" y="6839"/>
                  <a:pt x="6080" y="4012"/>
                  <a:pt x="6627" y="3313"/>
                </a:cubicBezTo>
                <a:cubicBezTo>
                  <a:pt x="6627" y="3313"/>
                  <a:pt x="6505" y="6809"/>
                  <a:pt x="6627" y="8298"/>
                </a:cubicBezTo>
                <a:cubicBezTo>
                  <a:pt x="6627" y="8298"/>
                  <a:pt x="7447" y="5806"/>
                  <a:pt x="7934" y="5319"/>
                </a:cubicBezTo>
                <a:cubicBezTo>
                  <a:pt x="7934" y="5319"/>
                  <a:pt x="8146" y="7903"/>
                  <a:pt x="8298" y="8876"/>
                </a:cubicBezTo>
                <a:cubicBezTo>
                  <a:pt x="8298" y="8876"/>
                  <a:pt x="9119" y="5107"/>
                  <a:pt x="10487" y="2827"/>
                </a:cubicBezTo>
                <a:cubicBezTo>
                  <a:pt x="10487" y="2827"/>
                  <a:pt x="10153" y="8025"/>
                  <a:pt x="10487" y="10213"/>
                </a:cubicBezTo>
                <a:cubicBezTo>
                  <a:pt x="10487" y="10213"/>
                  <a:pt x="11186" y="7113"/>
                  <a:pt x="11733" y="6353"/>
                </a:cubicBezTo>
                <a:cubicBezTo>
                  <a:pt x="11733" y="6353"/>
                  <a:pt x="11885" y="9727"/>
                  <a:pt x="12219" y="10791"/>
                </a:cubicBezTo>
                <a:lnTo>
                  <a:pt x="12706" y="8876"/>
                </a:lnTo>
                <a:cubicBezTo>
                  <a:pt x="12706" y="8876"/>
                  <a:pt x="12919" y="11368"/>
                  <a:pt x="13192" y="12189"/>
                </a:cubicBezTo>
                <a:lnTo>
                  <a:pt x="0" y="12189"/>
                </a:lnTo>
                <a:lnTo>
                  <a:pt x="0" y="9818"/>
                </a:lnTo>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3" name="Google Shape;5563;p52"/>
          <p:cNvSpPr/>
          <p:nvPr/>
        </p:nvSpPr>
        <p:spPr>
          <a:xfrm>
            <a:off x="598648" y="8104801"/>
            <a:ext cx="5987260" cy="2287346"/>
          </a:xfrm>
          <a:custGeom>
            <a:avLst/>
            <a:gdLst/>
            <a:ahLst/>
            <a:cxnLst/>
            <a:rect l="l" t="t" r="r" b="b"/>
            <a:pathLst>
              <a:path w="101522" h="38785" extrusionOk="0">
                <a:moveTo>
                  <a:pt x="101522" y="24499"/>
                </a:moveTo>
                <a:cubicBezTo>
                  <a:pt x="100762" y="23861"/>
                  <a:pt x="70275" y="0"/>
                  <a:pt x="182" y="8936"/>
                </a:cubicBezTo>
                <a:lnTo>
                  <a:pt x="0" y="38785"/>
                </a:lnTo>
                <a:close/>
              </a:path>
            </a:pathLst>
          </a:custGeom>
          <a:solidFill>
            <a:srgbClr val="000000">
              <a:alpha val="38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4" name="Google Shape;5564;p52"/>
          <p:cNvSpPr/>
          <p:nvPr/>
        </p:nvSpPr>
        <p:spPr>
          <a:xfrm>
            <a:off x="1959202" y="7844839"/>
            <a:ext cx="528888" cy="1450254"/>
          </a:xfrm>
          <a:custGeom>
            <a:avLst/>
            <a:gdLst/>
            <a:ahLst/>
            <a:cxnLst/>
            <a:rect l="l" t="t" r="r" b="b"/>
            <a:pathLst>
              <a:path w="8968" h="24591" extrusionOk="0">
                <a:moveTo>
                  <a:pt x="2402" y="1"/>
                </a:moveTo>
                <a:lnTo>
                  <a:pt x="0" y="5563"/>
                </a:lnTo>
                <a:lnTo>
                  <a:pt x="5198" y="24591"/>
                </a:lnTo>
                <a:lnTo>
                  <a:pt x="8967" y="23709"/>
                </a:lnTo>
                <a:lnTo>
                  <a:pt x="6262" y="3648"/>
                </a:lnTo>
                <a:lnTo>
                  <a:pt x="2402"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5" name="Google Shape;5565;p52"/>
          <p:cNvSpPr/>
          <p:nvPr/>
        </p:nvSpPr>
        <p:spPr>
          <a:xfrm>
            <a:off x="3395067" y="7717571"/>
            <a:ext cx="430282" cy="1396470"/>
          </a:xfrm>
          <a:custGeom>
            <a:avLst/>
            <a:gdLst/>
            <a:ahLst/>
            <a:cxnLst/>
            <a:rect l="l" t="t" r="r" b="b"/>
            <a:pathLst>
              <a:path w="7296" h="23679" extrusionOk="0">
                <a:moveTo>
                  <a:pt x="3131" y="1"/>
                </a:moveTo>
                <a:lnTo>
                  <a:pt x="0" y="5563"/>
                </a:lnTo>
                <a:lnTo>
                  <a:pt x="1733" y="23679"/>
                </a:lnTo>
                <a:lnTo>
                  <a:pt x="6231" y="23223"/>
                </a:lnTo>
                <a:lnTo>
                  <a:pt x="7295" y="5259"/>
                </a:lnTo>
                <a:lnTo>
                  <a:pt x="313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6" name="Google Shape;5566;p52"/>
          <p:cNvSpPr/>
          <p:nvPr/>
        </p:nvSpPr>
        <p:spPr>
          <a:xfrm>
            <a:off x="1315667" y="8174684"/>
            <a:ext cx="523462" cy="1201084"/>
          </a:xfrm>
          <a:custGeom>
            <a:avLst/>
            <a:gdLst/>
            <a:ahLst/>
            <a:cxnLst/>
            <a:rect l="l" t="t" r="r" b="b"/>
            <a:pathLst>
              <a:path w="8876" h="20366" extrusionOk="0">
                <a:moveTo>
                  <a:pt x="1885" y="1"/>
                </a:moveTo>
                <a:lnTo>
                  <a:pt x="0" y="6718"/>
                </a:lnTo>
                <a:lnTo>
                  <a:pt x="5654" y="20366"/>
                </a:lnTo>
                <a:lnTo>
                  <a:pt x="8876" y="19606"/>
                </a:lnTo>
                <a:lnTo>
                  <a:pt x="5684" y="4074"/>
                </a:lnTo>
                <a:lnTo>
                  <a:pt x="1885"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7" name="Google Shape;5567;p52"/>
          <p:cNvSpPr/>
          <p:nvPr/>
        </p:nvSpPr>
        <p:spPr>
          <a:xfrm>
            <a:off x="4079825" y="7990034"/>
            <a:ext cx="347834" cy="1082780"/>
          </a:xfrm>
          <a:custGeom>
            <a:avLst/>
            <a:gdLst/>
            <a:ahLst/>
            <a:cxnLst/>
            <a:rect l="l" t="t" r="r" b="b"/>
            <a:pathLst>
              <a:path w="5898" h="18360" extrusionOk="0">
                <a:moveTo>
                  <a:pt x="1855" y="1"/>
                </a:moveTo>
                <a:lnTo>
                  <a:pt x="0" y="5563"/>
                </a:lnTo>
                <a:lnTo>
                  <a:pt x="2949" y="18360"/>
                </a:lnTo>
                <a:lnTo>
                  <a:pt x="5897" y="18177"/>
                </a:lnTo>
                <a:lnTo>
                  <a:pt x="5380" y="4104"/>
                </a:lnTo>
                <a:lnTo>
                  <a:pt x="1855"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8" name="Google Shape;5568;p52"/>
          <p:cNvSpPr/>
          <p:nvPr/>
        </p:nvSpPr>
        <p:spPr>
          <a:xfrm>
            <a:off x="2737200" y="8153159"/>
            <a:ext cx="390828" cy="1095342"/>
          </a:xfrm>
          <a:custGeom>
            <a:avLst/>
            <a:gdLst/>
            <a:ahLst/>
            <a:cxnLst/>
            <a:rect l="l" t="t" r="r" b="b"/>
            <a:pathLst>
              <a:path w="6627" h="18573" extrusionOk="0">
                <a:moveTo>
                  <a:pt x="3252" y="1"/>
                </a:moveTo>
                <a:lnTo>
                  <a:pt x="0" y="5533"/>
                </a:lnTo>
                <a:lnTo>
                  <a:pt x="1186" y="18573"/>
                </a:lnTo>
                <a:lnTo>
                  <a:pt x="4286" y="17934"/>
                </a:lnTo>
                <a:lnTo>
                  <a:pt x="6626" y="4895"/>
                </a:lnTo>
                <a:lnTo>
                  <a:pt x="3252"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9" name="Google Shape;5569;p52"/>
          <p:cNvSpPr/>
          <p:nvPr/>
        </p:nvSpPr>
        <p:spPr>
          <a:xfrm>
            <a:off x="1467999" y="8470444"/>
            <a:ext cx="59210" cy="61040"/>
          </a:xfrm>
          <a:custGeom>
            <a:avLst/>
            <a:gdLst/>
            <a:ahLst/>
            <a:cxnLst/>
            <a:rect l="l" t="t" r="r" b="b"/>
            <a:pathLst>
              <a:path w="1004" h="1035" extrusionOk="0">
                <a:moveTo>
                  <a:pt x="518" y="1"/>
                </a:moveTo>
                <a:cubicBezTo>
                  <a:pt x="214" y="1"/>
                  <a:pt x="1" y="244"/>
                  <a:pt x="1" y="518"/>
                </a:cubicBezTo>
                <a:cubicBezTo>
                  <a:pt x="1" y="791"/>
                  <a:pt x="214" y="1034"/>
                  <a:pt x="518" y="1034"/>
                </a:cubicBezTo>
                <a:cubicBezTo>
                  <a:pt x="791" y="1034"/>
                  <a:pt x="1004" y="791"/>
                  <a:pt x="1004" y="518"/>
                </a:cubicBezTo>
                <a:cubicBezTo>
                  <a:pt x="1004" y="244"/>
                  <a:pt x="791" y="1"/>
                  <a:pt x="518" y="1"/>
                </a:cubicBezTo>
                <a:close/>
              </a:path>
            </a:pathLst>
          </a:custGeom>
          <a:solidFill>
            <a:srgbClr val="000000">
              <a:alpha val="38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0" name="Google Shape;5570;p52"/>
          <p:cNvSpPr/>
          <p:nvPr/>
        </p:nvSpPr>
        <p:spPr>
          <a:xfrm>
            <a:off x="2902094" y="8452517"/>
            <a:ext cx="60980" cy="59210"/>
          </a:xfrm>
          <a:custGeom>
            <a:avLst/>
            <a:gdLst/>
            <a:ahLst/>
            <a:cxnLst/>
            <a:rect l="l" t="t" r="r" b="b"/>
            <a:pathLst>
              <a:path w="1034" h="1004" extrusionOk="0">
                <a:moveTo>
                  <a:pt x="517" y="1"/>
                </a:moveTo>
                <a:cubicBezTo>
                  <a:pt x="244" y="1"/>
                  <a:pt x="0" y="214"/>
                  <a:pt x="0" y="487"/>
                </a:cubicBezTo>
                <a:cubicBezTo>
                  <a:pt x="0" y="791"/>
                  <a:pt x="244" y="1004"/>
                  <a:pt x="517" y="1004"/>
                </a:cubicBezTo>
                <a:cubicBezTo>
                  <a:pt x="821" y="1004"/>
                  <a:pt x="1034" y="791"/>
                  <a:pt x="1034" y="487"/>
                </a:cubicBezTo>
                <a:cubicBezTo>
                  <a:pt x="1034" y="214"/>
                  <a:pt x="821" y="1"/>
                  <a:pt x="517" y="1"/>
                </a:cubicBezTo>
                <a:close/>
              </a:path>
            </a:pathLst>
          </a:custGeom>
          <a:solidFill>
            <a:srgbClr val="00191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1" name="Google Shape;5571;p52"/>
          <p:cNvSpPr/>
          <p:nvPr/>
        </p:nvSpPr>
        <p:spPr>
          <a:xfrm>
            <a:off x="2902094" y="8481236"/>
            <a:ext cx="60980" cy="60980"/>
          </a:xfrm>
          <a:custGeom>
            <a:avLst/>
            <a:gdLst/>
            <a:ahLst/>
            <a:cxnLst/>
            <a:rect l="l" t="t" r="r" b="b"/>
            <a:pathLst>
              <a:path w="1034" h="1034" extrusionOk="0">
                <a:moveTo>
                  <a:pt x="517" y="0"/>
                </a:moveTo>
                <a:cubicBezTo>
                  <a:pt x="244" y="0"/>
                  <a:pt x="0" y="243"/>
                  <a:pt x="0" y="517"/>
                </a:cubicBezTo>
                <a:cubicBezTo>
                  <a:pt x="0" y="791"/>
                  <a:pt x="244" y="1034"/>
                  <a:pt x="517" y="1034"/>
                </a:cubicBezTo>
                <a:cubicBezTo>
                  <a:pt x="821" y="1034"/>
                  <a:pt x="1034" y="791"/>
                  <a:pt x="1034" y="517"/>
                </a:cubicBezTo>
                <a:cubicBezTo>
                  <a:pt x="1034" y="243"/>
                  <a:pt x="821" y="0"/>
                  <a:pt x="517" y="0"/>
                </a:cubicBezTo>
                <a:close/>
              </a:path>
            </a:pathLst>
          </a:custGeom>
          <a:solidFill>
            <a:srgbClr val="000000">
              <a:alpha val="38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2" name="Google Shape;5572;p52"/>
          <p:cNvSpPr/>
          <p:nvPr/>
        </p:nvSpPr>
        <p:spPr>
          <a:xfrm>
            <a:off x="1577398" y="8441783"/>
            <a:ext cx="690184" cy="398022"/>
          </a:xfrm>
          <a:custGeom>
            <a:avLst/>
            <a:gdLst/>
            <a:ahLst/>
            <a:cxnLst/>
            <a:rect l="l" t="t" r="r" b="b"/>
            <a:pathLst>
              <a:path w="11703" h="6749" extrusionOk="0">
                <a:moveTo>
                  <a:pt x="10943" y="1"/>
                </a:moveTo>
                <a:lnTo>
                  <a:pt x="0" y="5654"/>
                </a:lnTo>
                <a:lnTo>
                  <a:pt x="669" y="6748"/>
                </a:lnTo>
                <a:lnTo>
                  <a:pt x="11702" y="2615"/>
                </a:lnTo>
                <a:lnTo>
                  <a:pt x="109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3" name="Google Shape;5573;p52"/>
          <p:cNvSpPr/>
          <p:nvPr/>
        </p:nvSpPr>
        <p:spPr>
          <a:xfrm>
            <a:off x="2312344" y="8531425"/>
            <a:ext cx="588040" cy="243862"/>
          </a:xfrm>
          <a:custGeom>
            <a:avLst/>
            <a:gdLst/>
            <a:ahLst/>
            <a:cxnLst/>
            <a:rect l="l" t="t" r="r" b="b"/>
            <a:pathLst>
              <a:path w="9971" h="4135" extrusionOk="0">
                <a:moveTo>
                  <a:pt x="0" y="0"/>
                </a:moveTo>
                <a:lnTo>
                  <a:pt x="730" y="2432"/>
                </a:lnTo>
                <a:lnTo>
                  <a:pt x="9970" y="4134"/>
                </a:lnTo>
                <a:lnTo>
                  <a:pt x="9970" y="2432"/>
                </a:lnTo>
                <a:lnTo>
                  <a:pt x="0"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4" name="Google Shape;5574;p52"/>
          <p:cNvSpPr/>
          <p:nvPr/>
        </p:nvSpPr>
        <p:spPr>
          <a:xfrm>
            <a:off x="3016800" y="8341408"/>
            <a:ext cx="623896" cy="358568"/>
          </a:xfrm>
          <a:custGeom>
            <a:avLst/>
            <a:gdLst/>
            <a:ahLst/>
            <a:cxnLst/>
            <a:rect l="l" t="t" r="r" b="b"/>
            <a:pathLst>
              <a:path w="10579" h="6080" extrusionOk="0">
                <a:moveTo>
                  <a:pt x="10579" y="0"/>
                </a:moveTo>
                <a:lnTo>
                  <a:pt x="1" y="4742"/>
                </a:lnTo>
                <a:lnTo>
                  <a:pt x="1" y="6080"/>
                </a:lnTo>
                <a:lnTo>
                  <a:pt x="10062" y="2706"/>
                </a:lnTo>
                <a:lnTo>
                  <a:pt x="10579"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5" name="Google Shape;5575;p52"/>
          <p:cNvSpPr/>
          <p:nvPr/>
        </p:nvSpPr>
        <p:spPr>
          <a:xfrm>
            <a:off x="3723084" y="8385463"/>
            <a:ext cx="571880" cy="255362"/>
          </a:xfrm>
          <a:custGeom>
            <a:avLst/>
            <a:gdLst/>
            <a:ahLst/>
            <a:cxnLst/>
            <a:rect l="l" t="t" r="r" b="b"/>
            <a:pathLst>
              <a:path w="9697" h="4330" extrusionOk="0">
                <a:moveTo>
                  <a:pt x="82" y="0"/>
                </a:moveTo>
                <a:cubicBezTo>
                  <a:pt x="41" y="0"/>
                  <a:pt x="13" y="5"/>
                  <a:pt x="1" y="13"/>
                </a:cubicBezTo>
                <a:lnTo>
                  <a:pt x="1" y="2658"/>
                </a:lnTo>
                <a:lnTo>
                  <a:pt x="9697" y="4329"/>
                </a:lnTo>
                <a:lnTo>
                  <a:pt x="9697" y="2293"/>
                </a:lnTo>
                <a:cubicBezTo>
                  <a:pt x="9697" y="2293"/>
                  <a:pt x="1058" y="0"/>
                  <a:pt x="8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6" name="Google Shape;5576;p52"/>
          <p:cNvSpPr/>
          <p:nvPr/>
        </p:nvSpPr>
        <p:spPr>
          <a:xfrm>
            <a:off x="1645514" y="8900668"/>
            <a:ext cx="622068" cy="213372"/>
          </a:xfrm>
          <a:custGeom>
            <a:avLst/>
            <a:gdLst/>
            <a:ahLst/>
            <a:cxnLst/>
            <a:rect l="l" t="t" r="r" b="b"/>
            <a:pathLst>
              <a:path w="10548" h="3618" extrusionOk="0">
                <a:moveTo>
                  <a:pt x="9788" y="1"/>
                </a:moveTo>
                <a:lnTo>
                  <a:pt x="0" y="1247"/>
                </a:lnTo>
                <a:lnTo>
                  <a:pt x="0" y="3618"/>
                </a:lnTo>
                <a:lnTo>
                  <a:pt x="10547" y="1247"/>
                </a:lnTo>
                <a:lnTo>
                  <a:pt x="9788"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7" name="Google Shape;5577;p52"/>
          <p:cNvSpPr/>
          <p:nvPr/>
        </p:nvSpPr>
        <p:spPr>
          <a:xfrm>
            <a:off x="2355337" y="8839217"/>
            <a:ext cx="480470" cy="104562"/>
          </a:xfrm>
          <a:custGeom>
            <a:avLst/>
            <a:gdLst/>
            <a:ahLst/>
            <a:cxnLst/>
            <a:rect l="l" t="t" r="r" b="b"/>
            <a:pathLst>
              <a:path w="8147" h="1773" extrusionOk="0">
                <a:moveTo>
                  <a:pt x="178" y="1"/>
                </a:moveTo>
                <a:cubicBezTo>
                  <a:pt x="92" y="1"/>
                  <a:pt x="32" y="4"/>
                  <a:pt x="1" y="9"/>
                </a:cubicBezTo>
                <a:lnTo>
                  <a:pt x="396" y="1772"/>
                </a:lnTo>
                <a:lnTo>
                  <a:pt x="8147" y="1772"/>
                </a:lnTo>
                <a:lnTo>
                  <a:pt x="8147" y="587"/>
                </a:lnTo>
                <a:cubicBezTo>
                  <a:pt x="8147" y="587"/>
                  <a:pt x="1434" y="1"/>
                  <a:pt x="178"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8" name="Google Shape;5578;p52"/>
          <p:cNvSpPr/>
          <p:nvPr/>
        </p:nvSpPr>
        <p:spPr>
          <a:xfrm>
            <a:off x="2963015" y="8699916"/>
            <a:ext cx="586270" cy="274352"/>
          </a:xfrm>
          <a:custGeom>
            <a:avLst/>
            <a:gdLst/>
            <a:ahLst/>
            <a:cxnLst/>
            <a:rect l="l" t="t" r="r" b="b"/>
            <a:pathLst>
              <a:path w="9941" h="4652" extrusionOk="0">
                <a:moveTo>
                  <a:pt x="9059" y="1"/>
                </a:moveTo>
                <a:lnTo>
                  <a:pt x="1" y="3253"/>
                </a:lnTo>
                <a:lnTo>
                  <a:pt x="1" y="4651"/>
                </a:lnTo>
                <a:lnTo>
                  <a:pt x="9940" y="1915"/>
                </a:lnTo>
                <a:lnTo>
                  <a:pt x="9059"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9" name="Google Shape;5579;p52"/>
          <p:cNvSpPr/>
          <p:nvPr/>
        </p:nvSpPr>
        <p:spPr>
          <a:xfrm>
            <a:off x="3723085" y="8741141"/>
            <a:ext cx="530658" cy="98666"/>
          </a:xfrm>
          <a:custGeom>
            <a:avLst/>
            <a:gdLst/>
            <a:ahLst/>
            <a:cxnLst/>
            <a:rect l="l" t="t" r="r" b="b"/>
            <a:pathLst>
              <a:path w="8998" h="1673" extrusionOk="0">
                <a:moveTo>
                  <a:pt x="396" y="1"/>
                </a:moveTo>
                <a:lnTo>
                  <a:pt x="1" y="1672"/>
                </a:lnTo>
                <a:lnTo>
                  <a:pt x="8998" y="1551"/>
                </a:lnTo>
                <a:lnTo>
                  <a:pt x="869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0" name="Google Shape;5580;p52"/>
          <p:cNvSpPr/>
          <p:nvPr/>
        </p:nvSpPr>
        <p:spPr>
          <a:xfrm>
            <a:off x="9133099" y="7886063"/>
            <a:ext cx="254654" cy="957342"/>
          </a:xfrm>
          <a:custGeom>
            <a:avLst/>
            <a:gdLst/>
            <a:ahLst/>
            <a:cxnLst/>
            <a:rect l="l" t="t" r="r" b="b"/>
            <a:pathLst>
              <a:path w="4318" h="16233" extrusionOk="0">
                <a:moveTo>
                  <a:pt x="2402" y="1"/>
                </a:moveTo>
                <a:lnTo>
                  <a:pt x="1" y="3192"/>
                </a:lnTo>
                <a:lnTo>
                  <a:pt x="275" y="16202"/>
                </a:lnTo>
                <a:lnTo>
                  <a:pt x="2828" y="16232"/>
                </a:lnTo>
                <a:lnTo>
                  <a:pt x="4317" y="2949"/>
                </a:lnTo>
                <a:lnTo>
                  <a:pt x="2402"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1" name="Google Shape;5581;p52"/>
          <p:cNvSpPr/>
          <p:nvPr/>
        </p:nvSpPr>
        <p:spPr>
          <a:xfrm>
            <a:off x="9968478" y="8040223"/>
            <a:ext cx="383692" cy="907154"/>
          </a:xfrm>
          <a:custGeom>
            <a:avLst/>
            <a:gdLst/>
            <a:ahLst/>
            <a:cxnLst/>
            <a:rect l="l" t="t" r="r" b="b"/>
            <a:pathLst>
              <a:path w="6506" h="15382" extrusionOk="0">
                <a:moveTo>
                  <a:pt x="4681" y="1"/>
                </a:moveTo>
                <a:lnTo>
                  <a:pt x="1794" y="3071"/>
                </a:lnTo>
                <a:lnTo>
                  <a:pt x="0" y="14956"/>
                </a:lnTo>
                <a:lnTo>
                  <a:pt x="2979" y="15381"/>
                </a:lnTo>
                <a:lnTo>
                  <a:pt x="6505" y="4044"/>
                </a:lnTo>
                <a:lnTo>
                  <a:pt x="468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2" name="Google Shape;5582;p52"/>
          <p:cNvSpPr/>
          <p:nvPr/>
        </p:nvSpPr>
        <p:spPr>
          <a:xfrm>
            <a:off x="8656284" y="7990034"/>
            <a:ext cx="240264" cy="806720"/>
          </a:xfrm>
          <a:custGeom>
            <a:avLst/>
            <a:gdLst/>
            <a:ahLst/>
            <a:cxnLst/>
            <a:rect l="l" t="t" r="r" b="b"/>
            <a:pathLst>
              <a:path w="4074" h="13679" extrusionOk="0">
                <a:moveTo>
                  <a:pt x="2280" y="1"/>
                </a:moveTo>
                <a:lnTo>
                  <a:pt x="1" y="3983"/>
                </a:lnTo>
                <a:lnTo>
                  <a:pt x="1460" y="13648"/>
                </a:lnTo>
                <a:lnTo>
                  <a:pt x="3648" y="13679"/>
                </a:lnTo>
                <a:lnTo>
                  <a:pt x="4074" y="3223"/>
                </a:lnTo>
                <a:lnTo>
                  <a:pt x="2280"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3" name="Google Shape;5583;p52"/>
          <p:cNvSpPr/>
          <p:nvPr/>
        </p:nvSpPr>
        <p:spPr>
          <a:xfrm>
            <a:off x="10459623" y="8312747"/>
            <a:ext cx="227762" cy="724214"/>
          </a:xfrm>
          <a:custGeom>
            <a:avLst/>
            <a:gdLst/>
            <a:ahLst/>
            <a:cxnLst/>
            <a:rect l="l" t="t" r="r" b="b"/>
            <a:pathLst>
              <a:path w="3862" h="12280" extrusionOk="0">
                <a:moveTo>
                  <a:pt x="2250" y="0"/>
                </a:moveTo>
                <a:lnTo>
                  <a:pt x="183" y="3283"/>
                </a:lnTo>
                <a:lnTo>
                  <a:pt x="1" y="11946"/>
                </a:lnTo>
                <a:lnTo>
                  <a:pt x="1916" y="12280"/>
                </a:lnTo>
                <a:lnTo>
                  <a:pt x="3861" y="3192"/>
                </a:lnTo>
                <a:lnTo>
                  <a:pt x="2250"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4" name="Google Shape;5584;p52"/>
          <p:cNvSpPr/>
          <p:nvPr/>
        </p:nvSpPr>
        <p:spPr>
          <a:xfrm>
            <a:off x="9504168" y="8215908"/>
            <a:ext cx="335272" cy="688416"/>
          </a:xfrm>
          <a:custGeom>
            <a:avLst/>
            <a:gdLst/>
            <a:ahLst/>
            <a:cxnLst/>
            <a:rect l="l" t="t" r="r" b="b"/>
            <a:pathLst>
              <a:path w="5685" h="11673" extrusionOk="0">
                <a:moveTo>
                  <a:pt x="4287" y="1"/>
                </a:moveTo>
                <a:lnTo>
                  <a:pt x="1338" y="3040"/>
                </a:lnTo>
                <a:lnTo>
                  <a:pt x="1" y="11581"/>
                </a:lnTo>
                <a:lnTo>
                  <a:pt x="2098" y="11673"/>
                </a:lnTo>
                <a:lnTo>
                  <a:pt x="5685" y="3679"/>
                </a:lnTo>
                <a:lnTo>
                  <a:pt x="428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5" name="Google Shape;5585;p52"/>
          <p:cNvSpPr/>
          <p:nvPr/>
        </p:nvSpPr>
        <p:spPr>
          <a:xfrm>
            <a:off x="10570790" y="8497042"/>
            <a:ext cx="43052" cy="38924"/>
          </a:xfrm>
          <a:custGeom>
            <a:avLst/>
            <a:gdLst/>
            <a:ahLst/>
            <a:cxnLst/>
            <a:rect l="l" t="t" r="r" b="b"/>
            <a:pathLst>
              <a:path w="730" h="660" extrusionOk="0">
                <a:moveTo>
                  <a:pt x="387" y="0"/>
                </a:moveTo>
                <a:cubicBezTo>
                  <a:pt x="229" y="0"/>
                  <a:pt x="84" y="90"/>
                  <a:pt x="31" y="249"/>
                </a:cubicBezTo>
                <a:cubicBezTo>
                  <a:pt x="0" y="431"/>
                  <a:pt x="122" y="614"/>
                  <a:pt x="274" y="644"/>
                </a:cubicBezTo>
                <a:cubicBezTo>
                  <a:pt x="306" y="655"/>
                  <a:pt x="338" y="660"/>
                  <a:pt x="370" y="660"/>
                </a:cubicBezTo>
                <a:cubicBezTo>
                  <a:pt x="517" y="660"/>
                  <a:pt x="649" y="551"/>
                  <a:pt x="699" y="401"/>
                </a:cubicBezTo>
                <a:cubicBezTo>
                  <a:pt x="730" y="219"/>
                  <a:pt x="639" y="67"/>
                  <a:pt x="456" y="6"/>
                </a:cubicBezTo>
                <a:cubicBezTo>
                  <a:pt x="433" y="2"/>
                  <a:pt x="410" y="0"/>
                  <a:pt x="387" y="0"/>
                </a:cubicBezTo>
                <a:close/>
              </a:path>
            </a:pathLst>
          </a:custGeom>
          <a:solidFill>
            <a:srgbClr val="00191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6" name="Google Shape;5586;p52"/>
          <p:cNvSpPr/>
          <p:nvPr/>
        </p:nvSpPr>
        <p:spPr>
          <a:xfrm>
            <a:off x="9301649" y="8359337"/>
            <a:ext cx="354970" cy="250998"/>
          </a:xfrm>
          <a:custGeom>
            <a:avLst/>
            <a:gdLst/>
            <a:ahLst/>
            <a:cxnLst/>
            <a:rect l="l" t="t" r="r" b="b"/>
            <a:pathLst>
              <a:path w="6019" h="4256" extrusionOk="0">
                <a:moveTo>
                  <a:pt x="0" y="0"/>
                </a:moveTo>
                <a:lnTo>
                  <a:pt x="91" y="1672"/>
                </a:lnTo>
                <a:lnTo>
                  <a:pt x="5745" y="4256"/>
                </a:lnTo>
                <a:lnTo>
                  <a:pt x="6018" y="3161"/>
                </a:lnTo>
                <a:lnTo>
                  <a:pt x="0"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7" name="Google Shape;5587;p52"/>
          <p:cNvSpPr/>
          <p:nvPr/>
        </p:nvSpPr>
        <p:spPr>
          <a:xfrm>
            <a:off x="9726445" y="8448979"/>
            <a:ext cx="457174" cy="132694"/>
          </a:xfrm>
          <a:custGeom>
            <a:avLst/>
            <a:gdLst/>
            <a:ahLst/>
            <a:cxnLst/>
            <a:rect l="l" t="t" r="r" b="b"/>
            <a:pathLst>
              <a:path w="7752" h="2250" extrusionOk="0">
                <a:moveTo>
                  <a:pt x="7752" y="0"/>
                </a:moveTo>
                <a:lnTo>
                  <a:pt x="214" y="1368"/>
                </a:lnTo>
                <a:lnTo>
                  <a:pt x="1" y="2249"/>
                </a:lnTo>
                <a:lnTo>
                  <a:pt x="6992" y="1672"/>
                </a:lnTo>
                <a:lnTo>
                  <a:pt x="7752"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8" name="Google Shape;5588;p52"/>
          <p:cNvSpPr/>
          <p:nvPr/>
        </p:nvSpPr>
        <p:spPr>
          <a:xfrm>
            <a:off x="10205086" y="8491853"/>
            <a:ext cx="369360" cy="254714"/>
          </a:xfrm>
          <a:custGeom>
            <a:avLst/>
            <a:gdLst/>
            <a:ahLst/>
            <a:cxnLst/>
            <a:rect l="l" t="t" r="r" b="b"/>
            <a:pathLst>
              <a:path w="6263" h="4319" extrusionOk="0">
                <a:moveTo>
                  <a:pt x="439" y="1"/>
                </a:moveTo>
                <a:cubicBezTo>
                  <a:pt x="433" y="1"/>
                  <a:pt x="429" y="1"/>
                  <a:pt x="426" y="3"/>
                </a:cubicBezTo>
                <a:lnTo>
                  <a:pt x="1" y="1705"/>
                </a:lnTo>
                <a:lnTo>
                  <a:pt x="5958" y="4319"/>
                </a:lnTo>
                <a:lnTo>
                  <a:pt x="6262" y="3012"/>
                </a:lnTo>
                <a:cubicBezTo>
                  <a:pt x="6262" y="3012"/>
                  <a:pt x="801" y="1"/>
                  <a:pt x="439"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9" name="Google Shape;5589;p52"/>
          <p:cNvSpPr/>
          <p:nvPr/>
        </p:nvSpPr>
        <p:spPr>
          <a:xfrm>
            <a:off x="8781785" y="8536793"/>
            <a:ext cx="421318" cy="100434"/>
          </a:xfrm>
          <a:custGeom>
            <a:avLst/>
            <a:gdLst/>
            <a:ahLst/>
            <a:cxnLst/>
            <a:rect l="l" t="t" r="r" b="b"/>
            <a:pathLst>
              <a:path w="7144" h="1703" extrusionOk="0">
                <a:moveTo>
                  <a:pt x="365" y="1"/>
                </a:moveTo>
                <a:lnTo>
                  <a:pt x="0" y="1520"/>
                </a:lnTo>
                <a:lnTo>
                  <a:pt x="7143" y="1703"/>
                </a:lnTo>
                <a:lnTo>
                  <a:pt x="6870" y="760"/>
                </a:lnTo>
                <a:lnTo>
                  <a:pt x="365"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0" name="Google Shape;5590;p52"/>
          <p:cNvSpPr/>
          <p:nvPr/>
        </p:nvSpPr>
        <p:spPr>
          <a:xfrm>
            <a:off x="9278295" y="8563684"/>
            <a:ext cx="304842" cy="145256"/>
          </a:xfrm>
          <a:custGeom>
            <a:avLst/>
            <a:gdLst/>
            <a:ahLst/>
            <a:cxnLst/>
            <a:rect l="l" t="t" r="r" b="b"/>
            <a:pathLst>
              <a:path w="5169" h="2463" extrusionOk="0">
                <a:moveTo>
                  <a:pt x="31" y="0"/>
                </a:moveTo>
                <a:lnTo>
                  <a:pt x="1" y="1216"/>
                </a:lnTo>
                <a:lnTo>
                  <a:pt x="4955" y="2462"/>
                </a:lnTo>
                <a:lnTo>
                  <a:pt x="5168" y="1672"/>
                </a:lnTo>
                <a:cubicBezTo>
                  <a:pt x="5168" y="1672"/>
                  <a:pt x="366" y="31"/>
                  <a:pt x="3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1" name="Google Shape;5591;p52"/>
          <p:cNvSpPr/>
          <p:nvPr/>
        </p:nvSpPr>
        <p:spPr>
          <a:xfrm>
            <a:off x="9649365" y="8656925"/>
            <a:ext cx="399850" cy="91470"/>
          </a:xfrm>
          <a:custGeom>
            <a:avLst/>
            <a:gdLst/>
            <a:ahLst/>
            <a:cxnLst/>
            <a:rect l="l" t="t" r="r" b="b"/>
            <a:pathLst>
              <a:path w="6780" h="1551" extrusionOk="0">
                <a:moveTo>
                  <a:pt x="6536" y="0"/>
                </a:moveTo>
                <a:lnTo>
                  <a:pt x="214" y="638"/>
                </a:lnTo>
                <a:lnTo>
                  <a:pt x="1" y="1550"/>
                </a:lnTo>
                <a:lnTo>
                  <a:pt x="6779" y="1368"/>
                </a:lnTo>
                <a:lnTo>
                  <a:pt x="6536"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2" name="Google Shape;5592;p52"/>
          <p:cNvSpPr/>
          <p:nvPr/>
        </p:nvSpPr>
        <p:spPr>
          <a:xfrm>
            <a:off x="10158496" y="8723212"/>
            <a:ext cx="342408" cy="139888"/>
          </a:xfrm>
          <a:custGeom>
            <a:avLst/>
            <a:gdLst/>
            <a:ahLst/>
            <a:cxnLst/>
            <a:rect l="l" t="t" r="r" b="b"/>
            <a:pathLst>
              <a:path w="5806" h="2372" extrusionOk="0">
                <a:moveTo>
                  <a:pt x="487" y="1"/>
                </a:moveTo>
                <a:lnTo>
                  <a:pt x="0" y="1004"/>
                </a:lnTo>
                <a:lnTo>
                  <a:pt x="5775" y="2372"/>
                </a:lnTo>
                <a:lnTo>
                  <a:pt x="5806" y="1308"/>
                </a:lnTo>
                <a:lnTo>
                  <a:pt x="487" y="1"/>
                </a:lnTo>
                <a:close/>
              </a:path>
            </a:pathLst>
          </a:custGeom>
          <a:solidFill>
            <a:srgbClr val="0B1E27"/>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3" name="Google Shape;5593;p52"/>
          <p:cNvSpPr/>
          <p:nvPr/>
        </p:nvSpPr>
        <p:spPr>
          <a:xfrm>
            <a:off x="15075536" y="7886062"/>
            <a:ext cx="376496" cy="1421592"/>
          </a:xfrm>
          <a:custGeom>
            <a:avLst/>
            <a:gdLst/>
            <a:ahLst/>
            <a:cxnLst/>
            <a:rect l="l" t="t" r="r" b="b"/>
            <a:pathLst>
              <a:path w="6384" h="24105" extrusionOk="0">
                <a:moveTo>
                  <a:pt x="3587" y="1"/>
                </a:moveTo>
                <a:lnTo>
                  <a:pt x="1" y="4743"/>
                </a:lnTo>
                <a:lnTo>
                  <a:pt x="396" y="24074"/>
                </a:lnTo>
                <a:lnTo>
                  <a:pt x="4195" y="24105"/>
                </a:lnTo>
                <a:lnTo>
                  <a:pt x="6384" y="4378"/>
                </a:lnTo>
                <a:lnTo>
                  <a:pt x="358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4" name="Google Shape;5594;p52"/>
          <p:cNvSpPr/>
          <p:nvPr/>
        </p:nvSpPr>
        <p:spPr>
          <a:xfrm>
            <a:off x="16316016" y="8115533"/>
            <a:ext cx="568284" cy="1346282"/>
          </a:xfrm>
          <a:custGeom>
            <a:avLst/>
            <a:gdLst/>
            <a:ahLst/>
            <a:cxnLst/>
            <a:rect l="l" t="t" r="r" b="b"/>
            <a:pathLst>
              <a:path w="9636" h="22828" extrusionOk="0">
                <a:moveTo>
                  <a:pt x="6931" y="1"/>
                </a:moveTo>
                <a:lnTo>
                  <a:pt x="2645" y="4560"/>
                </a:lnTo>
                <a:lnTo>
                  <a:pt x="1" y="22189"/>
                </a:lnTo>
                <a:lnTo>
                  <a:pt x="4378" y="22828"/>
                </a:lnTo>
                <a:lnTo>
                  <a:pt x="9636" y="5988"/>
                </a:lnTo>
                <a:lnTo>
                  <a:pt x="693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5" name="Google Shape;5595;p52"/>
          <p:cNvSpPr/>
          <p:nvPr/>
        </p:nvSpPr>
        <p:spPr>
          <a:xfrm>
            <a:off x="14367483" y="8042050"/>
            <a:ext cx="356798" cy="1197488"/>
          </a:xfrm>
          <a:custGeom>
            <a:avLst/>
            <a:gdLst/>
            <a:ahLst/>
            <a:cxnLst/>
            <a:rect l="l" t="t" r="r" b="b"/>
            <a:pathLst>
              <a:path w="6050" h="20305" extrusionOk="0">
                <a:moveTo>
                  <a:pt x="3374" y="0"/>
                </a:moveTo>
                <a:lnTo>
                  <a:pt x="0" y="5897"/>
                </a:lnTo>
                <a:lnTo>
                  <a:pt x="2158" y="20274"/>
                </a:lnTo>
                <a:lnTo>
                  <a:pt x="5380" y="20305"/>
                </a:lnTo>
                <a:lnTo>
                  <a:pt x="6049" y="4772"/>
                </a:lnTo>
                <a:lnTo>
                  <a:pt x="337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6" name="Google Shape;5596;p52"/>
          <p:cNvSpPr/>
          <p:nvPr/>
        </p:nvSpPr>
        <p:spPr>
          <a:xfrm>
            <a:off x="17045596" y="8518863"/>
            <a:ext cx="335272" cy="1077414"/>
          </a:xfrm>
          <a:custGeom>
            <a:avLst/>
            <a:gdLst/>
            <a:ahLst/>
            <a:cxnLst/>
            <a:rect l="l" t="t" r="r" b="b"/>
            <a:pathLst>
              <a:path w="5685" h="18269" extrusionOk="0">
                <a:moveTo>
                  <a:pt x="3314" y="1"/>
                </a:moveTo>
                <a:lnTo>
                  <a:pt x="213" y="4864"/>
                </a:lnTo>
                <a:lnTo>
                  <a:pt x="1" y="17752"/>
                </a:lnTo>
                <a:lnTo>
                  <a:pt x="2827" y="18268"/>
                </a:lnTo>
                <a:lnTo>
                  <a:pt x="5685" y="4773"/>
                </a:lnTo>
                <a:lnTo>
                  <a:pt x="331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7" name="Google Shape;5597;p52"/>
          <p:cNvSpPr/>
          <p:nvPr/>
        </p:nvSpPr>
        <p:spPr>
          <a:xfrm>
            <a:off x="15625893" y="8375436"/>
            <a:ext cx="498398" cy="1021860"/>
          </a:xfrm>
          <a:custGeom>
            <a:avLst/>
            <a:gdLst/>
            <a:ahLst/>
            <a:cxnLst/>
            <a:rect l="l" t="t" r="r" b="b"/>
            <a:pathLst>
              <a:path w="8451" h="17327" extrusionOk="0">
                <a:moveTo>
                  <a:pt x="6353" y="1"/>
                </a:moveTo>
                <a:lnTo>
                  <a:pt x="1976" y="4499"/>
                </a:lnTo>
                <a:lnTo>
                  <a:pt x="0" y="17205"/>
                </a:lnTo>
                <a:lnTo>
                  <a:pt x="3101" y="17326"/>
                </a:lnTo>
                <a:lnTo>
                  <a:pt x="8450" y="5472"/>
                </a:lnTo>
                <a:lnTo>
                  <a:pt x="635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8" name="Google Shape;5598;p52"/>
          <p:cNvSpPr/>
          <p:nvPr/>
        </p:nvSpPr>
        <p:spPr>
          <a:xfrm>
            <a:off x="14568234" y="8483007"/>
            <a:ext cx="699208" cy="234898"/>
          </a:xfrm>
          <a:custGeom>
            <a:avLst/>
            <a:gdLst/>
            <a:ahLst/>
            <a:cxnLst/>
            <a:rect l="l" t="t" r="r" b="b"/>
            <a:pathLst>
              <a:path w="11856" h="3983" extrusionOk="0">
                <a:moveTo>
                  <a:pt x="11764" y="1"/>
                </a:moveTo>
                <a:lnTo>
                  <a:pt x="1" y="2797"/>
                </a:lnTo>
                <a:lnTo>
                  <a:pt x="396" y="3982"/>
                </a:lnTo>
                <a:lnTo>
                  <a:pt x="11855" y="2675"/>
                </a:lnTo>
                <a:lnTo>
                  <a:pt x="1176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9" name="Google Shape;5599;p52"/>
          <p:cNvSpPr/>
          <p:nvPr/>
        </p:nvSpPr>
        <p:spPr>
          <a:xfrm>
            <a:off x="15324707" y="8588749"/>
            <a:ext cx="527118" cy="372958"/>
          </a:xfrm>
          <a:custGeom>
            <a:avLst/>
            <a:gdLst/>
            <a:ahLst/>
            <a:cxnLst/>
            <a:rect l="l" t="t" r="r" b="b"/>
            <a:pathLst>
              <a:path w="8938" h="6324" extrusionOk="0">
                <a:moveTo>
                  <a:pt x="1" y="1"/>
                </a:moveTo>
                <a:lnTo>
                  <a:pt x="122" y="2493"/>
                </a:lnTo>
                <a:lnTo>
                  <a:pt x="8512" y="6323"/>
                </a:lnTo>
                <a:lnTo>
                  <a:pt x="8937" y="4712"/>
                </a:lnTo>
                <a:lnTo>
                  <a:pt x="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0" name="Google Shape;5600;p52"/>
          <p:cNvSpPr/>
          <p:nvPr/>
        </p:nvSpPr>
        <p:spPr>
          <a:xfrm>
            <a:off x="15955681" y="8723212"/>
            <a:ext cx="679450" cy="195444"/>
          </a:xfrm>
          <a:custGeom>
            <a:avLst/>
            <a:gdLst/>
            <a:ahLst/>
            <a:cxnLst/>
            <a:rect l="l" t="t" r="r" b="b"/>
            <a:pathLst>
              <a:path w="11521" h="3314" extrusionOk="0">
                <a:moveTo>
                  <a:pt x="11521" y="1"/>
                </a:moveTo>
                <a:lnTo>
                  <a:pt x="305" y="2007"/>
                </a:lnTo>
                <a:lnTo>
                  <a:pt x="1" y="3314"/>
                </a:lnTo>
                <a:lnTo>
                  <a:pt x="10366" y="2463"/>
                </a:lnTo>
                <a:lnTo>
                  <a:pt x="1152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1" name="Google Shape;5601;p52"/>
          <p:cNvSpPr/>
          <p:nvPr/>
        </p:nvSpPr>
        <p:spPr>
          <a:xfrm>
            <a:off x="16665563" y="8785842"/>
            <a:ext cx="548586" cy="378384"/>
          </a:xfrm>
          <a:custGeom>
            <a:avLst/>
            <a:gdLst/>
            <a:ahLst/>
            <a:cxnLst/>
            <a:rect l="l" t="t" r="r" b="b"/>
            <a:pathLst>
              <a:path w="9302" h="6416" extrusionOk="0">
                <a:moveTo>
                  <a:pt x="655" y="0"/>
                </a:moveTo>
                <a:cubicBezTo>
                  <a:pt x="648" y="0"/>
                  <a:pt x="643" y="1"/>
                  <a:pt x="639" y="2"/>
                </a:cubicBezTo>
                <a:lnTo>
                  <a:pt x="1" y="2525"/>
                </a:lnTo>
                <a:lnTo>
                  <a:pt x="8846" y="6416"/>
                </a:lnTo>
                <a:lnTo>
                  <a:pt x="9302" y="4471"/>
                </a:lnTo>
                <a:cubicBezTo>
                  <a:pt x="9302" y="4471"/>
                  <a:pt x="1160" y="0"/>
                  <a:pt x="655"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2" name="Google Shape;5602;p52"/>
          <p:cNvSpPr/>
          <p:nvPr/>
        </p:nvSpPr>
        <p:spPr>
          <a:xfrm>
            <a:off x="14552135" y="8854076"/>
            <a:ext cx="625666" cy="147024"/>
          </a:xfrm>
          <a:custGeom>
            <a:avLst/>
            <a:gdLst/>
            <a:ahLst/>
            <a:cxnLst/>
            <a:rect l="l" t="t" r="r" b="b"/>
            <a:pathLst>
              <a:path w="10609" h="2493" extrusionOk="0">
                <a:moveTo>
                  <a:pt x="578" y="1"/>
                </a:moveTo>
                <a:lnTo>
                  <a:pt x="0" y="2219"/>
                </a:lnTo>
                <a:lnTo>
                  <a:pt x="10608" y="2493"/>
                </a:lnTo>
                <a:lnTo>
                  <a:pt x="10608" y="2493"/>
                </a:lnTo>
                <a:lnTo>
                  <a:pt x="10183" y="1125"/>
                </a:lnTo>
                <a:lnTo>
                  <a:pt x="578"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3" name="Google Shape;5603;p52"/>
          <p:cNvSpPr/>
          <p:nvPr/>
        </p:nvSpPr>
        <p:spPr>
          <a:xfrm>
            <a:off x="15290678" y="8893532"/>
            <a:ext cx="451748" cy="213372"/>
          </a:xfrm>
          <a:custGeom>
            <a:avLst/>
            <a:gdLst/>
            <a:ahLst/>
            <a:cxnLst/>
            <a:rect l="l" t="t" r="r" b="b"/>
            <a:pathLst>
              <a:path w="7660" h="3618" extrusionOk="0">
                <a:moveTo>
                  <a:pt x="31" y="0"/>
                </a:moveTo>
                <a:lnTo>
                  <a:pt x="0" y="1794"/>
                </a:lnTo>
                <a:lnTo>
                  <a:pt x="7356" y="3617"/>
                </a:lnTo>
                <a:lnTo>
                  <a:pt x="7660" y="2462"/>
                </a:lnTo>
                <a:cubicBezTo>
                  <a:pt x="7660" y="2462"/>
                  <a:pt x="547" y="31"/>
                  <a:pt x="3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4" name="Google Shape;5604;p52"/>
          <p:cNvSpPr/>
          <p:nvPr/>
        </p:nvSpPr>
        <p:spPr>
          <a:xfrm>
            <a:off x="15839204" y="9031533"/>
            <a:ext cx="597004" cy="134522"/>
          </a:xfrm>
          <a:custGeom>
            <a:avLst/>
            <a:gdLst/>
            <a:ahLst/>
            <a:cxnLst/>
            <a:rect l="l" t="t" r="r" b="b"/>
            <a:pathLst>
              <a:path w="10123" h="2281" extrusionOk="0">
                <a:moveTo>
                  <a:pt x="9727" y="1"/>
                </a:moveTo>
                <a:lnTo>
                  <a:pt x="335" y="943"/>
                </a:lnTo>
                <a:lnTo>
                  <a:pt x="0" y="2280"/>
                </a:lnTo>
                <a:lnTo>
                  <a:pt x="10122" y="2037"/>
                </a:lnTo>
                <a:lnTo>
                  <a:pt x="972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5" name="Google Shape;5605;p52"/>
          <p:cNvSpPr/>
          <p:nvPr/>
        </p:nvSpPr>
        <p:spPr>
          <a:xfrm>
            <a:off x="16595676" y="9128371"/>
            <a:ext cx="510960" cy="207946"/>
          </a:xfrm>
          <a:custGeom>
            <a:avLst/>
            <a:gdLst/>
            <a:ahLst/>
            <a:cxnLst/>
            <a:rect l="l" t="t" r="r" b="b"/>
            <a:pathLst>
              <a:path w="8664" h="3526" extrusionOk="0">
                <a:moveTo>
                  <a:pt x="760" y="0"/>
                </a:moveTo>
                <a:lnTo>
                  <a:pt x="0" y="1520"/>
                </a:lnTo>
                <a:lnTo>
                  <a:pt x="8572" y="3526"/>
                </a:lnTo>
                <a:lnTo>
                  <a:pt x="8663" y="1976"/>
                </a:lnTo>
                <a:lnTo>
                  <a:pt x="760"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6" name="Google Shape;5606;p52"/>
          <p:cNvSpPr/>
          <p:nvPr/>
        </p:nvSpPr>
        <p:spPr>
          <a:xfrm>
            <a:off x="-49499" y="8707101"/>
            <a:ext cx="18375646" cy="1685034"/>
          </a:xfrm>
          <a:custGeom>
            <a:avLst/>
            <a:gdLst/>
            <a:ahLst/>
            <a:cxnLst/>
            <a:rect l="l" t="t" r="r" b="b"/>
            <a:pathLst>
              <a:path w="284960" h="28572" extrusionOk="0">
                <a:moveTo>
                  <a:pt x="284960" y="15836"/>
                </a:moveTo>
                <a:lnTo>
                  <a:pt x="284960" y="28572"/>
                </a:lnTo>
                <a:lnTo>
                  <a:pt x="0" y="28572"/>
                </a:lnTo>
                <a:lnTo>
                  <a:pt x="0" y="13131"/>
                </a:lnTo>
                <a:cubicBezTo>
                  <a:pt x="29180" y="5228"/>
                  <a:pt x="80093" y="0"/>
                  <a:pt x="138057" y="0"/>
                </a:cubicBezTo>
                <a:cubicBezTo>
                  <a:pt x="202405" y="0"/>
                  <a:pt x="258090" y="6444"/>
                  <a:pt x="284960" y="15836"/>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7" name="Google Shape;5607;p52"/>
          <p:cNvSpPr/>
          <p:nvPr/>
        </p:nvSpPr>
        <p:spPr>
          <a:xfrm>
            <a:off x="5214504" y="8961648"/>
            <a:ext cx="268984" cy="102204"/>
          </a:xfrm>
          <a:custGeom>
            <a:avLst/>
            <a:gdLst/>
            <a:ahLst/>
            <a:cxnLst/>
            <a:rect l="l" t="t" r="r" b="b"/>
            <a:pathLst>
              <a:path w="4561" h="1733" extrusionOk="0">
                <a:moveTo>
                  <a:pt x="2281" y="0"/>
                </a:moveTo>
                <a:cubicBezTo>
                  <a:pt x="1034" y="0"/>
                  <a:pt x="1" y="395"/>
                  <a:pt x="1" y="851"/>
                </a:cubicBezTo>
                <a:cubicBezTo>
                  <a:pt x="1" y="1338"/>
                  <a:pt x="1034" y="1733"/>
                  <a:pt x="2281" y="1733"/>
                </a:cubicBezTo>
                <a:cubicBezTo>
                  <a:pt x="3557" y="1733"/>
                  <a:pt x="4560" y="1338"/>
                  <a:pt x="4560" y="851"/>
                </a:cubicBezTo>
                <a:cubicBezTo>
                  <a:pt x="4560" y="395"/>
                  <a:pt x="3557" y="0"/>
                  <a:pt x="2281" y="0"/>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8" name="Google Shape;5608;p52"/>
          <p:cNvSpPr/>
          <p:nvPr/>
        </p:nvSpPr>
        <p:spPr>
          <a:xfrm>
            <a:off x="5013752" y="9090685"/>
            <a:ext cx="95068" cy="34146"/>
          </a:xfrm>
          <a:custGeom>
            <a:avLst/>
            <a:gdLst/>
            <a:ahLst/>
            <a:cxnLst/>
            <a:rect l="l" t="t" r="r" b="b"/>
            <a:pathLst>
              <a:path w="1612" h="579" extrusionOk="0">
                <a:moveTo>
                  <a:pt x="821" y="1"/>
                </a:moveTo>
                <a:cubicBezTo>
                  <a:pt x="365" y="1"/>
                  <a:pt x="1" y="122"/>
                  <a:pt x="1" y="305"/>
                </a:cubicBezTo>
                <a:cubicBezTo>
                  <a:pt x="1" y="457"/>
                  <a:pt x="365" y="578"/>
                  <a:pt x="821" y="578"/>
                </a:cubicBezTo>
                <a:cubicBezTo>
                  <a:pt x="1247" y="578"/>
                  <a:pt x="1612" y="457"/>
                  <a:pt x="1612" y="305"/>
                </a:cubicBezTo>
                <a:cubicBezTo>
                  <a:pt x="1612" y="122"/>
                  <a:pt x="1247" y="1"/>
                  <a:pt x="821" y="1"/>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9" name="Google Shape;5609;p52"/>
          <p:cNvSpPr/>
          <p:nvPr/>
        </p:nvSpPr>
        <p:spPr>
          <a:xfrm>
            <a:off x="4531575" y="9203622"/>
            <a:ext cx="89642" cy="26952"/>
          </a:xfrm>
          <a:custGeom>
            <a:avLst/>
            <a:gdLst/>
            <a:ahLst/>
            <a:cxnLst/>
            <a:rect l="l" t="t" r="r" b="b"/>
            <a:pathLst>
              <a:path w="1520" h="457" extrusionOk="0">
                <a:moveTo>
                  <a:pt x="760" y="1"/>
                </a:moveTo>
                <a:cubicBezTo>
                  <a:pt x="335" y="1"/>
                  <a:pt x="0" y="92"/>
                  <a:pt x="0" y="244"/>
                </a:cubicBezTo>
                <a:cubicBezTo>
                  <a:pt x="0" y="365"/>
                  <a:pt x="335" y="457"/>
                  <a:pt x="760" y="457"/>
                </a:cubicBezTo>
                <a:cubicBezTo>
                  <a:pt x="1186" y="457"/>
                  <a:pt x="1520" y="365"/>
                  <a:pt x="1520" y="244"/>
                </a:cubicBezTo>
                <a:cubicBezTo>
                  <a:pt x="1520" y="92"/>
                  <a:pt x="1186" y="1"/>
                  <a:pt x="760" y="1"/>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0" name="Google Shape;5610;p52"/>
          <p:cNvSpPr/>
          <p:nvPr/>
        </p:nvSpPr>
        <p:spPr>
          <a:xfrm>
            <a:off x="5132056" y="9314790"/>
            <a:ext cx="105860" cy="34088"/>
          </a:xfrm>
          <a:custGeom>
            <a:avLst/>
            <a:gdLst/>
            <a:ahLst/>
            <a:cxnLst/>
            <a:rect l="l" t="t" r="r" b="b"/>
            <a:pathLst>
              <a:path w="1795" h="578" extrusionOk="0">
                <a:moveTo>
                  <a:pt x="882" y="0"/>
                </a:moveTo>
                <a:cubicBezTo>
                  <a:pt x="396" y="0"/>
                  <a:pt x="1" y="122"/>
                  <a:pt x="1" y="304"/>
                </a:cubicBezTo>
                <a:cubicBezTo>
                  <a:pt x="1" y="456"/>
                  <a:pt x="396" y="578"/>
                  <a:pt x="882" y="578"/>
                </a:cubicBezTo>
                <a:cubicBezTo>
                  <a:pt x="1399" y="578"/>
                  <a:pt x="1794" y="456"/>
                  <a:pt x="1794" y="304"/>
                </a:cubicBezTo>
                <a:cubicBezTo>
                  <a:pt x="1794" y="122"/>
                  <a:pt x="1399" y="0"/>
                  <a:pt x="882" y="0"/>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1" name="Google Shape;5611;p52"/>
          <p:cNvSpPr/>
          <p:nvPr/>
        </p:nvSpPr>
        <p:spPr>
          <a:xfrm>
            <a:off x="5630397" y="9377539"/>
            <a:ext cx="66406" cy="39454"/>
          </a:xfrm>
          <a:custGeom>
            <a:avLst/>
            <a:gdLst/>
            <a:ahLst/>
            <a:cxnLst/>
            <a:rect l="l" t="t" r="r" b="b"/>
            <a:pathLst>
              <a:path w="1126" h="669" extrusionOk="0">
                <a:moveTo>
                  <a:pt x="548" y="0"/>
                </a:moveTo>
                <a:cubicBezTo>
                  <a:pt x="244" y="0"/>
                  <a:pt x="1" y="122"/>
                  <a:pt x="1" y="334"/>
                </a:cubicBezTo>
                <a:cubicBezTo>
                  <a:pt x="1" y="517"/>
                  <a:pt x="244" y="669"/>
                  <a:pt x="548" y="669"/>
                </a:cubicBezTo>
                <a:cubicBezTo>
                  <a:pt x="882" y="669"/>
                  <a:pt x="1125" y="517"/>
                  <a:pt x="1125" y="334"/>
                </a:cubicBezTo>
                <a:cubicBezTo>
                  <a:pt x="1125" y="122"/>
                  <a:pt x="882" y="0"/>
                  <a:pt x="548" y="0"/>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2" name="Google Shape;5612;p52"/>
          <p:cNvSpPr/>
          <p:nvPr/>
        </p:nvSpPr>
        <p:spPr>
          <a:xfrm>
            <a:off x="5522825" y="9538837"/>
            <a:ext cx="50306" cy="58"/>
          </a:xfrm>
          <a:custGeom>
            <a:avLst/>
            <a:gdLst/>
            <a:ahLst/>
            <a:cxnLst/>
            <a:rect l="l" t="t" r="r" b="b"/>
            <a:pathLst>
              <a:path w="853" h="1" extrusionOk="0">
                <a:moveTo>
                  <a:pt x="852" y="1"/>
                </a:moveTo>
                <a:lnTo>
                  <a:pt x="427" y="1"/>
                </a:lnTo>
                <a:lnTo>
                  <a:pt x="1" y="1"/>
                </a:lnTo>
                <a:lnTo>
                  <a:pt x="427" y="1"/>
                </a:lnTo>
                <a:close/>
              </a:path>
            </a:pathLst>
          </a:custGeom>
          <a:solidFill>
            <a:srgbClr val="001F2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3" name="Google Shape;5613;p52"/>
          <p:cNvSpPr/>
          <p:nvPr/>
        </p:nvSpPr>
        <p:spPr>
          <a:xfrm>
            <a:off x="7030402" y="9528102"/>
            <a:ext cx="240264" cy="95068"/>
          </a:xfrm>
          <a:custGeom>
            <a:avLst/>
            <a:gdLst/>
            <a:ahLst/>
            <a:cxnLst/>
            <a:rect l="l" t="t" r="r" b="b"/>
            <a:pathLst>
              <a:path w="4074" h="1612" extrusionOk="0">
                <a:moveTo>
                  <a:pt x="2037" y="0"/>
                </a:moveTo>
                <a:cubicBezTo>
                  <a:pt x="913" y="0"/>
                  <a:pt x="1" y="365"/>
                  <a:pt x="1" y="821"/>
                </a:cubicBezTo>
                <a:cubicBezTo>
                  <a:pt x="1" y="1246"/>
                  <a:pt x="913" y="1611"/>
                  <a:pt x="2037" y="1611"/>
                </a:cubicBezTo>
                <a:cubicBezTo>
                  <a:pt x="3162" y="1611"/>
                  <a:pt x="4074" y="1246"/>
                  <a:pt x="4074" y="821"/>
                </a:cubicBezTo>
                <a:cubicBezTo>
                  <a:pt x="4074" y="365"/>
                  <a:pt x="3162" y="0"/>
                  <a:pt x="2037" y="0"/>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4" name="Google Shape;5614;p52"/>
          <p:cNvSpPr/>
          <p:nvPr/>
        </p:nvSpPr>
        <p:spPr>
          <a:xfrm>
            <a:off x="15018212" y="9329120"/>
            <a:ext cx="240264" cy="95068"/>
          </a:xfrm>
          <a:custGeom>
            <a:avLst/>
            <a:gdLst/>
            <a:ahLst/>
            <a:cxnLst/>
            <a:rect l="l" t="t" r="r" b="b"/>
            <a:pathLst>
              <a:path w="4074" h="1612" extrusionOk="0">
                <a:moveTo>
                  <a:pt x="2037" y="0"/>
                </a:moveTo>
                <a:cubicBezTo>
                  <a:pt x="912" y="0"/>
                  <a:pt x="0" y="365"/>
                  <a:pt x="0" y="821"/>
                </a:cubicBezTo>
                <a:cubicBezTo>
                  <a:pt x="0" y="1247"/>
                  <a:pt x="912" y="1611"/>
                  <a:pt x="2037" y="1611"/>
                </a:cubicBezTo>
                <a:cubicBezTo>
                  <a:pt x="3161" y="1611"/>
                  <a:pt x="4073" y="1247"/>
                  <a:pt x="4073" y="821"/>
                </a:cubicBezTo>
                <a:cubicBezTo>
                  <a:pt x="4073" y="365"/>
                  <a:pt x="3161" y="0"/>
                  <a:pt x="2037" y="0"/>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5" name="Google Shape;5615;p52"/>
          <p:cNvSpPr/>
          <p:nvPr/>
        </p:nvSpPr>
        <p:spPr>
          <a:xfrm>
            <a:off x="6856544" y="9336257"/>
            <a:ext cx="95068" cy="39514"/>
          </a:xfrm>
          <a:custGeom>
            <a:avLst/>
            <a:gdLst/>
            <a:ahLst/>
            <a:cxnLst/>
            <a:rect l="l" t="t" r="r" b="b"/>
            <a:pathLst>
              <a:path w="1612" h="670" extrusionOk="0">
                <a:moveTo>
                  <a:pt x="821" y="1"/>
                </a:moveTo>
                <a:cubicBezTo>
                  <a:pt x="365" y="1"/>
                  <a:pt x="0" y="153"/>
                  <a:pt x="0" y="335"/>
                </a:cubicBezTo>
                <a:cubicBezTo>
                  <a:pt x="0" y="548"/>
                  <a:pt x="365" y="670"/>
                  <a:pt x="821" y="670"/>
                </a:cubicBezTo>
                <a:cubicBezTo>
                  <a:pt x="1247" y="670"/>
                  <a:pt x="1611" y="548"/>
                  <a:pt x="1611" y="335"/>
                </a:cubicBezTo>
                <a:cubicBezTo>
                  <a:pt x="1611" y="153"/>
                  <a:pt x="1247" y="1"/>
                  <a:pt x="821" y="1"/>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6" name="Google Shape;5616;p52"/>
          <p:cNvSpPr/>
          <p:nvPr/>
        </p:nvSpPr>
        <p:spPr>
          <a:xfrm>
            <a:off x="7025037" y="8900668"/>
            <a:ext cx="66406" cy="21584"/>
          </a:xfrm>
          <a:custGeom>
            <a:avLst/>
            <a:gdLst/>
            <a:ahLst/>
            <a:cxnLst/>
            <a:rect l="l" t="t" r="r" b="b"/>
            <a:pathLst>
              <a:path w="1126" h="366" extrusionOk="0">
                <a:moveTo>
                  <a:pt x="548" y="1"/>
                </a:moveTo>
                <a:cubicBezTo>
                  <a:pt x="244" y="1"/>
                  <a:pt x="1" y="92"/>
                  <a:pt x="1" y="183"/>
                </a:cubicBezTo>
                <a:cubicBezTo>
                  <a:pt x="1" y="305"/>
                  <a:pt x="244" y="366"/>
                  <a:pt x="548" y="366"/>
                </a:cubicBezTo>
                <a:cubicBezTo>
                  <a:pt x="882" y="366"/>
                  <a:pt x="1125" y="305"/>
                  <a:pt x="1125" y="183"/>
                </a:cubicBezTo>
                <a:cubicBezTo>
                  <a:pt x="1125" y="92"/>
                  <a:pt x="882" y="1"/>
                  <a:pt x="548" y="1"/>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7" name="Google Shape;5617;p52"/>
          <p:cNvSpPr/>
          <p:nvPr/>
        </p:nvSpPr>
        <p:spPr>
          <a:xfrm>
            <a:off x="7489347" y="8845112"/>
            <a:ext cx="50246" cy="10792"/>
          </a:xfrm>
          <a:custGeom>
            <a:avLst/>
            <a:gdLst/>
            <a:ahLst/>
            <a:cxnLst/>
            <a:rect l="l" t="t" r="r" b="b"/>
            <a:pathLst>
              <a:path w="852" h="183" extrusionOk="0">
                <a:moveTo>
                  <a:pt x="426" y="1"/>
                </a:moveTo>
                <a:cubicBezTo>
                  <a:pt x="213" y="1"/>
                  <a:pt x="0" y="31"/>
                  <a:pt x="0" y="92"/>
                </a:cubicBezTo>
                <a:cubicBezTo>
                  <a:pt x="0" y="122"/>
                  <a:pt x="213" y="183"/>
                  <a:pt x="426" y="183"/>
                </a:cubicBezTo>
                <a:cubicBezTo>
                  <a:pt x="669" y="183"/>
                  <a:pt x="851" y="122"/>
                  <a:pt x="851" y="92"/>
                </a:cubicBezTo>
                <a:cubicBezTo>
                  <a:pt x="851" y="31"/>
                  <a:pt x="669" y="1"/>
                  <a:pt x="426" y="1"/>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8" name="Google Shape;5618;p52"/>
          <p:cNvSpPr/>
          <p:nvPr/>
        </p:nvSpPr>
        <p:spPr>
          <a:xfrm>
            <a:off x="7518009" y="9433094"/>
            <a:ext cx="39514" cy="10792"/>
          </a:xfrm>
          <a:custGeom>
            <a:avLst/>
            <a:gdLst/>
            <a:ahLst/>
            <a:cxnLst/>
            <a:rect l="l" t="t" r="r" b="b"/>
            <a:pathLst>
              <a:path w="670" h="183" extrusionOk="0">
                <a:moveTo>
                  <a:pt x="335" y="0"/>
                </a:moveTo>
                <a:cubicBezTo>
                  <a:pt x="152" y="0"/>
                  <a:pt x="0" y="31"/>
                  <a:pt x="0" y="91"/>
                </a:cubicBezTo>
                <a:cubicBezTo>
                  <a:pt x="0" y="152"/>
                  <a:pt x="152" y="183"/>
                  <a:pt x="335" y="183"/>
                </a:cubicBezTo>
                <a:cubicBezTo>
                  <a:pt x="517" y="183"/>
                  <a:pt x="669" y="152"/>
                  <a:pt x="669" y="91"/>
                </a:cubicBezTo>
                <a:cubicBezTo>
                  <a:pt x="669" y="31"/>
                  <a:pt x="517" y="0"/>
                  <a:pt x="335" y="0"/>
                </a:cubicBezTo>
                <a:close/>
              </a:path>
            </a:pathLst>
          </a:custGeom>
          <a:solidFill>
            <a:srgbClr val="001F2D"/>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9" name="Google Shape;5619;p52"/>
          <p:cNvSpPr/>
          <p:nvPr/>
        </p:nvSpPr>
        <p:spPr>
          <a:xfrm>
            <a:off x="10138741" y="9404372"/>
            <a:ext cx="184710" cy="73600"/>
          </a:xfrm>
          <a:custGeom>
            <a:avLst/>
            <a:gdLst/>
            <a:ahLst/>
            <a:cxnLst/>
            <a:rect l="l" t="t" r="r" b="b"/>
            <a:pathLst>
              <a:path w="3132" h="1248" extrusionOk="0">
                <a:moveTo>
                  <a:pt x="1582" y="1"/>
                </a:moveTo>
                <a:cubicBezTo>
                  <a:pt x="700" y="1"/>
                  <a:pt x="1" y="275"/>
                  <a:pt x="1" y="639"/>
                </a:cubicBezTo>
                <a:cubicBezTo>
                  <a:pt x="1" y="974"/>
                  <a:pt x="700" y="1247"/>
                  <a:pt x="1582" y="1247"/>
                </a:cubicBezTo>
                <a:cubicBezTo>
                  <a:pt x="2433" y="1247"/>
                  <a:pt x="3132" y="974"/>
                  <a:pt x="3132" y="639"/>
                </a:cubicBezTo>
                <a:cubicBezTo>
                  <a:pt x="3132" y="275"/>
                  <a:pt x="2433" y="1"/>
                  <a:pt x="1582" y="1"/>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0" name="Google Shape;5620;p52"/>
          <p:cNvSpPr/>
          <p:nvPr/>
        </p:nvSpPr>
        <p:spPr>
          <a:xfrm>
            <a:off x="11646318" y="9035131"/>
            <a:ext cx="129156" cy="39514"/>
          </a:xfrm>
          <a:custGeom>
            <a:avLst/>
            <a:gdLst/>
            <a:ahLst/>
            <a:cxnLst/>
            <a:rect l="l" t="t" r="r" b="b"/>
            <a:pathLst>
              <a:path w="2190" h="670" extrusionOk="0">
                <a:moveTo>
                  <a:pt x="1095" y="0"/>
                </a:moveTo>
                <a:cubicBezTo>
                  <a:pt x="487" y="0"/>
                  <a:pt x="1" y="152"/>
                  <a:pt x="1" y="335"/>
                </a:cubicBezTo>
                <a:cubicBezTo>
                  <a:pt x="1" y="517"/>
                  <a:pt x="487" y="669"/>
                  <a:pt x="1095" y="669"/>
                </a:cubicBezTo>
                <a:cubicBezTo>
                  <a:pt x="1703" y="669"/>
                  <a:pt x="2189" y="517"/>
                  <a:pt x="2189" y="335"/>
                </a:cubicBezTo>
                <a:cubicBezTo>
                  <a:pt x="2189" y="152"/>
                  <a:pt x="1703" y="0"/>
                  <a:pt x="1095" y="0"/>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1" name="Google Shape;5621;p52"/>
          <p:cNvSpPr/>
          <p:nvPr/>
        </p:nvSpPr>
        <p:spPr>
          <a:xfrm>
            <a:off x="15507588" y="9675069"/>
            <a:ext cx="129096" cy="39514"/>
          </a:xfrm>
          <a:custGeom>
            <a:avLst/>
            <a:gdLst/>
            <a:ahLst/>
            <a:cxnLst/>
            <a:rect l="l" t="t" r="r" b="b"/>
            <a:pathLst>
              <a:path w="2189" h="670" extrusionOk="0">
                <a:moveTo>
                  <a:pt x="1094" y="1"/>
                </a:moveTo>
                <a:cubicBezTo>
                  <a:pt x="486" y="1"/>
                  <a:pt x="0" y="153"/>
                  <a:pt x="0" y="335"/>
                </a:cubicBezTo>
                <a:cubicBezTo>
                  <a:pt x="0" y="517"/>
                  <a:pt x="486" y="669"/>
                  <a:pt x="1094" y="669"/>
                </a:cubicBezTo>
                <a:cubicBezTo>
                  <a:pt x="1672" y="669"/>
                  <a:pt x="2189" y="517"/>
                  <a:pt x="2189" y="335"/>
                </a:cubicBezTo>
                <a:cubicBezTo>
                  <a:pt x="2189" y="153"/>
                  <a:pt x="1672" y="1"/>
                  <a:pt x="1094" y="1"/>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2" name="Google Shape;5622;p52"/>
          <p:cNvSpPr/>
          <p:nvPr/>
        </p:nvSpPr>
        <p:spPr>
          <a:xfrm>
            <a:off x="11495755" y="9198255"/>
            <a:ext cx="84334" cy="32318"/>
          </a:xfrm>
          <a:custGeom>
            <a:avLst/>
            <a:gdLst/>
            <a:ahLst/>
            <a:cxnLst/>
            <a:rect l="l" t="t" r="r" b="b"/>
            <a:pathLst>
              <a:path w="1430" h="548" extrusionOk="0">
                <a:moveTo>
                  <a:pt x="700" y="0"/>
                </a:moveTo>
                <a:cubicBezTo>
                  <a:pt x="304" y="0"/>
                  <a:pt x="0" y="122"/>
                  <a:pt x="0" y="274"/>
                </a:cubicBezTo>
                <a:cubicBezTo>
                  <a:pt x="0" y="426"/>
                  <a:pt x="304" y="548"/>
                  <a:pt x="700" y="548"/>
                </a:cubicBezTo>
                <a:cubicBezTo>
                  <a:pt x="1095" y="548"/>
                  <a:pt x="1429" y="426"/>
                  <a:pt x="1429" y="274"/>
                </a:cubicBezTo>
                <a:cubicBezTo>
                  <a:pt x="1429" y="122"/>
                  <a:pt x="1095" y="0"/>
                  <a:pt x="700" y="0"/>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3" name="Google Shape;5623;p52"/>
          <p:cNvSpPr/>
          <p:nvPr/>
        </p:nvSpPr>
        <p:spPr>
          <a:xfrm>
            <a:off x="14752885" y="9477914"/>
            <a:ext cx="84334" cy="34088"/>
          </a:xfrm>
          <a:custGeom>
            <a:avLst/>
            <a:gdLst/>
            <a:ahLst/>
            <a:cxnLst/>
            <a:rect l="l" t="t" r="r" b="b"/>
            <a:pathLst>
              <a:path w="1430" h="578" extrusionOk="0">
                <a:moveTo>
                  <a:pt x="700" y="0"/>
                </a:moveTo>
                <a:cubicBezTo>
                  <a:pt x="304" y="0"/>
                  <a:pt x="0" y="122"/>
                  <a:pt x="0" y="274"/>
                </a:cubicBezTo>
                <a:cubicBezTo>
                  <a:pt x="0" y="426"/>
                  <a:pt x="304" y="578"/>
                  <a:pt x="700" y="578"/>
                </a:cubicBezTo>
                <a:cubicBezTo>
                  <a:pt x="1095" y="578"/>
                  <a:pt x="1429" y="426"/>
                  <a:pt x="1429" y="274"/>
                </a:cubicBezTo>
                <a:cubicBezTo>
                  <a:pt x="1429" y="122"/>
                  <a:pt x="1095" y="0"/>
                  <a:pt x="700" y="0"/>
                </a:cubicBezTo>
                <a:close/>
              </a:path>
            </a:pathLst>
          </a:custGeom>
          <a:solidFill>
            <a:srgbClr val="000000">
              <a:alpha val="240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4" name="Google Shape;5624;p52"/>
          <p:cNvSpPr/>
          <p:nvPr/>
        </p:nvSpPr>
        <p:spPr>
          <a:xfrm>
            <a:off x="1095158" y="9395408"/>
            <a:ext cx="1217244" cy="267156"/>
          </a:xfrm>
          <a:custGeom>
            <a:avLst/>
            <a:gdLst/>
            <a:ahLst/>
            <a:cxnLst/>
            <a:rect l="l" t="t" r="r" b="b"/>
            <a:pathLst>
              <a:path w="20640" h="4530" extrusionOk="0">
                <a:moveTo>
                  <a:pt x="20639" y="2281"/>
                </a:moveTo>
                <a:cubicBezTo>
                  <a:pt x="20639" y="3527"/>
                  <a:pt x="16019" y="4530"/>
                  <a:pt x="10305" y="4530"/>
                </a:cubicBezTo>
                <a:cubicBezTo>
                  <a:pt x="4621" y="4530"/>
                  <a:pt x="1" y="3527"/>
                  <a:pt x="1" y="2281"/>
                </a:cubicBezTo>
                <a:cubicBezTo>
                  <a:pt x="1" y="1034"/>
                  <a:pt x="4621" y="1"/>
                  <a:pt x="10305" y="1"/>
                </a:cubicBezTo>
                <a:cubicBezTo>
                  <a:pt x="16019" y="1"/>
                  <a:pt x="20639" y="1034"/>
                  <a:pt x="20639" y="2281"/>
                </a:cubicBezTo>
                <a:close/>
              </a:path>
            </a:pathLst>
          </a:custGeom>
          <a:solidFill>
            <a:srgbClr val="000000">
              <a:alpha val="223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5" name="Google Shape;5625;p52"/>
          <p:cNvSpPr/>
          <p:nvPr/>
        </p:nvSpPr>
        <p:spPr>
          <a:xfrm>
            <a:off x="1423236" y="8415716"/>
            <a:ext cx="494800" cy="447384"/>
          </a:xfrm>
          <a:custGeom>
            <a:avLst/>
            <a:gdLst/>
            <a:ahLst/>
            <a:cxnLst/>
            <a:rect l="l" t="t" r="r" b="b"/>
            <a:pathLst>
              <a:path w="8390" h="7586" extrusionOk="0">
                <a:moveTo>
                  <a:pt x="3318" y="1"/>
                </a:moveTo>
                <a:cubicBezTo>
                  <a:pt x="3022" y="1"/>
                  <a:pt x="2788" y="100"/>
                  <a:pt x="2614" y="199"/>
                </a:cubicBezTo>
                <a:cubicBezTo>
                  <a:pt x="2462" y="291"/>
                  <a:pt x="2371" y="473"/>
                  <a:pt x="2462" y="625"/>
                </a:cubicBezTo>
                <a:cubicBezTo>
                  <a:pt x="2736" y="1233"/>
                  <a:pt x="3192" y="2054"/>
                  <a:pt x="3374" y="2692"/>
                </a:cubicBezTo>
                <a:cubicBezTo>
                  <a:pt x="3526" y="3178"/>
                  <a:pt x="3040" y="3695"/>
                  <a:pt x="2553" y="3877"/>
                </a:cubicBezTo>
                <a:cubicBezTo>
                  <a:pt x="1550" y="4242"/>
                  <a:pt x="0" y="4850"/>
                  <a:pt x="0" y="4850"/>
                </a:cubicBezTo>
                <a:lnTo>
                  <a:pt x="3040" y="7586"/>
                </a:lnTo>
                <a:cubicBezTo>
                  <a:pt x="3040" y="7586"/>
                  <a:pt x="8389" y="6005"/>
                  <a:pt x="7873" y="5306"/>
                </a:cubicBezTo>
                <a:cubicBezTo>
                  <a:pt x="7447" y="4728"/>
                  <a:pt x="5350" y="3847"/>
                  <a:pt x="4620" y="3543"/>
                </a:cubicBezTo>
                <a:cubicBezTo>
                  <a:pt x="4438" y="3482"/>
                  <a:pt x="4347" y="3330"/>
                  <a:pt x="4316" y="3178"/>
                </a:cubicBezTo>
                <a:lnTo>
                  <a:pt x="3799" y="291"/>
                </a:lnTo>
                <a:cubicBezTo>
                  <a:pt x="3769" y="139"/>
                  <a:pt x="3648" y="17"/>
                  <a:pt x="3526" y="17"/>
                </a:cubicBezTo>
                <a:cubicBezTo>
                  <a:pt x="3453" y="6"/>
                  <a:pt x="3384" y="1"/>
                  <a:pt x="3318" y="1"/>
                </a:cubicBez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6" name="Google Shape;5626;p52"/>
          <p:cNvSpPr/>
          <p:nvPr/>
        </p:nvSpPr>
        <p:spPr>
          <a:xfrm>
            <a:off x="969660" y="8601310"/>
            <a:ext cx="1337376" cy="1014664"/>
          </a:xfrm>
          <a:custGeom>
            <a:avLst/>
            <a:gdLst/>
            <a:ahLst/>
            <a:cxnLst/>
            <a:rect l="l" t="t" r="r" b="b"/>
            <a:pathLst>
              <a:path w="22677" h="17205" extrusionOk="0">
                <a:moveTo>
                  <a:pt x="5199" y="15351"/>
                </a:moveTo>
                <a:cubicBezTo>
                  <a:pt x="5199" y="15351"/>
                  <a:pt x="2797" y="15472"/>
                  <a:pt x="1399" y="13648"/>
                </a:cubicBezTo>
                <a:cubicBezTo>
                  <a:pt x="122" y="11977"/>
                  <a:pt x="1" y="5715"/>
                  <a:pt x="5746" y="1976"/>
                </a:cubicBezTo>
                <a:cubicBezTo>
                  <a:pt x="8451" y="214"/>
                  <a:pt x="9424" y="2767"/>
                  <a:pt x="9424" y="2767"/>
                </a:cubicBezTo>
                <a:cubicBezTo>
                  <a:pt x="9424" y="2767"/>
                  <a:pt x="11642" y="1"/>
                  <a:pt x="13922" y="2767"/>
                </a:cubicBezTo>
                <a:cubicBezTo>
                  <a:pt x="13922" y="2767"/>
                  <a:pt x="14652" y="1369"/>
                  <a:pt x="16019" y="1794"/>
                </a:cubicBezTo>
                <a:cubicBezTo>
                  <a:pt x="19029" y="2736"/>
                  <a:pt x="22676" y="10761"/>
                  <a:pt x="20609" y="13496"/>
                </a:cubicBezTo>
                <a:cubicBezTo>
                  <a:pt x="19029" y="15654"/>
                  <a:pt x="16475" y="15290"/>
                  <a:pt x="16475" y="15290"/>
                </a:cubicBezTo>
                <a:cubicBezTo>
                  <a:pt x="16475" y="15290"/>
                  <a:pt x="15412" y="16475"/>
                  <a:pt x="12676" y="16840"/>
                </a:cubicBezTo>
                <a:cubicBezTo>
                  <a:pt x="9819" y="17205"/>
                  <a:pt x="6232" y="16354"/>
                  <a:pt x="5199" y="1535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7" name="Google Shape;5627;p52"/>
          <p:cNvSpPr/>
          <p:nvPr/>
        </p:nvSpPr>
        <p:spPr>
          <a:xfrm>
            <a:off x="1206326" y="9067390"/>
            <a:ext cx="890936" cy="369360"/>
          </a:xfrm>
          <a:custGeom>
            <a:avLst/>
            <a:gdLst/>
            <a:ahLst/>
            <a:cxnLst/>
            <a:rect l="l" t="t" r="r" b="b"/>
            <a:pathLst>
              <a:path w="15107" h="6263" extrusionOk="0">
                <a:moveTo>
                  <a:pt x="14408" y="1"/>
                </a:moveTo>
                <a:cubicBezTo>
                  <a:pt x="13678" y="609"/>
                  <a:pt x="12918" y="1095"/>
                  <a:pt x="12158" y="1460"/>
                </a:cubicBezTo>
                <a:lnTo>
                  <a:pt x="12493" y="2280"/>
                </a:lnTo>
                <a:lnTo>
                  <a:pt x="11429" y="2706"/>
                </a:lnTo>
                <a:lnTo>
                  <a:pt x="11095" y="1946"/>
                </a:lnTo>
                <a:cubicBezTo>
                  <a:pt x="8541" y="2919"/>
                  <a:pt x="6110" y="2767"/>
                  <a:pt x="4164" y="2280"/>
                </a:cubicBezTo>
                <a:lnTo>
                  <a:pt x="3952" y="3101"/>
                </a:lnTo>
                <a:lnTo>
                  <a:pt x="2857" y="2797"/>
                </a:lnTo>
                <a:lnTo>
                  <a:pt x="2979" y="1916"/>
                </a:lnTo>
                <a:cubicBezTo>
                  <a:pt x="1186" y="1308"/>
                  <a:pt x="91" y="487"/>
                  <a:pt x="91" y="487"/>
                </a:cubicBezTo>
                <a:cubicBezTo>
                  <a:pt x="91" y="487"/>
                  <a:pt x="0" y="6262"/>
                  <a:pt x="6930" y="6232"/>
                </a:cubicBezTo>
                <a:cubicBezTo>
                  <a:pt x="15107" y="6171"/>
                  <a:pt x="14408" y="1"/>
                  <a:pt x="14408" y="1"/>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8" name="Google Shape;5628;p52"/>
          <p:cNvSpPr/>
          <p:nvPr/>
        </p:nvSpPr>
        <p:spPr>
          <a:xfrm>
            <a:off x="1208097" y="9067390"/>
            <a:ext cx="889166" cy="369360"/>
          </a:xfrm>
          <a:custGeom>
            <a:avLst/>
            <a:gdLst/>
            <a:ahLst/>
            <a:cxnLst/>
            <a:rect l="l" t="t" r="r" b="b"/>
            <a:pathLst>
              <a:path w="15077" h="6263" extrusionOk="0">
                <a:moveTo>
                  <a:pt x="14378" y="1"/>
                </a:moveTo>
                <a:cubicBezTo>
                  <a:pt x="14195" y="1733"/>
                  <a:pt x="13101" y="5289"/>
                  <a:pt x="6900" y="5320"/>
                </a:cubicBezTo>
                <a:cubicBezTo>
                  <a:pt x="1794" y="5350"/>
                  <a:pt x="487" y="2219"/>
                  <a:pt x="183" y="578"/>
                </a:cubicBezTo>
                <a:cubicBezTo>
                  <a:pt x="92" y="548"/>
                  <a:pt x="61" y="517"/>
                  <a:pt x="61" y="517"/>
                </a:cubicBezTo>
                <a:cubicBezTo>
                  <a:pt x="61" y="517"/>
                  <a:pt x="1" y="6262"/>
                  <a:pt x="6900" y="6232"/>
                </a:cubicBezTo>
                <a:cubicBezTo>
                  <a:pt x="15077" y="6171"/>
                  <a:pt x="14378" y="1"/>
                  <a:pt x="14378" y="1"/>
                </a:cubicBezTo>
                <a:cubicBezTo>
                  <a:pt x="14378" y="1"/>
                  <a:pt x="14378" y="1"/>
                  <a:pt x="14378"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9" name="Google Shape;5629;p52"/>
          <p:cNvSpPr/>
          <p:nvPr/>
        </p:nvSpPr>
        <p:spPr>
          <a:xfrm>
            <a:off x="1285176" y="8789558"/>
            <a:ext cx="358568" cy="326308"/>
          </a:xfrm>
          <a:custGeom>
            <a:avLst/>
            <a:gdLst/>
            <a:ahLst/>
            <a:cxnLst/>
            <a:rect l="l" t="t" r="r" b="b"/>
            <a:pathLst>
              <a:path w="6080" h="5533" extrusionOk="0">
                <a:moveTo>
                  <a:pt x="2706" y="5076"/>
                </a:moveTo>
                <a:cubicBezTo>
                  <a:pt x="1460" y="4864"/>
                  <a:pt x="1" y="3374"/>
                  <a:pt x="3040" y="1702"/>
                </a:cubicBezTo>
                <a:cubicBezTo>
                  <a:pt x="6080" y="0"/>
                  <a:pt x="5350" y="5532"/>
                  <a:pt x="2706" y="5076"/>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30" name="Google Shape;5630;p52"/>
          <p:cNvSpPr/>
          <p:nvPr/>
        </p:nvSpPr>
        <p:spPr>
          <a:xfrm>
            <a:off x="1704666" y="8870237"/>
            <a:ext cx="195444" cy="177514"/>
          </a:xfrm>
          <a:custGeom>
            <a:avLst/>
            <a:gdLst/>
            <a:ahLst/>
            <a:cxnLst/>
            <a:rect l="l" t="t" r="r" b="b"/>
            <a:pathLst>
              <a:path w="3314" h="3010" extrusionOk="0">
                <a:moveTo>
                  <a:pt x="1824" y="2766"/>
                </a:moveTo>
                <a:cubicBezTo>
                  <a:pt x="2523" y="2645"/>
                  <a:pt x="3313" y="1824"/>
                  <a:pt x="1642" y="912"/>
                </a:cubicBezTo>
                <a:cubicBezTo>
                  <a:pt x="0" y="0"/>
                  <a:pt x="395" y="3009"/>
                  <a:pt x="1824" y="2766"/>
                </a:cubicBezTo>
                <a:close/>
              </a:path>
            </a:pathLst>
          </a:custGeom>
          <a:solidFill>
            <a:srgbClr val="2F0D09"/>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31" name="Google Shape;5631;p52"/>
          <p:cNvSpPr/>
          <p:nvPr/>
        </p:nvSpPr>
        <p:spPr>
          <a:xfrm>
            <a:off x="1326401" y="8961648"/>
            <a:ext cx="245630" cy="138060"/>
          </a:xfrm>
          <a:custGeom>
            <a:avLst/>
            <a:gdLst/>
            <a:ahLst/>
            <a:cxnLst/>
            <a:rect l="l" t="t" r="r" b="b"/>
            <a:pathLst>
              <a:path w="4165" h="2341" extrusionOk="0">
                <a:moveTo>
                  <a:pt x="2250" y="1611"/>
                </a:moveTo>
                <a:cubicBezTo>
                  <a:pt x="1490" y="1490"/>
                  <a:pt x="639" y="851"/>
                  <a:pt x="821" y="0"/>
                </a:cubicBezTo>
                <a:cubicBezTo>
                  <a:pt x="1" y="1125"/>
                  <a:pt x="1065" y="2006"/>
                  <a:pt x="2007" y="2158"/>
                </a:cubicBezTo>
                <a:cubicBezTo>
                  <a:pt x="3071" y="2341"/>
                  <a:pt x="3861" y="1520"/>
                  <a:pt x="4165" y="608"/>
                </a:cubicBezTo>
                <a:cubicBezTo>
                  <a:pt x="3770" y="1277"/>
                  <a:pt x="3101" y="1763"/>
                  <a:pt x="2250" y="161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32" name="Google Shape;5632;p52"/>
          <p:cNvSpPr/>
          <p:nvPr/>
        </p:nvSpPr>
        <p:spPr>
          <a:xfrm>
            <a:off x="1738694" y="8965244"/>
            <a:ext cx="136292" cy="75312"/>
          </a:xfrm>
          <a:custGeom>
            <a:avLst/>
            <a:gdLst/>
            <a:ahLst/>
            <a:cxnLst/>
            <a:rect l="l" t="t" r="r" b="b"/>
            <a:pathLst>
              <a:path w="2311" h="1277" extrusionOk="0">
                <a:moveTo>
                  <a:pt x="1916" y="0"/>
                </a:moveTo>
                <a:cubicBezTo>
                  <a:pt x="1885" y="365"/>
                  <a:pt x="1490" y="638"/>
                  <a:pt x="1125" y="699"/>
                </a:cubicBezTo>
                <a:cubicBezTo>
                  <a:pt x="609" y="790"/>
                  <a:pt x="213" y="456"/>
                  <a:pt x="1" y="0"/>
                </a:cubicBezTo>
                <a:cubicBezTo>
                  <a:pt x="92" y="608"/>
                  <a:pt x="548" y="1277"/>
                  <a:pt x="1247" y="1155"/>
                </a:cubicBezTo>
                <a:cubicBezTo>
                  <a:pt x="1764" y="1064"/>
                  <a:pt x="2311" y="608"/>
                  <a:pt x="1916"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33" name="Google Shape;5633;p52"/>
          <p:cNvSpPr/>
          <p:nvPr/>
        </p:nvSpPr>
        <p:spPr>
          <a:xfrm>
            <a:off x="1797847" y="8785960"/>
            <a:ext cx="125558" cy="213372"/>
          </a:xfrm>
          <a:custGeom>
            <a:avLst/>
            <a:gdLst/>
            <a:ahLst/>
            <a:cxnLst/>
            <a:rect l="l" t="t" r="r" b="b"/>
            <a:pathLst>
              <a:path w="2129" h="3618" extrusionOk="0">
                <a:moveTo>
                  <a:pt x="1" y="0"/>
                </a:moveTo>
                <a:cubicBezTo>
                  <a:pt x="1" y="1"/>
                  <a:pt x="1916" y="2007"/>
                  <a:pt x="1794" y="3618"/>
                </a:cubicBezTo>
                <a:cubicBezTo>
                  <a:pt x="1794" y="3618"/>
                  <a:pt x="2128" y="1733"/>
                  <a:pt x="1" y="0"/>
                </a:cubicBezTo>
                <a:close/>
              </a:path>
            </a:pathLst>
          </a:custGeom>
          <a:solidFill>
            <a:srgbClr val="000000">
              <a:alpha val="38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34" name="Google Shape;5634;p52"/>
          <p:cNvSpPr/>
          <p:nvPr/>
        </p:nvSpPr>
        <p:spPr>
          <a:xfrm>
            <a:off x="1469827" y="8785960"/>
            <a:ext cx="46650" cy="69944"/>
          </a:xfrm>
          <a:custGeom>
            <a:avLst/>
            <a:gdLst/>
            <a:ahLst/>
            <a:cxnLst/>
            <a:rect l="l" t="t" r="r" b="b"/>
            <a:pathLst>
              <a:path w="791" h="1186" extrusionOk="0">
                <a:moveTo>
                  <a:pt x="791" y="0"/>
                </a:moveTo>
                <a:cubicBezTo>
                  <a:pt x="0" y="487"/>
                  <a:pt x="213" y="1186"/>
                  <a:pt x="213" y="1186"/>
                </a:cubicBezTo>
                <a:cubicBezTo>
                  <a:pt x="335" y="578"/>
                  <a:pt x="791" y="1"/>
                  <a:pt x="791" y="0"/>
                </a:cubicBezTo>
                <a:close/>
              </a:path>
            </a:pathLst>
          </a:custGeom>
          <a:solidFill>
            <a:srgbClr val="000000">
              <a:alpha val="3855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35" name="Google Shape;5635;p52"/>
          <p:cNvSpPr/>
          <p:nvPr/>
        </p:nvSpPr>
        <p:spPr>
          <a:xfrm>
            <a:off x="1143578" y="8681222"/>
            <a:ext cx="645364" cy="183648"/>
          </a:xfrm>
          <a:custGeom>
            <a:avLst/>
            <a:gdLst/>
            <a:ahLst/>
            <a:cxnLst/>
            <a:rect l="l" t="t" r="r" b="b"/>
            <a:pathLst>
              <a:path w="10943" h="3114" extrusionOk="0">
                <a:moveTo>
                  <a:pt x="4550" y="1"/>
                </a:moveTo>
                <a:cubicBezTo>
                  <a:pt x="4071" y="1"/>
                  <a:pt x="3491" y="169"/>
                  <a:pt x="2797" y="621"/>
                </a:cubicBezTo>
                <a:cubicBezTo>
                  <a:pt x="1642" y="1351"/>
                  <a:pt x="730" y="2202"/>
                  <a:pt x="0" y="3114"/>
                </a:cubicBezTo>
                <a:cubicBezTo>
                  <a:pt x="639" y="2415"/>
                  <a:pt x="1429" y="1746"/>
                  <a:pt x="2341" y="1138"/>
                </a:cubicBezTo>
                <a:cubicBezTo>
                  <a:pt x="3035" y="686"/>
                  <a:pt x="3617" y="518"/>
                  <a:pt x="4099" y="518"/>
                </a:cubicBezTo>
                <a:cubicBezTo>
                  <a:pt x="5495" y="518"/>
                  <a:pt x="6049" y="1928"/>
                  <a:pt x="6049" y="1928"/>
                </a:cubicBezTo>
                <a:cubicBezTo>
                  <a:pt x="6049" y="1928"/>
                  <a:pt x="7035" y="699"/>
                  <a:pt x="8359" y="699"/>
                </a:cubicBezTo>
                <a:cubicBezTo>
                  <a:pt x="9021" y="699"/>
                  <a:pt x="9767" y="1006"/>
                  <a:pt x="10517" y="1928"/>
                </a:cubicBezTo>
                <a:cubicBezTo>
                  <a:pt x="10517" y="1928"/>
                  <a:pt x="10669" y="1655"/>
                  <a:pt x="10943" y="1381"/>
                </a:cubicBezTo>
                <a:cubicBezTo>
                  <a:pt x="10199" y="486"/>
                  <a:pt x="9458" y="187"/>
                  <a:pt x="8799" y="187"/>
                </a:cubicBezTo>
                <a:cubicBezTo>
                  <a:pt x="7468" y="187"/>
                  <a:pt x="6475" y="1412"/>
                  <a:pt x="6475" y="1412"/>
                </a:cubicBezTo>
                <a:cubicBezTo>
                  <a:pt x="6475" y="1412"/>
                  <a:pt x="5937" y="1"/>
                  <a:pt x="4550" y="1"/>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36" name="Google Shape;5636;p52"/>
          <p:cNvSpPr/>
          <p:nvPr/>
        </p:nvSpPr>
        <p:spPr>
          <a:xfrm>
            <a:off x="1792480" y="8702334"/>
            <a:ext cx="514556" cy="723624"/>
          </a:xfrm>
          <a:custGeom>
            <a:avLst/>
            <a:gdLst/>
            <a:ahLst/>
            <a:cxnLst/>
            <a:rect l="l" t="t" r="r" b="b"/>
            <a:pathLst>
              <a:path w="8725" h="12270" extrusionOk="0">
                <a:moveTo>
                  <a:pt x="1563" y="0"/>
                </a:moveTo>
                <a:cubicBezTo>
                  <a:pt x="700" y="0"/>
                  <a:pt x="155" y="731"/>
                  <a:pt x="1" y="963"/>
                </a:cubicBezTo>
                <a:cubicBezTo>
                  <a:pt x="275" y="734"/>
                  <a:pt x="653" y="522"/>
                  <a:pt x="1121" y="522"/>
                </a:cubicBezTo>
                <a:cubicBezTo>
                  <a:pt x="1275" y="522"/>
                  <a:pt x="1439" y="545"/>
                  <a:pt x="1612" y="598"/>
                </a:cubicBezTo>
                <a:cubicBezTo>
                  <a:pt x="4621" y="1540"/>
                  <a:pt x="8268" y="9473"/>
                  <a:pt x="6262" y="12270"/>
                </a:cubicBezTo>
                <a:cubicBezTo>
                  <a:pt x="6384" y="12118"/>
                  <a:pt x="6536" y="11966"/>
                  <a:pt x="6657" y="11783"/>
                </a:cubicBezTo>
                <a:cubicBezTo>
                  <a:pt x="8724" y="9048"/>
                  <a:pt x="5077" y="1023"/>
                  <a:pt x="2067" y="81"/>
                </a:cubicBezTo>
                <a:cubicBezTo>
                  <a:pt x="1889" y="25"/>
                  <a:pt x="1721" y="0"/>
                  <a:pt x="1563"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37" name="Google Shape;5637;p52"/>
          <p:cNvSpPr/>
          <p:nvPr/>
        </p:nvSpPr>
        <p:spPr>
          <a:xfrm>
            <a:off x="1571973" y="8414597"/>
            <a:ext cx="297646" cy="314042"/>
          </a:xfrm>
          <a:custGeom>
            <a:avLst/>
            <a:gdLst/>
            <a:ahLst/>
            <a:cxnLst/>
            <a:rect l="l" t="t" r="r" b="b"/>
            <a:pathLst>
              <a:path w="5047" h="5325" extrusionOk="0">
                <a:moveTo>
                  <a:pt x="882" y="1"/>
                </a:moveTo>
                <a:cubicBezTo>
                  <a:pt x="546" y="1"/>
                  <a:pt x="282" y="110"/>
                  <a:pt x="92" y="218"/>
                </a:cubicBezTo>
                <a:cubicBezTo>
                  <a:pt x="31" y="218"/>
                  <a:pt x="1" y="249"/>
                  <a:pt x="1" y="279"/>
                </a:cubicBezTo>
                <a:cubicBezTo>
                  <a:pt x="214" y="264"/>
                  <a:pt x="464" y="256"/>
                  <a:pt x="670" y="256"/>
                </a:cubicBezTo>
                <a:cubicBezTo>
                  <a:pt x="875" y="256"/>
                  <a:pt x="1034" y="264"/>
                  <a:pt x="1065" y="279"/>
                </a:cubicBezTo>
                <a:cubicBezTo>
                  <a:pt x="1186" y="310"/>
                  <a:pt x="1521" y="3197"/>
                  <a:pt x="1673" y="3471"/>
                </a:cubicBezTo>
                <a:cubicBezTo>
                  <a:pt x="1825" y="3775"/>
                  <a:pt x="4895" y="5325"/>
                  <a:pt x="4895" y="5325"/>
                </a:cubicBezTo>
                <a:lnTo>
                  <a:pt x="5047" y="5051"/>
                </a:lnTo>
                <a:cubicBezTo>
                  <a:pt x="4317" y="4504"/>
                  <a:pt x="2706" y="3805"/>
                  <a:pt x="2098" y="3562"/>
                </a:cubicBezTo>
                <a:cubicBezTo>
                  <a:pt x="1916" y="3501"/>
                  <a:pt x="1825" y="3349"/>
                  <a:pt x="1794" y="3197"/>
                </a:cubicBezTo>
                <a:lnTo>
                  <a:pt x="1277" y="310"/>
                </a:lnTo>
                <a:cubicBezTo>
                  <a:pt x="1247" y="158"/>
                  <a:pt x="1156" y="36"/>
                  <a:pt x="1004" y="6"/>
                </a:cubicBezTo>
                <a:cubicBezTo>
                  <a:pt x="962" y="2"/>
                  <a:pt x="922" y="1"/>
                  <a:pt x="882"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38" name="Google Shape;5638;p52"/>
          <p:cNvSpPr/>
          <p:nvPr/>
        </p:nvSpPr>
        <p:spPr>
          <a:xfrm>
            <a:off x="4285943" y="8513496"/>
            <a:ext cx="66406" cy="53844"/>
          </a:xfrm>
          <a:custGeom>
            <a:avLst/>
            <a:gdLst/>
            <a:ahLst/>
            <a:cxnLst/>
            <a:rect l="l" t="t" r="r" b="b"/>
            <a:pathLst>
              <a:path w="1126" h="913" extrusionOk="0">
                <a:moveTo>
                  <a:pt x="92" y="0"/>
                </a:moveTo>
                <a:cubicBezTo>
                  <a:pt x="31" y="92"/>
                  <a:pt x="1" y="183"/>
                  <a:pt x="1" y="274"/>
                </a:cubicBezTo>
                <a:cubicBezTo>
                  <a:pt x="1" y="639"/>
                  <a:pt x="305" y="912"/>
                  <a:pt x="670" y="912"/>
                </a:cubicBezTo>
                <a:lnTo>
                  <a:pt x="1126" y="912"/>
                </a:lnTo>
                <a:lnTo>
                  <a:pt x="1126" y="365"/>
                </a:lnTo>
                <a:lnTo>
                  <a:pt x="670" y="365"/>
                </a:lnTo>
                <a:cubicBezTo>
                  <a:pt x="396" y="365"/>
                  <a:pt x="183" y="213"/>
                  <a:pt x="9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39" name="Google Shape;5639;p52"/>
          <p:cNvSpPr/>
          <p:nvPr/>
        </p:nvSpPr>
        <p:spPr>
          <a:xfrm>
            <a:off x="3027593" y="8513496"/>
            <a:ext cx="64578" cy="53844"/>
          </a:xfrm>
          <a:custGeom>
            <a:avLst/>
            <a:gdLst/>
            <a:ahLst/>
            <a:cxnLst/>
            <a:rect l="l" t="t" r="r" b="b"/>
            <a:pathLst>
              <a:path w="1095" h="913" extrusionOk="0">
                <a:moveTo>
                  <a:pt x="1034" y="0"/>
                </a:moveTo>
                <a:cubicBezTo>
                  <a:pt x="942" y="213"/>
                  <a:pt x="699" y="365"/>
                  <a:pt x="456" y="365"/>
                </a:cubicBezTo>
                <a:lnTo>
                  <a:pt x="0" y="365"/>
                </a:lnTo>
                <a:lnTo>
                  <a:pt x="0" y="912"/>
                </a:lnTo>
                <a:lnTo>
                  <a:pt x="456" y="912"/>
                </a:lnTo>
                <a:cubicBezTo>
                  <a:pt x="821" y="912"/>
                  <a:pt x="1094" y="639"/>
                  <a:pt x="1094" y="274"/>
                </a:cubicBezTo>
                <a:cubicBezTo>
                  <a:pt x="1094" y="183"/>
                  <a:pt x="1064" y="92"/>
                  <a:pt x="103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40" name="Google Shape;5640;p52"/>
          <p:cNvSpPr/>
          <p:nvPr/>
        </p:nvSpPr>
        <p:spPr>
          <a:xfrm>
            <a:off x="7666803" y="8906093"/>
            <a:ext cx="55614" cy="71714"/>
          </a:xfrm>
          <a:custGeom>
            <a:avLst/>
            <a:gdLst/>
            <a:ahLst/>
            <a:cxnLst/>
            <a:rect l="l" t="t" r="r" b="b"/>
            <a:pathLst>
              <a:path w="943" h="1216" extrusionOk="0">
                <a:moveTo>
                  <a:pt x="851" y="0"/>
                </a:moveTo>
                <a:cubicBezTo>
                  <a:pt x="365" y="61"/>
                  <a:pt x="0" y="486"/>
                  <a:pt x="31" y="1003"/>
                </a:cubicBezTo>
                <a:lnTo>
                  <a:pt x="61" y="1216"/>
                </a:lnTo>
                <a:cubicBezTo>
                  <a:pt x="152" y="851"/>
                  <a:pt x="456" y="547"/>
                  <a:pt x="851" y="517"/>
                </a:cubicBezTo>
                <a:lnTo>
                  <a:pt x="943" y="517"/>
                </a:lnTo>
                <a:lnTo>
                  <a:pt x="943" y="0"/>
                </a:lnTo>
                <a:close/>
              </a:path>
            </a:pathLst>
          </a:custGeom>
          <a:solidFill>
            <a:srgbClr val="FFFFFF">
              <a:alpha val="56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41" name="Google Shape;5641;p52"/>
          <p:cNvSpPr/>
          <p:nvPr/>
        </p:nvSpPr>
        <p:spPr>
          <a:xfrm>
            <a:off x="7609421" y="9038729"/>
            <a:ext cx="66406" cy="73542"/>
          </a:xfrm>
          <a:custGeom>
            <a:avLst/>
            <a:gdLst/>
            <a:ahLst/>
            <a:cxnLst/>
            <a:rect l="l" t="t" r="r" b="b"/>
            <a:pathLst>
              <a:path w="1126" h="1247" extrusionOk="0">
                <a:moveTo>
                  <a:pt x="1064" y="0"/>
                </a:moveTo>
                <a:lnTo>
                  <a:pt x="882" y="31"/>
                </a:lnTo>
                <a:cubicBezTo>
                  <a:pt x="365" y="61"/>
                  <a:pt x="1" y="517"/>
                  <a:pt x="61" y="1003"/>
                </a:cubicBezTo>
                <a:lnTo>
                  <a:pt x="92" y="1246"/>
                </a:lnTo>
                <a:cubicBezTo>
                  <a:pt x="183" y="882"/>
                  <a:pt x="487" y="578"/>
                  <a:pt x="882" y="547"/>
                </a:cubicBezTo>
                <a:lnTo>
                  <a:pt x="1125" y="517"/>
                </a:lnTo>
                <a:lnTo>
                  <a:pt x="1064" y="0"/>
                </a:lnTo>
                <a:close/>
              </a:path>
            </a:pathLst>
          </a:custGeom>
          <a:solidFill>
            <a:srgbClr val="FFFFFF">
              <a:alpha val="56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42" name="Google Shape;5642;p52"/>
          <p:cNvSpPr/>
          <p:nvPr/>
        </p:nvSpPr>
        <p:spPr>
          <a:xfrm>
            <a:off x="7314551" y="8734842"/>
            <a:ext cx="415950" cy="435708"/>
          </a:xfrm>
          <a:custGeom>
            <a:avLst/>
            <a:gdLst/>
            <a:ahLst/>
            <a:cxnLst/>
            <a:rect l="l" t="t" r="r" b="b"/>
            <a:pathLst>
              <a:path w="7053" h="7388" extrusionOk="0">
                <a:moveTo>
                  <a:pt x="1490" y="6870"/>
                </a:moveTo>
                <a:cubicBezTo>
                  <a:pt x="1490" y="6870"/>
                  <a:pt x="973" y="4104"/>
                  <a:pt x="1" y="2828"/>
                </a:cubicBezTo>
                <a:cubicBezTo>
                  <a:pt x="1" y="2828"/>
                  <a:pt x="1672" y="4287"/>
                  <a:pt x="2219" y="5411"/>
                </a:cubicBezTo>
                <a:cubicBezTo>
                  <a:pt x="2219" y="5411"/>
                  <a:pt x="1885" y="1065"/>
                  <a:pt x="517" y="1"/>
                </a:cubicBezTo>
                <a:cubicBezTo>
                  <a:pt x="517" y="1"/>
                  <a:pt x="3375" y="2767"/>
                  <a:pt x="3800" y="4955"/>
                </a:cubicBezTo>
                <a:cubicBezTo>
                  <a:pt x="3800" y="4955"/>
                  <a:pt x="3618" y="2402"/>
                  <a:pt x="3496" y="1764"/>
                </a:cubicBezTo>
                <a:cubicBezTo>
                  <a:pt x="3496" y="1764"/>
                  <a:pt x="5107" y="4439"/>
                  <a:pt x="5563" y="6232"/>
                </a:cubicBezTo>
                <a:cubicBezTo>
                  <a:pt x="5563" y="6232"/>
                  <a:pt x="5624" y="4256"/>
                  <a:pt x="5563" y="3436"/>
                </a:cubicBezTo>
                <a:cubicBezTo>
                  <a:pt x="5563" y="3436"/>
                  <a:pt x="6840" y="5928"/>
                  <a:pt x="7052" y="7387"/>
                </a:cubicBezTo>
                <a:lnTo>
                  <a:pt x="1429" y="7387"/>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43" name="Google Shape;5643;p52"/>
          <p:cNvSpPr/>
          <p:nvPr/>
        </p:nvSpPr>
        <p:spPr>
          <a:xfrm flipH="1">
            <a:off x="1584501" y="9323755"/>
            <a:ext cx="778058" cy="718846"/>
          </a:xfrm>
          <a:custGeom>
            <a:avLst/>
            <a:gdLst/>
            <a:ahLst/>
            <a:cxnLst/>
            <a:rect l="l" t="t" r="r" b="b"/>
            <a:pathLst>
              <a:path w="13193" h="12189" extrusionOk="0">
                <a:moveTo>
                  <a:pt x="0" y="9514"/>
                </a:moveTo>
                <a:cubicBezTo>
                  <a:pt x="0" y="9514"/>
                  <a:pt x="274" y="5046"/>
                  <a:pt x="2766" y="2614"/>
                </a:cubicBezTo>
                <a:cubicBezTo>
                  <a:pt x="2766" y="2614"/>
                  <a:pt x="1794" y="4833"/>
                  <a:pt x="2067" y="6687"/>
                </a:cubicBezTo>
                <a:cubicBezTo>
                  <a:pt x="2067" y="6687"/>
                  <a:pt x="4438" y="1794"/>
                  <a:pt x="6140" y="0"/>
                </a:cubicBezTo>
                <a:cubicBezTo>
                  <a:pt x="6140" y="0"/>
                  <a:pt x="5198" y="3739"/>
                  <a:pt x="5320" y="6839"/>
                </a:cubicBezTo>
                <a:cubicBezTo>
                  <a:pt x="5320" y="6839"/>
                  <a:pt x="6080" y="4012"/>
                  <a:pt x="6627" y="3313"/>
                </a:cubicBezTo>
                <a:cubicBezTo>
                  <a:pt x="6627" y="3313"/>
                  <a:pt x="6505" y="6809"/>
                  <a:pt x="6627" y="8298"/>
                </a:cubicBezTo>
                <a:cubicBezTo>
                  <a:pt x="6627" y="8298"/>
                  <a:pt x="7447" y="5806"/>
                  <a:pt x="7934" y="5319"/>
                </a:cubicBezTo>
                <a:cubicBezTo>
                  <a:pt x="7934" y="5319"/>
                  <a:pt x="8146" y="7903"/>
                  <a:pt x="8298" y="8876"/>
                </a:cubicBezTo>
                <a:cubicBezTo>
                  <a:pt x="8298" y="8876"/>
                  <a:pt x="9119" y="5107"/>
                  <a:pt x="10487" y="2827"/>
                </a:cubicBezTo>
                <a:cubicBezTo>
                  <a:pt x="10487" y="2827"/>
                  <a:pt x="10153" y="8025"/>
                  <a:pt x="10487" y="10213"/>
                </a:cubicBezTo>
                <a:cubicBezTo>
                  <a:pt x="10487" y="10213"/>
                  <a:pt x="11186" y="7113"/>
                  <a:pt x="11733" y="6353"/>
                </a:cubicBezTo>
                <a:cubicBezTo>
                  <a:pt x="11733" y="6353"/>
                  <a:pt x="11885" y="9727"/>
                  <a:pt x="12219" y="10791"/>
                </a:cubicBezTo>
                <a:lnTo>
                  <a:pt x="12706" y="8876"/>
                </a:lnTo>
                <a:cubicBezTo>
                  <a:pt x="12706" y="8876"/>
                  <a:pt x="12919" y="11368"/>
                  <a:pt x="13192" y="12189"/>
                </a:cubicBezTo>
                <a:lnTo>
                  <a:pt x="0" y="12189"/>
                </a:lnTo>
                <a:lnTo>
                  <a:pt x="0" y="9818"/>
                </a:lnTo>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5644" name="Google Shape;5644;p52"/>
          <p:cNvGrpSpPr/>
          <p:nvPr/>
        </p:nvGrpSpPr>
        <p:grpSpPr>
          <a:xfrm>
            <a:off x="16001422" y="8084357"/>
            <a:ext cx="894560" cy="1312098"/>
            <a:chOff x="10714225" y="2043338"/>
            <a:chExt cx="536500" cy="786913"/>
          </a:xfrm>
        </p:grpSpPr>
        <p:sp>
          <p:nvSpPr>
            <p:cNvPr id="5645" name="Google Shape;5645;p52"/>
            <p:cNvSpPr/>
            <p:nvPr/>
          </p:nvSpPr>
          <p:spPr>
            <a:xfrm>
              <a:off x="10756775" y="2522838"/>
              <a:ext cx="178600" cy="216575"/>
            </a:xfrm>
            <a:custGeom>
              <a:avLst/>
              <a:gdLst/>
              <a:ahLst/>
              <a:cxnLst/>
              <a:rect l="l" t="t" r="r" b="b"/>
              <a:pathLst>
                <a:path w="7144" h="8663" extrusionOk="0">
                  <a:moveTo>
                    <a:pt x="91" y="0"/>
                  </a:moveTo>
                  <a:lnTo>
                    <a:pt x="0" y="152"/>
                  </a:lnTo>
                  <a:cubicBezTo>
                    <a:pt x="760" y="699"/>
                    <a:pt x="1459" y="1307"/>
                    <a:pt x="2067" y="2006"/>
                  </a:cubicBezTo>
                  <a:lnTo>
                    <a:pt x="2523" y="2493"/>
                  </a:lnTo>
                  <a:lnTo>
                    <a:pt x="2949" y="3040"/>
                  </a:lnTo>
                  <a:lnTo>
                    <a:pt x="3374" y="3557"/>
                  </a:lnTo>
                  <a:lnTo>
                    <a:pt x="3739" y="4104"/>
                  </a:lnTo>
                  <a:cubicBezTo>
                    <a:pt x="3861" y="4316"/>
                    <a:pt x="3982" y="4499"/>
                    <a:pt x="4104" y="4681"/>
                  </a:cubicBezTo>
                  <a:lnTo>
                    <a:pt x="4408" y="5289"/>
                  </a:lnTo>
                  <a:cubicBezTo>
                    <a:pt x="4499" y="5502"/>
                    <a:pt x="4590" y="5684"/>
                    <a:pt x="4712" y="5867"/>
                  </a:cubicBezTo>
                  <a:cubicBezTo>
                    <a:pt x="4803" y="6079"/>
                    <a:pt x="4924" y="6262"/>
                    <a:pt x="5046" y="6444"/>
                  </a:cubicBezTo>
                  <a:cubicBezTo>
                    <a:pt x="5563" y="7174"/>
                    <a:pt x="6079" y="7903"/>
                    <a:pt x="6779" y="8663"/>
                  </a:cubicBezTo>
                  <a:lnTo>
                    <a:pt x="6961" y="8602"/>
                  </a:lnTo>
                  <a:cubicBezTo>
                    <a:pt x="7143" y="7569"/>
                    <a:pt x="6961" y="6566"/>
                    <a:pt x="6596" y="5623"/>
                  </a:cubicBezTo>
                  <a:cubicBezTo>
                    <a:pt x="6505" y="5411"/>
                    <a:pt x="6383" y="5168"/>
                    <a:pt x="6262" y="4955"/>
                  </a:cubicBezTo>
                  <a:cubicBezTo>
                    <a:pt x="6140" y="4742"/>
                    <a:pt x="5988" y="4560"/>
                    <a:pt x="5836" y="4347"/>
                  </a:cubicBezTo>
                  <a:lnTo>
                    <a:pt x="5350" y="3800"/>
                  </a:lnTo>
                  <a:cubicBezTo>
                    <a:pt x="5168" y="3617"/>
                    <a:pt x="4985" y="3435"/>
                    <a:pt x="4833" y="3253"/>
                  </a:cubicBezTo>
                  <a:lnTo>
                    <a:pt x="4316" y="2736"/>
                  </a:lnTo>
                  <a:lnTo>
                    <a:pt x="3769" y="2219"/>
                  </a:lnTo>
                  <a:lnTo>
                    <a:pt x="3222" y="1763"/>
                  </a:lnTo>
                  <a:lnTo>
                    <a:pt x="2645" y="1338"/>
                  </a:lnTo>
                  <a:cubicBezTo>
                    <a:pt x="1824" y="791"/>
                    <a:pt x="973" y="335"/>
                    <a:pt x="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46" name="Google Shape;5646;p52"/>
            <p:cNvSpPr/>
            <p:nvPr/>
          </p:nvSpPr>
          <p:spPr>
            <a:xfrm>
              <a:off x="10768925" y="2438488"/>
              <a:ext cx="173275" cy="298650"/>
            </a:xfrm>
            <a:custGeom>
              <a:avLst/>
              <a:gdLst/>
              <a:ahLst/>
              <a:cxnLst/>
              <a:rect l="l" t="t" r="r" b="b"/>
              <a:pathLst>
                <a:path w="6931" h="11946" extrusionOk="0">
                  <a:moveTo>
                    <a:pt x="92" y="0"/>
                  </a:moveTo>
                  <a:lnTo>
                    <a:pt x="1" y="92"/>
                  </a:lnTo>
                  <a:cubicBezTo>
                    <a:pt x="700" y="1003"/>
                    <a:pt x="1399" y="1915"/>
                    <a:pt x="2007" y="2888"/>
                  </a:cubicBezTo>
                  <a:cubicBezTo>
                    <a:pt x="2645" y="3830"/>
                    <a:pt x="3223" y="4833"/>
                    <a:pt x="3739" y="5836"/>
                  </a:cubicBezTo>
                  <a:cubicBezTo>
                    <a:pt x="4256" y="6839"/>
                    <a:pt x="4651" y="7903"/>
                    <a:pt x="5198" y="8906"/>
                  </a:cubicBezTo>
                  <a:cubicBezTo>
                    <a:pt x="5715" y="9940"/>
                    <a:pt x="6201" y="10943"/>
                    <a:pt x="6840" y="11946"/>
                  </a:cubicBezTo>
                  <a:lnTo>
                    <a:pt x="6931" y="11915"/>
                  </a:lnTo>
                  <a:cubicBezTo>
                    <a:pt x="6840" y="10730"/>
                    <a:pt x="6536" y="9605"/>
                    <a:pt x="6141" y="8511"/>
                  </a:cubicBezTo>
                  <a:cubicBezTo>
                    <a:pt x="5715" y="7386"/>
                    <a:pt x="5077" y="6414"/>
                    <a:pt x="4469" y="5411"/>
                  </a:cubicBezTo>
                  <a:cubicBezTo>
                    <a:pt x="3830" y="4438"/>
                    <a:pt x="3162" y="3496"/>
                    <a:pt x="2432" y="2584"/>
                  </a:cubicBezTo>
                  <a:cubicBezTo>
                    <a:pt x="1703" y="1672"/>
                    <a:pt x="913" y="821"/>
                    <a:pt x="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47" name="Google Shape;5647;p52"/>
            <p:cNvSpPr/>
            <p:nvPr/>
          </p:nvSpPr>
          <p:spPr>
            <a:xfrm>
              <a:off x="10717250" y="2609463"/>
              <a:ext cx="218125" cy="133000"/>
            </a:xfrm>
            <a:custGeom>
              <a:avLst/>
              <a:gdLst/>
              <a:ahLst/>
              <a:cxnLst/>
              <a:rect l="l" t="t" r="r" b="b"/>
              <a:pathLst>
                <a:path w="8725" h="5320" extrusionOk="0">
                  <a:moveTo>
                    <a:pt x="62" y="0"/>
                  </a:moveTo>
                  <a:lnTo>
                    <a:pt x="1" y="152"/>
                  </a:lnTo>
                  <a:cubicBezTo>
                    <a:pt x="821" y="517"/>
                    <a:pt x="1642" y="821"/>
                    <a:pt x="2402" y="1186"/>
                  </a:cubicBezTo>
                  <a:cubicBezTo>
                    <a:pt x="2797" y="1368"/>
                    <a:pt x="3162" y="1551"/>
                    <a:pt x="3527" y="1733"/>
                  </a:cubicBezTo>
                  <a:cubicBezTo>
                    <a:pt x="3922" y="1946"/>
                    <a:pt x="4287" y="2128"/>
                    <a:pt x="4621" y="2371"/>
                  </a:cubicBezTo>
                  <a:cubicBezTo>
                    <a:pt x="4955" y="2584"/>
                    <a:pt x="5259" y="2858"/>
                    <a:pt x="5563" y="3101"/>
                  </a:cubicBezTo>
                  <a:cubicBezTo>
                    <a:pt x="5867" y="3374"/>
                    <a:pt x="6171" y="3617"/>
                    <a:pt x="6475" y="3861"/>
                  </a:cubicBezTo>
                  <a:lnTo>
                    <a:pt x="8542" y="5320"/>
                  </a:lnTo>
                  <a:lnTo>
                    <a:pt x="8694" y="5228"/>
                  </a:lnTo>
                  <a:cubicBezTo>
                    <a:pt x="8724" y="4225"/>
                    <a:pt x="8268" y="3283"/>
                    <a:pt x="7630" y="2584"/>
                  </a:cubicBezTo>
                  <a:cubicBezTo>
                    <a:pt x="7326" y="2219"/>
                    <a:pt x="6931" y="1915"/>
                    <a:pt x="6536" y="1703"/>
                  </a:cubicBezTo>
                  <a:cubicBezTo>
                    <a:pt x="6110" y="1490"/>
                    <a:pt x="5685" y="1307"/>
                    <a:pt x="5259" y="1125"/>
                  </a:cubicBezTo>
                  <a:cubicBezTo>
                    <a:pt x="4834" y="943"/>
                    <a:pt x="4378" y="791"/>
                    <a:pt x="3952" y="669"/>
                  </a:cubicBezTo>
                  <a:cubicBezTo>
                    <a:pt x="3527" y="547"/>
                    <a:pt x="3101" y="456"/>
                    <a:pt x="2676" y="365"/>
                  </a:cubicBezTo>
                  <a:cubicBezTo>
                    <a:pt x="1794" y="213"/>
                    <a:pt x="913" y="61"/>
                    <a:pt x="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48" name="Google Shape;5648;p52"/>
            <p:cNvSpPr/>
            <p:nvPr/>
          </p:nvSpPr>
          <p:spPr>
            <a:xfrm>
              <a:off x="11078975" y="2534988"/>
              <a:ext cx="133000" cy="192275"/>
            </a:xfrm>
            <a:custGeom>
              <a:avLst/>
              <a:gdLst/>
              <a:ahLst/>
              <a:cxnLst/>
              <a:rect l="l" t="t" r="r" b="b"/>
              <a:pathLst>
                <a:path w="5320" h="7691" extrusionOk="0">
                  <a:moveTo>
                    <a:pt x="5228" y="1"/>
                  </a:moveTo>
                  <a:cubicBezTo>
                    <a:pt x="4499" y="365"/>
                    <a:pt x="3860" y="821"/>
                    <a:pt x="3222" y="1308"/>
                  </a:cubicBezTo>
                  <a:cubicBezTo>
                    <a:pt x="2584" y="1824"/>
                    <a:pt x="2037" y="2432"/>
                    <a:pt x="1520" y="3071"/>
                  </a:cubicBezTo>
                  <a:cubicBezTo>
                    <a:pt x="1034" y="3709"/>
                    <a:pt x="456" y="4347"/>
                    <a:pt x="243" y="5168"/>
                  </a:cubicBezTo>
                  <a:cubicBezTo>
                    <a:pt x="182" y="5381"/>
                    <a:pt x="122" y="5563"/>
                    <a:pt x="91" y="5776"/>
                  </a:cubicBezTo>
                  <a:cubicBezTo>
                    <a:pt x="61" y="5989"/>
                    <a:pt x="30" y="6201"/>
                    <a:pt x="0" y="6414"/>
                  </a:cubicBezTo>
                  <a:cubicBezTo>
                    <a:pt x="0" y="6627"/>
                    <a:pt x="0" y="6840"/>
                    <a:pt x="30" y="7022"/>
                  </a:cubicBezTo>
                  <a:cubicBezTo>
                    <a:pt x="61" y="7265"/>
                    <a:pt x="91" y="7448"/>
                    <a:pt x="152" y="7660"/>
                  </a:cubicBezTo>
                  <a:lnTo>
                    <a:pt x="274" y="7691"/>
                  </a:lnTo>
                  <a:cubicBezTo>
                    <a:pt x="426" y="7539"/>
                    <a:pt x="547" y="7356"/>
                    <a:pt x="669" y="7204"/>
                  </a:cubicBezTo>
                  <a:cubicBezTo>
                    <a:pt x="760" y="7022"/>
                    <a:pt x="882" y="6870"/>
                    <a:pt x="973" y="6688"/>
                  </a:cubicBezTo>
                  <a:cubicBezTo>
                    <a:pt x="1094" y="6536"/>
                    <a:pt x="1186" y="6384"/>
                    <a:pt x="1277" y="6201"/>
                  </a:cubicBezTo>
                  <a:cubicBezTo>
                    <a:pt x="1368" y="6049"/>
                    <a:pt x="1459" y="5897"/>
                    <a:pt x="1550" y="5715"/>
                  </a:cubicBezTo>
                  <a:cubicBezTo>
                    <a:pt x="1945" y="5107"/>
                    <a:pt x="2128" y="4378"/>
                    <a:pt x="2493" y="3709"/>
                  </a:cubicBezTo>
                  <a:cubicBezTo>
                    <a:pt x="2827" y="3040"/>
                    <a:pt x="3252" y="2432"/>
                    <a:pt x="3739" y="1824"/>
                  </a:cubicBezTo>
                  <a:cubicBezTo>
                    <a:pt x="4195" y="1216"/>
                    <a:pt x="4742" y="669"/>
                    <a:pt x="5319" y="122"/>
                  </a:cubicBezTo>
                  <a:lnTo>
                    <a:pt x="52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49" name="Google Shape;5649;p52"/>
            <p:cNvSpPr/>
            <p:nvPr/>
          </p:nvSpPr>
          <p:spPr>
            <a:xfrm>
              <a:off x="11072125" y="2466588"/>
              <a:ext cx="123125" cy="260675"/>
            </a:xfrm>
            <a:custGeom>
              <a:avLst/>
              <a:gdLst/>
              <a:ahLst/>
              <a:cxnLst/>
              <a:rect l="l" t="t" r="r" b="b"/>
              <a:pathLst>
                <a:path w="4925" h="10427" extrusionOk="0">
                  <a:moveTo>
                    <a:pt x="4864" y="1"/>
                  </a:moveTo>
                  <a:cubicBezTo>
                    <a:pt x="4226" y="730"/>
                    <a:pt x="3648" y="1490"/>
                    <a:pt x="3101" y="2311"/>
                  </a:cubicBezTo>
                  <a:cubicBezTo>
                    <a:pt x="2554" y="3101"/>
                    <a:pt x="2067" y="3952"/>
                    <a:pt x="1611" y="4803"/>
                  </a:cubicBezTo>
                  <a:cubicBezTo>
                    <a:pt x="1156" y="5685"/>
                    <a:pt x="700" y="6536"/>
                    <a:pt x="456" y="7509"/>
                  </a:cubicBezTo>
                  <a:cubicBezTo>
                    <a:pt x="183" y="8421"/>
                    <a:pt x="1" y="9393"/>
                    <a:pt x="31" y="10396"/>
                  </a:cubicBezTo>
                  <a:lnTo>
                    <a:pt x="92" y="10427"/>
                  </a:lnTo>
                  <a:cubicBezTo>
                    <a:pt x="548" y="9545"/>
                    <a:pt x="882" y="8664"/>
                    <a:pt x="1247" y="7782"/>
                  </a:cubicBezTo>
                  <a:cubicBezTo>
                    <a:pt x="1611" y="6901"/>
                    <a:pt x="1855" y="5989"/>
                    <a:pt x="2250" y="5107"/>
                  </a:cubicBezTo>
                  <a:cubicBezTo>
                    <a:pt x="2615" y="4226"/>
                    <a:pt x="3010" y="3375"/>
                    <a:pt x="3466" y="2524"/>
                  </a:cubicBezTo>
                  <a:cubicBezTo>
                    <a:pt x="3891" y="1673"/>
                    <a:pt x="4408" y="852"/>
                    <a:pt x="4925" y="62"/>
                  </a:cubicBezTo>
                  <a:lnTo>
                    <a:pt x="486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50" name="Google Shape;5650;p52"/>
            <p:cNvSpPr/>
            <p:nvPr/>
          </p:nvSpPr>
          <p:spPr>
            <a:xfrm>
              <a:off x="11078200" y="2604888"/>
              <a:ext cx="172525" cy="125425"/>
            </a:xfrm>
            <a:custGeom>
              <a:avLst/>
              <a:gdLst/>
              <a:ahLst/>
              <a:cxnLst/>
              <a:rect l="l" t="t" r="r" b="b"/>
              <a:pathLst>
                <a:path w="6901" h="5017" extrusionOk="0">
                  <a:moveTo>
                    <a:pt x="6840" y="1"/>
                  </a:moveTo>
                  <a:cubicBezTo>
                    <a:pt x="6110" y="123"/>
                    <a:pt x="5411" y="305"/>
                    <a:pt x="4712" y="487"/>
                  </a:cubicBezTo>
                  <a:cubicBezTo>
                    <a:pt x="3983" y="700"/>
                    <a:pt x="3283" y="974"/>
                    <a:pt x="2615" y="1308"/>
                  </a:cubicBezTo>
                  <a:cubicBezTo>
                    <a:pt x="2280" y="1490"/>
                    <a:pt x="1916" y="1673"/>
                    <a:pt x="1581" y="1886"/>
                  </a:cubicBezTo>
                  <a:cubicBezTo>
                    <a:pt x="1247" y="2098"/>
                    <a:pt x="943" y="2372"/>
                    <a:pt x="730" y="2706"/>
                  </a:cubicBezTo>
                  <a:cubicBezTo>
                    <a:pt x="487" y="3010"/>
                    <a:pt x="274" y="3375"/>
                    <a:pt x="153" y="3770"/>
                  </a:cubicBezTo>
                  <a:cubicBezTo>
                    <a:pt x="31" y="4135"/>
                    <a:pt x="1" y="4560"/>
                    <a:pt x="61" y="4986"/>
                  </a:cubicBezTo>
                  <a:lnTo>
                    <a:pt x="183" y="5016"/>
                  </a:lnTo>
                  <a:lnTo>
                    <a:pt x="1794" y="3648"/>
                  </a:lnTo>
                  <a:cubicBezTo>
                    <a:pt x="2037" y="3466"/>
                    <a:pt x="2280" y="3223"/>
                    <a:pt x="2493" y="2980"/>
                  </a:cubicBezTo>
                  <a:cubicBezTo>
                    <a:pt x="2706" y="2737"/>
                    <a:pt x="2949" y="2493"/>
                    <a:pt x="3223" y="2281"/>
                  </a:cubicBezTo>
                  <a:cubicBezTo>
                    <a:pt x="3770" y="1886"/>
                    <a:pt x="4378" y="1521"/>
                    <a:pt x="4986" y="1156"/>
                  </a:cubicBezTo>
                  <a:cubicBezTo>
                    <a:pt x="5593" y="791"/>
                    <a:pt x="6232" y="487"/>
                    <a:pt x="6901" y="123"/>
                  </a:cubicBezTo>
                  <a:lnTo>
                    <a:pt x="68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51" name="Google Shape;5651;p52"/>
            <p:cNvSpPr/>
            <p:nvPr/>
          </p:nvSpPr>
          <p:spPr>
            <a:xfrm>
              <a:off x="10742325" y="2043338"/>
              <a:ext cx="440775" cy="730275"/>
            </a:xfrm>
            <a:custGeom>
              <a:avLst/>
              <a:gdLst/>
              <a:ahLst/>
              <a:cxnLst/>
              <a:rect l="l" t="t" r="r" b="b"/>
              <a:pathLst>
                <a:path w="17631" h="29211" extrusionOk="0">
                  <a:moveTo>
                    <a:pt x="8420" y="1"/>
                  </a:moveTo>
                  <a:lnTo>
                    <a:pt x="8420" y="274"/>
                  </a:lnTo>
                  <a:lnTo>
                    <a:pt x="4530" y="791"/>
                  </a:lnTo>
                  <a:lnTo>
                    <a:pt x="6566" y="8420"/>
                  </a:lnTo>
                  <a:lnTo>
                    <a:pt x="305" y="9211"/>
                  </a:lnTo>
                  <a:lnTo>
                    <a:pt x="1125" y="13223"/>
                  </a:lnTo>
                  <a:lnTo>
                    <a:pt x="1" y="14530"/>
                  </a:lnTo>
                  <a:lnTo>
                    <a:pt x="1399" y="14621"/>
                  </a:lnTo>
                  <a:lnTo>
                    <a:pt x="7113" y="12676"/>
                  </a:lnTo>
                  <a:lnTo>
                    <a:pt x="9089" y="28147"/>
                  </a:lnTo>
                  <a:lnTo>
                    <a:pt x="7812" y="29120"/>
                  </a:lnTo>
                  <a:lnTo>
                    <a:pt x="9241" y="29211"/>
                  </a:lnTo>
                  <a:lnTo>
                    <a:pt x="14256" y="28572"/>
                  </a:lnTo>
                  <a:lnTo>
                    <a:pt x="11369" y="12128"/>
                  </a:lnTo>
                  <a:lnTo>
                    <a:pt x="17630" y="11308"/>
                  </a:lnTo>
                  <a:lnTo>
                    <a:pt x="16992" y="6232"/>
                  </a:lnTo>
                  <a:cubicBezTo>
                    <a:pt x="16992" y="6232"/>
                    <a:pt x="15746" y="6201"/>
                    <a:pt x="15563" y="6141"/>
                  </a:cubicBezTo>
                  <a:lnTo>
                    <a:pt x="15442" y="6657"/>
                  </a:lnTo>
                  <a:lnTo>
                    <a:pt x="10822" y="7873"/>
                  </a:lnTo>
                  <a:lnTo>
                    <a:pt x="9819" y="92"/>
                  </a:lnTo>
                  <a:lnTo>
                    <a:pt x="842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52" name="Google Shape;5652;p52"/>
            <p:cNvSpPr/>
            <p:nvPr/>
          </p:nvSpPr>
          <p:spPr>
            <a:xfrm>
              <a:off x="10714225" y="2044113"/>
              <a:ext cx="433925" cy="727225"/>
            </a:xfrm>
            <a:custGeom>
              <a:avLst/>
              <a:gdLst/>
              <a:ahLst/>
              <a:cxnLst/>
              <a:rect l="l" t="t" r="r" b="b"/>
              <a:pathLst>
                <a:path w="17357" h="29089" extrusionOk="0">
                  <a:moveTo>
                    <a:pt x="9544" y="0"/>
                  </a:moveTo>
                  <a:lnTo>
                    <a:pt x="4256" y="669"/>
                  </a:lnTo>
                  <a:lnTo>
                    <a:pt x="6292" y="8298"/>
                  </a:lnTo>
                  <a:lnTo>
                    <a:pt x="0" y="9088"/>
                  </a:lnTo>
                  <a:lnTo>
                    <a:pt x="1125" y="14499"/>
                  </a:lnTo>
                  <a:lnTo>
                    <a:pt x="6839" y="12553"/>
                  </a:lnTo>
                  <a:lnTo>
                    <a:pt x="8936" y="29089"/>
                  </a:lnTo>
                  <a:lnTo>
                    <a:pt x="13952" y="28450"/>
                  </a:lnTo>
                  <a:lnTo>
                    <a:pt x="11064" y="12006"/>
                  </a:lnTo>
                  <a:lnTo>
                    <a:pt x="17356" y="11216"/>
                  </a:lnTo>
                  <a:lnTo>
                    <a:pt x="16687" y="6110"/>
                  </a:lnTo>
                  <a:lnTo>
                    <a:pt x="10517" y="7751"/>
                  </a:lnTo>
                  <a:lnTo>
                    <a:pt x="954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53" name="Google Shape;5653;p52"/>
            <p:cNvSpPr/>
            <p:nvPr/>
          </p:nvSpPr>
          <p:spPr>
            <a:xfrm>
              <a:off x="10820600" y="2044113"/>
              <a:ext cx="327550" cy="718100"/>
            </a:xfrm>
            <a:custGeom>
              <a:avLst/>
              <a:gdLst/>
              <a:ahLst/>
              <a:cxnLst/>
              <a:rect l="l" t="t" r="r" b="b"/>
              <a:pathLst>
                <a:path w="13102" h="28724" extrusionOk="0">
                  <a:moveTo>
                    <a:pt x="5289" y="0"/>
                  </a:moveTo>
                  <a:lnTo>
                    <a:pt x="1" y="669"/>
                  </a:lnTo>
                  <a:lnTo>
                    <a:pt x="456" y="2462"/>
                  </a:lnTo>
                  <a:cubicBezTo>
                    <a:pt x="2919" y="5927"/>
                    <a:pt x="4590" y="9970"/>
                    <a:pt x="5654" y="14073"/>
                  </a:cubicBezTo>
                  <a:cubicBezTo>
                    <a:pt x="6870" y="18876"/>
                    <a:pt x="7296" y="23800"/>
                    <a:pt x="7508" y="28724"/>
                  </a:cubicBezTo>
                  <a:lnTo>
                    <a:pt x="9697" y="28450"/>
                  </a:lnTo>
                  <a:lnTo>
                    <a:pt x="6809" y="12006"/>
                  </a:lnTo>
                  <a:lnTo>
                    <a:pt x="13101" y="11216"/>
                  </a:lnTo>
                  <a:lnTo>
                    <a:pt x="12432" y="6110"/>
                  </a:lnTo>
                  <a:lnTo>
                    <a:pt x="6262" y="7751"/>
                  </a:lnTo>
                  <a:lnTo>
                    <a:pt x="5289" y="0"/>
                  </a:ln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54" name="Google Shape;5654;p52"/>
            <p:cNvSpPr/>
            <p:nvPr/>
          </p:nvSpPr>
          <p:spPr>
            <a:xfrm>
              <a:off x="10820600" y="2044113"/>
              <a:ext cx="133000" cy="207475"/>
            </a:xfrm>
            <a:custGeom>
              <a:avLst/>
              <a:gdLst/>
              <a:ahLst/>
              <a:cxnLst/>
              <a:rect l="l" t="t" r="r" b="b"/>
              <a:pathLst>
                <a:path w="5320" h="8299" extrusionOk="0">
                  <a:moveTo>
                    <a:pt x="5289" y="0"/>
                  </a:moveTo>
                  <a:lnTo>
                    <a:pt x="1" y="669"/>
                  </a:lnTo>
                  <a:lnTo>
                    <a:pt x="2037" y="8298"/>
                  </a:lnTo>
                  <a:lnTo>
                    <a:pt x="730" y="1033"/>
                  </a:lnTo>
                  <a:cubicBezTo>
                    <a:pt x="730" y="1033"/>
                    <a:pt x="5289" y="182"/>
                    <a:pt x="5320" y="182"/>
                  </a:cubicBezTo>
                  <a:lnTo>
                    <a:pt x="5289"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55" name="Google Shape;5655;p52"/>
            <p:cNvSpPr/>
            <p:nvPr/>
          </p:nvSpPr>
          <p:spPr>
            <a:xfrm>
              <a:off x="10714225" y="2256113"/>
              <a:ext cx="121600" cy="150475"/>
            </a:xfrm>
            <a:custGeom>
              <a:avLst/>
              <a:gdLst/>
              <a:ahLst/>
              <a:cxnLst/>
              <a:rect l="l" t="t" r="r" b="b"/>
              <a:pathLst>
                <a:path w="4864" h="6019" extrusionOk="0">
                  <a:moveTo>
                    <a:pt x="4863" y="0"/>
                  </a:moveTo>
                  <a:lnTo>
                    <a:pt x="0" y="608"/>
                  </a:lnTo>
                  <a:lnTo>
                    <a:pt x="1125" y="6019"/>
                  </a:lnTo>
                  <a:lnTo>
                    <a:pt x="1398" y="5928"/>
                  </a:lnTo>
                  <a:lnTo>
                    <a:pt x="456" y="882"/>
                  </a:lnTo>
                  <a:cubicBezTo>
                    <a:pt x="456" y="882"/>
                    <a:pt x="4438" y="61"/>
                    <a:pt x="4863" y="0"/>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56" name="Google Shape;5656;p52"/>
            <p:cNvSpPr/>
            <p:nvPr/>
          </p:nvSpPr>
          <p:spPr>
            <a:xfrm>
              <a:off x="10885200" y="2357938"/>
              <a:ext cx="177825" cy="413400"/>
            </a:xfrm>
            <a:custGeom>
              <a:avLst/>
              <a:gdLst/>
              <a:ahLst/>
              <a:cxnLst/>
              <a:rect l="l" t="t" r="r" b="b"/>
              <a:pathLst>
                <a:path w="7113" h="16536" extrusionOk="0">
                  <a:moveTo>
                    <a:pt x="0" y="0"/>
                  </a:moveTo>
                  <a:lnTo>
                    <a:pt x="2097" y="16536"/>
                  </a:lnTo>
                  <a:lnTo>
                    <a:pt x="7113" y="15897"/>
                  </a:lnTo>
                  <a:lnTo>
                    <a:pt x="7022" y="15381"/>
                  </a:lnTo>
                  <a:lnTo>
                    <a:pt x="2584" y="15593"/>
                  </a:lnTo>
                  <a:lnTo>
                    <a:pt x="0"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57" name="Google Shape;5657;p52"/>
            <p:cNvSpPr/>
            <p:nvPr/>
          </p:nvSpPr>
          <p:spPr>
            <a:xfrm>
              <a:off x="10959650" y="2096538"/>
              <a:ext cx="188500" cy="227975"/>
            </a:xfrm>
            <a:custGeom>
              <a:avLst/>
              <a:gdLst/>
              <a:ahLst/>
              <a:cxnLst/>
              <a:rect l="l" t="t" r="r" b="b"/>
              <a:pathLst>
                <a:path w="7540" h="9119" extrusionOk="0">
                  <a:moveTo>
                    <a:pt x="1" y="0"/>
                  </a:moveTo>
                  <a:lnTo>
                    <a:pt x="548" y="5988"/>
                  </a:lnTo>
                  <a:lnTo>
                    <a:pt x="6627" y="4438"/>
                  </a:lnTo>
                  <a:lnTo>
                    <a:pt x="7539" y="9119"/>
                  </a:lnTo>
                  <a:lnTo>
                    <a:pt x="6870" y="4013"/>
                  </a:lnTo>
                  <a:lnTo>
                    <a:pt x="700" y="5654"/>
                  </a:lnTo>
                  <a:lnTo>
                    <a:pt x="1"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58" name="Google Shape;5658;p52"/>
            <p:cNvSpPr/>
            <p:nvPr/>
          </p:nvSpPr>
          <p:spPr>
            <a:xfrm>
              <a:off x="10834275" y="2096538"/>
              <a:ext cx="61575" cy="42575"/>
            </a:xfrm>
            <a:custGeom>
              <a:avLst/>
              <a:gdLst/>
              <a:ahLst/>
              <a:cxnLst/>
              <a:rect l="l" t="t" r="r" b="b"/>
              <a:pathLst>
                <a:path w="2463" h="1703" extrusionOk="0">
                  <a:moveTo>
                    <a:pt x="2463" y="0"/>
                  </a:moveTo>
                  <a:lnTo>
                    <a:pt x="1642" y="882"/>
                  </a:lnTo>
                  <a:lnTo>
                    <a:pt x="1" y="669"/>
                  </a:lnTo>
                  <a:lnTo>
                    <a:pt x="1" y="669"/>
                  </a:lnTo>
                  <a:lnTo>
                    <a:pt x="153" y="1186"/>
                  </a:lnTo>
                  <a:lnTo>
                    <a:pt x="2037" y="1702"/>
                  </a:lnTo>
                  <a:lnTo>
                    <a:pt x="2463"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59" name="Google Shape;5659;p52"/>
            <p:cNvSpPr/>
            <p:nvPr/>
          </p:nvSpPr>
          <p:spPr>
            <a:xfrm>
              <a:off x="10832000" y="2096538"/>
              <a:ext cx="63850" cy="40300"/>
            </a:xfrm>
            <a:custGeom>
              <a:avLst/>
              <a:gdLst/>
              <a:ahLst/>
              <a:cxnLst/>
              <a:rect l="l" t="t" r="r" b="b"/>
              <a:pathLst>
                <a:path w="2554" h="1612" extrusionOk="0">
                  <a:moveTo>
                    <a:pt x="2554" y="0"/>
                  </a:moveTo>
                  <a:lnTo>
                    <a:pt x="1642" y="760"/>
                  </a:lnTo>
                  <a:lnTo>
                    <a:pt x="0" y="365"/>
                  </a:lnTo>
                  <a:lnTo>
                    <a:pt x="0" y="365"/>
                  </a:lnTo>
                  <a:lnTo>
                    <a:pt x="183" y="973"/>
                  </a:lnTo>
                  <a:lnTo>
                    <a:pt x="2037" y="1611"/>
                  </a:lnTo>
                  <a:lnTo>
                    <a:pt x="255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0" name="Google Shape;5660;p52"/>
            <p:cNvSpPr/>
            <p:nvPr/>
          </p:nvSpPr>
          <p:spPr>
            <a:xfrm>
              <a:off x="10873800" y="2663075"/>
              <a:ext cx="274350" cy="167175"/>
            </a:xfrm>
            <a:custGeom>
              <a:avLst/>
              <a:gdLst/>
              <a:ahLst/>
              <a:cxnLst/>
              <a:rect l="l" t="t" r="r" b="b"/>
              <a:pathLst>
                <a:path w="10974" h="6687" extrusionOk="0">
                  <a:moveTo>
                    <a:pt x="6644" y="1"/>
                  </a:moveTo>
                  <a:cubicBezTo>
                    <a:pt x="6549" y="1"/>
                    <a:pt x="6451" y="13"/>
                    <a:pt x="6353" y="38"/>
                  </a:cubicBezTo>
                  <a:cubicBezTo>
                    <a:pt x="5775" y="190"/>
                    <a:pt x="5441" y="798"/>
                    <a:pt x="5228" y="1376"/>
                  </a:cubicBezTo>
                  <a:cubicBezTo>
                    <a:pt x="5016" y="1953"/>
                    <a:pt x="4803" y="2592"/>
                    <a:pt x="4286" y="2956"/>
                  </a:cubicBezTo>
                  <a:cubicBezTo>
                    <a:pt x="4011" y="3140"/>
                    <a:pt x="3680" y="3201"/>
                    <a:pt x="3348" y="3201"/>
                  </a:cubicBezTo>
                  <a:cubicBezTo>
                    <a:pt x="3129" y="3201"/>
                    <a:pt x="2910" y="3175"/>
                    <a:pt x="2705" y="3139"/>
                  </a:cubicBezTo>
                  <a:cubicBezTo>
                    <a:pt x="2277" y="3067"/>
                    <a:pt x="1849" y="2959"/>
                    <a:pt x="1420" y="2959"/>
                  </a:cubicBezTo>
                  <a:cubicBezTo>
                    <a:pt x="1301" y="2959"/>
                    <a:pt x="1183" y="2967"/>
                    <a:pt x="1064" y="2987"/>
                  </a:cubicBezTo>
                  <a:cubicBezTo>
                    <a:pt x="517" y="3108"/>
                    <a:pt x="0" y="3534"/>
                    <a:pt x="31" y="4081"/>
                  </a:cubicBezTo>
                  <a:cubicBezTo>
                    <a:pt x="122" y="5358"/>
                    <a:pt x="1216" y="6391"/>
                    <a:pt x="2462" y="6634"/>
                  </a:cubicBezTo>
                  <a:cubicBezTo>
                    <a:pt x="2660" y="6670"/>
                    <a:pt x="2857" y="6686"/>
                    <a:pt x="3053" y="6686"/>
                  </a:cubicBezTo>
                  <a:cubicBezTo>
                    <a:pt x="4359" y="6686"/>
                    <a:pt x="5607" y="5950"/>
                    <a:pt x="6718" y="5236"/>
                  </a:cubicBezTo>
                  <a:cubicBezTo>
                    <a:pt x="7915" y="4484"/>
                    <a:pt x="9215" y="3477"/>
                    <a:pt x="10593" y="3477"/>
                  </a:cubicBezTo>
                  <a:cubicBezTo>
                    <a:pt x="10719" y="3477"/>
                    <a:pt x="10846" y="3486"/>
                    <a:pt x="10973" y="3503"/>
                  </a:cubicBezTo>
                  <a:lnTo>
                    <a:pt x="8207" y="859"/>
                  </a:lnTo>
                  <a:cubicBezTo>
                    <a:pt x="7763" y="441"/>
                    <a:pt x="7229" y="1"/>
                    <a:pt x="6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1" name="Google Shape;5661;p52"/>
            <p:cNvSpPr/>
            <p:nvPr/>
          </p:nvSpPr>
          <p:spPr>
            <a:xfrm>
              <a:off x="10913300" y="2727850"/>
              <a:ext cx="104150" cy="47300"/>
            </a:xfrm>
            <a:custGeom>
              <a:avLst/>
              <a:gdLst/>
              <a:ahLst/>
              <a:cxnLst/>
              <a:rect l="l" t="t" r="r" b="b"/>
              <a:pathLst>
                <a:path w="4166" h="1892" extrusionOk="0">
                  <a:moveTo>
                    <a:pt x="4165" y="1"/>
                  </a:moveTo>
                  <a:lnTo>
                    <a:pt x="4165" y="1"/>
                  </a:lnTo>
                  <a:cubicBezTo>
                    <a:pt x="3983" y="396"/>
                    <a:pt x="3831" y="791"/>
                    <a:pt x="3557" y="1125"/>
                  </a:cubicBezTo>
                  <a:cubicBezTo>
                    <a:pt x="3314" y="1460"/>
                    <a:pt x="2949" y="1672"/>
                    <a:pt x="2524" y="1672"/>
                  </a:cubicBezTo>
                  <a:cubicBezTo>
                    <a:pt x="2413" y="1689"/>
                    <a:pt x="2301" y="1697"/>
                    <a:pt x="2186" y="1697"/>
                  </a:cubicBezTo>
                  <a:cubicBezTo>
                    <a:pt x="1891" y="1697"/>
                    <a:pt x="1584" y="1647"/>
                    <a:pt x="1277" y="1581"/>
                  </a:cubicBezTo>
                  <a:cubicBezTo>
                    <a:pt x="1065" y="1551"/>
                    <a:pt x="844" y="1528"/>
                    <a:pt x="628" y="1528"/>
                  </a:cubicBezTo>
                  <a:cubicBezTo>
                    <a:pt x="411" y="1528"/>
                    <a:pt x="198" y="1551"/>
                    <a:pt x="1" y="1612"/>
                  </a:cubicBezTo>
                  <a:cubicBezTo>
                    <a:pt x="97" y="1598"/>
                    <a:pt x="191" y="1592"/>
                    <a:pt x="285" y="1592"/>
                  </a:cubicBezTo>
                  <a:cubicBezTo>
                    <a:pt x="606" y="1592"/>
                    <a:pt x="917" y="1662"/>
                    <a:pt x="1247" y="1733"/>
                  </a:cubicBezTo>
                  <a:cubicBezTo>
                    <a:pt x="1616" y="1812"/>
                    <a:pt x="1984" y="1891"/>
                    <a:pt x="2372" y="1891"/>
                  </a:cubicBezTo>
                  <a:cubicBezTo>
                    <a:pt x="2432" y="1891"/>
                    <a:pt x="2493" y="1889"/>
                    <a:pt x="2554" y="1885"/>
                  </a:cubicBezTo>
                  <a:cubicBezTo>
                    <a:pt x="3010" y="1824"/>
                    <a:pt x="3436" y="1581"/>
                    <a:pt x="3679" y="1216"/>
                  </a:cubicBezTo>
                  <a:cubicBezTo>
                    <a:pt x="3922" y="821"/>
                    <a:pt x="4043" y="426"/>
                    <a:pt x="4165"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2" name="Google Shape;5662;p52"/>
            <p:cNvSpPr/>
            <p:nvPr/>
          </p:nvSpPr>
          <p:spPr>
            <a:xfrm>
              <a:off x="10966500" y="2717225"/>
              <a:ext cx="91200" cy="79975"/>
            </a:xfrm>
            <a:custGeom>
              <a:avLst/>
              <a:gdLst/>
              <a:ahLst/>
              <a:cxnLst/>
              <a:rect l="l" t="t" r="r" b="b"/>
              <a:pathLst>
                <a:path w="3648" h="3199" extrusionOk="0">
                  <a:moveTo>
                    <a:pt x="3648" y="0"/>
                  </a:moveTo>
                  <a:cubicBezTo>
                    <a:pt x="3435" y="30"/>
                    <a:pt x="3222" y="152"/>
                    <a:pt x="3070" y="304"/>
                  </a:cubicBezTo>
                  <a:cubicBezTo>
                    <a:pt x="2888" y="486"/>
                    <a:pt x="2767" y="669"/>
                    <a:pt x="2645" y="851"/>
                  </a:cubicBezTo>
                  <a:cubicBezTo>
                    <a:pt x="2432" y="1246"/>
                    <a:pt x="2341" y="1702"/>
                    <a:pt x="2128" y="2097"/>
                  </a:cubicBezTo>
                  <a:cubicBezTo>
                    <a:pt x="1946" y="2492"/>
                    <a:pt x="1672" y="2827"/>
                    <a:pt x="1277" y="2979"/>
                  </a:cubicBezTo>
                  <a:cubicBezTo>
                    <a:pt x="1004" y="3084"/>
                    <a:pt x="702" y="3116"/>
                    <a:pt x="401" y="3116"/>
                  </a:cubicBezTo>
                  <a:cubicBezTo>
                    <a:pt x="266" y="3116"/>
                    <a:pt x="132" y="3110"/>
                    <a:pt x="1" y="3100"/>
                  </a:cubicBezTo>
                  <a:lnTo>
                    <a:pt x="1" y="3100"/>
                  </a:lnTo>
                  <a:cubicBezTo>
                    <a:pt x="256" y="3155"/>
                    <a:pt x="522" y="3199"/>
                    <a:pt x="793" y="3199"/>
                  </a:cubicBezTo>
                  <a:cubicBezTo>
                    <a:pt x="973" y="3199"/>
                    <a:pt x="1156" y="3179"/>
                    <a:pt x="1338" y="3131"/>
                  </a:cubicBezTo>
                  <a:cubicBezTo>
                    <a:pt x="1794" y="2979"/>
                    <a:pt x="2128" y="2584"/>
                    <a:pt x="2311" y="2158"/>
                  </a:cubicBezTo>
                  <a:cubicBezTo>
                    <a:pt x="2493" y="1763"/>
                    <a:pt x="2584" y="1307"/>
                    <a:pt x="2797" y="912"/>
                  </a:cubicBezTo>
                  <a:cubicBezTo>
                    <a:pt x="2949" y="547"/>
                    <a:pt x="3222" y="152"/>
                    <a:pt x="3648" y="0"/>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3" name="Google Shape;5663;p52"/>
            <p:cNvSpPr/>
            <p:nvPr/>
          </p:nvSpPr>
          <p:spPr>
            <a:xfrm>
              <a:off x="11020450" y="2234063"/>
              <a:ext cx="117800" cy="39550"/>
            </a:xfrm>
            <a:custGeom>
              <a:avLst/>
              <a:gdLst/>
              <a:ahLst/>
              <a:cxnLst/>
              <a:rect l="l" t="t" r="r" b="b"/>
              <a:pathLst>
                <a:path w="4712" h="1582" extrusionOk="0">
                  <a:moveTo>
                    <a:pt x="4621" y="1"/>
                  </a:moveTo>
                  <a:lnTo>
                    <a:pt x="3040" y="852"/>
                  </a:lnTo>
                  <a:lnTo>
                    <a:pt x="1429" y="548"/>
                  </a:lnTo>
                  <a:lnTo>
                    <a:pt x="1" y="1582"/>
                  </a:lnTo>
                  <a:lnTo>
                    <a:pt x="1916" y="974"/>
                  </a:lnTo>
                  <a:lnTo>
                    <a:pt x="3709" y="1399"/>
                  </a:lnTo>
                  <a:lnTo>
                    <a:pt x="4712" y="548"/>
                  </a:lnTo>
                  <a:lnTo>
                    <a:pt x="4621" y="1"/>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4" name="Google Shape;5664;p52"/>
            <p:cNvSpPr/>
            <p:nvPr/>
          </p:nvSpPr>
          <p:spPr>
            <a:xfrm>
              <a:off x="11020450" y="2227238"/>
              <a:ext cx="117050" cy="46375"/>
            </a:xfrm>
            <a:custGeom>
              <a:avLst/>
              <a:gdLst/>
              <a:ahLst/>
              <a:cxnLst/>
              <a:rect l="l" t="t" r="r" b="b"/>
              <a:pathLst>
                <a:path w="4682" h="1855" extrusionOk="0">
                  <a:moveTo>
                    <a:pt x="4590" y="0"/>
                  </a:moveTo>
                  <a:lnTo>
                    <a:pt x="3010" y="973"/>
                  </a:lnTo>
                  <a:lnTo>
                    <a:pt x="1368" y="760"/>
                  </a:lnTo>
                  <a:lnTo>
                    <a:pt x="1" y="1855"/>
                  </a:lnTo>
                  <a:lnTo>
                    <a:pt x="1885" y="1155"/>
                  </a:lnTo>
                  <a:lnTo>
                    <a:pt x="3709" y="1490"/>
                  </a:lnTo>
                  <a:lnTo>
                    <a:pt x="4682" y="547"/>
                  </a:lnTo>
                  <a:lnTo>
                    <a:pt x="459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5" name="Google Shape;5665;p52"/>
            <p:cNvSpPr/>
            <p:nvPr/>
          </p:nvSpPr>
          <p:spPr>
            <a:xfrm>
              <a:off x="10911800" y="2445313"/>
              <a:ext cx="44850" cy="137575"/>
            </a:xfrm>
            <a:custGeom>
              <a:avLst/>
              <a:gdLst/>
              <a:ahLst/>
              <a:cxnLst/>
              <a:rect l="l" t="t" r="r" b="b"/>
              <a:pathLst>
                <a:path w="1794" h="5503" extrusionOk="0">
                  <a:moveTo>
                    <a:pt x="1793" y="1"/>
                  </a:moveTo>
                  <a:lnTo>
                    <a:pt x="790" y="1733"/>
                  </a:lnTo>
                  <a:lnTo>
                    <a:pt x="1155" y="3405"/>
                  </a:lnTo>
                  <a:lnTo>
                    <a:pt x="0" y="4986"/>
                  </a:lnTo>
                  <a:lnTo>
                    <a:pt x="61" y="5503"/>
                  </a:lnTo>
                  <a:lnTo>
                    <a:pt x="1489" y="3892"/>
                  </a:lnTo>
                  <a:lnTo>
                    <a:pt x="1307" y="2068"/>
                  </a:lnTo>
                  <a:lnTo>
                    <a:pt x="1793" y="1"/>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6" name="Google Shape;5666;p52"/>
            <p:cNvSpPr/>
            <p:nvPr/>
          </p:nvSpPr>
          <p:spPr>
            <a:xfrm>
              <a:off x="10911025" y="2445313"/>
              <a:ext cx="45625" cy="128450"/>
            </a:xfrm>
            <a:custGeom>
              <a:avLst/>
              <a:gdLst/>
              <a:ahLst/>
              <a:cxnLst/>
              <a:rect l="l" t="t" r="r" b="b"/>
              <a:pathLst>
                <a:path w="1825" h="5138" extrusionOk="0">
                  <a:moveTo>
                    <a:pt x="1824" y="1"/>
                  </a:moveTo>
                  <a:lnTo>
                    <a:pt x="730" y="1703"/>
                  </a:lnTo>
                  <a:lnTo>
                    <a:pt x="973" y="3344"/>
                  </a:lnTo>
                  <a:lnTo>
                    <a:pt x="1" y="4591"/>
                  </a:lnTo>
                  <a:lnTo>
                    <a:pt x="61" y="5138"/>
                  </a:lnTo>
                  <a:lnTo>
                    <a:pt x="1308" y="3861"/>
                  </a:lnTo>
                  <a:lnTo>
                    <a:pt x="1216" y="2037"/>
                  </a:lnTo>
                  <a:lnTo>
                    <a:pt x="182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67" name="Google Shape;5667;p52"/>
          <p:cNvGrpSpPr/>
          <p:nvPr/>
        </p:nvGrpSpPr>
        <p:grpSpPr>
          <a:xfrm rot="815016">
            <a:off x="13560305" y="7608580"/>
            <a:ext cx="1919170" cy="2239340"/>
            <a:chOff x="9230900" y="1876175"/>
            <a:chExt cx="1370875" cy="1599575"/>
          </a:xfrm>
        </p:grpSpPr>
        <p:sp>
          <p:nvSpPr>
            <p:cNvPr id="5668" name="Google Shape;5668;p52"/>
            <p:cNvSpPr/>
            <p:nvPr/>
          </p:nvSpPr>
          <p:spPr>
            <a:xfrm>
              <a:off x="9282575" y="3040150"/>
              <a:ext cx="207475" cy="234825"/>
            </a:xfrm>
            <a:custGeom>
              <a:avLst/>
              <a:gdLst/>
              <a:ahLst/>
              <a:cxnLst/>
              <a:rect l="l" t="t" r="r" b="b"/>
              <a:pathLst>
                <a:path w="8299" h="9393" extrusionOk="0">
                  <a:moveTo>
                    <a:pt x="92" y="1"/>
                  </a:moveTo>
                  <a:lnTo>
                    <a:pt x="1" y="153"/>
                  </a:lnTo>
                  <a:cubicBezTo>
                    <a:pt x="852" y="760"/>
                    <a:pt x="1672" y="1429"/>
                    <a:pt x="2402" y="2159"/>
                  </a:cubicBezTo>
                  <a:lnTo>
                    <a:pt x="2919" y="2706"/>
                  </a:lnTo>
                  <a:lnTo>
                    <a:pt x="3435" y="3253"/>
                  </a:lnTo>
                  <a:lnTo>
                    <a:pt x="3891" y="3830"/>
                  </a:lnTo>
                  <a:lnTo>
                    <a:pt x="4347" y="4438"/>
                  </a:lnTo>
                  <a:cubicBezTo>
                    <a:pt x="4499" y="4651"/>
                    <a:pt x="4651" y="4864"/>
                    <a:pt x="4773" y="5077"/>
                  </a:cubicBezTo>
                  <a:lnTo>
                    <a:pt x="5138" y="5745"/>
                  </a:lnTo>
                  <a:cubicBezTo>
                    <a:pt x="5259" y="5958"/>
                    <a:pt x="5381" y="6171"/>
                    <a:pt x="5502" y="6384"/>
                  </a:cubicBezTo>
                  <a:cubicBezTo>
                    <a:pt x="5624" y="6566"/>
                    <a:pt x="5776" y="6779"/>
                    <a:pt x="5928" y="6992"/>
                  </a:cubicBezTo>
                  <a:cubicBezTo>
                    <a:pt x="6536" y="7782"/>
                    <a:pt x="7113" y="8572"/>
                    <a:pt x="7964" y="9393"/>
                  </a:cubicBezTo>
                  <a:lnTo>
                    <a:pt x="8116" y="9332"/>
                  </a:lnTo>
                  <a:cubicBezTo>
                    <a:pt x="8299" y="8147"/>
                    <a:pt x="8025" y="7052"/>
                    <a:pt x="7600" y="6019"/>
                  </a:cubicBezTo>
                  <a:cubicBezTo>
                    <a:pt x="7478" y="5776"/>
                    <a:pt x="7326" y="5533"/>
                    <a:pt x="7204" y="5289"/>
                  </a:cubicBezTo>
                  <a:cubicBezTo>
                    <a:pt x="7052" y="5046"/>
                    <a:pt x="6870" y="4833"/>
                    <a:pt x="6688" y="4621"/>
                  </a:cubicBezTo>
                  <a:lnTo>
                    <a:pt x="6110" y="4013"/>
                  </a:lnTo>
                  <a:cubicBezTo>
                    <a:pt x="5897" y="3830"/>
                    <a:pt x="5715" y="3618"/>
                    <a:pt x="5533" y="3435"/>
                  </a:cubicBezTo>
                  <a:lnTo>
                    <a:pt x="4925" y="2858"/>
                  </a:lnTo>
                  <a:lnTo>
                    <a:pt x="4317" y="2341"/>
                  </a:lnTo>
                  <a:lnTo>
                    <a:pt x="3648" y="1855"/>
                  </a:lnTo>
                  <a:lnTo>
                    <a:pt x="2979" y="1399"/>
                  </a:lnTo>
                  <a:cubicBezTo>
                    <a:pt x="2068" y="821"/>
                    <a:pt x="1095" y="335"/>
                    <a:pt x="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9" name="Google Shape;5669;p52"/>
            <p:cNvSpPr/>
            <p:nvPr/>
          </p:nvSpPr>
          <p:spPr>
            <a:xfrm>
              <a:off x="9292450" y="2945925"/>
              <a:ext cx="206725" cy="326025"/>
            </a:xfrm>
            <a:custGeom>
              <a:avLst/>
              <a:gdLst/>
              <a:ahLst/>
              <a:cxnLst/>
              <a:rect l="l" t="t" r="r" b="b"/>
              <a:pathLst>
                <a:path w="8269" h="13041" extrusionOk="0">
                  <a:moveTo>
                    <a:pt x="92" y="1"/>
                  </a:moveTo>
                  <a:lnTo>
                    <a:pt x="1" y="92"/>
                  </a:lnTo>
                  <a:cubicBezTo>
                    <a:pt x="852" y="1064"/>
                    <a:pt x="1642" y="2067"/>
                    <a:pt x="2372" y="3131"/>
                  </a:cubicBezTo>
                  <a:cubicBezTo>
                    <a:pt x="3132" y="4165"/>
                    <a:pt x="3800" y="5229"/>
                    <a:pt x="4439" y="6353"/>
                  </a:cubicBezTo>
                  <a:cubicBezTo>
                    <a:pt x="5077" y="7447"/>
                    <a:pt x="5563" y="8633"/>
                    <a:pt x="6171" y="9727"/>
                  </a:cubicBezTo>
                  <a:cubicBezTo>
                    <a:pt x="6809" y="10821"/>
                    <a:pt x="7417" y="11946"/>
                    <a:pt x="8147" y="13040"/>
                  </a:cubicBezTo>
                  <a:lnTo>
                    <a:pt x="8268" y="13010"/>
                  </a:lnTo>
                  <a:cubicBezTo>
                    <a:pt x="8116" y="11703"/>
                    <a:pt x="7721" y="10426"/>
                    <a:pt x="7205" y="9210"/>
                  </a:cubicBezTo>
                  <a:cubicBezTo>
                    <a:pt x="6718" y="7995"/>
                    <a:pt x="5958" y="6931"/>
                    <a:pt x="5229" y="5867"/>
                  </a:cubicBezTo>
                  <a:cubicBezTo>
                    <a:pt x="4469" y="4773"/>
                    <a:pt x="3679" y="3739"/>
                    <a:pt x="2828" y="2767"/>
                  </a:cubicBezTo>
                  <a:cubicBezTo>
                    <a:pt x="1977" y="1794"/>
                    <a:pt x="1065" y="852"/>
                    <a:pt x="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0" name="Google Shape;5670;p52"/>
            <p:cNvSpPr/>
            <p:nvPr/>
          </p:nvSpPr>
          <p:spPr>
            <a:xfrm>
              <a:off x="9243075" y="3138175"/>
              <a:ext cx="247750" cy="139850"/>
            </a:xfrm>
            <a:custGeom>
              <a:avLst/>
              <a:gdLst/>
              <a:ahLst/>
              <a:cxnLst/>
              <a:rect l="l" t="t" r="r" b="b"/>
              <a:pathLst>
                <a:path w="9910" h="5594" extrusionOk="0">
                  <a:moveTo>
                    <a:pt x="30" y="1"/>
                  </a:moveTo>
                  <a:lnTo>
                    <a:pt x="0" y="213"/>
                  </a:lnTo>
                  <a:cubicBezTo>
                    <a:pt x="912" y="548"/>
                    <a:pt x="1824" y="882"/>
                    <a:pt x="2705" y="1247"/>
                  </a:cubicBezTo>
                  <a:cubicBezTo>
                    <a:pt x="3131" y="1429"/>
                    <a:pt x="3587" y="1612"/>
                    <a:pt x="3982" y="1824"/>
                  </a:cubicBezTo>
                  <a:cubicBezTo>
                    <a:pt x="4407" y="2007"/>
                    <a:pt x="4833" y="2219"/>
                    <a:pt x="5228" y="2463"/>
                  </a:cubicBezTo>
                  <a:cubicBezTo>
                    <a:pt x="5623" y="2706"/>
                    <a:pt x="5988" y="2979"/>
                    <a:pt x="6322" y="3253"/>
                  </a:cubicBezTo>
                  <a:cubicBezTo>
                    <a:pt x="6657" y="3557"/>
                    <a:pt x="6991" y="3800"/>
                    <a:pt x="7356" y="4043"/>
                  </a:cubicBezTo>
                  <a:lnTo>
                    <a:pt x="9727" y="5593"/>
                  </a:lnTo>
                  <a:lnTo>
                    <a:pt x="9879" y="5502"/>
                  </a:lnTo>
                  <a:cubicBezTo>
                    <a:pt x="9909" y="4378"/>
                    <a:pt x="9332" y="3374"/>
                    <a:pt x="8632" y="2584"/>
                  </a:cubicBezTo>
                  <a:cubicBezTo>
                    <a:pt x="8237" y="2189"/>
                    <a:pt x="7812" y="1885"/>
                    <a:pt x="7325" y="1642"/>
                  </a:cubicBezTo>
                  <a:cubicBezTo>
                    <a:pt x="6839" y="1429"/>
                    <a:pt x="6353" y="1247"/>
                    <a:pt x="5866" y="1064"/>
                  </a:cubicBezTo>
                  <a:cubicBezTo>
                    <a:pt x="5380" y="882"/>
                    <a:pt x="4894" y="730"/>
                    <a:pt x="4407" y="609"/>
                  </a:cubicBezTo>
                  <a:cubicBezTo>
                    <a:pt x="3921" y="487"/>
                    <a:pt x="3435" y="396"/>
                    <a:pt x="2948" y="335"/>
                  </a:cubicBezTo>
                  <a:cubicBezTo>
                    <a:pt x="1976" y="183"/>
                    <a:pt x="1003" y="61"/>
                    <a:pt x="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1" name="Google Shape;5671;p52"/>
            <p:cNvSpPr/>
            <p:nvPr/>
          </p:nvSpPr>
          <p:spPr>
            <a:xfrm>
              <a:off x="9324375" y="1876175"/>
              <a:ext cx="1189250" cy="1415525"/>
            </a:xfrm>
            <a:custGeom>
              <a:avLst/>
              <a:gdLst/>
              <a:ahLst/>
              <a:cxnLst/>
              <a:rect l="l" t="t" r="r" b="b"/>
              <a:pathLst>
                <a:path w="47570" h="56621" extrusionOk="0">
                  <a:moveTo>
                    <a:pt x="20968" y="1"/>
                  </a:moveTo>
                  <a:cubicBezTo>
                    <a:pt x="19506" y="1"/>
                    <a:pt x="18021" y="166"/>
                    <a:pt x="16536" y="510"/>
                  </a:cubicBezTo>
                  <a:lnTo>
                    <a:pt x="13283" y="1270"/>
                  </a:lnTo>
                  <a:lnTo>
                    <a:pt x="11247" y="2608"/>
                  </a:lnTo>
                  <a:cubicBezTo>
                    <a:pt x="3982" y="6802"/>
                    <a:pt x="0" y="15343"/>
                    <a:pt x="1976" y="23915"/>
                  </a:cubicBezTo>
                  <a:lnTo>
                    <a:pt x="9605" y="56620"/>
                  </a:lnTo>
                  <a:lnTo>
                    <a:pt x="23071" y="53490"/>
                  </a:lnTo>
                  <a:lnTo>
                    <a:pt x="44652" y="48444"/>
                  </a:lnTo>
                  <a:lnTo>
                    <a:pt x="47570" y="47775"/>
                  </a:lnTo>
                  <a:lnTo>
                    <a:pt x="39971" y="15070"/>
                  </a:lnTo>
                  <a:cubicBezTo>
                    <a:pt x="37857" y="6068"/>
                    <a:pt x="29831" y="1"/>
                    <a:pt x="209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2" name="Google Shape;5672;p52"/>
            <p:cNvSpPr/>
            <p:nvPr/>
          </p:nvSpPr>
          <p:spPr>
            <a:xfrm>
              <a:off x="9230900" y="1895175"/>
              <a:ext cx="1201425" cy="1415525"/>
            </a:xfrm>
            <a:custGeom>
              <a:avLst/>
              <a:gdLst/>
              <a:ahLst/>
              <a:cxnLst/>
              <a:rect l="l" t="t" r="r" b="b"/>
              <a:pathLst>
                <a:path w="48057" h="56621" extrusionOk="0">
                  <a:moveTo>
                    <a:pt x="21455" y="1"/>
                  </a:moveTo>
                  <a:cubicBezTo>
                    <a:pt x="19992" y="1"/>
                    <a:pt x="18507" y="166"/>
                    <a:pt x="17022" y="510"/>
                  </a:cubicBezTo>
                  <a:cubicBezTo>
                    <a:pt x="6536" y="2942"/>
                    <a:pt x="1" y="13428"/>
                    <a:pt x="2463" y="23915"/>
                  </a:cubicBezTo>
                  <a:lnTo>
                    <a:pt x="10062" y="56620"/>
                  </a:lnTo>
                  <a:lnTo>
                    <a:pt x="48056" y="47775"/>
                  </a:lnTo>
                  <a:lnTo>
                    <a:pt x="40427" y="15070"/>
                  </a:lnTo>
                  <a:cubicBezTo>
                    <a:pt x="38340" y="6068"/>
                    <a:pt x="30317" y="1"/>
                    <a:pt x="21455" y="1"/>
                  </a:cubicBezTo>
                  <a:close/>
                </a:path>
              </a:pathLst>
            </a:custGeom>
            <a:solidFill>
              <a:srgbClr val="2F3B5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3" name="Google Shape;5673;p52"/>
            <p:cNvSpPr/>
            <p:nvPr/>
          </p:nvSpPr>
          <p:spPr>
            <a:xfrm>
              <a:off x="9230900" y="1895175"/>
              <a:ext cx="1201425" cy="1415525"/>
            </a:xfrm>
            <a:custGeom>
              <a:avLst/>
              <a:gdLst/>
              <a:ahLst/>
              <a:cxnLst/>
              <a:rect l="l" t="t" r="r" b="b"/>
              <a:pathLst>
                <a:path w="48057" h="56621" extrusionOk="0">
                  <a:moveTo>
                    <a:pt x="21455" y="1"/>
                  </a:moveTo>
                  <a:cubicBezTo>
                    <a:pt x="19992" y="1"/>
                    <a:pt x="18507" y="166"/>
                    <a:pt x="17022" y="510"/>
                  </a:cubicBezTo>
                  <a:cubicBezTo>
                    <a:pt x="6536" y="2942"/>
                    <a:pt x="1" y="13428"/>
                    <a:pt x="2463" y="23915"/>
                  </a:cubicBezTo>
                  <a:lnTo>
                    <a:pt x="10062" y="56620"/>
                  </a:lnTo>
                  <a:lnTo>
                    <a:pt x="48056" y="47775"/>
                  </a:lnTo>
                  <a:lnTo>
                    <a:pt x="40427" y="15070"/>
                  </a:lnTo>
                  <a:cubicBezTo>
                    <a:pt x="38340" y="6068"/>
                    <a:pt x="30317" y="1"/>
                    <a:pt x="214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4" name="Google Shape;5674;p52"/>
            <p:cNvSpPr/>
            <p:nvPr/>
          </p:nvSpPr>
          <p:spPr>
            <a:xfrm>
              <a:off x="9474075" y="1895175"/>
              <a:ext cx="958250" cy="1285575"/>
            </a:xfrm>
            <a:custGeom>
              <a:avLst/>
              <a:gdLst/>
              <a:ahLst/>
              <a:cxnLst/>
              <a:rect l="l" t="t" r="r" b="b"/>
              <a:pathLst>
                <a:path w="38330" h="51423" extrusionOk="0">
                  <a:moveTo>
                    <a:pt x="11728" y="1"/>
                  </a:moveTo>
                  <a:cubicBezTo>
                    <a:pt x="10265" y="1"/>
                    <a:pt x="8780" y="166"/>
                    <a:pt x="7295" y="510"/>
                  </a:cubicBezTo>
                  <a:cubicBezTo>
                    <a:pt x="4560" y="1148"/>
                    <a:pt x="2098" y="2334"/>
                    <a:pt x="0" y="3914"/>
                  </a:cubicBezTo>
                  <a:cubicBezTo>
                    <a:pt x="3070" y="6528"/>
                    <a:pt x="5867" y="9477"/>
                    <a:pt x="8268" y="12699"/>
                  </a:cubicBezTo>
                  <a:cubicBezTo>
                    <a:pt x="13678" y="19933"/>
                    <a:pt x="17204" y="28444"/>
                    <a:pt x="19575" y="37167"/>
                  </a:cubicBezTo>
                  <a:cubicBezTo>
                    <a:pt x="20852" y="41879"/>
                    <a:pt x="21794" y="46620"/>
                    <a:pt x="22615" y="51423"/>
                  </a:cubicBezTo>
                  <a:lnTo>
                    <a:pt x="38329" y="47775"/>
                  </a:lnTo>
                  <a:lnTo>
                    <a:pt x="30700" y="15070"/>
                  </a:lnTo>
                  <a:cubicBezTo>
                    <a:pt x="28613" y="6068"/>
                    <a:pt x="20590" y="1"/>
                    <a:pt x="1172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5" name="Google Shape;5675;p52"/>
            <p:cNvSpPr/>
            <p:nvPr/>
          </p:nvSpPr>
          <p:spPr>
            <a:xfrm>
              <a:off x="9231675" y="1894975"/>
              <a:ext cx="803975" cy="1415725"/>
            </a:xfrm>
            <a:custGeom>
              <a:avLst/>
              <a:gdLst/>
              <a:ahLst/>
              <a:cxnLst/>
              <a:rect l="l" t="t" r="r" b="b"/>
              <a:pathLst>
                <a:path w="32159" h="56629" extrusionOk="0">
                  <a:moveTo>
                    <a:pt x="21439" y="1"/>
                  </a:moveTo>
                  <a:cubicBezTo>
                    <a:pt x="19973" y="1"/>
                    <a:pt x="18483" y="168"/>
                    <a:pt x="16991" y="518"/>
                  </a:cubicBezTo>
                  <a:cubicBezTo>
                    <a:pt x="6505" y="2980"/>
                    <a:pt x="0" y="13436"/>
                    <a:pt x="2432" y="23923"/>
                  </a:cubicBezTo>
                  <a:lnTo>
                    <a:pt x="10031" y="56628"/>
                  </a:lnTo>
                  <a:lnTo>
                    <a:pt x="3313" y="24470"/>
                  </a:lnTo>
                  <a:cubicBezTo>
                    <a:pt x="851" y="13983"/>
                    <a:pt x="7386" y="3497"/>
                    <a:pt x="17873" y="1065"/>
                  </a:cubicBezTo>
                  <a:cubicBezTo>
                    <a:pt x="19368" y="716"/>
                    <a:pt x="20861" y="549"/>
                    <a:pt x="22329" y="549"/>
                  </a:cubicBezTo>
                  <a:cubicBezTo>
                    <a:pt x="25845" y="549"/>
                    <a:pt x="29221" y="1508"/>
                    <a:pt x="32159" y="3223"/>
                  </a:cubicBezTo>
                  <a:cubicBezTo>
                    <a:pt x="29026" y="1172"/>
                    <a:pt x="25318" y="1"/>
                    <a:pt x="21439"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6" name="Google Shape;5676;p52"/>
            <p:cNvSpPr/>
            <p:nvPr/>
          </p:nvSpPr>
          <p:spPr>
            <a:xfrm>
              <a:off x="9339575" y="1993300"/>
              <a:ext cx="733325" cy="1027875"/>
            </a:xfrm>
            <a:custGeom>
              <a:avLst/>
              <a:gdLst/>
              <a:ahLst/>
              <a:cxnLst/>
              <a:rect l="l" t="t" r="r" b="b"/>
              <a:pathLst>
                <a:path w="29333" h="41115" extrusionOk="0">
                  <a:moveTo>
                    <a:pt x="17113" y="1"/>
                  </a:moveTo>
                  <a:cubicBezTo>
                    <a:pt x="15940" y="1"/>
                    <a:pt x="14748" y="135"/>
                    <a:pt x="13557" y="415"/>
                  </a:cubicBezTo>
                  <a:cubicBezTo>
                    <a:pt x="5198" y="2360"/>
                    <a:pt x="0" y="10749"/>
                    <a:pt x="1946" y="19108"/>
                  </a:cubicBezTo>
                  <a:lnTo>
                    <a:pt x="7052" y="41115"/>
                  </a:lnTo>
                  <a:lnTo>
                    <a:pt x="2462" y="19747"/>
                  </a:lnTo>
                  <a:cubicBezTo>
                    <a:pt x="517" y="11388"/>
                    <a:pt x="5715" y="2999"/>
                    <a:pt x="14104" y="1053"/>
                  </a:cubicBezTo>
                  <a:cubicBezTo>
                    <a:pt x="15293" y="772"/>
                    <a:pt x="16484" y="637"/>
                    <a:pt x="17656" y="637"/>
                  </a:cubicBezTo>
                  <a:cubicBezTo>
                    <a:pt x="22179" y="637"/>
                    <a:pt x="26436" y="2640"/>
                    <a:pt x="29332" y="5947"/>
                  </a:cubicBezTo>
                  <a:cubicBezTo>
                    <a:pt x="26424" y="2257"/>
                    <a:pt x="21924" y="1"/>
                    <a:pt x="17113"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7" name="Google Shape;5677;p52"/>
            <p:cNvSpPr/>
            <p:nvPr/>
          </p:nvSpPr>
          <p:spPr>
            <a:xfrm>
              <a:off x="9545500" y="2290900"/>
              <a:ext cx="793350" cy="924800"/>
            </a:xfrm>
            <a:custGeom>
              <a:avLst/>
              <a:gdLst/>
              <a:ahLst/>
              <a:cxnLst/>
              <a:rect l="l" t="t" r="r" b="b"/>
              <a:pathLst>
                <a:path w="31734" h="36992" extrusionOk="0">
                  <a:moveTo>
                    <a:pt x="24651" y="1"/>
                  </a:moveTo>
                  <a:lnTo>
                    <a:pt x="24560" y="31"/>
                  </a:lnTo>
                  <a:lnTo>
                    <a:pt x="31430" y="29423"/>
                  </a:lnTo>
                  <a:lnTo>
                    <a:pt x="1" y="36749"/>
                  </a:lnTo>
                  <a:lnTo>
                    <a:pt x="61" y="36992"/>
                  </a:lnTo>
                  <a:lnTo>
                    <a:pt x="31734" y="29606"/>
                  </a:lnTo>
                  <a:lnTo>
                    <a:pt x="24651" y="1"/>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8" name="Google Shape;5678;p52"/>
            <p:cNvSpPr/>
            <p:nvPr/>
          </p:nvSpPr>
          <p:spPr>
            <a:xfrm>
              <a:off x="9579700" y="2198200"/>
              <a:ext cx="397450" cy="661125"/>
            </a:xfrm>
            <a:custGeom>
              <a:avLst/>
              <a:gdLst/>
              <a:ahLst/>
              <a:cxnLst/>
              <a:rect l="l" t="t" r="r" b="b"/>
              <a:pathLst>
                <a:path w="15898" h="26445" extrusionOk="0">
                  <a:moveTo>
                    <a:pt x="7782" y="0"/>
                  </a:moveTo>
                  <a:lnTo>
                    <a:pt x="3982" y="882"/>
                  </a:lnTo>
                  <a:lnTo>
                    <a:pt x="5593" y="7812"/>
                  </a:lnTo>
                  <a:lnTo>
                    <a:pt x="0" y="9119"/>
                  </a:lnTo>
                  <a:lnTo>
                    <a:pt x="882" y="12918"/>
                  </a:lnTo>
                  <a:lnTo>
                    <a:pt x="6475" y="11611"/>
                  </a:lnTo>
                  <a:lnTo>
                    <a:pt x="9940" y="26444"/>
                  </a:lnTo>
                  <a:lnTo>
                    <a:pt x="13739" y="25533"/>
                  </a:lnTo>
                  <a:lnTo>
                    <a:pt x="10274" y="10730"/>
                  </a:lnTo>
                  <a:lnTo>
                    <a:pt x="15897" y="9423"/>
                  </a:lnTo>
                  <a:lnTo>
                    <a:pt x="15016" y="5623"/>
                  </a:lnTo>
                  <a:lnTo>
                    <a:pt x="9393" y="6930"/>
                  </a:lnTo>
                  <a:lnTo>
                    <a:pt x="77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9" name="Google Shape;5679;p52"/>
            <p:cNvSpPr/>
            <p:nvPr/>
          </p:nvSpPr>
          <p:spPr>
            <a:xfrm>
              <a:off x="9685325" y="2198200"/>
              <a:ext cx="291825" cy="284225"/>
            </a:xfrm>
            <a:custGeom>
              <a:avLst/>
              <a:gdLst/>
              <a:ahLst/>
              <a:cxnLst/>
              <a:rect l="l" t="t" r="r" b="b"/>
              <a:pathLst>
                <a:path w="11673" h="11369" extrusionOk="0">
                  <a:moveTo>
                    <a:pt x="3557" y="0"/>
                  </a:moveTo>
                  <a:lnTo>
                    <a:pt x="0" y="821"/>
                  </a:lnTo>
                  <a:cubicBezTo>
                    <a:pt x="2432" y="4104"/>
                    <a:pt x="4469" y="7660"/>
                    <a:pt x="6201" y="11368"/>
                  </a:cubicBezTo>
                  <a:lnTo>
                    <a:pt x="6049" y="10730"/>
                  </a:lnTo>
                  <a:lnTo>
                    <a:pt x="11672" y="9423"/>
                  </a:lnTo>
                  <a:lnTo>
                    <a:pt x="10791" y="5623"/>
                  </a:lnTo>
                  <a:lnTo>
                    <a:pt x="5168" y="6930"/>
                  </a:lnTo>
                  <a:lnTo>
                    <a:pt x="3557" y="0"/>
                  </a:ln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0" name="Google Shape;5680;p52"/>
            <p:cNvSpPr/>
            <p:nvPr/>
          </p:nvSpPr>
          <p:spPr>
            <a:xfrm>
              <a:off x="9953575" y="2333450"/>
              <a:ext cx="25850" cy="100325"/>
            </a:xfrm>
            <a:custGeom>
              <a:avLst/>
              <a:gdLst/>
              <a:ahLst/>
              <a:cxnLst/>
              <a:rect l="l" t="t" r="r" b="b"/>
              <a:pathLst>
                <a:path w="1034" h="4013" extrusionOk="0">
                  <a:moveTo>
                    <a:pt x="182" y="1"/>
                  </a:moveTo>
                  <a:lnTo>
                    <a:pt x="0" y="31"/>
                  </a:lnTo>
                  <a:lnTo>
                    <a:pt x="942" y="4013"/>
                  </a:lnTo>
                  <a:lnTo>
                    <a:pt x="1034" y="4013"/>
                  </a:lnTo>
                  <a:lnTo>
                    <a:pt x="182" y="1"/>
                  </a:lnTo>
                  <a:close/>
                </a:path>
              </a:pathLst>
            </a:custGeom>
            <a:solidFill>
              <a:srgbClr val="5275A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1" name="Google Shape;5681;p52"/>
            <p:cNvSpPr/>
            <p:nvPr/>
          </p:nvSpPr>
          <p:spPr>
            <a:xfrm>
              <a:off x="9774225" y="2196675"/>
              <a:ext cx="44850" cy="174800"/>
            </a:xfrm>
            <a:custGeom>
              <a:avLst/>
              <a:gdLst/>
              <a:ahLst/>
              <a:cxnLst/>
              <a:rect l="l" t="t" r="r" b="b"/>
              <a:pathLst>
                <a:path w="1794" h="6992" extrusionOk="0">
                  <a:moveTo>
                    <a:pt x="183" y="0"/>
                  </a:moveTo>
                  <a:lnTo>
                    <a:pt x="1" y="31"/>
                  </a:lnTo>
                  <a:lnTo>
                    <a:pt x="1612" y="6991"/>
                  </a:lnTo>
                  <a:lnTo>
                    <a:pt x="1794" y="6961"/>
                  </a:lnTo>
                  <a:lnTo>
                    <a:pt x="183" y="0"/>
                  </a:lnTo>
                  <a:close/>
                </a:path>
              </a:pathLst>
            </a:custGeom>
            <a:solidFill>
              <a:srgbClr val="5275A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2" name="Google Shape;5682;p52"/>
            <p:cNvSpPr/>
            <p:nvPr/>
          </p:nvSpPr>
          <p:spPr>
            <a:xfrm>
              <a:off x="9813750" y="2333450"/>
              <a:ext cx="145925" cy="38025"/>
            </a:xfrm>
            <a:custGeom>
              <a:avLst/>
              <a:gdLst/>
              <a:ahLst/>
              <a:cxnLst/>
              <a:rect l="l" t="t" r="r" b="b"/>
              <a:pathLst>
                <a:path w="5837" h="1521" extrusionOk="0">
                  <a:moveTo>
                    <a:pt x="5775" y="1"/>
                  </a:moveTo>
                  <a:lnTo>
                    <a:pt x="0" y="1338"/>
                  </a:lnTo>
                  <a:lnTo>
                    <a:pt x="31" y="1520"/>
                  </a:lnTo>
                  <a:lnTo>
                    <a:pt x="5836" y="183"/>
                  </a:lnTo>
                  <a:lnTo>
                    <a:pt x="5775" y="1"/>
                  </a:lnTo>
                  <a:close/>
                </a:path>
              </a:pathLst>
            </a:custGeom>
            <a:solidFill>
              <a:srgbClr val="5275A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3" name="Google Shape;5683;p52"/>
            <p:cNvSpPr/>
            <p:nvPr/>
          </p:nvSpPr>
          <p:spPr>
            <a:xfrm>
              <a:off x="9324375" y="1979525"/>
              <a:ext cx="1006875" cy="1230100"/>
            </a:xfrm>
            <a:custGeom>
              <a:avLst/>
              <a:gdLst/>
              <a:ahLst/>
              <a:cxnLst/>
              <a:rect l="l" t="t" r="r" b="b"/>
              <a:pathLst>
                <a:path w="40275" h="49204" extrusionOk="0">
                  <a:moveTo>
                    <a:pt x="17702" y="558"/>
                  </a:moveTo>
                  <a:cubicBezTo>
                    <a:pt x="24772" y="558"/>
                    <a:pt x="31189" y="5407"/>
                    <a:pt x="32858" y="12608"/>
                  </a:cubicBezTo>
                  <a:lnTo>
                    <a:pt x="39606" y="41453"/>
                  </a:lnTo>
                  <a:lnTo>
                    <a:pt x="9271" y="48535"/>
                  </a:lnTo>
                  <a:lnTo>
                    <a:pt x="2523" y="19659"/>
                  </a:lnTo>
                  <a:cubicBezTo>
                    <a:pt x="578" y="11300"/>
                    <a:pt x="5806" y="2911"/>
                    <a:pt x="14165" y="966"/>
                  </a:cubicBezTo>
                  <a:cubicBezTo>
                    <a:pt x="15349" y="690"/>
                    <a:pt x="16535" y="558"/>
                    <a:pt x="17702" y="558"/>
                  </a:cubicBezTo>
                  <a:close/>
                  <a:moveTo>
                    <a:pt x="17687" y="1"/>
                  </a:moveTo>
                  <a:cubicBezTo>
                    <a:pt x="16484" y="1"/>
                    <a:pt x="15263" y="136"/>
                    <a:pt x="14043" y="419"/>
                  </a:cubicBezTo>
                  <a:cubicBezTo>
                    <a:pt x="5380" y="2455"/>
                    <a:pt x="0" y="11118"/>
                    <a:pt x="2007" y="19781"/>
                  </a:cubicBezTo>
                  <a:lnTo>
                    <a:pt x="8876" y="49204"/>
                  </a:lnTo>
                  <a:lnTo>
                    <a:pt x="40275" y="41878"/>
                  </a:lnTo>
                  <a:lnTo>
                    <a:pt x="33405" y="12456"/>
                  </a:lnTo>
                  <a:cubicBezTo>
                    <a:pt x="31682" y="5039"/>
                    <a:pt x="25022" y="1"/>
                    <a:pt x="176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4" name="Google Shape;5684;p52"/>
            <p:cNvSpPr/>
            <p:nvPr/>
          </p:nvSpPr>
          <p:spPr>
            <a:xfrm>
              <a:off x="9537900" y="1979525"/>
              <a:ext cx="793350" cy="1118400"/>
            </a:xfrm>
            <a:custGeom>
              <a:avLst/>
              <a:gdLst/>
              <a:ahLst/>
              <a:cxnLst/>
              <a:rect l="l" t="t" r="r" b="b"/>
              <a:pathLst>
                <a:path w="31734" h="44736" extrusionOk="0">
                  <a:moveTo>
                    <a:pt x="9146" y="1"/>
                  </a:moveTo>
                  <a:cubicBezTo>
                    <a:pt x="7943" y="1"/>
                    <a:pt x="6722" y="136"/>
                    <a:pt x="5502" y="419"/>
                  </a:cubicBezTo>
                  <a:cubicBezTo>
                    <a:pt x="3466" y="905"/>
                    <a:pt x="1612" y="1756"/>
                    <a:pt x="1" y="2881"/>
                  </a:cubicBezTo>
                  <a:lnTo>
                    <a:pt x="396" y="3246"/>
                  </a:lnTo>
                  <a:cubicBezTo>
                    <a:pt x="1946" y="2212"/>
                    <a:pt x="3709" y="1392"/>
                    <a:pt x="5624" y="966"/>
                  </a:cubicBezTo>
                  <a:cubicBezTo>
                    <a:pt x="6809" y="690"/>
                    <a:pt x="7995" y="558"/>
                    <a:pt x="9162" y="558"/>
                  </a:cubicBezTo>
                  <a:cubicBezTo>
                    <a:pt x="16232" y="558"/>
                    <a:pt x="22652" y="5403"/>
                    <a:pt x="24348" y="12577"/>
                  </a:cubicBezTo>
                  <a:lnTo>
                    <a:pt x="31065" y="41453"/>
                  </a:lnTo>
                  <a:lnTo>
                    <a:pt x="19363" y="44189"/>
                  </a:lnTo>
                  <a:cubicBezTo>
                    <a:pt x="19393" y="44371"/>
                    <a:pt x="19423" y="44553"/>
                    <a:pt x="19454" y="44736"/>
                  </a:cubicBezTo>
                  <a:lnTo>
                    <a:pt x="31734" y="41878"/>
                  </a:lnTo>
                  <a:lnTo>
                    <a:pt x="24864" y="12456"/>
                  </a:lnTo>
                  <a:cubicBezTo>
                    <a:pt x="23141" y="5039"/>
                    <a:pt x="16481" y="1"/>
                    <a:pt x="9146" y="1"/>
                  </a:cubicBezTo>
                  <a:close/>
                </a:path>
              </a:pathLst>
            </a:custGeom>
            <a:solidFill>
              <a:srgbClr val="14151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5" name="Google Shape;5685;p52"/>
            <p:cNvSpPr/>
            <p:nvPr/>
          </p:nvSpPr>
          <p:spPr>
            <a:xfrm>
              <a:off x="9363875" y="2759750"/>
              <a:ext cx="271325" cy="85125"/>
            </a:xfrm>
            <a:custGeom>
              <a:avLst/>
              <a:gdLst/>
              <a:ahLst/>
              <a:cxnLst/>
              <a:rect l="l" t="t" r="r" b="b"/>
              <a:pathLst>
                <a:path w="10853" h="3405" extrusionOk="0">
                  <a:moveTo>
                    <a:pt x="2463" y="1"/>
                  </a:moveTo>
                  <a:lnTo>
                    <a:pt x="1" y="1642"/>
                  </a:lnTo>
                  <a:lnTo>
                    <a:pt x="427" y="3405"/>
                  </a:lnTo>
                  <a:lnTo>
                    <a:pt x="2524" y="1733"/>
                  </a:lnTo>
                  <a:lnTo>
                    <a:pt x="10852" y="1460"/>
                  </a:lnTo>
                  <a:lnTo>
                    <a:pt x="246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6" name="Google Shape;5686;p52"/>
            <p:cNvSpPr/>
            <p:nvPr/>
          </p:nvSpPr>
          <p:spPr>
            <a:xfrm>
              <a:off x="9374525" y="2796225"/>
              <a:ext cx="260675" cy="60825"/>
            </a:xfrm>
            <a:custGeom>
              <a:avLst/>
              <a:gdLst/>
              <a:ahLst/>
              <a:cxnLst/>
              <a:rect l="l" t="t" r="r" b="b"/>
              <a:pathLst>
                <a:path w="10427" h="2433" extrusionOk="0">
                  <a:moveTo>
                    <a:pt x="10426" y="1"/>
                  </a:moveTo>
                  <a:lnTo>
                    <a:pt x="2098" y="274"/>
                  </a:lnTo>
                  <a:lnTo>
                    <a:pt x="1" y="1946"/>
                  </a:lnTo>
                  <a:lnTo>
                    <a:pt x="92" y="2432"/>
                  </a:lnTo>
                  <a:lnTo>
                    <a:pt x="2128" y="700"/>
                  </a:lnTo>
                  <a:lnTo>
                    <a:pt x="10426" y="1"/>
                  </a:lnTo>
                  <a:close/>
                </a:path>
              </a:pathLst>
            </a:custGeom>
            <a:solidFill>
              <a:srgbClr val="5275A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7" name="Google Shape;5687;p52"/>
            <p:cNvSpPr/>
            <p:nvPr/>
          </p:nvSpPr>
          <p:spPr>
            <a:xfrm>
              <a:off x="9828175" y="2836500"/>
              <a:ext cx="96525" cy="28150"/>
            </a:xfrm>
            <a:custGeom>
              <a:avLst/>
              <a:gdLst/>
              <a:ahLst/>
              <a:cxnLst/>
              <a:rect l="l" t="t" r="r" b="b"/>
              <a:pathLst>
                <a:path w="3861" h="1126" extrusionOk="0">
                  <a:moveTo>
                    <a:pt x="3800" y="1"/>
                  </a:moveTo>
                  <a:lnTo>
                    <a:pt x="1" y="912"/>
                  </a:lnTo>
                  <a:lnTo>
                    <a:pt x="62" y="1125"/>
                  </a:lnTo>
                  <a:lnTo>
                    <a:pt x="3861" y="244"/>
                  </a:lnTo>
                  <a:lnTo>
                    <a:pt x="3800" y="1"/>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8" name="Google Shape;5688;p52"/>
            <p:cNvSpPr/>
            <p:nvPr/>
          </p:nvSpPr>
          <p:spPr>
            <a:xfrm>
              <a:off x="9740025" y="2488475"/>
              <a:ext cx="89700" cy="377675"/>
            </a:xfrm>
            <a:custGeom>
              <a:avLst/>
              <a:gdLst/>
              <a:ahLst/>
              <a:cxnLst/>
              <a:rect l="l" t="t" r="r" b="b"/>
              <a:pathLst>
                <a:path w="3588" h="15107" extrusionOk="0">
                  <a:moveTo>
                    <a:pt x="62" y="0"/>
                  </a:moveTo>
                  <a:lnTo>
                    <a:pt x="1" y="31"/>
                  </a:lnTo>
                  <a:lnTo>
                    <a:pt x="3375" y="15107"/>
                  </a:lnTo>
                  <a:lnTo>
                    <a:pt x="3588" y="15046"/>
                  </a:lnTo>
                  <a:lnTo>
                    <a:pt x="62"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9" name="Google Shape;5689;p52"/>
            <p:cNvSpPr/>
            <p:nvPr/>
          </p:nvSpPr>
          <p:spPr>
            <a:xfrm>
              <a:off x="9678475" y="2192125"/>
              <a:ext cx="100350" cy="28125"/>
            </a:xfrm>
            <a:custGeom>
              <a:avLst/>
              <a:gdLst/>
              <a:ahLst/>
              <a:cxnLst/>
              <a:rect l="l" t="t" r="r" b="b"/>
              <a:pathLst>
                <a:path w="4014" h="1125" extrusionOk="0">
                  <a:moveTo>
                    <a:pt x="3952" y="0"/>
                  </a:moveTo>
                  <a:lnTo>
                    <a:pt x="1" y="1064"/>
                  </a:lnTo>
                  <a:lnTo>
                    <a:pt x="31" y="1125"/>
                  </a:lnTo>
                  <a:lnTo>
                    <a:pt x="4013" y="182"/>
                  </a:lnTo>
                  <a:lnTo>
                    <a:pt x="3952" y="0"/>
                  </a:lnTo>
                  <a:close/>
                </a:path>
              </a:pathLst>
            </a:custGeom>
            <a:solidFill>
              <a:srgbClr val="3C547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0" name="Google Shape;5690;p52"/>
            <p:cNvSpPr/>
            <p:nvPr/>
          </p:nvSpPr>
          <p:spPr>
            <a:xfrm>
              <a:off x="9537900" y="1979525"/>
              <a:ext cx="793350" cy="1118400"/>
            </a:xfrm>
            <a:custGeom>
              <a:avLst/>
              <a:gdLst/>
              <a:ahLst/>
              <a:cxnLst/>
              <a:rect l="l" t="t" r="r" b="b"/>
              <a:pathLst>
                <a:path w="31734" h="44736" extrusionOk="0">
                  <a:moveTo>
                    <a:pt x="9146" y="1"/>
                  </a:moveTo>
                  <a:cubicBezTo>
                    <a:pt x="7943" y="1"/>
                    <a:pt x="6722" y="136"/>
                    <a:pt x="5502" y="419"/>
                  </a:cubicBezTo>
                  <a:cubicBezTo>
                    <a:pt x="3466" y="905"/>
                    <a:pt x="1612" y="1756"/>
                    <a:pt x="1" y="2881"/>
                  </a:cubicBezTo>
                  <a:lnTo>
                    <a:pt x="396" y="3246"/>
                  </a:lnTo>
                  <a:cubicBezTo>
                    <a:pt x="1946" y="2212"/>
                    <a:pt x="3709" y="1392"/>
                    <a:pt x="5624" y="966"/>
                  </a:cubicBezTo>
                  <a:cubicBezTo>
                    <a:pt x="6809" y="690"/>
                    <a:pt x="7995" y="558"/>
                    <a:pt x="9162" y="558"/>
                  </a:cubicBezTo>
                  <a:cubicBezTo>
                    <a:pt x="16232" y="558"/>
                    <a:pt x="22652" y="5403"/>
                    <a:pt x="24348" y="12577"/>
                  </a:cubicBezTo>
                  <a:lnTo>
                    <a:pt x="31065" y="41453"/>
                  </a:lnTo>
                  <a:lnTo>
                    <a:pt x="19363" y="44189"/>
                  </a:lnTo>
                  <a:cubicBezTo>
                    <a:pt x="19393" y="44371"/>
                    <a:pt x="19423" y="44553"/>
                    <a:pt x="19454" y="44736"/>
                  </a:cubicBezTo>
                  <a:lnTo>
                    <a:pt x="31734" y="41878"/>
                  </a:lnTo>
                  <a:lnTo>
                    <a:pt x="24864" y="12456"/>
                  </a:lnTo>
                  <a:cubicBezTo>
                    <a:pt x="23141" y="5039"/>
                    <a:pt x="16481" y="1"/>
                    <a:pt x="91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1" name="Google Shape;5691;p52"/>
            <p:cNvSpPr/>
            <p:nvPr/>
          </p:nvSpPr>
          <p:spPr>
            <a:xfrm>
              <a:off x="9347175" y="2108525"/>
              <a:ext cx="220400" cy="158075"/>
            </a:xfrm>
            <a:custGeom>
              <a:avLst/>
              <a:gdLst/>
              <a:ahLst/>
              <a:cxnLst/>
              <a:rect l="l" t="t" r="r" b="b"/>
              <a:pathLst>
                <a:path w="8816" h="6323" extrusionOk="0">
                  <a:moveTo>
                    <a:pt x="669" y="1"/>
                  </a:moveTo>
                  <a:cubicBezTo>
                    <a:pt x="456" y="365"/>
                    <a:pt x="213" y="700"/>
                    <a:pt x="0" y="1064"/>
                  </a:cubicBezTo>
                  <a:lnTo>
                    <a:pt x="2797" y="1520"/>
                  </a:lnTo>
                  <a:lnTo>
                    <a:pt x="3891" y="5381"/>
                  </a:lnTo>
                  <a:lnTo>
                    <a:pt x="8815" y="6323"/>
                  </a:lnTo>
                  <a:lnTo>
                    <a:pt x="5563" y="4378"/>
                  </a:lnTo>
                  <a:lnTo>
                    <a:pt x="3557" y="457"/>
                  </a:lnTo>
                  <a:lnTo>
                    <a:pt x="669" y="1"/>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2" name="Google Shape;5692;p52"/>
            <p:cNvSpPr/>
            <p:nvPr/>
          </p:nvSpPr>
          <p:spPr>
            <a:xfrm>
              <a:off x="9356300" y="2094850"/>
              <a:ext cx="210500" cy="171750"/>
            </a:xfrm>
            <a:custGeom>
              <a:avLst/>
              <a:gdLst/>
              <a:ahLst/>
              <a:cxnLst/>
              <a:rect l="l" t="t" r="r" b="b"/>
              <a:pathLst>
                <a:path w="8420" h="6870" extrusionOk="0">
                  <a:moveTo>
                    <a:pt x="699" y="0"/>
                  </a:moveTo>
                  <a:cubicBezTo>
                    <a:pt x="456" y="335"/>
                    <a:pt x="243" y="669"/>
                    <a:pt x="0" y="1004"/>
                  </a:cubicBezTo>
                  <a:lnTo>
                    <a:pt x="2766" y="1642"/>
                  </a:lnTo>
                  <a:lnTo>
                    <a:pt x="3587" y="5563"/>
                  </a:lnTo>
                  <a:lnTo>
                    <a:pt x="8420" y="6870"/>
                  </a:lnTo>
                  <a:lnTo>
                    <a:pt x="5350" y="4712"/>
                  </a:lnTo>
                  <a:lnTo>
                    <a:pt x="3587" y="639"/>
                  </a:lnTo>
                  <a:lnTo>
                    <a:pt x="69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3" name="Google Shape;5693;p52"/>
            <p:cNvSpPr/>
            <p:nvPr/>
          </p:nvSpPr>
          <p:spPr>
            <a:xfrm>
              <a:off x="9942925" y="2471000"/>
              <a:ext cx="355650" cy="127675"/>
            </a:xfrm>
            <a:custGeom>
              <a:avLst/>
              <a:gdLst/>
              <a:ahLst/>
              <a:cxnLst/>
              <a:rect l="l" t="t" r="r" b="b"/>
              <a:pathLst>
                <a:path w="14226" h="5107" extrusionOk="0">
                  <a:moveTo>
                    <a:pt x="8390" y="0"/>
                  </a:moveTo>
                  <a:lnTo>
                    <a:pt x="5046" y="3374"/>
                  </a:lnTo>
                  <a:lnTo>
                    <a:pt x="1" y="3435"/>
                  </a:lnTo>
                  <a:lnTo>
                    <a:pt x="5867" y="5107"/>
                  </a:lnTo>
                  <a:lnTo>
                    <a:pt x="8238" y="943"/>
                  </a:lnTo>
                  <a:lnTo>
                    <a:pt x="14226" y="1794"/>
                  </a:lnTo>
                  <a:lnTo>
                    <a:pt x="13831" y="31"/>
                  </a:lnTo>
                  <a:lnTo>
                    <a:pt x="8390"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4" name="Google Shape;5694;p52"/>
            <p:cNvSpPr/>
            <p:nvPr/>
          </p:nvSpPr>
          <p:spPr>
            <a:xfrm>
              <a:off x="9942925" y="2456550"/>
              <a:ext cx="352625" cy="136050"/>
            </a:xfrm>
            <a:custGeom>
              <a:avLst/>
              <a:gdLst/>
              <a:ahLst/>
              <a:cxnLst/>
              <a:rect l="l" t="t" r="r" b="b"/>
              <a:pathLst>
                <a:path w="14105" h="5442" extrusionOk="0">
                  <a:moveTo>
                    <a:pt x="13679" y="1"/>
                  </a:moveTo>
                  <a:lnTo>
                    <a:pt x="8238" y="214"/>
                  </a:lnTo>
                  <a:lnTo>
                    <a:pt x="5046" y="3739"/>
                  </a:lnTo>
                  <a:lnTo>
                    <a:pt x="1" y="4013"/>
                  </a:lnTo>
                  <a:lnTo>
                    <a:pt x="5836" y="5442"/>
                  </a:lnTo>
                  <a:lnTo>
                    <a:pt x="8086" y="1247"/>
                  </a:lnTo>
                  <a:lnTo>
                    <a:pt x="14104" y="1885"/>
                  </a:lnTo>
                  <a:lnTo>
                    <a:pt x="136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5" name="Google Shape;5695;p52"/>
            <p:cNvSpPr/>
            <p:nvPr/>
          </p:nvSpPr>
          <p:spPr>
            <a:xfrm>
              <a:off x="10098700" y="2913250"/>
              <a:ext cx="303975" cy="95000"/>
            </a:xfrm>
            <a:custGeom>
              <a:avLst/>
              <a:gdLst/>
              <a:ahLst/>
              <a:cxnLst/>
              <a:rect l="l" t="t" r="r" b="b"/>
              <a:pathLst>
                <a:path w="12159" h="3800" extrusionOk="0">
                  <a:moveTo>
                    <a:pt x="7235" y="0"/>
                  </a:moveTo>
                  <a:lnTo>
                    <a:pt x="3435" y="2371"/>
                  </a:lnTo>
                  <a:lnTo>
                    <a:pt x="1" y="1976"/>
                  </a:lnTo>
                  <a:lnTo>
                    <a:pt x="3952" y="3800"/>
                  </a:lnTo>
                  <a:lnTo>
                    <a:pt x="6688" y="1520"/>
                  </a:lnTo>
                  <a:lnTo>
                    <a:pt x="12159" y="1976"/>
                  </a:lnTo>
                  <a:lnTo>
                    <a:pt x="11825" y="517"/>
                  </a:lnTo>
                  <a:lnTo>
                    <a:pt x="7235"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6" name="Google Shape;5696;p52"/>
            <p:cNvSpPr/>
            <p:nvPr/>
          </p:nvSpPr>
          <p:spPr>
            <a:xfrm>
              <a:off x="10098700" y="2901850"/>
              <a:ext cx="302475" cy="99575"/>
            </a:xfrm>
            <a:custGeom>
              <a:avLst/>
              <a:gdLst/>
              <a:ahLst/>
              <a:cxnLst/>
              <a:rect l="l" t="t" r="r" b="b"/>
              <a:pathLst>
                <a:path w="12099" h="3983" extrusionOk="0">
                  <a:moveTo>
                    <a:pt x="7083" y="1"/>
                  </a:moveTo>
                  <a:lnTo>
                    <a:pt x="3435" y="2584"/>
                  </a:lnTo>
                  <a:lnTo>
                    <a:pt x="1" y="2432"/>
                  </a:lnTo>
                  <a:lnTo>
                    <a:pt x="1" y="2432"/>
                  </a:lnTo>
                  <a:lnTo>
                    <a:pt x="4043" y="3982"/>
                  </a:lnTo>
                  <a:lnTo>
                    <a:pt x="6445" y="1703"/>
                  </a:lnTo>
                  <a:lnTo>
                    <a:pt x="12098" y="2098"/>
                  </a:lnTo>
                  <a:lnTo>
                    <a:pt x="11642" y="183"/>
                  </a:lnTo>
                  <a:lnTo>
                    <a:pt x="70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7" name="Google Shape;5697;p52"/>
            <p:cNvSpPr/>
            <p:nvPr/>
          </p:nvSpPr>
          <p:spPr>
            <a:xfrm>
              <a:off x="9389725" y="2955125"/>
              <a:ext cx="1212050" cy="520625"/>
            </a:xfrm>
            <a:custGeom>
              <a:avLst/>
              <a:gdLst/>
              <a:ahLst/>
              <a:cxnLst/>
              <a:rect l="l" t="t" r="r" b="b"/>
              <a:pathLst>
                <a:path w="48482" h="20825" extrusionOk="0">
                  <a:moveTo>
                    <a:pt x="37800" y="1"/>
                  </a:moveTo>
                  <a:cubicBezTo>
                    <a:pt x="37019" y="1"/>
                    <a:pt x="36257" y="85"/>
                    <a:pt x="35533" y="271"/>
                  </a:cubicBezTo>
                  <a:cubicBezTo>
                    <a:pt x="31703" y="1243"/>
                    <a:pt x="28238" y="3280"/>
                    <a:pt x="24773" y="5195"/>
                  </a:cubicBezTo>
                  <a:cubicBezTo>
                    <a:pt x="21338" y="7110"/>
                    <a:pt x="17752" y="8994"/>
                    <a:pt x="13861" y="9602"/>
                  </a:cubicBezTo>
                  <a:cubicBezTo>
                    <a:pt x="11338" y="9997"/>
                    <a:pt x="8724" y="9845"/>
                    <a:pt x="6201" y="10332"/>
                  </a:cubicBezTo>
                  <a:cubicBezTo>
                    <a:pt x="3709" y="10788"/>
                    <a:pt x="1125" y="12034"/>
                    <a:pt x="0" y="14344"/>
                  </a:cubicBezTo>
                  <a:cubicBezTo>
                    <a:pt x="1885" y="18235"/>
                    <a:pt x="5928" y="20727"/>
                    <a:pt x="10213" y="20818"/>
                  </a:cubicBezTo>
                  <a:cubicBezTo>
                    <a:pt x="10361" y="20822"/>
                    <a:pt x="10509" y="20824"/>
                    <a:pt x="10657" y="20824"/>
                  </a:cubicBezTo>
                  <a:cubicBezTo>
                    <a:pt x="14815" y="20824"/>
                    <a:pt x="18821" y="19191"/>
                    <a:pt x="22402" y="17019"/>
                  </a:cubicBezTo>
                  <a:cubicBezTo>
                    <a:pt x="25715" y="15013"/>
                    <a:pt x="28724" y="12551"/>
                    <a:pt x="31977" y="10453"/>
                  </a:cubicBezTo>
                  <a:cubicBezTo>
                    <a:pt x="35259" y="8326"/>
                    <a:pt x="38846" y="6563"/>
                    <a:pt x="42706" y="6168"/>
                  </a:cubicBezTo>
                  <a:cubicBezTo>
                    <a:pt x="44044" y="6016"/>
                    <a:pt x="45472" y="6016"/>
                    <a:pt x="46658" y="5347"/>
                  </a:cubicBezTo>
                  <a:cubicBezTo>
                    <a:pt x="47813" y="4678"/>
                    <a:pt x="48482" y="4192"/>
                    <a:pt x="47387" y="3402"/>
                  </a:cubicBezTo>
                  <a:cubicBezTo>
                    <a:pt x="44779" y="1532"/>
                    <a:pt x="41116" y="1"/>
                    <a:pt x="3780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8" name="Google Shape;5698;p52"/>
            <p:cNvSpPr/>
            <p:nvPr/>
          </p:nvSpPr>
          <p:spPr>
            <a:xfrm>
              <a:off x="9447308" y="3061196"/>
              <a:ext cx="858261" cy="318041"/>
            </a:xfrm>
            <a:custGeom>
              <a:avLst/>
              <a:gdLst/>
              <a:ahLst/>
              <a:cxnLst/>
              <a:rect l="l" t="t" r="r" b="b"/>
              <a:pathLst>
                <a:path w="24773" h="9180" extrusionOk="0">
                  <a:moveTo>
                    <a:pt x="24773" y="0"/>
                  </a:moveTo>
                  <a:lnTo>
                    <a:pt x="24773" y="0"/>
                  </a:lnTo>
                  <a:cubicBezTo>
                    <a:pt x="22736" y="1003"/>
                    <a:pt x="20700" y="1976"/>
                    <a:pt x="18603" y="2766"/>
                  </a:cubicBezTo>
                  <a:cubicBezTo>
                    <a:pt x="16475" y="3557"/>
                    <a:pt x="14317" y="4134"/>
                    <a:pt x="12068" y="4256"/>
                  </a:cubicBezTo>
                  <a:cubicBezTo>
                    <a:pt x="9849" y="4468"/>
                    <a:pt x="7539" y="4438"/>
                    <a:pt x="5289" y="5076"/>
                  </a:cubicBezTo>
                  <a:cubicBezTo>
                    <a:pt x="4195" y="5380"/>
                    <a:pt x="3101" y="5867"/>
                    <a:pt x="2159" y="6535"/>
                  </a:cubicBezTo>
                  <a:cubicBezTo>
                    <a:pt x="1247" y="7204"/>
                    <a:pt x="426" y="8116"/>
                    <a:pt x="0" y="9180"/>
                  </a:cubicBezTo>
                  <a:cubicBezTo>
                    <a:pt x="578" y="8177"/>
                    <a:pt x="1399" y="7386"/>
                    <a:pt x="2341" y="6809"/>
                  </a:cubicBezTo>
                  <a:cubicBezTo>
                    <a:pt x="3314" y="6231"/>
                    <a:pt x="4347" y="5867"/>
                    <a:pt x="5441" y="5593"/>
                  </a:cubicBezTo>
                  <a:cubicBezTo>
                    <a:pt x="7599" y="5107"/>
                    <a:pt x="9879" y="5168"/>
                    <a:pt x="12128" y="4955"/>
                  </a:cubicBezTo>
                  <a:cubicBezTo>
                    <a:pt x="13283" y="4864"/>
                    <a:pt x="14438" y="4712"/>
                    <a:pt x="15533" y="4408"/>
                  </a:cubicBezTo>
                  <a:cubicBezTo>
                    <a:pt x="16657" y="4104"/>
                    <a:pt x="17752" y="3739"/>
                    <a:pt x="18785" y="3283"/>
                  </a:cubicBezTo>
                  <a:cubicBezTo>
                    <a:pt x="20913" y="2402"/>
                    <a:pt x="22858" y="1216"/>
                    <a:pt x="24773" y="0"/>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9" name="Google Shape;5699;p52"/>
            <p:cNvSpPr/>
            <p:nvPr/>
          </p:nvSpPr>
          <p:spPr>
            <a:xfrm>
              <a:off x="9743804" y="3034914"/>
              <a:ext cx="750861" cy="324381"/>
            </a:xfrm>
            <a:custGeom>
              <a:avLst/>
              <a:gdLst/>
              <a:ahLst/>
              <a:cxnLst/>
              <a:rect l="l" t="t" r="r" b="b"/>
              <a:pathLst>
                <a:path w="21673" h="9363" extrusionOk="0">
                  <a:moveTo>
                    <a:pt x="21673" y="1"/>
                  </a:moveTo>
                  <a:lnTo>
                    <a:pt x="21673" y="1"/>
                  </a:lnTo>
                  <a:cubicBezTo>
                    <a:pt x="19727" y="365"/>
                    <a:pt x="17843" y="1034"/>
                    <a:pt x="16049" y="1885"/>
                  </a:cubicBezTo>
                  <a:cubicBezTo>
                    <a:pt x="14226" y="2706"/>
                    <a:pt x="12493" y="3678"/>
                    <a:pt x="10760" y="4621"/>
                  </a:cubicBezTo>
                  <a:cubicBezTo>
                    <a:pt x="9058" y="5593"/>
                    <a:pt x="7326" y="6536"/>
                    <a:pt x="5563" y="7387"/>
                  </a:cubicBezTo>
                  <a:cubicBezTo>
                    <a:pt x="3769" y="8207"/>
                    <a:pt x="1946" y="8906"/>
                    <a:pt x="0" y="9362"/>
                  </a:cubicBezTo>
                  <a:cubicBezTo>
                    <a:pt x="1976" y="9180"/>
                    <a:pt x="3921" y="8633"/>
                    <a:pt x="5776" y="7873"/>
                  </a:cubicBezTo>
                  <a:cubicBezTo>
                    <a:pt x="7630" y="7144"/>
                    <a:pt x="9393" y="6201"/>
                    <a:pt x="11095" y="5259"/>
                  </a:cubicBezTo>
                  <a:cubicBezTo>
                    <a:pt x="12827" y="4286"/>
                    <a:pt x="14530" y="3283"/>
                    <a:pt x="16262" y="2371"/>
                  </a:cubicBezTo>
                  <a:cubicBezTo>
                    <a:pt x="18025" y="1460"/>
                    <a:pt x="19788" y="639"/>
                    <a:pt x="21673"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00" name="Google Shape;5700;p52"/>
          <p:cNvGrpSpPr/>
          <p:nvPr/>
        </p:nvGrpSpPr>
        <p:grpSpPr>
          <a:xfrm flipH="1">
            <a:off x="4629272" y="7845807"/>
            <a:ext cx="894560" cy="1312098"/>
            <a:chOff x="10714225" y="2043338"/>
            <a:chExt cx="536500" cy="786913"/>
          </a:xfrm>
        </p:grpSpPr>
        <p:sp>
          <p:nvSpPr>
            <p:cNvPr id="5701" name="Google Shape;5701;p52"/>
            <p:cNvSpPr/>
            <p:nvPr/>
          </p:nvSpPr>
          <p:spPr>
            <a:xfrm>
              <a:off x="10756775" y="2522838"/>
              <a:ext cx="178600" cy="216575"/>
            </a:xfrm>
            <a:custGeom>
              <a:avLst/>
              <a:gdLst/>
              <a:ahLst/>
              <a:cxnLst/>
              <a:rect l="l" t="t" r="r" b="b"/>
              <a:pathLst>
                <a:path w="7144" h="8663" extrusionOk="0">
                  <a:moveTo>
                    <a:pt x="91" y="0"/>
                  </a:moveTo>
                  <a:lnTo>
                    <a:pt x="0" y="152"/>
                  </a:lnTo>
                  <a:cubicBezTo>
                    <a:pt x="760" y="699"/>
                    <a:pt x="1459" y="1307"/>
                    <a:pt x="2067" y="2006"/>
                  </a:cubicBezTo>
                  <a:lnTo>
                    <a:pt x="2523" y="2493"/>
                  </a:lnTo>
                  <a:lnTo>
                    <a:pt x="2949" y="3040"/>
                  </a:lnTo>
                  <a:lnTo>
                    <a:pt x="3374" y="3557"/>
                  </a:lnTo>
                  <a:lnTo>
                    <a:pt x="3739" y="4104"/>
                  </a:lnTo>
                  <a:cubicBezTo>
                    <a:pt x="3861" y="4316"/>
                    <a:pt x="3982" y="4499"/>
                    <a:pt x="4104" y="4681"/>
                  </a:cubicBezTo>
                  <a:lnTo>
                    <a:pt x="4408" y="5289"/>
                  </a:lnTo>
                  <a:cubicBezTo>
                    <a:pt x="4499" y="5502"/>
                    <a:pt x="4590" y="5684"/>
                    <a:pt x="4712" y="5867"/>
                  </a:cubicBezTo>
                  <a:cubicBezTo>
                    <a:pt x="4803" y="6079"/>
                    <a:pt x="4924" y="6262"/>
                    <a:pt x="5046" y="6444"/>
                  </a:cubicBezTo>
                  <a:cubicBezTo>
                    <a:pt x="5563" y="7174"/>
                    <a:pt x="6079" y="7903"/>
                    <a:pt x="6779" y="8663"/>
                  </a:cubicBezTo>
                  <a:lnTo>
                    <a:pt x="6961" y="8602"/>
                  </a:lnTo>
                  <a:cubicBezTo>
                    <a:pt x="7143" y="7569"/>
                    <a:pt x="6961" y="6566"/>
                    <a:pt x="6596" y="5623"/>
                  </a:cubicBezTo>
                  <a:cubicBezTo>
                    <a:pt x="6505" y="5411"/>
                    <a:pt x="6383" y="5168"/>
                    <a:pt x="6262" y="4955"/>
                  </a:cubicBezTo>
                  <a:cubicBezTo>
                    <a:pt x="6140" y="4742"/>
                    <a:pt x="5988" y="4560"/>
                    <a:pt x="5836" y="4347"/>
                  </a:cubicBezTo>
                  <a:lnTo>
                    <a:pt x="5350" y="3800"/>
                  </a:lnTo>
                  <a:cubicBezTo>
                    <a:pt x="5168" y="3617"/>
                    <a:pt x="4985" y="3435"/>
                    <a:pt x="4833" y="3253"/>
                  </a:cubicBezTo>
                  <a:lnTo>
                    <a:pt x="4316" y="2736"/>
                  </a:lnTo>
                  <a:lnTo>
                    <a:pt x="3769" y="2219"/>
                  </a:lnTo>
                  <a:lnTo>
                    <a:pt x="3222" y="1763"/>
                  </a:lnTo>
                  <a:lnTo>
                    <a:pt x="2645" y="1338"/>
                  </a:lnTo>
                  <a:cubicBezTo>
                    <a:pt x="1824" y="791"/>
                    <a:pt x="973" y="335"/>
                    <a:pt x="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2" name="Google Shape;5702;p52"/>
            <p:cNvSpPr/>
            <p:nvPr/>
          </p:nvSpPr>
          <p:spPr>
            <a:xfrm>
              <a:off x="10768925" y="2438488"/>
              <a:ext cx="173275" cy="298650"/>
            </a:xfrm>
            <a:custGeom>
              <a:avLst/>
              <a:gdLst/>
              <a:ahLst/>
              <a:cxnLst/>
              <a:rect l="l" t="t" r="r" b="b"/>
              <a:pathLst>
                <a:path w="6931" h="11946" extrusionOk="0">
                  <a:moveTo>
                    <a:pt x="92" y="0"/>
                  </a:moveTo>
                  <a:lnTo>
                    <a:pt x="1" y="92"/>
                  </a:lnTo>
                  <a:cubicBezTo>
                    <a:pt x="700" y="1003"/>
                    <a:pt x="1399" y="1915"/>
                    <a:pt x="2007" y="2888"/>
                  </a:cubicBezTo>
                  <a:cubicBezTo>
                    <a:pt x="2645" y="3830"/>
                    <a:pt x="3223" y="4833"/>
                    <a:pt x="3739" y="5836"/>
                  </a:cubicBezTo>
                  <a:cubicBezTo>
                    <a:pt x="4256" y="6839"/>
                    <a:pt x="4651" y="7903"/>
                    <a:pt x="5198" y="8906"/>
                  </a:cubicBezTo>
                  <a:cubicBezTo>
                    <a:pt x="5715" y="9940"/>
                    <a:pt x="6201" y="10943"/>
                    <a:pt x="6840" y="11946"/>
                  </a:cubicBezTo>
                  <a:lnTo>
                    <a:pt x="6931" y="11915"/>
                  </a:lnTo>
                  <a:cubicBezTo>
                    <a:pt x="6840" y="10730"/>
                    <a:pt x="6536" y="9605"/>
                    <a:pt x="6141" y="8511"/>
                  </a:cubicBezTo>
                  <a:cubicBezTo>
                    <a:pt x="5715" y="7386"/>
                    <a:pt x="5077" y="6414"/>
                    <a:pt x="4469" y="5411"/>
                  </a:cubicBezTo>
                  <a:cubicBezTo>
                    <a:pt x="3830" y="4438"/>
                    <a:pt x="3162" y="3496"/>
                    <a:pt x="2432" y="2584"/>
                  </a:cubicBezTo>
                  <a:cubicBezTo>
                    <a:pt x="1703" y="1672"/>
                    <a:pt x="913" y="821"/>
                    <a:pt x="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3" name="Google Shape;5703;p52"/>
            <p:cNvSpPr/>
            <p:nvPr/>
          </p:nvSpPr>
          <p:spPr>
            <a:xfrm>
              <a:off x="10717250" y="2609463"/>
              <a:ext cx="218125" cy="133000"/>
            </a:xfrm>
            <a:custGeom>
              <a:avLst/>
              <a:gdLst/>
              <a:ahLst/>
              <a:cxnLst/>
              <a:rect l="l" t="t" r="r" b="b"/>
              <a:pathLst>
                <a:path w="8725" h="5320" extrusionOk="0">
                  <a:moveTo>
                    <a:pt x="62" y="0"/>
                  </a:moveTo>
                  <a:lnTo>
                    <a:pt x="1" y="152"/>
                  </a:lnTo>
                  <a:cubicBezTo>
                    <a:pt x="821" y="517"/>
                    <a:pt x="1642" y="821"/>
                    <a:pt x="2402" y="1186"/>
                  </a:cubicBezTo>
                  <a:cubicBezTo>
                    <a:pt x="2797" y="1368"/>
                    <a:pt x="3162" y="1551"/>
                    <a:pt x="3527" y="1733"/>
                  </a:cubicBezTo>
                  <a:cubicBezTo>
                    <a:pt x="3922" y="1946"/>
                    <a:pt x="4287" y="2128"/>
                    <a:pt x="4621" y="2371"/>
                  </a:cubicBezTo>
                  <a:cubicBezTo>
                    <a:pt x="4955" y="2584"/>
                    <a:pt x="5259" y="2858"/>
                    <a:pt x="5563" y="3101"/>
                  </a:cubicBezTo>
                  <a:cubicBezTo>
                    <a:pt x="5867" y="3374"/>
                    <a:pt x="6171" y="3617"/>
                    <a:pt x="6475" y="3861"/>
                  </a:cubicBezTo>
                  <a:lnTo>
                    <a:pt x="8542" y="5320"/>
                  </a:lnTo>
                  <a:lnTo>
                    <a:pt x="8694" y="5228"/>
                  </a:lnTo>
                  <a:cubicBezTo>
                    <a:pt x="8724" y="4225"/>
                    <a:pt x="8268" y="3283"/>
                    <a:pt x="7630" y="2584"/>
                  </a:cubicBezTo>
                  <a:cubicBezTo>
                    <a:pt x="7326" y="2219"/>
                    <a:pt x="6931" y="1915"/>
                    <a:pt x="6536" y="1703"/>
                  </a:cubicBezTo>
                  <a:cubicBezTo>
                    <a:pt x="6110" y="1490"/>
                    <a:pt x="5685" y="1307"/>
                    <a:pt x="5259" y="1125"/>
                  </a:cubicBezTo>
                  <a:cubicBezTo>
                    <a:pt x="4834" y="943"/>
                    <a:pt x="4378" y="791"/>
                    <a:pt x="3952" y="669"/>
                  </a:cubicBezTo>
                  <a:cubicBezTo>
                    <a:pt x="3527" y="547"/>
                    <a:pt x="3101" y="456"/>
                    <a:pt x="2676" y="365"/>
                  </a:cubicBezTo>
                  <a:cubicBezTo>
                    <a:pt x="1794" y="213"/>
                    <a:pt x="913" y="61"/>
                    <a:pt x="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4" name="Google Shape;5704;p52"/>
            <p:cNvSpPr/>
            <p:nvPr/>
          </p:nvSpPr>
          <p:spPr>
            <a:xfrm>
              <a:off x="11078975" y="2534988"/>
              <a:ext cx="133000" cy="192275"/>
            </a:xfrm>
            <a:custGeom>
              <a:avLst/>
              <a:gdLst/>
              <a:ahLst/>
              <a:cxnLst/>
              <a:rect l="l" t="t" r="r" b="b"/>
              <a:pathLst>
                <a:path w="5320" h="7691" extrusionOk="0">
                  <a:moveTo>
                    <a:pt x="5228" y="1"/>
                  </a:moveTo>
                  <a:cubicBezTo>
                    <a:pt x="4499" y="365"/>
                    <a:pt x="3860" y="821"/>
                    <a:pt x="3222" y="1308"/>
                  </a:cubicBezTo>
                  <a:cubicBezTo>
                    <a:pt x="2584" y="1824"/>
                    <a:pt x="2037" y="2432"/>
                    <a:pt x="1520" y="3071"/>
                  </a:cubicBezTo>
                  <a:cubicBezTo>
                    <a:pt x="1034" y="3709"/>
                    <a:pt x="456" y="4347"/>
                    <a:pt x="243" y="5168"/>
                  </a:cubicBezTo>
                  <a:cubicBezTo>
                    <a:pt x="182" y="5381"/>
                    <a:pt x="122" y="5563"/>
                    <a:pt x="91" y="5776"/>
                  </a:cubicBezTo>
                  <a:cubicBezTo>
                    <a:pt x="61" y="5989"/>
                    <a:pt x="30" y="6201"/>
                    <a:pt x="0" y="6414"/>
                  </a:cubicBezTo>
                  <a:cubicBezTo>
                    <a:pt x="0" y="6627"/>
                    <a:pt x="0" y="6840"/>
                    <a:pt x="30" y="7022"/>
                  </a:cubicBezTo>
                  <a:cubicBezTo>
                    <a:pt x="61" y="7265"/>
                    <a:pt x="91" y="7448"/>
                    <a:pt x="152" y="7660"/>
                  </a:cubicBezTo>
                  <a:lnTo>
                    <a:pt x="274" y="7691"/>
                  </a:lnTo>
                  <a:cubicBezTo>
                    <a:pt x="426" y="7539"/>
                    <a:pt x="547" y="7356"/>
                    <a:pt x="669" y="7204"/>
                  </a:cubicBezTo>
                  <a:cubicBezTo>
                    <a:pt x="760" y="7022"/>
                    <a:pt x="882" y="6870"/>
                    <a:pt x="973" y="6688"/>
                  </a:cubicBezTo>
                  <a:cubicBezTo>
                    <a:pt x="1094" y="6536"/>
                    <a:pt x="1186" y="6384"/>
                    <a:pt x="1277" y="6201"/>
                  </a:cubicBezTo>
                  <a:cubicBezTo>
                    <a:pt x="1368" y="6049"/>
                    <a:pt x="1459" y="5897"/>
                    <a:pt x="1550" y="5715"/>
                  </a:cubicBezTo>
                  <a:cubicBezTo>
                    <a:pt x="1945" y="5107"/>
                    <a:pt x="2128" y="4378"/>
                    <a:pt x="2493" y="3709"/>
                  </a:cubicBezTo>
                  <a:cubicBezTo>
                    <a:pt x="2827" y="3040"/>
                    <a:pt x="3252" y="2432"/>
                    <a:pt x="3739" y="1824"/>
                  </a:cubicBezTo>
                  <a:cubicBezTo>
                    <a:pt x="4195" y="1216"/>
                    <a:pt x="4742" y="669"/>
                    <a:pt x="5319" y="122"/>
                  </a:cubicBezTo>
                  <a:lnTo>
                    <a:pt x="52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5" name="Google Shape;5705;p52"/>
            <p:cNvSpPr/>
            <p:nvPr/>
          </p:nvSpPr>
          <p:spPr>
            <a:xfrm>
              <a:off x="11072125" y="2466588"/>
              <a:ext cx="123125" cy="260675"/>
            </a:xfrm>
            <a:custGeom>
              <a:avLst/>
              <a:gdLst/>
              <a:ahLst/>
              <a:cxnLst/>
              <a:rect l="l" t="t" r="r" b="b"/>
              <a:pathLst>
                <a:path w="4925" h="10427" extrusionOk="0">
                  <a:moveTo>
                    <a:pt x="4864" y="1"/>
                  </a:moveTo>
                  <a:cubicBezTo>
                    <a:pt x="4226" y="730"/>
                    <a:pt x="3648" y="1490"/>
                    <a:pt x="3101" y="2311"/>
                  </a:cubicBezTo>
                  <a:cubicBezTo>
                    <a:pt x="2554" y="3101"/>
                    <a:pt x="2067" y="3952"/>
                    <a:pt x="1611" y="4803"/>
                  </a:cubicBezTo>
                  <a:cubicBezTo>
                    <a:pt x="1156" y="5685"/>
                    <a:pt x="700" y="6536"/>
                    <a:pt x="456" y="7509"/>
                  </a:cubicBezTo>
                  <a:cubicBezTo>
                    <a:pt x="183" y="8421"/>
                    <a:pt x="1" y="9393"/>
                    <a:pt x="31" y="10396"/>
                  </a:cubicBezTo>
                  <a:lnTo>
                    <a:pt x="92" y="10427"/>
                  </a:lnTo>
                  <a:cubicBezTo>
                    <a:pt x="548" y="9545"/>
                    <a:pt x="882" y="8664"/>
                    <a:pt x="1247" y="7782"/>
                  </a:cubicBezTo>
                  <a:cubicBezTo>
                    <a:pt x="1611" y="6901"/>
                    <a:pt x="1855" y="5989"/>
                    <a:pt x="2250" y="5107"/>
                  </a:cubicBezTo>
                  <a:cubicBezTo>
                    <a:pt x="2615" y="4226"/>
                    <a:pt x="3010" y="3375"/>
                    <a:pt x="3466" y="2524"/>
                  </a:cubicBezTo>
                  <a:cubicBezTo>
                    <a:pt x="3891" y="1673"/>
                    <a:pt x="4408" y="852"/>
                    <a:pt x="4925" y="62"/>
                  </a:cubicBezTo>
                  <a:lnTo>
                    <a:pt x="486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6" name="Google Shape;5706;p52"/>
            <p:cNvSpPr/>
            <p:nvPr/>
          </p:nvSpPr>
          <p:spPr>
            <a:xfrm>
              <a:off x="11078200" y="2604888"/>
              <a:ext cx="172525" cy="125425"/>
            </a:xfrm>
            <a:custGeom>
              <a:avLst/>
              <a:gdLst/>
              <a:ahLst/>
              <a:cxnLst/>
              <a:rect l="l" t="t" r="r" b="b"/>
              <a:pathLst>
                <a:path w="6901" h="5017" extrusionOk="0">
                  <a:moveTo>
                    <a:pt x="6840" y="1"/>
                  </a:moveTo>
                  <a:cubicBezTo>
                    <a:pt x="6110" y="123"/>
                    <a:pt x="5411" y="305"/>
                    <a:pt x="4712" y="487"/>
                  </a:cubicBezTo>
                  <a:cubicBezTo>
                    <a:pt x="3983" y="700"/>
                    <a:pt x="3283" y="974"/>
                    <a:pt x="2615" y="1308"/>
                  </a:cubicBezTo>
                  <a:cubicBezTo>
                    <a:pt x="2280" y="1490"/>
                    <a:pt x="1916" y="1673"/>
                    <a:pt x="1581" y="1886"/>
                  </a:cubicBezTo>
                  <a:cubicBezTo>
                    <a:pt x="1247" y="2098"/>
                    <a:pt x="943" y="2372"/>
                    <a:pt x="730" y="2706"/>
                  </a:cubicBezTo>
                  <a:cubicBezTo>
                    <a:pt x="487" y="3010"/>
                    <a:pt x="274" y="3375"/>
                    <a:pt x="153" y="3770"/>
                  </a:cubicBezTo>
                  <a:cubicBezTo>
                    <a:pt x="31" y="4135"/>
                    <a:pt x="1" y="4560"/>
                    <a:pt x="61" y="4986"/>
                  </a:cubicBezTo>
                  <a:lnTo>
                    <a:pt x="183" y="5016"/>
                  </a:lnTo>
                  <a:lnTo>
                    <a:pt x="1794" y="3648"/>
                  </a:lnTo>
                  <a:cubicBezTo>
                    <a:pt x="2037" y="3466"/>
                    <a:pt x="2280" y="3223"/>
                    <a:pt x="2493" y="2980"/>
                  </a:cubicBezTo>
                  <a:cubicBezTo>
                    <a:pt x="2706" y="2737"/>
                    <a:pt x="2949" y="2493"/>
                    <a:pt x="3223" y="2281"/>
                  </a:cubicBezTo>
                  <a:cubicBezTo>
                    <a:pt x="3770" y="1886"/>
                    <a:pt x="4378" y="1521"/>
                    <a:pt x="4986" y="1156"/>
                  </a:cubicBezTo>
                  <a:cubicBezTo>
                    <a:pt x="5593" y="791"/>
                    <a:pt x="6232" y="487"/>
                    <a:pt x="6901" y="123"/>
                  </a:cubicBezTo>
                  <a:lnTo>
                    <a:pt x="68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7" name="Google Shape;5707;p52"/>
            <p:cNvSpPr/>
            <p:nvPr/>
          </p:nvSpPr>
          <p:spPr>
            <a:xfrm>
              <a:off x="10742325" y="2043338"/>
              <a:ext cx="440775" cy="730275"/>
            </a:xfrm>
            <a:custGeom>
              <a:avLst/>
              <a:gdLst/>
              <a:ahLst/>
              <a:cxnLst/>
              <a:rect l="l" t="t" r="r" b="b"/>
              <a:pathLst>
                <a:path w="17631" h="29211" extrusionOk="0">
                  <a:moveTo>
                    <a:pt x="8420" y="1"/>
                  </a:moveTo>
                  <a:lnTo>
                    <a:pt x="8420" y="274"/>
                  </a:lnTo>
                  <a:lnTo>
                    <a:pt x="4530" y="791"/>
                  </a:lnTo>
                  <a:lnTo>
                    <a:pt x="6566" y="8420"/>
                  </a:lnTo>
                  <a:lnTo>
                    <a:pt x="305" y="9211"/>
                  </a:lnTo>
                  <a:lnTo>
                    <a:pt x="1125" y="13223"/>
                  </a:lnTo>
                  <a:lnTo>
                    <a:pt x="1" y="14530"/>
                  </a:lnTo>
                  <a:lnTo>
                    <a:pt x="1399" y="14621"/>
                  </a:lnTo>
                  <a:lnTo>
                    <a:pt x="7113" y="12676"/>
                  </a:lnTo>
                  <a:lnTo>
                    <a:pt x="9089" y="28147"/>
                  </a:lnTo>
                  <a:lnTo>
                    <a:pt x="7812" y="29120"/>
                  </a:lnTo>
                  <a:lnTo>
                    <a:pt x="9241" y="29211"/>
                  </a:lnTo>
                  <a:lnTo>
                    <a:pt x="14256" y="28572"/>
                  </a:lnTo>
                  <a:lnTo>
                    <a:pt x="11369" y="12128"/>
                  </a:lnTo>
                  <a:lnTo>
                    <a:pt x="17630" y="11308"/>
                  </a:lnTo>
                  <a:lnTo>
                    <a:pt x="16992" y="6232"/>
                  </a:lnTo>
                  <a:cubicBezTo>
                    <a:pt x="16992" y="6232"/>
                    <a:pt x="15746" y="6201"/>
                    <a:pt x="15563" y="6141"/>
                  </a:cubicBezTo>
                  <a:lnTo>
                    <a:pt x="15442" y="6657"/>
                  </a:lnTo>
                  <a:lnTo>
                    <a:pt x="10822" y="7873"/>
                  </a:lnTo>
                  <a:lnTo>
                    <a:pt x="9819" y="92"/>
                  </a:lnTo>
                  <a:lnTo>
                    <a:pt x="842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8" name="Google Shape;5708;p52"/>
            <p:cNvSpPr/>
            <p:nvPr/>
          </p:nvSpPr>
          <p:spPr>
            <a:xfrm>
              <a:off x="10714225" y="2044113"/>
              <a:ext cx="433925" cy="727225"/>
            </a:xfrm>
            <a:custGeom>
              <a:avLst/>
              <a:gdLst/>
              <a:ahLst/>
              <a:cxnLst/>
              <a:rect l="l" t="t" r="r" b="b"/>
              <a:pathLst>
                <a:path w="17357" h="29089" extrusionOk="0">
                  <a:moveTo>
                    <a:pt x="9544" y="0"/>
                  </a:moveTo>
                  <a:lnTo>
                    <a:pt x="4256" y="669"/>
                  </a:lnTo>
                  <a:lnTo>
                    <a:pt x="6292" y="8298"/>
                  </a:lnTo>
                  <a:lnTo>
                    <a:pt x="0" y="9088"/>
                  </a:lnTo>
                  <a:lnTo>
                    <a:pt x="1125" y="14499"/>
                  </a:lnTo>
                  <a:lnTo>
                    <a:pt x="6839" y="12553"/>
                  </a:lnTo>
                  <a:lnTo>
                    <a:pt x="8936" y="29089"/>
                  </a:lnTo>
                  <a:lnTo>
                    <a:pt x="13952" y="28450"/>
                  </a:lnTo>
                  <a:lnTo>
                    <a:pt x="11064" y="12006"/>
                  </a:lnTo>
                  <a:lnTo>
                    <a:pt x="17356" y="11216"/>
                  </a:lnTo>
                  <a:lnTo>
                    <a:pt x="16687" y="6110"/>
                  </a:lnTo>
                  <a:lnTo>
                    <a:pt x="10517" y="7751"/>
                  </a:lnTo>
                  <a:lnTo>
                    <a:pt x="954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9" name="Google Shape;5709;p52"/>
            <p:cNvSpPr/>
            <p:nvPr/>
          </p:nvSpPr>
          <p:spPr>
            <a:xfrm>
              <a:off x="10820600" y="2044113"/>
              <a:ext cx="327550" cy="718100"/>
            </a:xfrm>
            <a:custGeom>
              <a:avLst/>
              <a:gdLst/>
              <a:ahLst/>
              <a:cxnLst/>
              <a:rect l="l" t="t" r="r" b="b"/>
              <a:pathLst>
                <a:path w="13102" h="28724" extrusionOk="0">
                  <a:moveTo>
                    <a:pt x="5289" y="0"/>
                  </a:moveTo>
                  <a:lnTo>
                    <a:pt x="1" y="669"/>
                  </a:lnTo>
                  <a:lnTo>
                    <a:pt x="456" y="2462"/>
                  </a:lnTo>
                  <a:cubicBezTo>
                    <a:pt x="2919" y="5927"/>
                    <a:pt x="4590" y="9970"/>
                    <a:pt x="5654" y="14073"/>
                  </a:cubicBezTo>
                  <a:cubicBezTo>
                    <a:pt x="6870" y="18876"/>
                    <a:pt x="7296" y="23800"/>
                    <a:pt x="7508" y="28724"/>
                  </a:cubicBezTo>
                  <a:lnTo>
                    <a:pt x="9697" y="28450"/>
                  </a:lnTo>
                  <a:lnTo>
                    <a:pt x="6809" y="12006"/>
                  </a:lnTo>
                  <a:lnTo>
                    <a:pt x="13101" y="11216"/>
                  </a:lnTo>
                  <a:lnTo>
                    <a:pt x="12432" y="6110"/>
                  </a:lnTo>
                  <a:lnTo>
                    <a:pt x="6262" y="7751"/>
                  </a:lnTo>
                  <a:lnTo>
                    <a:pt x="5289" y="0"/>
                  </a:ln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0" name="Google Shape;5710;p52"/>
            <p:cNvSpPr/>
            <p:nvPr/>
          </p:nvSpPr>
          <p:spPr>
            <a:xfrm>
              <a:off x="10820600" y="2044113"/>
              <a:ext cx="133000" cy="207475"/>
            </a:xfrm>
            <a:custGeom>
              <a:avLst/>
              <a:gdLst/>
              <a:ahLst/>
              <a:cxnLst/>
              <a:rect l="l" t="t" r="r" b="b"/>
              <a:pathLst>
                <a:path w="5320" h="8299" extrusionOk="0">
                  <a:moveTo>
                    <a:pt x="5289" y="0"/>
                  </a:moveTo>
                  <a:lnTo>
                    <a:pt x="1" y="669"/>
                  </a:lnTo>
                  <a:lnTo>
                    <a:pt x="2037" y="8298"/>
                  </a:lnTo>
                  <a:lnTo>
                    <a:pt x="730" y="1033"/>
                  </a:lnTo>
                  <a:cubicBezTo>
                    <a:pt x="730" y="1033"/>
                    <a:pt x="5289" y="182"/>
                    <a:pt x="5320" y="182"/>
                  </a:cubicBezTo>
                  <a:lnTo>
                    <a:pt x="5289"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1" name="Google Shape;5711;p52"/>
            <p:cNvSpPr/>
            <p:nvPr/>
          </p:nvSpPr>
          <p:spPr>
            <a:xfrm>
              <a:off x="10714225" y="2256113"/>
              <a:ext cx="121600" cy="150475"/>
            </a:xfrm>
            <a:custGeom>
              <a:avLst/>
              <a:gdLst/>
              <a:ahLst/>
              <a:cxnLst/>
              <a:rect l="l" t="t" r="r" b="b"/>
              <a:pathLst>
                <a:path w="4864" h="6019" extrusionOk="0">
                  <a:moveTo>
                    <a:pt x="4863" y="0"/>
                  </a:moveTo>
                  <a:lnTo>
                    <a:pt x="0" y="608"/>
                  </a:lnTo>
                  <a:lnTo>
                    <a:pt x="1125" y="6019"/>
                  </a:lnTo>
                  <a:lnTo>
                    <a:pt x="1398" y="5928"/>
                  </a:lnTo>
                  <a:lnTo>
                    <a:pt x="456" y="882"/>
                  </a:lnTo>
                  <a:cubicBezTo>
                    <a:pt x="456" y="882"/>
                    <a:pt x="4438" y="61"/>
                    <a:pt x="4863" y="0"/>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2" name="Google Shape;5712;p52"/>
            <p:cNvSpPr/>
            <p:nvPr/>
          </p:nvSpPr>
          <p:spPr>
            <a:xfrm>
              <a:off x="10885200" y="2357938"/>
              <a:ext cx="177825" cy="413400"/>
            </a:xfrm>
            <a:custGeom>
              <a:avLst/>
              <a:gdLst/>
              <a:ahLst/>
              <a:cxnLst/>
              <a:rect l="l" t="t" r="r" b="b"/>
              <a:pathLst>
                <a:path w="7113" h="16536" extrusionOk="0">
                  <a:moveTo>
                    <a:pt x="0" y="0"/>
                  </a:moveTo>
                  <a:lnTo>
                    <a:pt x="2097" y="16536"/>
                  </a:lnTo>
                  <a:lnTo>
                    <a:pt x="7113" y="15897"/>
                  </a:lnTo>
                  <a:lnTo>
                    <a:pt x="7022" y="15381"/>
                  </a:lnTo>
                  <a:lnTo>
                    <a:pt x="2584" y="15593"/>
                  </a:lnTo>
                  <a:lnTo>
                    <a:pt x="0"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3" name="Google Shape;5713;p52"/>
            <p:cNvSpPr/>
            <p:nvPr/>
          </p:nvSpPr>
          <p:spPr>
            <a:xfrm>
              <a:off x="10959650" y="2096538"/>
              <a:ext cx="188500" cy="227975"/>
            </a:xfrm>
            <a:custGeom>
              <a:avLst/>
              <a:gdLst/>
              <a:ahLst/>
              <a:cxnLst/>
              <a:rect l="l" t="t" r="r" b="b"/>
              <a:pathLst>
                <a:path w="7540" h="9119" extrusionOk="0">
                  <a:moveTo>
                    <a:pt x="1" y="0"/>
                  </a:moveTo>
                  <a:lnTo>
                    <a:pt x="548" y="5988"/>
                  </a:lnTo>
                  <a:lnTo>
                    <a:pt x="6627" y="4438"/>
                  </a:lnTo>
                  <a:lnTo>
                    <a:pt x="7539" y="9119"/>
                  </a:lnTo>
                  <a:lnTo>
                    <a:pt x="6870" y="4013"/>
                  </a:lnTo>
                  <a:lnTo>
                    <a:pt x="700" y="5654"/>
                  </a:lnTo>
                  <a:lnTo>
                    <a:pt x="1"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4" name="Google Shape;5714;p52"/>
            <p:cNvSpPr/>
            <p:nvPr/>
          </p:nvSpPr>
          <p:spPr>
            <a:xfrm>
              <a:off x="10834275" y="2096538"/>
              <a:ext cx="61575" cy="42575"/>
            </a:xfrm>
            <a:custGeom>
              <a:avLst/>
              <a:gdLst/>
              <a:ahLst/>
              <a:cxnLst/>
              <a:rect l="l" t="t" r="r" b="b"/>
              <a:pathLst>
                <a:path w="2463" h="1703" extrusionOk="0">
                  <a:moveTo>
                    <a:pt x="2463" y="0"/>
                  </a:moveTo>
                  <a:lnTo>
                    <a:pt x="1642" y="882"/>
                  </a:lnTo>
                  <a:lnTo>
                    <a:pt x="1" y="669"/>
                  </a:lnTo>
                  <a:lnTo>
                    <a:pt x="1" y="669"/>
                  </a:lnTo>
                  <a:lnTo>
                    <a:pt x="153" y="1186"/>
                  </a:lnTo>
                  <a:lnTo>
                    <a:pt x="2037" y="1702"/>
                  </a:lnTo>
                  <a:lnTo>
                    <a:pt x="2463" y="0"/>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5" name="Google Shape;5715;p52"/>
            <p:cNvSpPr/>
            <p:nvPr/>
          </p:nvSpPr>
          <p:spPr>
            <a:xfrm>
              <a:off x="10832000" y="2096538"/>
              <a:ext cx="63850" cy="40300"/>
            </a:xfrm>
            <a:custGeom>
              <a:avLst/>
              <a:gdLst/>
              <a:ahLst/>
              <a:cxnLst/>
              <a:rect l="l" t="t" r="r" b="b"/>
              <a:pathLst>
                <a:path w="2554" h="1612" extrusionOk="0">
                  <a:moveTo>
                    <a:pt x="2554" y="0"/>
                  </a:moveTo>
                  <a:lnTo>
                    <a:pt x="1642" y="760"/>
                  </a:lnTo>
                  <a:lnTo>
                    <a:pt x="0" y="365"/>
                  </a:lnTo>
                  <a:lnTo>
                    <a:pt x="0" y="365"/>
                  </a:lnTo>
                  <a:lnTo>
                    <a:pt x="183" y="973"/>
                  </a:lnTo>
                  <a:lnTo>
                    <a:pt x="2037" y="1611"/>
                  </a:lnTo>
                  <a:lnTo>
                    <a:pt x="255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6" name="Google Shape;5716;p52"/>
            <p:cNvSpPr/>
            <p:nvPr/>
          </p:nvSpPr>
          <p:spPr>
            <a:xfrm>
              <a:off x="10873800" y="2663075"/>
              <a:ext cx="274350" cy="167175"/>
            </a:xfrm>
            <a:custGeom>
              <a:avLst/>
              <a:gdLst/>
              <a:ahLst/>
              <a:cxnLst/>
              <a:rect l="l" t="t" r="r" b="b"/>
              <a:pathLst>
                <a:path w="10974" h="6687" extrusionOk="0">
                  <a:moveTo>
                    <a:pt x="6644" y="1"/>
                  </a:moveTo>
                  <a:cubicBezTo>
                    <a:pt x="6549" y="1"/>
                    <a:pt x="6451" y="13"/>
                    <a:pt x="6353" y="38"/>
                  </a:cubicBezTo>
                  <a:cubicBezTo>
                    <a:pt x="5775" y="190"/>
                    <a:pt x="5441" y="798"/>
                    <a:pt x="5228" y="1376"/>
                  </a:cubicBezTo>
                  <a:cubicBezTo>
                    <a:pt x="5016" y="1953"/>
                    <a:pt x="4803" y="2592"/>
                    <a:pt x="4286" y="2956"/>
                  </a:cubicBezTo>
                  <a:cubicBezTo>
                    <a:pt x="4011" y="3140"/>
                    <a:pt x="3680" y="3201"/>
                    <a:pt x="3348" y="3201"/>
                  </a:cubicBezTo>
                  <a:cubicBezTo>
                    <a:pt x="3129" y="3201"/>
                    <a:pt x="2910" y="3175"/>
                    <a:pt x="2705" y="3139"/>
                  </a:cubicBezTo>
                  <a:cubicBezTo>
                    <a:pt x="2277" y="3067"/>
                    <a:pt x="1849" y="2959"/>
                    <a:pt x="1420" y="2959"/>
                  </a:cubicBezTo>
                  <a:cubicBezTo>
                    <a:pt x="1301" y="2959"/>
                    <a:pt x="1183" y="2967"/>
                    <a:pt x="1064" y="2987"/>
                  </a:cubicBezTo>
                  <a:cubicBezTo>
                    <a:pt x="517" y="3108"/>
                    <a:pt x="0" y="3534"/>
                    <a:pt x="31" y="4081"/>
                  </a:cubicBezTo>
                  <a:cubicBezTo>
                    <a:pt x="122" y="5358"/>
                    <a:pt x="1216" y="6391"/>
                    <a:pt x="2462" y="6634"/>
                  </a:cubicBezTo>
                  <a:cubicBezTo>
                    <a:pt x="2660" y="6670"/>
                    <a:pt x="2857" y="6686"/>
                    <a:pt x="3053" y="6686"/>
                  </a:cubicBezTo>
                  <a:cubicBezTo>
                    <a:pt x="4359" y="6686"/>
                    <a:pt x="5607" y="5950"/>
                    <a:pt x="6718" y="5236"/>
                  </a:cubicBezTo>
                  <a:cubicBezTo>
                    <a:pt x="7915" y="4484"/>
                    <a:pt x="9215" y="3477"/>
                    <a:pt x="10593" y="3477"/>
                  </a:cubicBezTo>
                  <a:cubicBezTo>
                    <a:pt x="10719" y="3477"/>
                    <a:pt x="10846" y="3486"/>
                    <a:pt x="10973" y="3503"/>
                  </a:cubicBezTo>
                  <a:lnTo>
                    <a:pt x="8207" y="859"/>
                  </a:lnTo>
                  <a:cubicBezTo>
                    <a:pt x="7763" y="441"/>
                    <a:pt x="7229" y="1"/>
                    <a:pt x="6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7" name="Google Shape;5717;p52"/>
            <p:cNvSpPr/>
            <p:nvPr/>
          </p:nvSpPr>
          <p:spPr>
            <a:xfrm>
              <a:off x="10913300" y="2727850"/>
              <a:ext cx="104150" cy="47300"/>
            </a:xfrm>
            <a:custGeom>
              <a:avLst/>
              <a:gdLst/>
              <a:ahLst/>
              <a:cxnLst/>
              <a:rect l="l" t="t" r="r" b="b"/>
              <a:pathLst>
                <a:path w="4166" h="1892" extrusionOk="0">
                  <a:moveTo>
                    <a:pt x="4165" y="1"/>
                  </a:moveTo>
                  <a:lnTo>
                    <a:pt x="4165" y="1"/>
                  </a:lnTo>
                  <a:cubicBezTo>
                    <a:pt x="3983" y="396"/>
                    <a:pt x="3831" y="791"/>
                    <a:pt x="3557" y="1125"/>
                  </a:cubicBezTo>
                  <a:cubicBezTo>
                    <a:pt x="3314" y="1460"/>
                    <a:pt x="2949" y="1672"/>
                    <a:pt x="2524" y="1672"/>
                  </a:cubicBezTo>
                  <a:cubicBezTo>
                    <a:pt x="2413" y="1689"/>
                    <a:pt x="2301" y="1697"/>
                    <a:pt x="2186" y="1697"/>
                  </a:cubicBezTo>
                  <a:cubicBezTo>
                    <a:pt x="1891" y="1697"/>
                    <a:pt x="1584" y="1647"/>
                    <a:pt x="1277" y="1581"/>
                  </a:cubicBezTo>
                  <a:cubicBezTo>
                    <a:pt x="1065" y="1551"/>
                    <a:pt x="844" y="1528"/>
                    <a:pt x="628" y="1528"/>
                  </a:cubicBezTo>
                  <a:cubicBezTo>
                    <a:pt x="411" y="1528"/>
                    <a:pt x="198" y="1551"/>
                    <a:pt x="1" y="1612"/>
                  </a:cubicBezTo>
                  <a:cubicBezTo>
                    <a:pt x="97" y="1598"/>
                    <a:pt x="191" y="1592"/>
                    <a:pt x="285" y="1592"/>
                  </a:cubicBezTo>
                  <a:cubicBezTo>
                    <a:pt x="606" y="1592"/>
                    <a:pt x="917" y="1662"/>
                    <a:pt x="1247" y="1733"/>
                  </a:cubicBezTo>
                  <a:cubicBezTo>
                    <a:pt x="1616" y="1812"/>
                    <a:pt x="1984" y="1891"/>
                    <a:pt x="2372" y="1891"/>
                  </a:cubicBezTo>
                  <a:cubicBezTo>
                    <a:pt x="2432" y="1891"/>
                    <a:pt x="2493" y="1889"/>
                    <a:pt x="2554" y="1885"/>
                  </a:cubicBezTo>
                  <a:cubicBezTo>
                    <a:pt x="3010" y="1824"/>
                    <a:pt x="3436" y="1581"/>
                    <a:pt x="3679" y="1216"/>
                  </a:cubicBezTo>
                  <a:cubicBezTo>
                    <a:pt x="3922" y="821"/>
                    <a:pt x="4043" y="426"/>
                    <a:pt x="4165"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8" name="Google Shape;5718;p52"/>
            <p:cNvSpPr/>
            <p:nvPr/>
          </p:nvSpPr>
          <p:spPr>
            <a:xfrm>
              <a:off x="10966500" y="2717225"/>
              <a:ext cx="91200" cy="79975"/>
            </a:xfrm>
            <a:custGeom>
              <a:avLst/>
              <a:gdLst/>
              <a:ahLst/>
              <a:cxnLst/>
              <a:rect l="l" t="t" r="r" b="b"/>
              <a:pathLst>
                <a:path w="3648" h="3199" extrusionOk="0">
                  <a:moveTo>
                    <a:pt x="3648" y="0"/>
                  </a:moveTo>
                  <a:cubicBezTo>
                    <a:pt x="3435" y="30"/>
                    <a:pt x="3222" y="152"/>
                    <a:pt x="3070" y="304"/>
                  </a:cubicBezTo>
                  <a:cubicBezTo>
                    <a:pt x="2888" y="486"/>
                    <a:pt x="2767" y="669"/>
                    <a:pt x="2645" y="851"/>
                  </a:cubicBezTo>
                  <a:cubicBezTo>
                    <a:pt x="2432" y="1246"/>
                    <a:pt x="2341" y="1702"/>
                    <a:pt x="2128" y="2097"/>
                  </a:cubicBezTo>
                  <a:cubicBezTo>
                    <a:pt x="1946" y="2492"/>
                    <a:pt x="1672" y="2827"/>
                    <a:pt x="1277" y="2979"/>
                  </a:cubicBezTo>
                  <a:cubicBezTo>
                    <a:pt x="1004" y="3084"/>
                    <a:pt x="702" y="3116"/>
                    <a:pt x="401" y="3116"/>
                  </a:cubicBezTo>
                  <a:cubicBezTo>
                    <a:pt x="266" y="3116"/>
                    <a:pt x="132" y="3110"/>
                    <a:pt x="1" y="3100"/>
                  </a:cubicBezTo>
                  <a:lnTo>
                    <a:pt x="1" y="3100"/>
                  </a:lnTo>
                  <a:cubicBezTo>
                    <a:pt x="256" y="3155"/>
                    <a:pt x="522" y="3199"/>
                    <a:pt x="793" y="3199"/>
                  </a:cubicBezTo>
                  <a:cubicBezTo>
                    <a:pt x="973" y="3199"/>
                    <a:pt x="1156" y="3179"/>
                    <a:pt x="1338" y="3131"/>
                  </a:cubicBezTo>
                  <a:cubicBezTo>
                    <a:pt x="1794" y="2979"/>
                    <a:pt x="2128" y="2584"/>
                    <a:pt x="2311" y="2158"/>
                  </a:cubicBezTo>
                  <a:cubicBezTo>
                    <a:pt x="2493" y="1763"/>
                    <a:pt x="2584" y="1307"/>
                    <a:pt x="2797" y="912"/>
                  </a:cubicBezTo>
                  <a:cubicBezTo>
                    <a:pt x="2949" y="547"/>
                    <a:pt x="3222" y="152"/>
                    <a:pt x="3648" y="0"/>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9" name="Google Shape;5719;p52"/>
            <p:cNvSpPr/>
            <p:nvPr/>
          </p:nvSpPr>
          <p:spPr>
            <a:xfrm>
              <a:off x="11020450" y="2234063"/>
              <a:ext cx="117800" cy="39550"/>
            </a:xfrm>
            <a:custGeom>
              <a:avLst/>
              <a:gdLst/>
              <a:ahLst/>
              <a:cxnLst/>
              <a:rect l="l" t="t" r="r" b="b"/>
              <a:pathLst>
                <a:path w="4712" h="1582" extrusionOk="0">
                  <a:moveTo>
                    <a:pt x="4621" y="1"/>
                  </a:moveTo>
                  <a:lnTo>
                    <a:pt x="3040" y="852"/>
                  </a:lnTo>
                  <a:lnTo>
                    <a:pt x="1429" y="548"/>
                  </a:lnTo>
                  <a:lnTo>
                    <a:pt x="1" y="1582"/>
                  </a:lnTo>
                  <a:lnTo>
                    <a:pt x="1916" y="974"/>
                  </a:lnTo>
                  <a:lnTo>
                    <a:pt x="3709" y="1399"/>
                  </a:lnTo>
                  <a:lnTo>
                    <a:pt x="4712" y="548"/>
                  </a:lnTo>
                  <a:lnTo>
                    <a:pt x="4621" y="1"/>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0" name="Google Shape;5720;p52"/>
            <p:cNvSpPr/>
            <p:nvPr/>
          </p:nvSpPr>
          <p:spPr>
            <a:xfrm>
              <a:off x="11020450" y="2227238"/>
              <a:ext cx="117050" cy="46375"/>
            </a:xfrm>
            <a:custGeom>
              <a:avLst/>
              <a:gdLst/>
              <a:ahLst/>
              <a:cxnLst/>
              <a:rect l="l" t="t" r="r" b="b"/>
              <a:pathLst>
                <a:path w="4682" h="1855" extrusionOk="0">
                  <a:moveTo>
                    <a:pt x="4590" y="0"/>
                  </a:moveTo>
                  <a:lnTo>
                    <a:pt x="3010" y="973"/>
                  </a:lnTo>
                  <a:lnTo>
                    <a:pt x="1368" y="760"/>
                  </a:lnTo>
                  <a:lnTo>
                    <a:pt x="1" y="1855"/>
                  </a:lnTo>
                  <a:lnTo>
                    <a:pt x="1885" y="1155"/>
                  </a:lnTo>
                  <a:lnTo>
                    <a:pt x="3709" y="1490"/>
                  </a:lnTo>
                  <a:lnTo>
                    <a:pt x="4682" y="547"/>
                  </a:lnTo>
                  <a:lnTo>
                    <a:pt x="459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1" name="Google Shape;5721;p52"/>
            <p:cNvSpPr/>
            <p:nvPr/>
          </p:nvSpPr>
          <p:spPr>
            <a:xfrm>
              <a:off x="10911800" y="2445313"/>
              <a:ext cx="44850" cy="137575"/>
            </a:xfrm>
            <a:custGeom>
              <a:avLst/>
              <a:gdLst/>
              <a:ahLst/>
              <a:cxnLst/>
              <a:rect l="l" t="t" r="r" b="b"/>
              <a:pathLst>
                <a:path w="1794" h="5503" extrusionOk="0">
                  <a:moveTo>
                    <a:pt x="1793" y="1"/>
                  </a:moveTo>
                  <a:lnTo>
                    <a:pt x="790" y="1733"/>
                  </a:lnTo>
                  <a:lnTo>
                    <a:pt x="1155" y="3405"/>
                  </a:lnTo>
                  <a:lnTo>
                    <a:pt x="0" y="4986"/>
                  </a:lnTo>
                  <a:lnTo>
                    <a:pt x="61" y="5503"/>
                  </a:lnTo>
                  <a:lnTo>
                    <a:pt x="1489" y="3892"/>
                  </a:lnTo>
                  <a:lnTo>
                    <a:pt x="1307" y="2068"/>
                  </a:lnTo>
                  <a:lnTo>
                    <a:pt x="1793" y="1"/>
                  </a:ln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2" name="Google Shape;5722;p52"/>
            <p:cNvSpPr/>
            <p:nvPr/>
          </p:nvSpPr>
          <p:spPr>
            <a:xfrm>
              <a:off x="10911025" y="2445313"/>
              <a:ext cx="45625" cy="128450"/>
            </a:xfrm>
            <a:custGeom>
              <a:avLst/>
              <a:gdLst/>
              <a:ahLst/>
              <a:cxnLst/>
              <a:rect l="l" t="t" r="r" b="b"/>
              <a:pathLst>
                <a:path w="1825" h="5138" extrusionOk="0">
                  <a:moveTo>
                    <a:pt x="1824" y="1"/>
                  </a:moveTo>
                  <a:lnTo>
                    <a:pt x="730" y="1703"/>
                  </a:lnTo>
                  <a:lnTo>
                    <a:pt x="973" y="3344"/>
                  </a:lnTo>
                  <a:lnTo>
                    <a:pt x="1" y="4591"/>
                  </a:lnTo>
                  <a:lnTo>
                    <a:pt x="61" y="5138"/>
                  </a:lnTo>
                  <a:lnTo>
                    <a:pt x="1308" y="3861"/>
                  </a:lnTo>
                  <a:lnTo>
                    <a:pt x="1216" y="2037"/>
                  </a:lnTo>
                  <a:lnTo>
                    <a:pt x="182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23" name="Google Shape;5723;p52"/>
          <p:cNvGrpSpPr/>
          <p:nvPr/>
        </p:nvGrpSpPr>
        <p:grpSpPr>
          <a:xfrm>
            <a:off x="2785497" y="8205706"/>
            <a:ext cx="2305274" cy="2069964"/>
            <a:chOff x="1392748" y="4102853"/>
            <a:chExt cx="1152637" cy="1034982"/>
          </a:xfrm>
        </p:grpSpPr>
        <p:sp>
          <p:nvSpPr>
            <p:cNvPr id="5724" name="Google Shape;5724;p52"/>
            <p:cNvSpPr/>
            <p:nvPr/>
          </p:nvSpPr>
          <p:spPr>
            <a:xfrm>
              <a:off x="1782632" y="4102853"/>
              <a:ext cx="426655" cy="386964"/>
            </a:xfrm>
            <a:custGeom>
              <a:avLst/>
              <a:gdLst/>
              <a:ahLst/>
              <a:cxnLst/>
              <a:rect l="l" t="t" r="r" b="b"/>
              <a:pathLst>
                <a:path w="14469" h="13123" extrusionOk="0">
                  <a:moveTo>
                    <a:pt x="5762" y="0"/>
                  </a:moveTo>
                  <a:cubicBezTo>
                    <a:pt x="5238" y="0"/>
                    <a:pt x="4809" y="178"/>
                    <a:pt x="4529" y="356"/>
                  </a:cubicBezTo>
                  <a:cubicBezTo>
                    <a:pt x="4256" y="508"/>
                    <a:pt x="4134" y="842"/>
                    <a:pt x="4256" y="1116"/>
                  </a:cubicBezTo>
                  <a:cubicBezTo>
                    <a:pt x="4742" y="2149"/>
                    <a:pt x="5532" y="3578"/>
                    <a:pt x="5867" y="4672"/>
                  </a:cubicBezTo>
                  <a:cubicBezTo>
                    <a:pt x="6110" y="5493"/>
                    <a:pt x="5259" y="6405"/>
                    <a:pt x="4438" y="6709"/>
                  </a:cubicBezTo>
                  <a:cubicBezTo>
                    <a:pt x="2675" y="7317"/>
                    <a:pt x="0" y="8381"/>
                    <a:pt x="0" y="8381"/>
                  </a:cubicBezTo>
                  <a:lnTo>
                    <a:pt x="5259" y="13122"/>
                  </a:lnTo>
                  <a:cubicBezTo>
                    <a:pt x="5259" y="13122"/>
                    <a:pt x="14469" y="10387"/>
                    <a:pt x="13587" y="9171"/>
                  </a:cubicBezTo>
                  <a:cubicBezTo>
                    <a:pt x="12858" y="8168"/>
                    <a:pt x="9210" y="6618"/>
                    <a:pt x="7964" y="6131"/>
                  </a:cubicBezTo>
                  <a:cubicBezTo>
                    <a:pt x="7690" y="6010"/>
                    <a:pt x="7508" y="5766"/>
                    <a:pt x="7447" y="5493"/>
                  </a:cubicBezTo>
                  <a:lnTo>
                    <a:pt x="6566" y="508"/>
                  </a:lnTo>
                  <a:cubicBezTo>
                    <a:pt x="6535" y="265"/>
                    <a:pt x="6323" y="52"/>
                    <a:pt x="6079" y="22"/>
                  </a:cubicBezTo>
                  <a:cubicBezTo>
                    <a:pt x="5970" y="7"/>
                    <a:pt x="5864" y="0"/>
                    <a:pt x="57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5" name="Google Shape;5725;p52"/>
            <p:cNvSpPr/>
            <p:nvPr/>
          </p:nvSpPr>
          <p:spPr>
            <a:xfrm>
              <a:off x="1392748" y="4263914"/>
              <a:ext cx="1152637" cy="873921"/>
            </a:xfrm>
            <a:custGeom>
              <a:avLst/>
              <a:gdLst/>
              <a:ahLst/>
              <a:cxnLst/>
              <a:rect l="l" t="t" r="r" b="b"/>
              <a:pathLst>
                <a:path w="39089" h="29637" extrusionOk="0">
                  <a:moveTo>
                    <a:pt x="8936" y="26445"/>
                  </a:moveTo>
                  <a:cubicBezTo>
                    <a:pt x="8936" y="26445"/>
                    <a:pt x="4803" y="26657"/>
                    <a:pt x="2401" y="23496"/>
                  </a:cubicBezTo>
                  <a:cubicBezTo>
                    <a:pt x="182" y="20609"/>
                    <a:pt x="0" y="9818"/>
                    <a:pt x="9879" y="3374"/>
                  </a:cubicBezTo>
                  <a:cubicBezTo>
                    <a:pt x="14529" y="365"/>
                    <a:pt x="16231" y="4742"/>
                    <a:pt x="16231" y="4742"/>
                  </a:cubicBezTo>
                  <a:cubicBezTo>
                    <a:pt x="16231" y="4742"/>
                    <a:pt x="20061" y="1"/>
                    <a:pt x="23982" y="4742"/>
                  </a:cubicBezTo>
                  <a:cubicBezTo>
                    <a:pt x="23982" y="4742"/>
                    <a:pt x="25259" y="2341"/>
                    <a:pt x="27599" y="3070"/>
                  </a:cubicBezTo>
                  <a:cubicBezTo>
                    <a:pt x="32767" y="4712"/>
                    <a:pt x="39089" y="18511"/>
                    <a:pt x="35533" y="23253"/>
                  </a:cubicBezTo>
                  <a:cubicBezTo>
                    <a:pt x="32767" y="26931"/>
                    <a:pt x="28359" y="26323"/>
                    <a:pt x="28359" y="26323"/>
                  </a:cubicBezTo>
                  <a:cubicBezTo>
                    <a:pt x="28359" y="26323"/>
                    <a:pt x="26536" y="28360"/>
                    <a:pt x="21855" y="28968"/>
                  </a:cubicBezTo>
                  <a:cubicBezTo>
                    <a:pt x="16900" y="29636"/>
                    <a:pt x="10730" y="28147"/>
                    <a:pt x="8936" y="26445"/>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6" name="Google Shape;5726;p52"/>
            <p:cNvSpPr/>
            <p:nvPr/>
          </p:nvSpPr>
          <p:spPr>
            <a:xfrm>
              <a:off x="1597096" y="4664560"/>
              <a:ext cx="767265" cy="319114"/>
            </a:xfrm>
            <a:custGeom>
              <a:avLst/>
              <a:gdLst/>
              <a:ahLst/>
              <a:cxnLst/>
              <a:rect l="l" t="t" r="r" b="b"/>
              <a:pathLst>
                <a:path w="26020" h="10822" extrusionOk="0">
                  <a:moveTo>
                    <a:pt x="24834" y="0"/>
                  </a:moveTo>
                  <a:cubicBezTo>
                    <a:pt x="23527" y="1064"/>
                    <a:pt x="22220" y="1885"/>
                    <a:pt x="20943" y="2554"/>
                  </a:cubicBezTo>
                  <a:lnTo>
                    <a:pt x="21490" y="3952"/>
                  </a:lnTo>
                  <a:lnTo>
                    <a:pt x="19666" y="4681"/>
                  </a:lnTo>
                  <a:lnTo>
                    <a:pt x="19119" y="3374"/>
                  </a:lnTo>
                  <a:cubicBezTo>
                    <a:pt x="14681" y="5076"/>
                    <a:pt x="10487" y="4803"/>
                    <a:pt x="7174" y="3982"/>
                  </a:cubicBezTo>
                  <a:lnTo>
                    <a:pt x="6779" y="5380"/>
                  </a:lnTo>
                  <a:lnTo>
                    <a:pt x="4924" y="4833"/>
                  </a:lnTo>
                  <a:lnTo>
                    <a:pt x="5107" y="3344"/>
                  </a:lnTo>
                  <a:cubicBezTo>
                    <a:pt x="2037" y="2250"/>
                    <a:pt x="122" y="882"/>
                    <a:pt x="122" y="882"/>
                  </a:cubicBezTo>
                  <a:cubicBezTo>
                    <a:pt x="122" y="882"/>
                    <a:pt x="0" y="10821"/>
                    <a:pt x="11946" y="10760"/>
                  </a:cubicBezTo>
                  <a:cubicBezTo>
                    <a:pt x="26019" y="10639"/>
                    <a:pt x="24834" y="0"/>
                    <a:pt x="24834" y="0"/>
                  </a:cubicBezTo>
                  <a:close/>
                </a:path>
              </a:pathLst>
            </a:custGeom>
            <a:solidFill>
              <a:srgbClr val="2F0D0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7" name="Google Shape;5727;p52"/>
            <p:cNvSpPr/>
            <p:nvPr/>
          </p:nvSpPr>
          <p:spPr>
            <a:xfrm>
              <a:off x="1597096" y="4666941"/>
              <a:ext cx="767265" cy="319114"/>
            </a:xfrm>
            <a:custGeom>
              <a:avLst/>
              <a:gdLst/>
              <a:ahLst/>
              <a:cxnLst/>
              <a:rect l="l" t="t" r="r" b="b"/>
              <a:pathLst>
                <a:path w="26020" h="10822" extrusionOk="0">
                  <a:moveTo>
                    <a:pt x="24803" y="31"/>
                  </a:moveTo>
                  <a:cubicBezTo>
                    <a:pt x="24499" y="2979"/>
                    <a:pt x="22615" y="9119"/>
                    <a:pt x="11946" y="9180"/>
                  </a:cubicBezTo>
                  <a:cubicBezTo>
                    <a:pt x="3131" y="9271"/>
                    <a:pt x="882" y="3861"/>
                    <a:pt x="335" y="1003"/>
                  </a:cubicBezTo>
                  <a:lnTo>
                    <a:pt x="122" y="882"/>
                  </a:lnTo>
                  <a:cubicBezTo>
                    <a:pt x="122" y="882"/>
                    <a:pt x="0" y="10821"/>
                    <a:pt x="11946" y="10730"/>
                  </a:cubicBezTo>
                  <a:cubicBezTo>
                    <a:pt x="26019" y="10639"/>
                    <a:pt x="24834" y="0"/>
                    <a:pt x="24834" y="0"/>
                  </a:cubicBezTo>
                  <a:cubicBezTo>
                    <a:pt x="24834" y="0"/>
                    <a:pt x="24803" y="0"/>
                    <a:pt x="24803" y="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8" name="Google Shape;5728;p52"/>
            <p:cNvSpPr/>
            <p:nvPr/>
          </p:nvSpPr>
          <p:spPr>
            <a:xfrm>
              <a:off x="1663414" y="4426154"/>
              <a:ext cx="310150" cy="280544"/>
            </a:xfrm>
            <a:custGeom>
              <a:avLst/>
              <a:gdLst/>
              <a:ahLst/>
              <a:cxnLst/>
              <a:rect l="l" t="t" r="r" b="b"/>
              <a:pathLst>
                <a:path w="10518" h="9514" extrusionOk="0">
                  <a:moveTo>
                    <a:pt x="4682" y="8754"/>
                  </a:moveTo>
                  <a:cubicBezTo>
                    <a:pt x="2523" y="8389"/>
                    <a:pt x="1" y="5806"/>
                    <a:pt x="5259" y="2888"/>
                  </a:cubicBezTo>
                  <a:cubicBezTo>
                    <a:pt x="10518" y="0"/>
                    <a:pt x="9241" y="9514"/>
                    <a:pt x="4682" y="8754"/>
                  </a:cubicBezTo>
                  <a:close/>
                </a:path>
              </a:pathLst>
            </a:custGeom>
            <a:solidFill>
              <a:srgbClr val="2F0D0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9" name="Google Shape;5729;p52"/>
            <p:cNvSpPr/>
            <p:nvPr/>
          </p:nvSpPr>
          <p:spPr>
            <a:xfrm>
              <a:off x="2025520" y="4495155"/>
              <a:ext cx="168521" cy="153306"/>
            </a:xfrm>
            <a:custGeom>
              <a:avLst/>
              <a:gdLst/>
              <a:ahLst/>
              <a:cxnLst/>
              <a:rect l="l" t="t" r="r" b="b"/>
              <a:pathLst>
                <a:path w="5715" h="5199" extrusionOk="0">
                  <a:moveTo>
                    <a:pt x="3162" y="4773"/>
                  </a:moveTo>
                  <a:cubicBezTo>
                    <a:pt x="4347" y="4560"/>
                    <a:pt x="5715" y="3162"/>
                    <a:pt x="2858" y="1581"/>
                  </a:cubicBezTo>
                  <a:cubicBezTo>
                    <a:pt x="0" y="1"/>
                    <a:pt x="700" y="5198"/>
                    <a:pt x="3162" y="4773"/>
                  </a:cubicBezTo>
                  <a:close/>
                </a:path>
              </a:pathLst>
            </a:custGeom>
            <a:solidFill>
              <a:srgbClr val="2F0D0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0" name="Google Shape;5730;p52"/>
            <p:cNvSpPr/>
            <p:nvPr/>
          </p:nvSpPr>
          <p:spPr>
            <a:xfrm>
              <a:off x="1700155" y="4576415"/>
              <a:ext cx="211573" cy="119218"/>
            </a:xfrm>
            <a:custGeom>
              <a:avLst/>
              <a:gdLst/>
              <a:ahLst/>
              <a:cxnLst/>
              <a:rect l="l" t="t" r="r" b="b"/>
              <a:pathLst>
                <a:path w="7175" h="4043" extrusionOk="0">
                  <a:moveTo>
                    <a:pt x="3861" y="2766"/>
                  </a:moveTo>
                  <a:cubicBezTo>
                    <a:pt x="2554" y="2554"/>
                    <a:pt x="1065" y="1459"/>
                    <a:pt x="1399" y="0"/>
                  </a:cubicBezTo>
                  <a:cubicBezTo>
                    <a:pt x="1" y="1946"/>
                    <a:pt x="1825" y="3465"/>
                    <a:pt x="3436" y="3739"/>
                  </a:cubicBezTo>
                  <a:cubicBezTo>
                    <a:pt x="5290" y="4043"/>
                    <a:pt x="6627" y="2645"/>
                    <a:pt x="7174" y="1034"/>
                  </a:cubicBezTo>
                  <a:cubicBezTo>
                    <a:pt x="6475" y="2189"/>
                    <a:pt x="5350" y="3040"/>
                    <a:pt x="3861" y="276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1" name="Google Shape;5731;p52"/>
            <p:cNvSpPr/>
            <p:nvPr/>
          </p:nvSpPr>
          <p:spPr>
            <a:xfrm>
              <a:off x="2055981" y="4579098"/>
              <a:ext cx="116564" cy="65462"/>
            </a:xfrm>
            <a:custGeom>
              <a:avLst/>
              <a:gdLst/>
              <a:ahLst/>
              <a:cxnLst/>
              <a:rect l="l" t="t" r="r" b="b"/>
              <a:pathLst>
                <a:path w="3953" h="2220" extrusionOk="0">
                  <a:moveTo>
                    <a:pt x="3284" y="1"/>
                  </a:moveTo>
                  <a:cubicBezTo>
                    <a:pt x="3223" y="669"/>
                    <a:pt x="2554" y="1125"/>
                    <a:pt x="1916" y="1216"/>
                  </a:cubicBezTo>
                  <a:cubicBezTo>
                    <a:pt x="1004" y="1368"/>
                    <a:pt x="335" y="760"/>
                    <a:pt x="1" y="31"/>
                  </a:cubicBezTo>
                  <a:cubicBezTo>
                    <a:pt x="123" y="1064"/>
                    <a:pt x="913" y="2219"/>
                    <a:pt x="2159" y="2007"/>
                  </a:cubicBezTo>
                  <a:cubicBezTo>
                    <a:pt x="3010" y="1855"/>
                    <a:pt x="3952" y="1064"/>
                    <a:pt x="3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2" name="Google Shape;5732;p52"/>
            <p:cNvSpPr/>
            <p:nvPr/>
          </p:nvSpPr>
          <p:spPr>
            <a:xfrm>
              <a:off x="2107083" y="4422556"/>
              <a:ext cx="107570" cy="183766"/>
            </a:xfrm>
            <a:custGeom>
              <a:avLst/>
              <a:gdLst/>
              <a:ahLst/>
              <a:cxnLst/>
              <a:rect l="l" t="t" r="r" b="b"/>
              <a:pathLst>
                <a:path w="3648" h="6232" extrusionOk="0">
                  <a:moveTo>
                    <a:pt x="0" y="1"/>
                  </a:moveTo>
                  <a:lnTo>
                    <a:pt x="0" y="1"/>
                  </a:lnTo>
                  <a:cubicBezTo>
                    <a:pt x="1" y="1"/>
                    <a:pt x="3283" y="3466"/>
                    <a:pt x="3070" y="6232"/>
                  </a:cubicBezTo>
                  <a:cubicBezTo>
                    <a:pt x="3070" y="6232"/>
                    <a:pt x="3648" y="2979"/>
                    <a:pt x="0"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3" name="Google Shape;5733;p52"/>
            <p:cNvSpPr/>
            <p:nvPr/>
          </p:nvSpPr>
          <p:spPr>
            <a:xfrm>
              <a:off x="1823855" y="4422556"/>
              <a:ext cx="39454" cy="59181"/>
            </a:xfrm>
            <a:custGeom>
              <a:avLst/>
              <a:gdLst/>
              <a:ahLst/>
              <a:cxnLst/>
              <a:rect l="l" t="t" r="r" b="b"/>
              <a:pathLst>
                <a:path w="1338" h="2007" extrusionOk="0">
                  <a:moveTo>
                    <a:pt x="1338" y="1"/>
                  </a:moveTo>
                  <a:cubicBezTo>
                    <a:pt x="0" y="821"/>
                    <a:pt x="396" y="2007"/>
                    <a:pt x="396" y="2007"/>
                  </a:cubicBezTo>
                  <a:cubicBezTo>
                    <a:pt x="578" y="973"/>
                    <a:pt x="1338" y="1"/>
                    <a:pt x="13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4" name="Google Shape;5734;p52"/>
            <p:cNvSpPr/>
            <p:nvPr/>
          </p:nvSpPr>
          <p:spPr>
            <a:xfrm>
              <a:off x="1543311" y="4332266"/>
              <a:ext cx="555721" cy="158436"/>
            </a:xfrm>
            <a:custGeom>
              <a:avLst/>
              <a:gdLst/>
              <a:ahLst/>
              <a:cxnLst/>
              <a:rect l="l" t="t" r="r" b="b"/>
              <a:pathLst>
                <a:path w="18846" h="5373" extrusionOk="0">
                  <a:moveTo>
                    <a:pt x="7784" y="0"/>
                  </a:moveTo>
                  <a:cubicBezTo>
                    <a:pt x="6959" y="0"/>
                    <a:pt x="5962" y="287"/>
                    <a:pt x="4773" y="1056"/>
                  </a:cubicBezTo>
                  <a:cubicBezTo>
                    <a:pt x="2797" y="2363"/>
                    <a:pt x="1216" y="3822"/>
                    <a:pt x="1" y="5373"/>
                  </a:cubicBezTo>
                  <a:cubicBezTo>
                    <a:pt x="1095" y="4157"/>
                    <a:pt x="2432" y="3002"/>
                    <a:pt x="4013" y="1968"/>
                  </a:cubicBezTo>
                  <a:cubicBezTo>
                    <a:pt x="5213" y="1189"/>
                    <a:pt x="6215" y="899"/>
                    <a:pt x="7043" y="899"/>
                  </a:cubicBezTo>
                  <a:cubicBezTo>
                    <a:pt x="9441" y="899"/>
                    <a:pt x="10366" y="3336"/>
                    <a:pt x="10366" y="3336"/>
                  </a:cubicBezTo>
                  <a:cubicBezTo>
                    <a:pt x="10366" y="3336"/>
                    <a:pt x="12068" y="1215"/>
                    <a:pt x="14364" y="1215"/>
                  </a:cubicBezTo>
                  <a:cubicBezTo>
                    <a:pt x="15513" y="1215"/>
                    <a:pt x="16809" y="1745"/>
                    <a:pt x="18116" y="3336"/>
                  </a:cubicBezTo>
                  <a:cubicBezTo>
                    <a:pt x="18116" y="3336"/>
                    <a:pt x="18360" y="2850"/>
                    <a:pt x="18846" y="2394"/>
                  </a:cubicBezTo>
                  <a:cubicBezTo>
                    <a:pt x="17545" y="840"/>
                    <a:pt x="16257" y="321"/>
                    <a:pt x="15116" y="321"/>
                  </a:cubicBezTo>
                  <a:cubicBezTo>
                    <a:pt x="12821" y="321"/>
                    <a:pt x="11125" y="2424"/>
                    <a:pt x="11125" y="2424"/>
                  </a:cubicBezTo>
                  <a:cubicBezTo>
                    <a:pt x="11125" y="2424"/>
                    <a:pt x="10183" y="0"/>
                    <a:pt x="77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5" name="Google Shape;5735;p52"/>
            <p:cNvSpPr/>
            <p:nvPr/>
          </p:nvSpPr>
          <p:spPr>
            <a:xfrm>
              <a:off x="1910784" y="4102853"/>
              <a:ext cx="257278" cy="270430"/>
            </a:xfrm>
            <a:custGeom>
              <a:avLst/>
              <a:gdLst/>
              <a:ahLst/>
              <a:cxnLst/>
              <a:rect l="l" t="t" r="r" b="b"/>
              <a:pathLst>
                <a:path w="8725" h="9171" extrusionOk="0">
                  <a:moveTo>
                    <a:pt x="1416" y="0"/>
                  </a:moveTo>
                  <a:cubicBezTo>
                    <a:pt x="891" y="0"/>
                    <a:pt x="458" y="178"/>
                    <a:pt x="153" y="356"/>
                  </a:cubicBezTo>
                  <a:cubicBezTo>
                    <a:pt x="92" y="386"/>
                    <a:pt x="31" y="417"/>
                    <a:pt x="1" y="478"/>
                  </a:cubicBezTo>
                  <a:cubicBezTo>
                    <a:pt x="504" y="457"/>
                    <a:pt x="1138" y="421"/>
                    <a:pt x="1522" y="421"/>
                  </a:cubicBezTo>
                  <a:cubicBezTo>
                    <a:pt x="1695" y="421"/>
                    <a:pt x="1817" y="428"/>
                    <a:pt x="1855" y="447"/>
                  </a:cubicBezTo>
                  <a:cubicBezTo>
                    <a:pt x="2037" y="538"/>
                    <a:pt x="2645" y="5493"/>
                    <a:pt x="2888" y="5979"/>
                  </a:cubicBezTo>
                  <a:cubicBezTo>
                    <a:pt x="3162" y="6496"/>
                    <a:pt x="8420" y="9171"/>
                    <a:pt x="8420" y="9171"/>
                  </a:cubicBezTo>
                  <a:lnTo>
                    <a:pt x="8724" y="8684"/>
                  </a:lnTo>
                  <a:cubicBezTo>
                    <a:pt x="7448" y="7712"/>
                    <a:pt x="4682" y="6557"/>
                    <a:pt x="3618" y="6101"/>
                  </a:cubicBezTo>
                  <a:cubicBezTo>
                    <a:pt x="3344" y="6010"/>
                    <a:pt x="3162" y="5766"/>
                    <a:pt x="3101" y="5463"/>
                  </a:cubicBezTo>
                  <a:lnTo>
                    <a:pt x="2220" y="508"/>
                  </a:lnTo>
                  <a:cubicBezTo>
                    <a:pt x="2189" y="265"/>
                    <a:pt x="1977" y="52"/>
                    <a:pt x="1733" y="22"/>
                  </a:cubicBezTo>
                  <a:cubicBezTo>
                    <a:pt x="1624" y="7"/>
                    <a:pt x="1518" y="0"/>
                    <a:pt x="14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6" name="Google Shape;5736;p52"/>
            <p:cNvSpPr/>
            <p:nvPr/>
          </p:nvSpPr>
          <p:spPr>
            <a:xfrm>
              <a:off x="2102601" y="4350577"/>
              <a:ext cx="442784" cy="623218"/>
            </a:xfrm>
            <a:custGeom>
              <a:avLst/>
              <a:gdLst/>
              <a:ahLst/>
              <a:cxnLst/>
              <a:rect l="l" t="t" r="r" b="b"/>
              <a:pathLst>
                <a:path w="15016" h="21135" extrusionOk="0">
                  <a:moveTo>
                    <a:pt x="2674" y="0"/>
                  </a:moveTo>
                  <a:cubicBezTo>
                    <a:pt x="1175" y="0"/>
                    <a:pt x="259" y="1269"/>
                    <a:pt x="0" y="1682"/>
                  </a:cubicBezTo>
                  <a:cubicBezTo>
                    <a:pt x="454" y="1274"/>
                    <a:pt x="1076" y="899"/>
                    <a:pt x="1880" y="899"/>
                  </a:cubicBezTo>
                  <a:cubicBezTo>
                    <a:pt x="2154" y="899"/>
                    <a:pt x="2450" y="943"/>
                    <a:pt x="2767" y="1043"/>
                  </a:cubicBezTo>
                  <a:cubicBezTo>
                    <a:pt x="7934" y="2654"/>
                    <a:pt x="14195" y="16332"/>
                    <a:pt x="10730" y="21135"/>
                  </a:cubicBezTo>
                  <a:cubicBezTo>
                    <a:pt x="10973" y="20892"/>
                    <a:pt x="11217" y="20618"/>
                    <a:pt x="11460" y="20314"/>
                  </a:cubicBezTo>
                  <a:cubicBezTo>
                    <a:pt x="15016" y="15572"/>
                    <a:pt x="8694" y="1773"/>
                    <a:pt x="3526" y="131"/>
                  </a:cubicBezTo>
                  <a:cubicBezTo>
                    <a:pt x="3224" y="40"/>
                    <a:pt x="2940" y="0"/>
                    <a:pt x="2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737" name="Google Shape;5737;p52"/>
          <p:cNvSpPr/>
          <p:nvPr/>
        </p:nvSpPr>
        <p:spPr>
          <a:xfrm>
            <a:off x="16491687" y="9424588"/>
            <a:ext cx="1034362" cy="1086320"/>
          </a:xfrm>
          <a:custGeom>
            <a:avLst/>
            <a:gdLst/>
            <a:ahLst/>
            <a:cxnLst/>
            <a:rect l="l" t="t" r="r" b="b"/>
            <a:pathLst>
              <a:path w="17539" h="18420" extrusionOk="0">
                <a:moveTo>
                  <a:pt x="3739" y="17082"/>
                </a:moveTo>
                <a:cubicBezTo>
                  <a:pt x="3739" y="17082"/>
                  <a:pt x="3982" y="12827"/>
                  <a:pt x="0" y="7082"/>
                </a:cubicBezTo>
                <a:cubicBezTo>
                  <a:pt x="0" y="7082"/>
                  <a:pt x="4164" y="10638"/>
                  <a:pt x="5593" y="13496"/>
                </a:cubicBezTo>
                <a:cubicBezTo>
                  <a:pt x="5593" y="13496"/>
                  <a:pt x="4712" y="2644"/>
                  <a:pt x="1307" y="0"/>
                </a:cubicBezTo>
                <a:cubicBezTo>
                  <a:pt x="1307" y="0"/>
                  <a:pt x="7052" y="4103"/>
                  <a:pt x="9423" y="12371"/>
                </a:cubicBezTo>
                <a:cubicBezTo>
                  <a:pt x="9423" y="12371"/>
                  <a:pt x="8997" y="5988"/>
                  <a:pt x="8724" y="4407"/>
                </a:cubicBezTo>
                <a:cubicBezTo>
                  <a:pt x="8724" y="4407"/>
                  <a:pt x="12736" y="11064"/>
                  <a:pt x="13861" y="15502"/>
                </a:cubicBezTo>
                <a:cubicBezTo>
                  <a:pt x="13861" y="15502"/>
                  <a:pt x="14013" y="10578"/>
                  <a:pt x="13861" y="8541"/>
                </a:cubicBezTo>
                <a:cubicBezTo>
                  <a:pt x="13861" y="8541"/>
                  <a:pt x="17052" y="14742"/>
                  <a:pt x="17539" y="18420"/>
                </a:cubicBezTo>
                <a:lnTo>
                  <a:pt x="3587" y="1842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8" name="Google Shape;5738;p52"/>
          <p:cNvSpPr/>
          <p:nvPr/>
        </p:nvSpPr>
        <p:spPr>
          <a:xfrm>
            <a:off x="-2177887" y="1418763"/>
            <a:ext cx="5347350" cy="1821030"/>
          </a:xfrm>
          <a:custGeom>
            <a:avLst/>
            <a:gdLst/>
            <a:ahLst/>
            <a:cxnLst/>
            <a:rect l="l" t="t" r="r" b="b"/>
            <a:pathLst>
              <a:path w="59090" h="20123" extrusionOk="0">
                <a:moveTo>
                  <a:pt x="7448" y="17114"/>
                </a:moveTo>
                <a:cubicBezTo>
                  <a:pt x="7448" y="17114"/>
                  <a:pt x="56233" y="20123"/>
                  <a:pt x="57661" y="16232"/>
                </a:cubicBezTo>
                <a:cubicBezTo>
                  <a:pt x="59090" y="12372"/>
                  <a:pt x="51065" y="11794"/>
                  <a:pt x="48360" y="13527"/>
                </a:cubicBezTo>
                <a:cubicBezTo>
                  <a:pt x="48360" y="13527"/>
                  <a:pt x="49485" y="7904"/>
                  <a:pt x="44348" y="7782"/>
                </a:cubicBezTo>
                <a:cubicBezTo>
                  <a:pt x="39211" y="7630"/>
                  <a:pt x="37053" y="12372"/>
                  <a:pt x="34044" y="9788"/>
                </a:cubicBezTo>
                <a:cubicBezTo>
                  <a:pt x="31035" y="7205"/>
                  <a:pt x="32190" y="1"/>
                  <a:pt x="25320" y="457"/>
                </a:cubicBezTo>
                <a:cubicBezTo>
                  <a:pt x="18451" y="882"/>
                  <a:pt x="18876" y="11369"/>
                  <a:pt x="17448" y="11490"/>
                </a:cubicBezTo>
                <a:cubicBezTo>
                  <a:pt x="16019" y="11642"/>
                  <a:pt x="16293" y="8208"/>
                  <a:pt x="13010" y="9211"/>
                </a:cubicBezTo>
                <a:cubicBezTo>
                  <a:pt x="9727" y="10214"/>
                  <a:pt x="11733" y="13223"/>
                  <a:pt x="11733" y="13223"/>
                </a:cubicBezTo>
                <a:cubicBezTo>
                  <a:pt x="11733" y="13223"/>
                  <a:pt x="1" y="12068"/>
                  <a:pt x="1429" y="15108"/>
                </a:cubicBezTo>
                <a:cubicBezTo>
                  <a:pt x="2706" y="17843"/>
                  <a:pt x="7448" y="17114"/>
                  <a:pt x="7448" y="1711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9" name="Google Shape;5739;p52"/>
          <p:cNvSpPr/>
          <p:nvPr/>
        </p:nvSpPr>
        <p:spPr>
          <a:xfrm>
            <a:off x="14030090" y="4009069"/>
            <a:ext cx="4957956" cy="1686846"/>
          </a:xfrm>
          <a:custGeom>
            <a:avLst/>
            <a:gdLst/>
            <a:ahLst/>
            <a:cxnLst/>
            <a:rect l="l" t="t" r="r" b="b"/>
            <a:pathLst>
              <a:path w="89607" h="30487" extrusionOk="0">
                <a:moveTo>
                  <a:pt x="11277" y="25927"/>
                </a:moveTo>
                <a:cubicBezTo>
                  <a:pt x="11277" y="25927"/>
                  <a:pt x="85260" y="30487"/>
                  <a:pt x="87418" y="24620"/>
                </a:cubicBezTo>
                <a:cubicBezTo>
                  <a:pt x="89607" y="18724"/>
                  <a:pt x="77449" y="17873"/>
                  <a:pt x="73315" y="20487"/>
                </a:cubicBezTo>
                <a:cubicBezTo>
                  <a:pt x="73315" y="20487"/>
                  <a:pt x="75078" y="11976"/>
                  <a:pt x="67266" y="11763"/>
                </a:cubicBezTo>
                <a:cubicBezTo>
                  <a:pt x="59454" y="11550"/>
                  <a:pt x="56202" y="18724"/>
                  <a:pt x="51643" y="14803"/>
                </a:cubicBezTo>
                <a:cubicBezTo>
                  <a:pt x="47083" y="10882"/>
                  <a:pt x="48816" y="0"/>
                  <a:pt x="38390" y="669"/>
                </a:cubicBezTo>
                <a:cubicBezTo>
                  <a:pt x="27995" y="1307"/>
                  <a:pt x="28633" y="17204"/>
                  <a:pt x="26475" y="17417"/>
                </a:cubicBezTo>
                <a:cubicBezTo>
                  <a:pt x="24287" y="17660"/>
                  <a:pt x="24743" y="12432"/>
                  <a:pt x="19727" y="13952"/>
                </a:cubicBezTo>
                <a:cubicBezTo>
                  <a:pt x="14742" y="15471"/>
                  <a:pt x="17782" y="20031"/>
                  <a:pt x="17782" y="20031"/>
                </a:cubicBezTo>
                <a:cubicBezTo>
                  <a:pt x="17782" y="20031"/>
                  <a:pt x="0" y="18268"/>
                  <a:pt x="2159" y="22888"/>
                </a:cubicBezTo>
                <a:cubicBezTo>
                  <a:pt x="4134" y="27022"/>
                  <a:pt x="11277" y="25927"/>
                  <a:pt x="11277" y="25927"/>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0" name="Google Shape;5740;p52"/>
          <p:cNvSpPr/>
          <p:nvPr/>
        </p:nvSpPr>
        <p:spPr>
          <a:xfrm>
            <a:off x="8899683" y="175327"/>
            <a:ext cx="3269450" cy="1113406"/>
          </a:xfrm>
          <a:custGeom>
            <a:avLst/>
            <a:gdLst/>
            <a:ahLst/>
            <a:cxnLst/>
            <a:rect l="l" t="t" r="r" b="b"/>
            <a:pathLst>
              <a:path w="59090" h="20123" extrusionOk="0">
                <a:moveTo>
                  <a:pt x="7448" y="17114"/>
                </a:moveTo>
                <a:cubicBezTo>
                  <a:pt x="7448" y="17114"/>
                  <a:pt x="56233" y="20123"/>
                  <a:pt x="57661" y="16232"/>
                </a:cubicBezTo>
                <a:cubicBezTo>
                  <a:pt x="59090" y="12372"/>
                  <a:pt x="51065" y="11794"/>
                  <a:pt x="48360" y="13527"/>
                </a:cubicBezTo>
                <a:cubicBezTo>
                  <a:pt x="48360" y="13527"/>
                  <a:pt x="49485" y="7904"/>
                  <a:pt x="44348" y="7782"/>
                </a:cubicBezTo>
                <a:cubicBezTo>
                  <a:pt x="39211" y="7630"/>
                  <a:pt x="37053" y="12372"/>
                  <a:pt x="34044" y="9788"/>
                </a:cubicBezTo>
                <a:cubicBezTo>
                  <a:pt x="31035" y="7205"/>
                  <a:pt x="32190" y="1"/>
                  <a:pt x="25320" y="457"/>
                </a:cubicBezTo>
                <a:cubicBezTo>
                  <a:pt x="18451" y="882"/>
                  <a:pt x="18876" y="11369"/>
                  <a:pt x="17448" y="11490"/>
                </a:cubicBezTo>
                <a:cubicBezTo>
                  <a:pt x="16019" y="11642"/>
                  <a:pt x="16293" y="8208"/>
                  <a:pt x="13010" y="9211"/>
                </a:cubicBezTo>
                <a:cubicBezTo>
                  <a:pt x="9727" y="10214"/>
                  <a:pt x="11733" y="13223"/>
                  <a:pt x="11733" y="13223"/>
                </a:cubicBezTo>
                <a:cubicBezTo>
                  <a:pt x="11733" y="13223"/>
                  <a:pt x="1" y="12068"/>
                  <a:pt x="1429" y="15108"/>
                </a:cubicBezTo>
                <a:cubicBezTo>
                  <a:pt x="2706" y="17843"/>
                  <a:pt x="7448" y="17114"/>
                  <a:pt x="7448" y="1711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1" name="Google Shape;5741;p52"/>
          <p:cNvSpPr/>
          <p:nvPr/>
        </p:nvSpPr>
        <p:spPr>
          <a:xfrm>
            <a:off x="-51448" y="7556202"/>
            <a:ext cx="18510512" cy="2779280"/>
          </a:xfrm>
          <a:custGeom>
            <a:avLst/>
            <a:gdLst/>
            <a:ahLst/>
            <a:cxnLst/>
            <a:rect l="l" t="t" r="r" b="b"/>
            <a:pathLst>
              <a:path w="174192" h="26153" extrusionOk="0">
                <a:moveTo>
                  <a:pt x="1" y="8807"/>
                </a:moveTo>
                <a:lnTo>
                  <a:pt x="1" y="26153"/>
                </a:lnTo>
                <a:lnTo>
                  <a:pt x="5871" y="26153"/>
                </a:lnTo>
                <a:lnTo>
                  <a:pt x="14378" y="26153"/>
                </a:lnTo>
                <a:lnTo>
                  <a:pt x="29555" y="26153"/>
                </a:lnTo>
                <a:lnTo>
                  <a:pt x="37060" y="26153"/>
                </a:lnTo>
                <a:lnTo>
                  <a:pt x="46867" y="26153"/>
                </a:lnTo>
                <a:lnTo>
                  <a:pt x="55440" y="26153"/>
                </a:lnTo>
                <a:lnTo>
                  <a:pt x="66848" y="26153"/>
                </a:lnTo>
                <a:lnTo>
                  <a:pt x="72686" y="26153"/>
                </a:lnTo>
                <a:lnTo>
                  <a:pt x="79057" y="26153"/>
                </a:lnTo>
                <a:lnTo>
                  <a:pt x="81959" y="26153"/>
                </a:lnTo>
                <a:lnTo>
                  <a:pt x="84928" y="26153"/>
                </a:lnTo>
                <a:lnTo>
                  <a:pt x="86562" y="26153"/>
                </a:lnTo>
                <a:lnTo>
                  <a:pt x="87563" y="26153"/>
                </a:lnTo>
                <a:lnTo>
                  <a:pt x="98004" y="26153"/>
                </a:lnTo>
                <a:lnTo>
                  <a:pt x="118752" y="26153"/>
                </a:lnTo>
                <a:lnTo>
                  <a:pt x="127325" y="26153"/>
                </a:lnTo>
                <a:lnTo>
                  <a:pt x="135264" y="26153"/>
                </a:lnTo>
                <a:lnTo>
                  <a:pt x="146238" y="26153"/>
                </a:lnTo>
                <a:lnTo>
                  <a:pt x="153677" y="26153"/>
                </a:lnTo>
                <a:lnTo>
                  <a:pt x="160348" y="26153"/>
                </a:lnTo>
                <a:lnTo>
                  <a:pt x="160482" y="26153"/>
                </a:lnTo>
                <a:lnTo>
                  <a:pt x="168488" y="26153"/>
                </a:lnTo>
                <a:lnTo>
                  <a:pt x="174192" y="26153"/>
                </a:lnTo>
                <a:lnTo>
                  <a:pt x="174192" y="8807"/>
                </a:lnTo>
                <a:cubicBezTo>
                  <a:pt x="172657" y="9474"/>
                  <a:pt x="171556" y="10775"/>
                  <a:pt x="171556" y="10775"/>
                </a:cubicBezTo>
                <a:lnTo>
                  <a:pt x="171556" y="10775"/>
                </a:lnTo>
                <a:cubicBezTo>
                  <a:pt x="170923" y="10308"/>
                  <a:pt x="170155" y="10041"/>
                  <a:pt x="169321" y="10041"/>
                </a:cubicBezTo>
                <a:cubicBezTo>
                  <a:pt x="167253" y="10041"/>
                  <a:pt x="165552" y="11742"/>
                  <a:pt x="165552" y="13811"/>
                </a:cubicBezTo>
                <a:cubicBezTo>
                  <a:pt x="165552" y="13977"/>
                  <a:pt x="165552" y="14144"/>
                  <a:pt x="165585" y="14311"/>
                </a:cubicBezTo>
                <a:cubicBezTo>
                  <a:pt x="165018" y="14144"/>
                  <a:pt x="164418" y="14011"/>
                  <a:pt x="163818" y="14011"/>
                </a:cubicBezTo>
                <a:cubicBezTo>
                  <a:pt x="161249" y="14011"/>
                  <a:pt x="159081" y="15779"/>
                  <a:pt x="158514" y="18180"/>
                </a:cubicBezTo>
                <a:cubicBezTo>
                  <a:pt x="158047" y="18014"/>
                  <a:pt x="157580" y="17947"/>
                  <a:pt x="157079" y="17947"/>
                </a:cubicBezTo>
                <a:cubicBezTo>
                  <a:pt x="156846" y="17947"/>
                  <a:pt x="156612" y="17980"/>
                  <a:pt x="156379" y="18014"/>
                </a:cubicBezTo>
                <a:cubicBezTo>
                  <a:pt x="155512" y="16146"/>
                  <a:pt x="153610" y="14878"/>
                  <a:pt x="151409" y="14878"/>
                </a:cubicBezTo>
                <a:cubicBezTo>
                  <a:pt x="149674" y="14878"/>
                  <a:pt x="148106" y="15679"/>
                  <a:pt x="147106" y="16946"/>
                </a:cubicBezTo>
                <a:cubicBezTo>
                  <a:pt x="145771" y="14845"/>
                  <a:pt x="143436" y="13444"/>
                  <a:pt x="140768" y="13444"/>
                </a:cubicBezTo>
                <a:cubicBezTo>
                  <a:pt x="138566" y="13444"/>
                  <a:pt x="136631" y="14378"/>
                  <a:pt x="135230" y="15845"/>
                </a:cubicBezTo>
                <a:cubicBezTo>
                  <a:pt x="134597" y="15245"/>
                  <a:pt x="133729" y="14911"/>
                  <a:pt x="132795" y="14911"/>
                </a:cubicBezTo>
                <a:cubicBezTo>
                  <a:pt x="130961" y="14911"/>
                  <a:pt x="129460" y="16246"/>
                  <a:pt x="129226" y="18014"/>
                </a:cubicBezTo>
                <a:cubicBezTo>
                  <a:pt x="128893" y="17880"/>
                  <a:pt x="128526" y="17813"/>
                  <a:pt x="128159" y="17813"/>
                </a:cubicBezTo>
                <a:cubicBezTo>
                  <a:pt x="126958" y="17813"/>
                  <a:pt x="125957" y="18581"/>
                  <a:pt x="125624" y="19681"/>
                </a:cubicBezTo>
                <a:cubicBezTo>
                  <a:pt x="124856" y="19214"/>
                  <a:pt x="123989" y="18914"/>
                  <a:pt x="123022" y="18914"/>
                </a:cubicBezTo>
                <a:cubicBezTo>
                  <a:pt x="122621" y="18914"/>
                  <a:pt x="122188" y="18981"/>
                  <a:pt x="121821" y="19081"/>
                </a:cubicBezTo>
                <a:cubicBezTo>
                  <a:pt x="122021" y="18747"/>
                  <a:pt x="122154" y="18314"/>
                  <a:pt x="122154" y="17880"/>
                </a:cubicBezTo>
                <a:cubicBezTo>
                  <a:pt x="122154" y="16646"/>
                  <a:pt x="121187" y="15679"/>
                  <a:pt x="119953" y="15679"/>
                </a:cubicBezTo>
                <a:cubicBezTo>
                  <a:pt x="119052" y="15679"/>
                  <a:pt x="118285" y="16212"/>
                  <a:pt x="117951" y="16980"/>
                </a:cubicBezTo>
                <a:cubicBezTo>
                  <a:pt x="117718" y="16913"/>
                  <a:pt x="117484" y="16879"/>
                  <a:pt x="117251" y="16879"/>
                </a:cubicBezTo>
                <a:cubicBezTo>
                  <a:pt x="117051" y="16879"/>
                  <a:pt x="116851" y="16879"/>
                  <a:pt x="116684" y="16946"/>
                </a:cubicBezTo>
                <a:cubicBezTo>
                  <a:pt x="116117" y="15378"/>
                  <a:pt x="114649" y="14244"/>
                  <a:pt x="112881" y="14244"/>
                </a:cubicBezTo>
                <a:cubicBezTo>
                  <a:pt x="110980" y="14244"/>
                  <a:pt x="109412" y="15545"/>
                  <a:pt x="108978" y="17313"/>
                </a:cubicBezTo>
                <a:cubicBezTo>
                  <a:pt x="108778" y="17246"/>
                  <a:pt x="108545" y="17213"/>
                  <a:pt x="108311" y="17213"/>
                </a:cubicBezTo>
                <a:cubicBezTo>
                  <a:pt x="107210" y="17213"/>
                  <a:pt x="106310" y="18080"/>
                  <a:pt x="106243" y="19181"/>
                </a:cubicBezTo>
                <a:cubicBezTo>
                  <a:pt x="106176" y="19181"/>
                  <a:pt x="106110" y="19181"/>
                  <a:pt x="106043" y="19181"/>
                </a:cubicBezTo>
                <a:cubicBezTo>
                  <a:pt x="105776" y="19181"/>
                  <a:pt x="105509" y="19214"/>
                  <a:pt x="105309" y="19315"/>
                </a:cubicBezTo>
                <a:cubicBezTo>
                  <a:pt x="105242" y="18214"/>
                  <a:pt x="104342" y="17346"/>
                  <a:pt x="103241" y="17346"/>
                </a:cubicBezTo>
                <a:cubicBezTo>
                  <a:pt x="102474" y="17346"/>
                  <a:pt x="101807" y="17747"/>
                  <a:pt x="101440" y="18347"/>
                </a:cubicBezTo>
                <a:cubicBezTo>
                  <a:pt x="100639" y="17580"/>
                  <a:pt x="99538" y="17080"/>
                  <a:pt x="98337" y="17080"/>
                </a:cubicBezTo>
                <a:cubicBezTo>
                  <a:pt x="96636" y="17080"/>
                  <a:pt x="95169" y="18047"/>
                  <a:pt x="94435" y="19415"/>
                </a:cubicBezTo>
                <a:cubicBezTo>
                  <a:pt x="93134" y="18581"/>
                  <a:pt x="91633" y="18080"/>
                  <a:pt x="89998" y="18080"/>
                </a:cubicBezTo>
                <a:cubicBezTo>
                  <a:pt x="87797" y="18080"/>
                  <a:pt x="85829" y="18948"/>
                  <a:pt x="84361" y="20382"/>
                </a:cubicBezTo>
                <a:cubicBezTo>
                  <a:pt x="82493" y="18614"/>
                  <a:pt x="79958" y="17580"/>
                  <a:pt x="77222" y="17580"/>
                </a:cubicBezTo>
                <a:cubicBezTo>
                  <a:pt x="75655" y="17580"/>
                  <a:pt x="74187" y="17914"/>
                  <a:pt x="72853" y="18514"/>
                </a:cubicBezTo>
                <a:cubicBezTo>
                  <a:pt x="72519" y="17813"/>
                  <a:pt x="71819" y="17346"/>
                  <a:pt x="70985" y="17346"/>
                </a:cubicBezTo>
                <a:cubicBezTo>
                  <a:pt x="69884" y="17346"/>
                  <a:pt x="68950" y="18214"/>
                  <a:pt x="68916" y="19315"/>
                </a:cubicBezTo>
                <a:cubicBezTo>
                  <a:pt x="68683" y="19214"/>
                  <a:pt x="68416" y="19181"/>
                  <a:pt x="68183" y="19181"/>
                </a:cubicBezTo>
                <a:cubicBezTo>
                  <a:pt x="68083" y="19181"/>
                  <a:pt x="68016" y="19181"/>
                  <a:pt x="67949" y="19181"/>
                </a:cubicBezTo>
                <a:cubicBezTo>
                  <a:pt x="67916" y="18080"/>
                  <a:pt x="66982" y="17213"/>
                  <a:pt x="65881" y="17213"/>
                </a:cubicBezTo>
                <a:cubicBezTo>
                  <a:pt x="65647" y="17213"/>
                  <a:pt x="65414" y="17246"/>
                  <a:pt x="65214" y="17313"/>
                </a:cubicBezTo>
                <a:cubicBezTo>
                  <a:pt x="64814" y="15545"/>
                  <a:pt x="63212" y="14244"/>
                  <a:pt x="61311" y="14244"/>
                </a:cubicBezTo>
                <a:cubicBezTo>
                  <a:pt x="59576" y="14244"/>
                  <a:pt x="58075" y="15378"/>
                  <a:pt x="57542" y="16946"/>
                </a:cubicBezTo>
                <a:cubicBezTo>
                  <a:pt x="57342" y="16879"/>
                  <a:pt x="57175" y="16879"/>
                  <a:pt x="56975" y="16879"/>
                </a:cubicBezTo>
                <a:cubicBezTo>
                  <a:pt x="56708" y="16879"/>
                  <a:pt x="56474" y="16913"/>
                  <a:pt x="56241" y="16980"/>
                </a:cubicBezTo>
                <a:cubicBezTo>
                  <a:pt x="55907" y="16212"/>
                  <a:pt x="55140" y="15679"/>
                  <a:pt x="54239" y="15679"/>
                </a:cubicBezTo>
                <a:cubicBezTo>
                  <a:pt x="53038" y="15679"/>
                  <a:pt x="52038" y="16646"/>
                  <a:pt x="52038" y="17880"/>
                </a:cubicBezTo>
                <a:cubicBezTo>
                  <a:pt x="52038" y="18314"/>
                  <a:pt x="52171" y="18747"/>
                  <a:pt x="52405" y="19081"/>
                </a:cubicBezTo>
                <a:cubicBezTo>
                  <a:pt x="52004" y="18981"/>
                  <a:pt x="51604" y="18914"/>
                  <a:pt x="51170" y="18914"/>
                </a:cubicBezTo>
                <a:cubicBezTo>
                  <a:pt x="50236" y="18914"/>
                  <a:pt x="49336" y="19214"/>
                  <a:pt x="48602" y="19681"/>
                </a:cubicBezTo>
                <a:cubicBezTo>
                  <a:pt x="48268" y="18581"/>
                  <a:pt x="47234" y="17813"/>
                  <a:pt x="46067" y="17813"/>
                </a:cubicBezTo>
                <a:cubicBezTo>
                  <a:pt x="45667" y="17813"/>
                  <a:pt x="45300" y="17880"/>
                  <a:pt x="44999" y="18047"/>
                </a:cubicBezTo>
                <a:cubicBezTo>
                  <a:pt x="44766" y="16279"/>
                  <a:pt x="43231" y="14911"/>
                  <a:pt x="41397" y="14911"/>
                </a:cubicBezTo>
                <a:cubicBezTo>
                  <a:pt x="39429" y="14911"/>
                  <a:pt x="37794" y="16513"/>
                  <a:pt x="37794" y="18514"/>
                </a:cubicBezTo>
                <a:cubicBezTo>
                  <a:pt x="37794" y="18614"/>
                  <a:pt x="37794" y="18714"/>
                  <a:pt x="37828" y="18781"/>
                </a:cubicBezTo>
                <a:lnTo>
                  <a:pt x="37327" y="18881"/>
                </a:lnTo>
                <a:cubicBezTo>
                  <a:pt x="36360" y="17780"/>
                  <a:pt x="34926" y="17080"/>
                  <a:pt x="33324" y="17080"/>
                </a:cubicBezTo>
                <a:cubicBezTo>
                  <a:pt x="31423" y="17080"/>
                  <a:pt x="29789" y="18080"/>
                  <a:pt x="28821" y="19548"/>
                </a:cubicBezTo>
                <a:cubicBezTo>
                  <a:pt x="28121" y="18714"/>
                  <a:pt x="27087" y="18180"/>
                  <a:pt x="25886" y="18180"/>
                </a:cubicBezTo>
                <a:cubicBezTo>
                  <a:pt x="25652" y="18180"/>
                  <a:pt x="25385" y="18214"/>
                  <a:pt x="25152" y="18247"/>
                </a:cubicBezTo>
                <a:cubicBezTo>
                  <a:pt x="24285" y="15879"/>
                  <a:pt x="21983" y="14178"/>
                  <a:pt x="19314" y="14178"/>
                </a:cubicBezTo>
                <a:cubicBezTo>
                  <a:pt x="16312" y="14178"/>
                  <a:pt x="13844" y="16279"/>
                  <a:pt x="13210" y="19081"/>
                </a:cubicBezTo>
                <a:cubicBezTo>
                  <a:pt x="12376" y="18447"/>
                  <a:pt x="11309" y="18080"/>
                  <a:pt x="10175" y="18080"/>
                </a:cubicBezTo>
                <a:cubicBezTo>
                  <a:pt x="9774" y="18080"/>
                  <a:pt x="9407" y="18114"/>
                  <a:pt x="9040" y="18214"/>
                </a:cubicBezTo>
                <a:lnTo>
                  <a:pt x="9040" y="18147"/>
                </a:lnTo>
                <a:cubicBezTo>
                  <a:pt x="9040" y="16813"/>
                  <a:pt x="8140" y="15679"/>
                  <a:pt x="6906" y="15345"/>
                </a:cubicBezTo>
                <a:cubicBezTo>
                  <a:pt x="7106" y="14911"/>
                  <a:pt x="7239" y="14444"/>
                  <a:pt x="7239" y="13944"/>
                </a:cubicBezTo>
                <a:cubicBezTo>
                  <a:pt x="7239" y="12276"/>
                  <a:pt x="5871" y="10942"/>
                  <a:pt x="4204" y="10942"/>
                </a:cubicBezTo>
                <a:cubicBezTo>
                  <a:pt x="3837" y="10942"/>
                  <a:pt x="3436" y="11009"/>
                  <a:pt x="3103" y="11142"/>
                </a:cubicBezTo>
                <a:lnTo>
                  <a:pt x="2669" y="10775"/>
                </a:lnTo>
                <a:cubicBezTo>
                  <a:pt x="2636" y="10775"/>
                  <a:pt x="1535" y="9474"/>
                  <a:pt x="1" y="8807"/>
                </a:cubicBezTo>
                <a:close/>
                <a:moveTo>
                  <a:pt x="4537" y="1"/>
                </a:moveTo>
                <a:cubicBezTo>
                  <a:pt x="4304" y="1"/>
                  <a:pt x="4070" y="201"/>
                  <a:pt x="4070" y="468"/>
                </a:cubicBezTo>
                <a:cubicBezTo>
                  <a:pt x="4070" y="701"/>
                  <a:pt x="4304" y="935"/>
                  <a:pt x="4537" y="935"/>
                </a:cubicBezTo>
                <a:cubicBezTo>
                  <a:pt x="4804" y="935"/>
                  <a:pt x="5004" y="701"/>
                  <a:pt x="5004" y="468"/>
                </a:cubicBezTo>
                <a:cubicBezTo>
                  <a:pt x="5004" y="201"/>
                  <a:pt x="4804" y="1"/>
                  <a:pt x="4537" y="1"/>
                </a:cubicBezTo>
                <a:close/>
                <a:moveTo>
                  <a:pt x="3737" y="4537"/>
                </a:moveTo>
                <a:cubicBezTo>
                  <a:pt x="3069" y="4537"/>
                  <a:pt x="2536" y="5071"/>
                  <a:pt x="2536" y="5738"/>
                </a:cubicBezTo>
                <a:cubicBezTo>
                  <a:pt x="2536" y="6405"/>
                  <a:pt x="3069" y="6939"/>
                  <a:pt x="3737" y="6939"/>
                </a:cubicBezTo>
                <a:cubicBezTo>
                  <a:pt x="4404" y="6939"/>
                  <a:pt x="4937" y="6405"/>
                  <a:pt x="4937" y="5738"/>
                </a:cubicBezTo>
                <a:cubicBezTo>
                  <a:pt x="4937" y="5071"/>
                  <a:pt x="4404" y="4537"/>
                  <a:pt x="3737" y="4537"/>
                </a:cubicBezTo>
                <a:close/>
                <a:moveTo>
                  <a:pt x="10375" y="15779"/>
                </a:moveTo>
                <a:cubicBezTo>
                  <a:pt x="10808" y="15779"/>
                  <a:pt x="11142" y="16112"/>
                  <a:pt x="11142" y="16546"/>
                </a:cubicBezTo>
                <a:cubicBezTo>
                  <a:pt x="11142" y="16946"/>
                  <a:pt x="10775" y="17313"/>
                  <a:pt x="10375" y="17313"/>
                </a:cubicBezTo>
                <a:cubicBezTo>
                  <a:pt x="9941" y="17313"/>
                  <a:pt x="9607" y="16946"/>
                  <a:pt x="9607" y="16546"/>
                </a:cubicBezTo>
                <a:cubicBezTo>
                  <a:pt x="9607" y="16112"/>
                  <a:pt x="9941" y="15779"/>
                  <a:pt x="10375" y="15779"/>
                </a:cubicBezTo>
                <a:close/>
                <a:moveTo>
                  <a:pt x="72486" y="12109"/>
                </a:moveTo>
                <a:cubicBezTo>
                  <a:pt x="73353" y="12109"/>
                  <a:pt x="74020" y="12810"/>
                  <a:pt x="74020" y="13677"/>
                </a:cubicBezTo>
                <a:cubicBezTo>
                  <a:pt x="74020" y="14544"/>
                  <a:pt x="73320" y="15245"/>
                  <a:pt x="72486" y="15245"/>
                </a:cubicBezTo>
                <a:cubicBezTo>
                  <a:pt x="71585" y="15245"/>
                  <a:pt x="70918" y="14544"/>
                  <a:pt x="70918" y="13677"/>
                </a:cubicBezTo>
                <a:cubicBezTo>
                  <a:pt x="70918" y="12810"/>
                  <a:pt x="71618" y="12109"/>
                  <a:pt x="72486" y="12109"/>
                </a:cubicBezTo>
                <a:close/>
                <a:moveTo>
                  <a:pt x="49403" y="15912"/>
                </a:moveTo>
                <a:cubicBezTo>
                  <a:pt x="49836" y="15912"/>
                  <a:pt x="50170" y="16246"/>
                  <a:pt x="50170" y="16679"/>
                </a:cubicBezTo>
                <a:cubicBezTo>
                  <a:pt x="50170" y="17080"/>
                  <a:pt x="49836" y="17447"/>
                  <a:pt x="49403" y="17447"/>
                </a:cubicBezTo>
                <a:cubicBezTo>
                  <a:pt x="49002" y="17447"/>
                  <a:pt x="48669" y="17080"/>
                  <a:pt x="48669" y="16679"/>
                </a:cubicBezTo>
                <a:cubicBezTo>
                  <a:pt x="48669" y="16246"/>
                  <a:pt x="49002" y="15912"/>
                  <a:pt x="49403" y="15912"/>
                </a:cubicBezTo>
                <a:close/>
                <a:moveTo>
                  <a:pt x="5505" y="20982"/>
                </a:moveTo>
                <a:lnTo>
                  <a:pt x="5471" y="21049"/>
                </a:lnTo>
                <a:lnTo>
                  <a:pt x="5471" y="20982"/>
                </a:lnTo>
                <a:close/>
                <a:moveTo>
                  <a:pt x="69717" y="15245"/>
                </a:moveTo>
                <a:cubicBezTo>
                  <a:pt x="70151" y="15245"/>
                  <a:pt x="70484" y="15579"/>
                  <a:pt x="70484" y="15979"/>
                </a:cubicBezTo>
                <a:cubicBezTo>
                  <a:pt x="70484" y="16412"/>
                  <a:pt x="70151" y="16746"/>
                  <a:pt x="69717" y="16746"/>
                </a:cubicBezTo>
                <a:cubicBezTo>
                  <a:pt x="69317" y="16746"/>
                  <a:pt x="68983" y="16412"/>
                  <a:pt x="68983" y="15979"/>
                </a:cubicBezTo>
                <a:cubicBezTo>
                  <a:pt x="68983" y="15579"/>
                  <a:pt x="69317" y="15245"/>
                  <a:pt x="69717" y="15245"/>
                </a:cubicBezTo>
                <a:close/>
                <a:moveTo>
                  <a:pt x="121454" y="13077"/>
                </a:moveTo>
                <a:cubicBezTo>
                  <a:pt x="121854" y="13077"/>
                  <a:pt x="122188" y="13444"/>
                  <a:pt x="122188" y="13844"/>
                </a:cubicBezTo>
                <a:cubicBezTo>
                  <a:pt x="122188" y="14278"/>
                  <a:pt x="121854" y="14611"/>
                  <a:pt x="121454" y="14611"/>
                </a:cubicBezTo>
                <a:cubicBezTo>
                  <a:pt x="121020" y="14611"/>
                  <a:pt x="120687" y="14278"/>
                  <a:pt x="120687" y="13844"/>
                </a:cubicBezTo>
                <a:cubicBezTo>
                  <a:pt x="120687" y="13444"/>
                  <a:pt x="121020" y="13077"/>
                  <a:pt x="121454" y="13077"/>
                </a:cubicBezTo>
                <a:close/>
                <a:moveTo>
                  <a:pt x="124790" y="15912"/>
                </a:moveTo>
                <a:cubicBezTo>
                  <a:pt x="125190" y="15912"/>
                  <a:pt x="125524" y="16246"/>
                  <a:pt x="125524" y="16679"/>
                </a:cubicBezTo>
                <a:cubicBezTo>
                  <a:pt x="125524" y="17080"/>
                  <a:pt x="125190" y="17447"/>
                  <a:pt x="124790" y="17447"/>
                </a:cubicBezTo>
                <a:cubicBezTo>
                  <a:pt x="124356" y="17447"/>
                  <a:pt x="124022" y="17080"/>
                  <a:pt x="124022" y="16679"/>
                </a:cubicBezTo>
                <a:cubicBezTo>
                  <a:pt x="124022" y="16246"/>
                  <a:pt x="124356" y="15912"/>
                  <a:pt x="124790" y="15912"/>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2" name="Google Shape;5742;p52"/>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43" name="Google Shape;5743;p52"/>
          <p:cNvSpPr txBox="1">
            <a:spLocks noGrp="1"/>
          </p:cNvSpPr>
          <p:nvPr>
            <p:ph type="body" idx="1"/>
          </p:nvPr>
        </p:nvSpPr>
        <p:spPr>
          <a:xfrm>
            <a:off x="1440000" y="2431504"/>
            <a:ext cx="15408000" cy="6832800"/>
          </a:xfrm>
          <a:prstGeom prst="rect">
            <a:avLst/>
          </a:prstGeom>
        </p:spPr>
        <p:txBody>
          <a:bodyPr spcFirstLastPara="1" wrap="square" lIns="91425" tIns="91425" rIns="91425" bIns="91425" anchor="t" anchorCtr="0">
            <a:noAutofit/>
          </a:bodyPr>
          <a:lstStyle>
            <a:lvl1pPr marL="914400" lvl="0" indent="-609600" rtl="0">
              <a:lnSpc>
                <a:spcPct val="100000"/>
              </a:lnSpc>
              <a:spcBef>
                <a:spcPts val="0"/>
              </a:spcBef>
              <a:spcAft>
                <a:spcPts val="0"/>
              </a:spcAft>
              <a:buClr>
                <a:srgbClr val="434343"/>
              </a:buClr>
              <a:buSzPts val="1200"/>
              <a:buAutoNum type="arabicPeriod"/>
              <a:defRPr sz="2500">
                <a:solidFill>
                  <a:srgbClr val="434343"/>
                </a:solidFill>
              </a:defRPr>
            </a:lvl1pPr>
            <a:lvl2pPr marL="1828800" lvl="1" indent="-609600"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200" lvl="2" indent="-609600"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600" lvl="3" indent="-609600"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2000" lvl="4" indent="-609600"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400" lvl="5" indent="-609600"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800" lvl="6" indent="-609600"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200" lvl="7" indent="-609600"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600" lvl="8" indent="-609600"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2168574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lt2"/>
        </a:solidFill>
        <a:effectLst/>
      </p:bgPr>
    </p:bg>
    <p:spTree>
      <p:nvGrpSpPr>
        <p:cNvPr id="1" name="Shape 5744"/>
        <p:cNvGrpSpPr/>
        <p:nvPr/>
      </p:nvGrpSpPr>
      <p:grpSpPr>
        <a:xfrm>
          <a:off x="0" y="0"/>
          <a:ext cx="0" cy="0"/>
          <a:chOff x="0" y="0"/>
          <a:chExt cx="0" cy="0"/>
        </a:xfrm>
      </p:grpSpPr>
      <p:sp>
        <p:nvSpPr>
          <p:cNvPr id="5745" name="Google Shape;5745;p53"/>
          <p:cNvSpPr/>
          <p:nvPr/>
        </p:nvSpPr>
        <p:spPr>
          <a:xfrm>
            <a:off x="-2177887" y="1418763"/>
            <a:ext cx="5347350" cy="1821030"/>
          </a:xfrm>
          <a:custGeom>
            <a:avLst/>
            <a:gdLst/>
            <a:ahLst/>
            <a:cxnLst/>
            <a:rect l="l" t="t" r="r" b="b"/>
            <a:pathLst>
              <a:path w="59090" h="20123" extrusionOk="0">
                <a:moveTo>
                  <a:pt x="7448" y="17114"/>
                </a:moveTo>
                <a:cubicBezTo>
                  <a:pt x="7448" y="17114"/>
                  <a:pt x="56233" y="20123"/>
                  <a:pt x="57661" y="16232"/>
                </a:cubicBezTo>
                <a:cubicBezTo>
                  <a:pt x="59090" y="12372"/>
                  <a:pt x="51065" y="11794"/>
                  <a:pt x="48360" y="13527"/>
                </a:cubicBezTo>
                <a:cubicBezTo>
                  <a:pt x="48360" y="13527"/>
                  <a:pt x="49485" y="7904"/>
                  <a:pt x="44348" y="7782"/>
                </a:cubicBezTo>
                <a:cubicBezTo>
                  <a:pt x="39211" y="7630"/>
                  <a:pt x="37053" y="12372"/>
                  <a:pt x="34044" y="9788"/>
                </a:cubicBezTo>
                <a:cubicBezTo>
                  <a:pt x="31035" y="7205"/>
                  <a:pt x="32190" y="1"/>
                  <a:pt x="25320" y="457"/>
                </a:cubicBezTo>
                <a:cubicBezTo>
                  <a:pt x="18451" y="882"/>
                  <a:pt x="18876" y="11369"/>
                  <a:pt x="17448" y="11490"/>
                </a:cubicBezTo>
                <a:cubicBezTo>
                  <a:pt x="16019" y="11642"/>
                  <a:pt x="16293" y="8208"/>
                  <a:pt x="13010" y="9211"/>
                </a:cubicBezTo>
                <a:cubicBezTo>
                  <a:pt x="9727" y="10214"/>
                  <a:pt x="11733" y="13223"/>
                  <a:pt x="11733" y="13223"/>
                </a:cubicBezTo>
                <a:cubicBezTo>
                  <a:pt x="11733" y="13223"/>
                  <a:pt x="1" y="12068"/>
                  <a:pt x="1429" y="15108"/>
                </a:cubicBezTo>
                <a:cubicBezTo>
                  <a:pt x="2706" y="17843"/>
                  <a:pt x="7448" y="17114"/>
                  <a:pt x="7448" y="1711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6" name="Google Shape;5746;p53"/>
          <p:cNvSpPr/>
          <p:nvPr/>
        </p:nvSpPr>
        <p:spPr>
          <a:xfrm>
            <a:off x="14030090" y="4009069"/>
            <a:ext cx="4957956" cy="1686846"/>
          </a:xfrm>
          <a:custGeom>
            <a:avLst/>
            <a:gdLst/>
            <a:ahLst/>
            <a:cxnLst/>
            <a:rect l="l" t="t" r="r" b="b"/>
            <a:pathLst>
              <a:path w="89607" h="30487" extrusionOk="0">
                <a:moveTo>
                  <a:pt x="11277" y="25927"/>
                </a:moveTo>
                <a:cubicBezTo>
                  <a:pt x="11277" y="25927"/>
                  <a:pt x="85260" y="30487"/>
                  <a:pt x="87418" y="24620"/>
                </a:cubicBezTo>
                <a:cubicBezTo>
                  <a:pt x="89607" y="18724"/>
                  <a:pt x="77449" y="17873"/>
                  <a:pt x="73315" y="20487"/>
                </a:cubicBezTo>
                <a:cubicBezTo>
                  <a:pt x="73315" y="20487"/>
                  <a:pt x="75078" y="11976"/>
                  <a:pt x="67266" y="11763"/>
                </a:cubicBezTo>
                <a:cubicBezTo>
                  <a:pt x="59454" y="11550"/>
                  <a:pt x="56202" y="18724"/>
                  <a:pt x="51643" y="14803"/>
                </a:cubicBezTo>
                <a:cubicBezTo>
                  <a:pt x="47083" y="10882"/>
                  <a:pt x="48816" y="0"/>
                  <a:pt x="38390" y="669"/>
                </a:cubicBezTo>
                <a:cubicBezTo>
                  <a:pt x="27995" y="1307"/>
                  <a:pt x="28633" y="17204"/>
                  <a:pt x="26475" y="17417"/>
                </a:cubicBezTo>
                <a:cubicBezTo>
                  <a:pt x="24287" y="17660"/>
                  <a:pt x="24743" y="12432"/>
                  <a:pt x="19727" y="13952"/>
                </a:cubicBezTo>
                <a:cubicBezTo>
                  <a:pt x="14742" y="15471"/>
                  <a:pt x="17782" y="20031"/>
                  <a:pt x="17782" y="20031"/>
                </a:cubicBezTo>
                <a:cubicBezTo>
                  <a:pt x="17782" y="20031"/>
                  <a:pt x="0" y="18268"/>
                  <a:pt x="2159" y="22888"/>
                </a:cubicBezTo>
                <a:cubicBezTo>
                  <a:pt x="4134" y="27022"/>
                  <a:pt x="11277" y="25927"/>
                  <a:pt x="11277" y="25927"/>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7" name="Google Shape;5747;p53"/>
          <p:cNvSpPr/>
          <p:nvPr/>
        </p:nvSpPr>
        <p:spPr>
          <a:xfrm>
            <a:off x="8899683" y="175327"/>
            <a:ext cx="3269450" cy="1113406"/>
          </a:xfrm>
          <a:custGeom>
            <a:avLst/>
            <a:gdLst/>
            <a:ahLst/>
            <a:cxnLst/>
            <a:rect l="l" t="t" r="r" b="b"/>
            <a:pathLst>
              <a:path w="59090" h="20123" extrusionOk="0">
                <a:moveTo>
                  <a:pt x="7448" y="17114"/>
                </a:moveTo>
                <a:cubicBezTo>
                  <a:pt x="7448" y="17114"/>
                  <a:pt x="56233" y="20123"/>
                  <a:pt x="57661" y="16232"/>
                </a:cubicBezTo>
                <a:cubicBezTo>
                  <a:pt x="59090" y="12372"/>
                  <a:pt x="51065" y="11794"/>
                  <a:pt x="48360" y="13527"/>
                </a:cubicBezTo>
                <a:cubicBezTo>
                  <a:pt x="48360" y="13527"/>
                  <a:pt x="49485" y="7904"/>
                  <a:pt x="44348" y="7782"/>
                </a:cubicBezTo>
                <a:cubicBezTo>
                  <a:pt x="39211" y="7630"/>
                  <a:pt x="37053" y="12372"/>
                  <a:pt x="34044" y="9788"/>
                </a:cubicBezTo>
                <a:cubicBezTo>
                  <a:pt x="31035" y="7205"/>
                  <a:pt x="32190" y="1"/>
                  <a:pt x="25320" y="457"/>
                </a:cubicBezTo>
                <a:cubicBezTo>
                  <a:pt x="18451" y="882"/>
                  <a:pt x="18876" y="11369"/>
                  <a:pt x="17448" y="11490"/>
                </a:cubicBezTo>
                <a:cubicBezTo>
                  <a:pt x="16019" y="11642"/>
                  <a:pt x="16293" y="8208"/>
                  <a:pt x="13010" y="9211"/>
                </a:cubicBezTo>
                <a:cubicBezTo>
                  <a:pt x="9727" y="10214"/>
                  <a:pt x="11733" y="13223"/>
                  <a:pt x="11733" y="13223"/>
                </a:cubicBezTo>
                <a:cubicBezTo>
                  <a:pt x="11733" y="13223"/>
                  <a:pt x="1" y="12068"/>
                  <a:pt x="1429" y="15108"/>
                </a:cubicBezTo>
                <a:cubicBezTo>
                  <a:pt x="2706" y="17843"/>
                  <a:pt x="7448" y="17114"/>
                  <a:pt x="7448" y="17114"/>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8" name="Google Shape;5748;p53"/>
          <p:cNvSpPr/>
          <p:nvPr/>
        </p:nvSpPr>
        <p:spPr>
          <a:xfrm>
            <a:off x="-51448" y="7556202"/>
            <a:ext cx="18510512" cy="2779280"/>
          </a:xfrm>
          <a:custGeom>
            <a:avLst/>
            <a:gdLst/>
            <a:ahLst/>
            <a:cxnLst/>
            <a:rect l="l" t="t" r="r" b="b"/>
            <a:pathLst>
              <a:path w="174192" h="26153" extrusionOk="0">
                <a:moveTo>
                  <a:pt x="1" y="8807"/>
                </a:moveTo>
                <a:lnTo>
                  <a:pt x="1" y="26153"/>
                </a:lnTo>
                <a:lnTo>
                  <a:pt x="5871" y="26153"/>
                </a:lnTo>
                <a:lnTo>
                  <a:pt x="14378" y="26153"/>
                </a:lnTo>
                <a:lnTo>
                  <a:pt x="29555" y="26153"/>
                </a:lnTo>
                <a:lnTo>
                  <a:pt x="37060" y="26153"/>
                </a:lnTo>
                <a:lnTo>
                  <a:pt x="46867" y="26153"/>
                </a:lnTo>
                <a:lnTo>
                  <a:pt x="55440" y="26153"/>
                </a:lnTo>
                <a:lnTo>
                  <a:pt x="66848" y="26153"/>
                </a:lnTo>
                <a:lnTo>
                  <a:pt x="72686" y="26153"/>
                </a:lnTo>
                <a:lnTo>
                  <a:pt x="79057" y="26153"/>
                </a:lnTo>
                <a:lnTo>
                  <a:pt x="81959" y="26153"/>
                </a:lnTo>
                <a:lnTo>
                  <a:pt x="84928" y="26153"/>
                </a:lnTo>
                <a:lnTo>
                  <a:pt x="86562" y="26153"/>
                </a:lnTo>
                <a:lnTo>
                  <a:pt x="87563" y="26153"/>
                </a:lnTo>
                <a:lnTo>
                  <a:pt x="98004" y="26153"/>
                </a:lnTo>
                <a:lnTo>
                  <a:pt x="118752" y="26153"/>
                </a:lnTo>
                <a:lnTo>
                  <a:pt x="127325" y="26153"/>
                </a:lnTo>
                <a:lnTo>
                  <a:pt x="135264" y="26153"/>
                </a:lnTo>
                <a:lnTo>
                  <a:pt x="146238" y="26153"/>
                </a:lnTo>
                <a:lnTo>
                  <a:pt x="153677" y="26153"/>
                </a:lnTo>
                <a:lnTo>
                  <a:pt x="160348" y="26153"/>
                </a:lnTo>
                <a:lnTo>
                  <a:pt x="160482" y="26153"/>
                </a:lnTo>
                <a:lnTo>
                  <a:pt x="168488" y="26153"/>
                </a:lnTo>
                <a:lnTo>
                  <a:pt x="174192" y="26153"/>
                </a:lnTo>
                <a:lnTo>
                  <a:pt x="174192" y="8807"/>
                </a:lnTo>
                <a:cubicBezTo>
                  <a:pt x="172657" y="9474"/>
                  <a:pt x="171556" y="10775"/>
                  <a:pt x="171556" y="10775"/>
                </a:cubicBezTo>
                <a:lnTo>
                  <a:pt x="171556" y="10775"/>
                </a:lnTo>
                <a:cubicBezTo>
                  <a:pt x="170923" y="10308"/>
                  <a:pt x="170155" y="10041"/>
                  <a:pt x="169321" y="10041"/>
                </a:cubicBezTo>
                <a:cubicBezTo>
                  <a:pt x="167253" y="10041"/>
                  <a:pt x="165552" y="11742"/>
                  <a:pt x="165552" y="13811"/>
                </a:cubicBezTo>
                <a:cubicBezTo>
                  <a:pt x="165552" y="13977"/>
                  <a:pt x="165552" y="14144"/>
                  <a:pt x="165585" y="14311"/>
                </a:cubicBezTo>
                <a:cubicBezTo>
                  <a:pt x="165018" y="14144"/>
                  <a:pt x="164418" y="14011"/>
                  <a:pt x="163818" y="14011"/>
                </a:cubicBezTo>
                <a:cubicBezTo>
                  <a:pt x="161249" y="14011"/>
                  <a:pt x="159081" y="15779"/>
                  <a:pt x="158514" y="18180"/>
                </a:cubicBezTo>
                <a:cubicBezTo>
                  <a:pt x="158047" y="18014"/>
                  <a:pt x="157580" y="17947"/>
                  <a:pt x="157079" y="17947"/>
                </a:cubicBezTo>
                <a:cubicBezTo>
                  <a:pt x="156846" y="17947"/>
                  <a:pt x="156612" y="17980"/>
                  <a:pt x="156379" y="18014"/>
                </a:cubicBezTo>
                <a:cubicBezTo>
                  <a:pt x="155512" y="16146"/>
                  <a:pt x="153610" y="14878"/>
                  <a:pt x="151409" y="14878"/>
                </a:cubicBezTo>
                <a:cubicBezTo>
                  <a:pt x="149674" y="14878"/>
                  <a:pt x="148106" y="15679"/>
                  <a:pt x="147106" y="16946"/>
                </a:cubicBezTo>
                <a:cubicBezTo>
                  <a:pt x="145771" y="14845"/>
                  <a:pt x="143436" y="13444"/>
                  <a:pt x="140768" y="13444"/>
                </a:cubicBezTo>
                <a:cubicBezTo>
                  <a:pt x="138566" y="13444"/>
                  <a:pt x="136631" y="14378"/>
                  <a:pt x="135230" y="15845"/>
                </a:cubicBezTo>
                <a:cubicBezTo>
                  <a:pt x="134597" y="15245"/>
                  <a:pt x="133729" y="14911"/>
                  <a:pt x="132795" y="14911"/>
                </a:cubicBezTo>
                <a:cubicBezTo>
                  <a:pt x="130961" y="14911"/>
                  <a:pt x="129460" y="16246"/>
                  <a:pt x="129226" y="18014"/>
                </a:cubicBezTo>
                <a:cubicBezTo>
                  <a:pt x="128893" y="17880"/>
                  <a:pt x="128526" y="17813"/>
                  <a:pt x="128159" y="17813"/>
                </a:cubicBezTo>
                <a:cubicBezTo>
                  <a:pt x="126958" y="17813"/>
                  <a:pt x="125957" y="18581"/>
                  <a:pt x="125624" y="19681"/>
                </a:cubicBezTo>
                <a:cubicBezTo>
                  <a:pt x="124856" y="19214"/>
                  <a:pt x="123989" y="18914"/>
                  <a:pt x="123022" y="18914"/>
                </a:cubicBezTo>
                <a:cubicBezTo>
                  <a:pt x="122621" y="18914"/>
                  <a:pt x="122188" y="18981"/>
                  <a:pt x="121821" y="19081"/>
                </a:cubicBezTo>
                <a:cubicBezTo>
                  <a:pt x="122021" y="18747"/>
                  <a:pt x="122154" y="18314"/>
                  <a:pt x="122154" y="17880"/>
                </a:cubicBezTo>
                <a:cubicBezTo>
                  <a:pt x="122154" y="16646"/>
                  <a:pt x="121187" y="15679"/>
                  <a:pt x="119953" y="15679"/>
                </a:cubicBezTo>
                <a:cubicBezTo>
                  <a:pt x="119052" y="15679"/>
                  <a:pt x="118285" y="16212"/>
                  <a:pt x="117951" y="16980"/>
                </a:cubicBezTo>
                <a:cubicBezTo>
                  <a:pt x="117718" y="16913"/>
                  <a:pt x="117484" y="16879"/>
                  <a:pt x="117251" y="16879"/>
                </a:cubicBezTo>
                <a:cubicBezTo>
                  <a:pt x="117051" y="16879"/>
                  <a:pt x="116851" y="16879"/>
                  <a:pt x="116684" y="16946"/>
                </a:cubicBezTo>
                <a:cubicBezTo>
                  <a:pt x="116117" y="15378"/>
                  <a:pt x="114649" y="14244"/>
                  <a:pt x="112881" y="14244"/>
                </a:cubicBezTo>
                <a:cubicBezTo>
                  <a:pt x="110980" y="14244"/>
                  <a:pt x="109412" y="15545"/>
                  <a:pt x="108978" y="17313"/>
                </a:cubicBezTo>
                <a:cubicBezTo>
                  <a:pt x="108778" y="17246"/>
                  <a:pt x="108545" y="17213"/>
                  <a:pt x="108311" y="17213"/>
                </a:cubicBezTo>
                <a:cubicBezTo>
                  <a:pt x="107210" y="17213"/>
                  <a:pt x="106310" y="18080"/>
                  <a:pt x="106243" y="19181"/>
                </a:cubicBezTo>
                <a:cubicBezTo>
                  <a:pt x="106176" y="19181"/>
                  <a:pt x="106110" y="19181"/>
                  <a:pt x="106043" y="19181"/>
                </a:cubicBezTo>
                <a:cubicBezTo>
                  <a:pt x="105776" y="19181"/>
                  <a:pt x="105509" y="19214"/>
                  <a:pt x="105309" y="19315"/>
                </a:cubicBezTo>
                <a:cubicBezTo>
                  <a:pt x="105242" y="18214"/>
                  <a:pt x="104342" y="17346"/>
                  <a:pt x="103241" y="17346"/>
                </a:cubicBezTo>
                <a:cubicBezTo>
                  <a:pt x="102474" y="17346"/>
                  <a:pt x="101807" y="17747"/>
                  <a:pt x="101440" y="18347"/>
                </a:cubicBezTo>
                <a:cubicBezTo>
                  <a:pt x="100639" y="17580"/>
                  <a:pt x="99538" y="17080"/>
                  <a:pt x="98337" y="17080"/>
                </a:cubicBezTo>
                <a:cubicBezTo>
                  <a:pt x="96636" y="17080"/>
                  <a:pt x="95169" y="18047"/>
                  <a:pt x="94435" y="19415"/>
                </a:cubicBezTo>
                <a:cubicBezTo>
                  <a:pt x="93134" y="18581"/>
                  <a:pt x="91633" y="18080"/>
                  <a:pt x="89998" y="18080"/>
                </a:cubicBezTo>
                <a:cubicBezTo>
                  <a:pt x="87797" y="18080"/>
                  <a:pt x="85829" y="18948"/>
                  <a:pt x="84361" y="20382"/>
                </a:cubicBezTo>
                <a:cubicBezTo>
                  <a:pt x="82493" y="18614"/>
                  <a:pt x="79958" y="17580"/>
                  <a:pt x="77222" y="17580"/>
                </a:cubicBezTo>
                <a:cubicBezTo>
                  <a:pt x="75655" y="17580"/>
                  <a:pt x="74187" y="17914"/>
                  <a:pt x="72853" y="18514"/>
                </a:cubicBezTo>
                <a:cubicBezTo>
                  <a:pt x="72519" y="17813"/>
                  <a:pt x="71819" y="17346"/>
                  <a:pt x="70985" y="17346"/>
                </a:cubicBezTo>
                <a:cubicBezTo>
                  <a:pt x="69884" y="17346"/>
                  <a:pt x="68950" y="18214"/>
                  <a:pt x="68916" y="19315"/>
                </a:cubicBezTo>
                <a:cubicBezTo>
                  <a:pt x="68683" y="19214"/>
                  <a:pt x="68416" y="19181"/>
                  <a:pt x="68183" y="19181"/>
                </a:cubicBezTo>
                <a:cubicBezTo>
                  <a:pt x="68083" y="19181"/>
                  <a:pt x="68016" y="19181"/>
                  <a:pt x="67949" y="19181"/>
                </a:cubicBezTo>
                <a:cubicBezTo>
                  <a:pt x="67916" y="18080"/>
                  <a:pt x="66982" y="17213"/>
                  <a:pt x="65881" y="17213"/>
                </a:cubicBezTo>
                <a:cubicBezTo>
                  <a:pt x="65647" y="17213"/>
                  <a:pt x="65414" y="17246"/>
                  <a:pt x="65214" y="17313"/>
                </a:cubicBezTo>
                <a:cubicBezTo>
                  <a:pt x="64814" y="15545"/>
                  <a:pt x="63212" y="14244"/>
                  <a:pt x="61311" y="14244"/>
                </a:cubicBezTo>
                <a:cubicBezTo>
                  <a:pt x="59576" y="14244"/>
                  <a:pt x="58075" y="15378"/>
                  <a:pt x="57542" y="16946"/>
                </a:cubicBezTo>
                <a:cubicBezTo>
                  <a:pt x="57342" y="16879"/>
                  <a:pt x="57175" y="16879"/>
                  <a:pt x="56975" y="16879"/>
                </a:cubicBezTo>
                <a:cubicBezTo>
                  <a:pt x="56708" y="16879"/>
                  <a:pt x="56474" y="16913"/>
                  <a:pt x="56241" y="16980"/>
                </a:cubicBezTo>
                <a:cubicBezTo>
                  <a:pt x="55907" y="16212"/>
                  <a:pt x="55140" y="15679"/>
                  <a:pt x="54239" y="15679"/>
                </a:cubicBezTo>
                <a:cubicBezTo>
                  <a:pt x="53038" y="15679"/>
                  <a:pt x="52038" y="16646"/>
                  <a:pt x="52038" y="17880"/>
                </a:cubicBezTo>
                <a:cubicBezTo>
                  <a:pt x="52038" y="18314"/>
                  <a:pt x="52171" y="18747"/>
                  <a:pt x="52405" y="19081"/>
                </a:cubicBezTo>
                <a:cubicBezTo>
                  <a:pt x="52004" y="18981"/>
                  <a:pt x="51604" y="18914"/>
                  <a:pt x="51170" y="18914"/>
                </a:cubicBezTo>
                <a:cubicBezTo>
                  <a:pt x="50236" y="18914"/>
                  <a:pt x="49336" y="19214"/>
                  <a:pt x="48602" y="19681"/>
                </a:cubicBezTo>
                <a:cubicBezTo>
                  <a:pt x="48268" y="18581"/>
                  <a:pt x="47234" y="17813"/>
                  <a:pt x="46067" y="17813"/>
                </a:cubicBezTo>
                <a:cubicBezTo>
                  <a:pt x="45667" y="17813"/>
                  <a:pt x="45300" y="17880"/>
                  <a:pt x="44999" y="18047"/>
                </a:cubicBezTo>
                <a:cubicBezTo>
                  <a:pt x="44766" y="16279"/>
                  <a:pt x="43231" y="14911"/>
                  <a:pt x="41397" y="14911"/>
                </a:cubicBezTo>
                <a:cubicBezTo>
                  <a:pt x="39429" y="14911"/>
                  <a:pt x="37794" y="16513"/>
                  <a:pt x="37794" y="18514"/>
                </a:cubicBezTo>
                <a:cubicBezTo>
                  <a:pt x="37794" y="18614"/>
                  <a:pt x="37794" y="18714"/>
                  <a:pt x="37828" y="18781"/>
                </a:cubicBezTo>
                <a:lnTo>
                  <a:pt x="37327" y="18881"/>
                </a:lnTo>
                <a:cubicBezTo>
                  <a:pt x="36360" y="17780"/>
                  <a:pt x="34926" y="17080"/>
                  <a:pt x="33324" y="17080"/>
                </a:cubicBezTo>
                <a:cubicBezTo>
                  <a:pt x="31423" y="17080"/>
                  <a:pt x="29789" y="18080"/>
                  <a:pt x="28821" y="19548"/>
                </a:cubicBezTo>
                <a:cubicBezTo>
                  <a:pt x="28121" y="18714"/>
                  <a:pt x="27087" y="18180"/>
                  <a:pt x="25886" y="18180"/>
                </a:cubicBezTo>
                <a:cubicBezTo>
                  <a:pt x="25652" y="18180"/>
                  <a:pt x="25385" y="18214"/>
                  <a:pt x="25152" y="18247"/>
                </a:cubicBezTo>
                <a:cubicBezTo>
                  <a:pt x="24285" y="15879"/>
                  <a:pt x="21983" y="14178"/>
                  <a:pt x="19314" y="14178"/>
                </a:cubicBezTo>
                <a:cubicBezTo>
                  <a:pt x="16312" y="14178"/>
                  <a:pt x="13844" y="16279"/>
                  <a:pt x="13210" y="19081"/>
                </a:cubicBezTo>
                <a:cubicBezTo>
                  <a:pt x="12376" y="18447"/>
                  <a:pt x="11309" y="18080"/>
                  <a:pt x="10175" y="18080"/>
                </a:cubicBezTo>
                <a:cubicBezTo>
                  <a:pt x="9774" y="18080"/>
                  <a:pt x="9407" y="18114"/>
                  <a:pt x="9040" y="18214"/>
                </a:cubicBezTo>
                <a:lnTo>
                  <a:pt x="9040" y="18147"/>
                </a:lnTo>
                <a:cubicBezTo>
                  <a:pt x="9040" y="16813"/>
                  <a:pt x="8140" y="15679"/>
                  <a:pt x="6906" y="15345"/>
                </a:cubicBezTo>
                <a:cubicBezTo>
                  <a:pt x="7106" y="14911"/>
                  <a:pt x="7239" y="14444"/>
                  <a:pt x="7239" y="13944"/>
                </a:cubicBezTo>
                <a:cubicBezTo>
                  <a:pt x="7239" y="12276"/>
                  <a:pt x="5871" y="10942"/>
                  <a:pt x="4204" y="10942"/>
                </a:cubicBezTo>
                <a:cubicBezTo>
                  <a:pt x="3837" y="10942"/>
                  <a:pt x="3436" y="11009"/>
                  <a:pt x="3103" y="11142"/>
                </a:cubicBezTo>
                <a:lnTo>
                  <a:pt x="2669" y="10775"/>
                </a:lnTo>
                <a:cubicBezTo>
                  <a:pt x="2636" y="10775"/>
                  <a:pt x="1535" y="9474"/>
                  <a:pt x="1" y="8807"/>
                </a:cubicBezTo>
                <a:close/>
                <a:moveTo>
                  <a:pt x="4537" y="1"/>
                </a:moveTo>
                <a:cubicBezTo>
                  <a:pt x="4304" y="1"/>
                  <a:pt x="4070" y="201"/>
                  <a:pt x="4070" y="468"/>
                </a:cubicBezTo>
                <a:cubicBezTo>
                  <a:pt x="4070" y="701"/>
                  <a:pt x="4304" y="935"/>
                  <a:pt x="4537" y="935"/>
                </a:cubicBezTo>
                <a:cubicBezTo>
                  <a:pt x="4804" y="935"/>
                  <a:pt x="5004" y="701"/>
                  <a:pt x="5004" y="468"/>
                </a:cubicBezTo>
                <a:cubicBezTo>
                  <a:pt x="5004" y="201"/>
                  <a:pt x="4804" y="1"/>
                  <a:pt x="4537" y="1"/>
                </a:cubicBezTo>
                <a:close/>
                <a:moveTo>
                  <a:pt x="3737" y="4537"/>
                </a:moveTo>
                <a:cubicBezTo>
                  <a:pt x="3069" y="4537"/>
                  <a:pt x="2536" y="5071"/>
                  <a:pt x="2536" y="5738"/>
                </a:cubicBezTo>
                <a:cubicBezTo>
                  <a:pt x="2536" y="6405"/>
                  <a:pt x="3069" y="6939"/>
                  <a:pt x="3737" y="6939"/>
                </a:cubicBezTo>
                <a:cubicBezTo>
                  <a:pt x="4404" y="6939"/>
                  <a:pt x="4937" y="6405"/>
                  <a:pt x="4937" y="5738"/>
                </a:cubicBezTo>
                <a:cubicBezTo>
                  <a:pt x="4937" y="5071"/>
                  <a:pt x="4404" y="4537"/>
                  <a:pt x="3737" y="4537"/>
                </a:cubicBezTo>
                <a:close/>
                <a:moveTo>
                  <a:pt x="10375" y="15779"/>
                </a:moveTo>
                <a:cubicBezTo>
                  <a:pt x="10808" y="15779"/>
                  <a:pt x="11142" y="16112"/>
                  <a:pt x="11142" y="16546"/>
                </a:cubicBezTo>
                <a:cubicBezTo>
                  <a:pt x="11142" y="16946"/>
                  <a:pt x="10775" y="17313"/>
                  <a:pt x="10375" y="17313"/>
                </a:cubicBezTo>
                <a:cubicBezTo>
                  <a:pt x="9941" y="17313"/>
                  <a:pt x="9607" y="16946"/>
                  <a:pt x="9607" y="16546"/>
                </a:cubicBezTo>
                <a:cubicBezTo>
                  <a:pt x="9607" y="16112"/>
                  <a:pt x="9941" y="15779"/>
                  <a:pt x="10375" y="15779"/>
                </a:cubicBezTo>
                <a:close/>
                <a:moveTo>
                  <a:pt x="72486" y="12109"/>
                </a:moveTo>
                <a:cubicBezTo>
                  <a:pt x="73353" y="12109"/>
                  <a:pt x="74020" y="12810"/>
                  <a:pt x="74020" y="13677"/>
                </a:cubicBezTo>
                <a:cubicBezTo>
                  <a:pt x="74020" y="14544"/>
                  <a:pt x="73320" y="15245"/>
                  <a:pt x="72486" y="15245"/>
                </a:cubicBezTo>
                <a:cubicBezTo>
                  <a:pt x="71585" y="15245"/>
                  <a:pt x="70918" y="14544"/>
                  <a:pt x="70918" y="13677"/>
                </a:cubicBezTo>
                <a:cubicBezTo>
                  <a:pt x="70918" y="12810"/>
                  <a:pt x="71618" y="12109"/>
                  <a:pt x="72486" y="12109"/>
                </a:cubicBezTo>
                <a:close/>
                <a:moveTo>
                  <a:pt x="49403" y="15912"/>
                </a:moveTo>
                <a:cubicBezTo>
                  <a:pt x="49836" y="15912"/>
                  <a:pt x="50170" y="16246"/>
                  <a:pt x="50170" y="16679"/>
                </a:cubicBezTo>
                <a:cubicBezTo>
                  <a:pt x="50170" y="17080"/>
                  <a:pt x="49836" y="17447"/>
                  <a:pt x="49403" y="17447"/>
                </a:cubicBezTo>
                <a:cubicBezTo>
                  <a:pt x="49002" y="17447"/>
                  <a:pt x="48669" y="17080"/>
                  <a:pt x="48669" y="16679"/>
                </a:cubicBezTo>
                <a:cubicBezTo>
                  <a:pt x="48669" y="16246"/>
                  <a:pt x="49002" y="15912"/>
                  <a:pt x="49403" y="15912"/>
                </a:cubicBezTo>
                <a:close/>
                <a:moveTo>
                  <a:pt x="5505" y="20982"/>
                </a:moveTo>
                <a:lnTo>
                  <a:pt x="5471" y="21049"/>
                </a:lnTo>
                <a:lnTo>
                  <a:pt x="5471" y="20982"/>
                </a:lnTo>
                <a:close/>
                <a:moveTo>
                  <a:pt x="69717" y="15245"/>
                </a:moveTo>
                <a:cubicBezTo>
                  <a:pt x="70151" y="15245"/>
                  <a:pt x="70484" y="15579"/>
                  <a:pt x="70484" y="15979"/>
                </a:cubicBezTo>
                <a:cubicBezTo>
                  <a:pt x="70484" y="16412"/>
                  <a:pt x="70151" y="16746"/>
                  <a:pt x="69717" y="16746"/>
                </a:cubicBezTo>
                <a:cubicBezTo>
                  <a:pt x="69317" y="16746"/>
                  <a:pt x="68983" y="16412"/>
                  <a:pt x="68983" y="15979"/>
                </a:cubicBezTo>
                <a:cubicBezTo>
                  <a:pt x="68983" y="15579"/>
                  <a:pt x="69317" y="15245"/>
                  <a:pt x="69717" y="15245"/>
                </a:cubicBezTo>
                <a:close/>
                <a:moveTo>
                  <a:pt x="121454" y="13077"/>
                </a:moveTo>
                <a:cubicBezTo>
                  <a:pt x="121854" y="13077"/>
                  <a:pt x="122188" y="13444"/>
                  <a:pt x="122188" y="13844"/>
                </a:cubicBezTo>
                <a:cubicBezTo>
                  <a:pt x="122188" y="14278"/>
                  <a:pt x="121854" y="14611"/>
                  <a:pt x="121454" y="14611"/>
                </a:cubicBezTo>
                <a:cubicBezTo>
                  <a:pt x="121020" y="14611"/>
                  <a:pt x="120687" y="14278"/>
                  <a:pt x="120687" y="13844"/>
                </a:cubicBezTo>
                <a:cubicBezTo>
                  <a:pt x="120687" y="13444"/>
                  <a:pt x="121020" y="13077"/>
                  <a:pt x="121454" y="13077"/>
                </a:cubicBezTo>
                <a:close/>
                <a:moveTo>
                  <a:pt x="124790" y="15912"/>
                </a:moveTo>
                <a:cubicBezTo>
                  <a:pt x="125190" y="15912"/>
                  <a:pt x="125524" y="16246"/>
                  <a:pt x="125524" y="16679"/>
                </a:cubicBezTo>
                <a:cubicBezTo>
                  <a:pt x="125524" y="17080"/>
                  <a:pt x="125190" y="17447"/>
                  <a:pt x="124790" y="17447"/>
                </a:cubicBezTo>
                <a:cubicBezTo>
                  <a:pt x="124356" y="17447"/>
                  <a:pt x="124022" y="17080"/>
                  <a:pt x="124022" y="16679"/>
                </a:cubicBezTo>
                <a:cubicBezTo>
                  <a:pt x="124022" y="16246"/>
                  <a:pt x="124356" y="15912"/>
                  <a:pt x="124790" y="15912"/>
                </a:cubicBezTo>
                <a:close/>
              </a:path>
            </a:pathLst>
          </a:custGeom>
          <a:solidFill>
            <a:srgbClr val="FFFFFF">
              <a:alpha val="2192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9" name="Google Shape;5749;p5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rgbClr val="FFFFFF"/>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50" name="Google Shape;5750;p53"/>
          <p:cNvSpPr txBox="1">
            <a:spLocks noGrp="1"/>
          </p:cNvSpPr>
          <p:nvPr>
            <p:ph type="body" idx="1"/>
          </p:nvPr>
        </p:nvSpPr>
        <p:spPr>
          <a:xfrm>
            <a:off x="1440000" y="2060026"/>
            <a:ext cx="15408000" cy="2819400"/>
          </a:xfrm>
          <a:prstGeom prst="rect">
            <a:avLst/>
          </a:prstGeom>
        </p:spPr>
        <p:txBody>
          <a:bodyPr spcFirstLastPara="1" wrap="square" lIns="91425" tIns="91425" rIns="91425" bIns="91425" anchor="t" anchorCtr="0">
            <a:noAutofit/>
          </a:bodyPr>
          <a:lstStyle>
            <a:lvl1pPr marL="914400" lvl="0" indent="-609600" rtl="0">
              <a:lnSpc>
                <a:spcPct val="100000"/>
              </a:lnSpc>
              <a:spcBef>
                <a:spcPts val="0"/>
              </a:spcBef>
              <a:spcAft>
                <a:spcPts val="0"/>
              </a:spcAft>
              <a:buClr>
                <a:srgbClr val="434343"/>
              </a:buClr>
              <a:buSzPts val="1200"/>
              <a:buChar char="●"/>
              <a:defRPr sz="2500">
                <a:solidFill>
                  <a:srgbClr val="434343"/>
                </a:solidFill>
              </a:defRPr>
            </a:lvl1pPr>
            <a:lvl2pPr marL="1828800" lvl="1" indent="-609600" rtl="0">
              <a:lnSpc>
                <a:spcPct val="115000"/>
              </a:lnSpc>
              <a:spcBef>
                <a:spcPts val="3200"/>
              </a:spcBef>
              <a:spcAft>
                <a:spcPts val="0"/>
              </a:spcAft>
              <a:buClr>
                <a:srgbClr val="434343"/>
              </a:buClr>
              <a:buSzPts val="1200"/>
              <a:buFont typeface="Roboto Condensed Light"/>
              <a:buChar char="○"/>
              <a:defRPr>
                <a:solidFill>
                  <a:srgbClr val="434343"/>
                </a:solidFill>
              </a:defRPr>
            </a:lvl2pPr>
            <a:lvl3pPr marL="2743200" lvl="2" indent="-609600" rtl="0">
              <a:lnSpc>
                <a:spcPct val="115000"/>
              </a:lnSpc>
              <a:spcBef>
                <a:spcPts val="3200"/>
              </a:spcBef>
              <a:spcAft>
                <a:spcPts val="0"/>
              </a:spcAft>
              <a:buClr>
                <a:srgbClr val="434343"/>
              </a:buClr>
              <a:buSzPts val="1200"/>
              <a:buFont typeface="Roboto Condensed Light"/>
              <a:buChar char="■"/>
              <a:defRPr>
                <a:solidFill>
                  <a:srgbClr val="434343"/>
                </a:solidFill>
              </a:defRPr>
            </a:lvl3pPr>
            <a:lvl4pPr marL="3657600" lvl="3" indent="-609600" rtl="0">
              <a:lnSpc>
                <a:spcPct val="115000"/>
              </a:lnSpc>
              <a:spcBef>
                <a:spcPts val="3200"/>
              </a:spcBef>
              <a:spcAft>
                <a:spcPts val="0"/>
              </a:spcAft>
              <a:buClr>
                <a:srgbClr val="434343"/>
              </a:buClr>
              <a:buSzPts val="1200"/>
              <a:buFont typeface="Roboto Condensed Light"/>
              <a:buChar char="●"/>
              <a:defRPr>
                <a:solidFill>
                  <a:srgbClr val="434343"/>
                </a:solidFill>
              </a:defRPr>
            </a:lvl4pPr>
            <a:lvl5pPr marL="4572000" lvl="4" indent="-609600" rtl="0">
              <a:lnSpc>
                <a:spcPct val="115000"/>
              </a:lnSpc>
              <a:spcBef>
                <a:spcPts val="3200"/>
              </a:spcBef>
              <a:spcAft>
                <a:spcPts val="0"/>
              </a:spcAft>
              <a:buClr>
                <a:srgbClr val="434343"/>
              </a:buClr>
              <a:buSzPts val="1200"/>
              <a:buFont typeface="Roboto Condensed Light"/>
              <a:buChar char="○"/>
              <a:defRPr>
                <a:solidFill>
                  <a:srgbClr val="434343"/>
                </a:solidFill>
              </a:defRPr>
            </a:lvl5pPr>
            <a:lvl6pPr marL="5486400" lvl="5" indent="-609600" rtl="0">
              <a:lnSpc>
                <a:spcPct val="115000"/>
              </a:lnSpc>
              <a:spcBef>
                <a:spcPts val="3200"/>
              </a:spcBef>
              <a:spcAft>
                <a:spcPts val="0"/>
              </a:spcAft>
              <a:buClr>
                <a:srgbClr val="434343"/>
              </a:buClr>
              <a:buSzPts val="1200"/>
              <a:buFont typeface="Roboto Condensed Light"/>
              <a:buChar char="■"/>
              <a:defRPr>
                <a:solidFill>
                  <a:srgbClr val="434343"/>
                </a:solidFill>
              </a:defRPr>
            </a:lvl6pPr>
            <a:lvl7pPr marL="6400800" lvl="6" indent="-609600" rtl="0">
              <a:lnSpc>
                <a:spcPct val="115000"/>
              </a:lnSpc>
              <a:spcBef>
                <a:spcPts val="3200"/>
              </a:spcBef>
              <a:spcAft>
                <a:spcPts val="0"/>
              </a:spcAft>
              <a:buClr>
                <a:srgbClr val="434343"/>
              </a:buClr>
              <a:buSzPts val="1200"/>
              <a:buFont typeface="Roboto Condensed Light"/>
              <a:buChar char="●"/>
              <a:defRPr>
                <a:solidFill>
                  <a:srgbClr val="434343"/>
                </a:solidFill>
              </a:defRPr>
            </a:lvl7pPr>
            <a:lvl8pPr marL="7315200" lvl="7" indent="-609600" rtl="0">
              <a:lnSpc>
                <a:spcPct val="115000"/>
              </a:lnSpc>
              <a:spcBef>
                <a:spcPts val="3200"/>
              </a:spcBef>
              <a:spcAft>
                <a:spcPts val="0"/>
              </a:spcAft>
              <a:buClr>
                <a:srgbClr val="434343"/>
              </a:buClr>
              <a:buSzPts val="1200"/>
              <a:buFont typeface="Roboto Condensed Light"/>
              <a:buChar char="○"/>
              <a:defRPr>
                <a:solidFill>
                  <a:srgbClr val="434343"/>
                </a:solidFill>
              </a:defRPr>
            </a:lvl8pPr>
            <a:lvl9pPr marL="8229600" lvl="8" indent="-609600" rtl="0">
              <a:lnSpc>
                <a:spcPct val="115000"/>
              </a:lnSpc>
              <a:spcBef>
                <a:spcPts val="3200"/>
              </a:spcBef>
              <a:spcAft>
                <a:spcPts val="3200"/>
              </a:spcAft>
              <a:buClr>
                <a:srgbClr val="434343"/>
              </a:buClr>
              <a:buSzPts val="1200"/>
              <a:buFont typeface="Roboto Condensed Light"/>
              <a:buChar char="■"/>
              <a:defRPr>
                <a:solidFill>
                  <a:srgbClr val="434343"/>
                </a:solidFill>
              </a:defRPr>
            </a:lvl9pPr>
          </a:lstStyle>
          <a:p>
            <a:endParaRPr/>
          </a:p>
        </p:txBody>
      </p:sp>
      <p:sp>
        <p:nvSpPr>
          <p:cNvPr id="5751" name="Google Shape;5751;p53"/>
          <p:cNvSpPr txBox="1">
            <a:spLocks noGrp="1"/>
          </p:cNvSpPr>
          <p:nvPr>
            <p:ph type="title" idx="2"/>
          </p:nvPr>
        </p:nvSpPr>
        <p:spPr>
          <a:xfrm>
            <a:off x="1440000" y="502920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rgbClr val="FFFFFF"/>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52" name="Google Shape;5752;p53"/>
          <p:cNvSpPr txBox="1">
            <a:spLocks noGrp="1"/>
          </p:cNvSpPr>
          <p:nvPr>
            <p:ph type="body" idx="3"/>
          </p:nvPr>
        </p:nvSpPr>
        <p:spPr>
          <a:xfrm>
            <a:off x="1440000" y="6199176"/>
            <a:ext cx="15408000" cy="2819400"/>
          </a:xfrm>
          <a:prstGeom prst="rect">
            <a:avLst/>
          </a:prstGeom>
        </p:spPr>
        <p:txBody>
          <a:bodyPr spcFirstLastPara="1" wrap="square" lIns="91425" tIns="91425" rIns="91425" bIns="91425" anchor="t" anchorCtr="0">
            <a:noAutofit/>
          </a:bodyPr>
          <a:lstStyle>
            <a:lvl1pPr marL="914400" lvl="0" indent="-609600" rtl="0">
              <a:lnSpc>
                <a:spcPct val="100000"/>
              </a:lnSpc>
              <a:spcBef>
                <a:spcPts val="0"/>
              </a:spcBef>
              <a:spcAft>
                <a:spcPts val="0"/>
              </a:spcAft>
              <a:buClr>
                <a:srgbClr val="434343"/>
              </a:buClr>
              <a:buSzPts val="1200"/>
              <a:buChar char="●"/>
              <a:defRPr sz="2500">
                <a:solidFill>
                  <a:srgbClr val="434343"/>
                </a:solidFill>
              </a:defRPr>
            </a:lvl1pPr>
            <a:lvl2pPr marL="1828800" lvl="1" indent="-609600" rtl="0">
              <a:lnSpc>
                <a:spcPct val="115000"/>
              </a:lnSpc>
              <a:spcBef>
                <a:spcPts val="3200"/>
              </a:spcBef>
              <a:spcAft>
                <a:spcPts val="0"/>
              </a:spcAft>
              <a:buClr>
                <a:srgbClr val="434343"/>
              </a:buClr>
              <a:buSzPts val="1200"/>
              <a:buFont typeface="Roboto Condensed Light"/>
              <a:buChar char="○"/>
              <a:defRPr>
                <a:solidFill>
                  <a:srgbClr val="434343"/>
                </a:solidFill>
              </a:defRPr>
            </a:lvl2pPr>
            <a:lvl3pPr marL="2743200" lvl="2" indent="-609600" rtl="0">
              <a:lnSpc>
                <a:spcPct val="115000"/>
              </a:lnSpc>
              <a:spcBef>
                <a:spcPts val="3200"/>
              </a:spcBef>
              <a:spcAft>
                <a:spcPts val="0"/>
              </a:spcAft>
              <a:buClr>
                <a:srgbClr val="434343"/>
              </a:buClr>
              <a:buSzPts val="1200"/>
              <a:buFont typeface="Roboto Condensed Light"/>
              <a:buChar char="■"/>
              <a:defRPr>
                <a:solidFill>
                  <a:srgbClr val="434343"/>
                </a:solidFill>
              </a:defRPr>
            </a:lvl3pPr>
            <a:lvl4pPr marL="3657600" lvl="3" indent="-609600" rtl="0">
              <a:lnSpc>
                <a:spcPct val="115000"/>
              </a:lnSpc>
              <a:spcBef>
                <a:spcPts val="3200"/>
              </a:spcBef>
              <a:spcAft>
                <a:spcPts val="0"/>
              </a:spcAft>
              <a:buClr>
                <a:srgbClr val="434343"/>
              </a:buClr>
              <a:buSzPts val="1200"/>
              <a:buFont typeface="Roboto Condensed Light"/>
              <a:buChar char="●"/>
              <a:defRPr>
                <a:solidFill>
                  <a:srgbClr val="434343"/>
                </a:solidFill>
              </a:defRPr>
            </a:lvl4pPr>
            <a:lvl5pPr marL="4572000" lvl="4" indent="-609600" rtl="0">
              <a:lnSpc>
                <a:spcPct val="115000"/>
              </a:lnSpc>
              <a:spcBef>
                <a:spcPts val="3200"/>
              </a:spcBef>
              <a:spcAft>
                <a:spcPts val="0"/>
              </a:spcAft>
              <a:buClr>
                <a:srgbClr val="434343"/>
              </a:buClr>
              <a:buSzPts val="1200"/>
              <a:buFont typeface="Roboto Condensed Light"/>
              <a:buChar char="○"/>
              <a:defRPr>
                <a:solidFill>
                  <a:srgbClr val="434343"/>
                </a:solidFill>
              </a:defRPr>
            </a:lvl5pPr>
            <a:lvl6pPr marL="5486400" lvl="5" indent="-609600" rtl="0">
              <a:lnSpc>
                <a:spcPct val="115000"/>
              </a:lnSpc>
              <a:spcBef>
                <a:spcPts val="3200"/>
              </a:spcBef>
              <a:spcAft>
                <a:spcPts val="0"/>
              </a:spcAft>
              <a:buClr>
                <a:srgbClr val="434343"/>
              </a:buClr>
              <a:buSzPts val="1200"/>
              <a:buFont typeface="Roboto Condensed Light"/>
              <a:buChar char="■"/>
              <a:defRPr>
                <a:solidFill>
                  <a:srgbClr val="434343"/>
                </a:solidFill>
              </a:defRPr>
            </a:lvl6pPr>
            <a:lvl7pPr marL="6400800" lvl="6" indent="-609600" rtl="0">
              <a:lnSpc>
                <a:spcPct val="115000"/>
              </a:lnSpc>
              <a:spcBef>
                <a:spcPts val="3200"/>
              </a:spcBef>
              <a:spcAft>
                <a:spcPts val="0"/>
              </a:spcAft>
              <a:buClr>
                <a:srgbClr val="434343"/>
              </a:buClr>
              <a:buSzPts val="1200"/>
              <a:buFont typeface="Roboto Condensed Light"/>
              <a:buChar char="●"/>
              <a:defRPr>
                <a:solidFill>
                  <a:srgbClr val="434343"/>
                </a:solidFill>
              </a:defRPr>
            </a:lvl7pPr>
            <a:lvl8pPr marL="7315200" lvl="7" indent="-609600" rtl="0">
              <a:lnSpc>
                <a:spcPct val="115000"/>
              </a:lnSpc>
              <a:spcBef>
                <a:spcPts val="3200"/>
              </a:spcBef>
              <a:spcAft>
                <a:spcPts val="0"/>
              </a:spcAft>
              <a:buClr>
                <a:srgbClr val="434343"/>
              </a:buClr>
              <a:buSzPts val="1200"/>
              <a:buFont typeface="Roboto Condensed Light"/>
              <a:buChar char="○"/>
              <a:defRPr>
                <a:solidFill>
                  <a:srgbClr val="434343"/>
                </a:solidFill>
              </a:defRPr>
            </a:lvl8pPr>
            <a:lvl9pPr marL="8229600" lvl="8" indent="-609600" rtl="0">
              <a:lnSpc>
                <a:spcPct val="115000"/>
              </a:lnSpc>
              <a:spcBef>
                <a:spcPts val="3200"/>
              </a:spcBef>
              <a:spcAft>
                <a:spcPts val="3200"/>
              </a:spcAft>
              <a:buClr>
                <a:srgbClr val="434343"/>
              </a:buClr>
              <a:buSzPts val="1200"/>
              <a:buFont typeface="Roboto Condensed Light"/>
              <a:buChar char="■"/>
              <a:defRPr>
                <a:solidFill>
                  <a:srgbClr val="434343"/>
                </a:solidFill>
              </a:defRPr>
            </a:lvl9pPr>
          </a:lstStyle>
          <a:p>
            <a:endParaRPr/>
          </a:p>
        </p:txBody>
      </p:sp>
      <p:sp>
        <p:nvSpPr>
          <p:cNvPr id="5753" name="Google Shape;5753;p53"/>
          <p:cNvSpPr/>
          <p:nvPr/>
        </p:nvSpPr>
        <p:spPr>
          <a:xfrm>
            <a:off x="9188950" y="1868600"/>
            <a:ext cx="3313200" cy="5952600"/>
          </a:xfrm>
          <a:prstGeom prst="rect">
            <a:avLst/>
          </a:prstGeom>
          <a:solidFill>
            <a:srgbClr val="FF0000"/>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5859452"/>
      </p:ext>
    </p:extLst>
  </p:cSld>
  <p:clrMapOvr>
    <a:masterClrMapping/>
  </p:clrMapOvr>
  <p:extLst>
    <p:ext uri="{DCECCB84-F9BA-43D5-87BE-67443E8EF086}">
      <p15:sldGuideLst xmlns:p15="http://schemas.microsoft.com/office/powerpoint/2012/main">
        <p15:guide id="1" orient="horz" pos="1584">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2.sv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png"/><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extLst>
              <a:ext uri="{96DAC541-7B7A-43D3-8B79-37D633B846F1}">
                <asvg:svgBlip xmlns:asvg="http://schemas.microsoft.com/office/drawing/2016/SVG/main" r:embed="rId1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0706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extLst>
              <a:ext uri="{96DAC541-7B7A-43D3-8B79-37D633B846F1}">
                <asvg:svgBlip xmlns:asvg="http://schemas.microsoft.com/office/drawing/2016/SVG/main" r:embed="rId1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24149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extLst>
              <a:ext uri="{96DAC541-7B7A-43D3-8B79-37D633B846F1}">
                <asvg:svgBlip xmlns:asvg="http://schemas.microsoft.com/office/drawing/2016/SVG/main" r:embed="rId1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DC926E5-87AB-455D-99E9-B84C5F34E47F}" type="datetimeFigureOut">
              <a:rPr lang="en-US" smtClean="0">
                <a:solidFill>
                  <a:prstClr val="black">
                    <a:tint val="75000"/>
                  </a:prstClr>
                </a:solidFill>
              </a:rPr>
              <a:pPr defTabSz="1371600"/>
              <a:t>12/20/2024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D8E1022B-82DF-4585-9BA9-3F1CF8D0CB27}"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509207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11000"/>
            <a:lum/>
            <a:extLst>
              <a:ext uri="{96DAC541-7B7A-43D3-8B79-37D633B846F1}">
                <asvg:svgBlip xmlns:asvg="http://schemas.microsoft.com/office/drawing/2016/SVG/main" r:embed="rId12"/>
              </a:ext>
            </a:extLst>
          </a:blip>
          <a:srcRect/>
          <a:stretch>
            <a:fillRect t="-12000" b="-12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67631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extLst>
              <a:ext uri="{96DAC541-7B7A-43D3-8B79-37D633B846F1}">
                <asvg:svgBlip xmlns:asvg="http://schemas.microsoft.com/office/drawing/2016/SVG/main" r:embed="rId1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757134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07173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500"/>
              <a:buFont typeface="Bigelow Rules"/>
              <a:buNone/>
              <a:defRPr sz="3500">
                <a:solidFill>
                  <a:schemeClr val="dk2"/>
                </a:solidFill>
                <a:latin typeface="Bigelow Rules"/>
                <a:ea typeface="Bigelow Rules"/>
                <a:cs typeface="Bigelow Rules"/>
                <a:sym typeface="Bigelow Rules"/>
              </a:defRPr>
            </a:lvl1pPr>
            <a:lvl2pPr lvl="1" rtl="0">
              <a:spcBef>
                <a:spcPts val="0"/>
              </a:spcBef>
              <a:spcAft>
                <a:spcPts val="0"/>
              </a:spcAft>
              <a:buClr>
                <a:schemeClr val="dk2"/>
              </a:buClr>
              <a:buSzPts val="3500"/>
              <a:buFont typeface="Bigelow Rules"/>
              <a:buNone/>
              <a:defRPr sz="3500">
                <a:solidFill>
                  <a:schemeClr val="dk2"/>
                </a:solidFill>
                <a:latin typeface="Bigelow Rules"/>
                <a:ea typeface="Bigelow Rules"/>
                <a:cs typeface="Bigelow Rules"/>
                <a:sym typeface="Bigelow Rules"/>
              </a:defRPr>
            </a:lvl2pPr>
            <a:lvl3pPr lvl="2" rtl="0">
              <a:spcBef>
                <a:spcPts val="0"/>
              </a:spcBef>
              <a:spcAft>
                <a:spcPts val="0"/>
              </a:spcAft>
              <a:buClr>
                <a:schemeClr val="dk2"/>
              </a:buClr>
              <a:buSzPts val="3500"/>
              <a:buFont typeface="Bigelow Rules"/>
              <a:buNone/>
              <a:defRPr sz="3500">
                <a:solidFill>
                  <a:schemeClr val="dk2"/>
                </a:solidFill>
                <a:latin typeface="Bigelow Rules"/>
                <a:ea typeface="Bigelow Rules"/>
                <a:cs typeface="Bigelow Rules"/>
                <a:sym typeface="Bigelow Rules"/>
              </a:defRPr>
            </a:lvl3pPr>
            <a:lvl4pPr lvl="3" rtl="0">
              <a:spcBef>
                <a:spcPts val="0"/>
              </a:spcBef>
              <a:spcAft>
                <a:spcPts val="0"/>
              </a:spcAft>
              <a:buClr>
                <a:schemeClr val="dk2"/>
              </a:buClr>
              <a:buSzPts val="3500"/>
              <a:buFont typeface="Bigelow Rules"/>
              <a:buNone/>
              <a:defRPr sz="3500">
                <a:solidFill>
                  <a:schemeClr val="dk2"/>
                </a:solidFill>
                <a:latin typeface="Bigelow Rules"/>
                <a:ea typeface="Bigelow Rules"/>
                <a:cs typeface="Bigelow Rules"/>
                <a:sym typeface="Bigelow Rules"/>
              </a:defRPr>
            </a:lvl4pPr>
            <a:lvl5pPr lvl="4" rtl="0">
              <a:spcBef>
                <a:spcPts val="0"/>
              </a:spcBef>
              <a:spcAft>
                <a:spcPts val="0"/>
              </a:spcAft>
              <a:buClr>
                <a:schemeClr val="dk2"/>
              </a:buClr>
              <a:buSzPts val="3500"/>
              <a:buFont typeface="Bigelow Rules"/>
              <a:buNone/>
              <a:defRPr sz="3500">
                <a:solidFill>
                  <a:schemeClr val="dk2"/>
                </a:solidFill>
                <a:latin typeface="Bigelow Rules"/>
                <a:ea typeface="Bigelow Rules"/>
                <a:cs typeface="Bigelow Rules"/>
                <a:sym typeface="Bigelow Rules"/>
              </a:defRPr>
            </a:lvl5pPr>
            <a:lvl6pPr lvl="5" rtl="0">
              <a:spcBef>
                <a:spcPts val="0"/>
              </a:spcBef>
              <a:spcAft>
                <a:spcPts val="0"/>
              </a:spcAft>
              <a:buClr>
                <a:schemeClr val="dk2"/>
              </a:buClr>
              <a:buSzPts val="3500"/>
              <a:buFont typeface="Bigelow Rules"/>
              <a:buNone/>
              <a:defRPr sz="3500">
                <a:solidFill>
                  <a:schemeClr val="dk2"/>
                </a:solidFill>
                <a:latin typeface="Bigelow Rules"/>
                <a:ea typeface="Bigelow Rules"/>
                <a:cs typeface="Bigelow Rules"/>
                <a:sym typeface="Bigelow Rules"/>
              </a:defRPr>
            </a:lvl6pPr>
            <a:lvl7pPr lvl="6" rtl="0">
              <a:spcBef>
                <a:spcPts val="0"/>
              </a:spcBef>
              <a:spcAft>
                <a:spcPts val="0"/>
              </a:spcAft>
              <a:buClr>
                <a:schemeClr val="dk2"/>
              </a:buClr>
              <a:buSzPts val="3500"/>
              <a:buFont typeface="Bigelow Rules"/>
              <a:buNone/>
              <a:defRPr sz="3500">
                <a:solidFill>
                  <a:schemeClr val="dk2"/>
                </a:solidFill>
                <a:latin typeface="Bigelow Rules"/>
                <a:ea typeface="Bigelow Rules"/>
                <a:cs typeface="Bigelow Rules"/>
                <a:sym typeface="Bigelow Rules"/>
              </a:defRPr>
            </a:lvl7pPr>
            <a:lvl8pPr lvl="7" rtl="0">
              <a:spcBef>
                <a:spcPts val="0"/>
              </a:spcBef>
              <a:spcAft>
                <a:spcPts val="0"/>
              </a:spcAft>
              <a:buClr>
                <a:schemeClr val="dk2"/>
              </a:buClr>
              <a:buSzPts val="3500"/>
              <a:buFont typeface="Bigelow Rules"/>
              <a:buNone/>
              <a:defRPr sz="3500">
                <a:solidFill>
                  <a:schemeClr val="dk2"/>
                </a:solidFill>
                <a:latin typeface="Bigelow Rules"/>
                <a:ea typeface="Bigelow Rules"/>
                <a:cs typeface="Bigelow Rules"/>
                <a:sym typeface="Bigelow Rules"/>
              </a:defRPr>
            </a:lvl8pPr>
            <a:lvl9pPr lvl="8" rtl="0">
              <a:spcBef>
                <a:spcPts val="0"/>
              </a:spcBef>
              <a:spcAft>
                <a:spcPts val="0"/>
              </a:spcAft>
              <a:buClr>
                <a:schemeClr val="dk2"/>
              </a:buClr>
              <a:buSzPts val="3500"/>
              <a:buFont typeface="Bigelow Rules"/>
              <a:buNone/>
              <a:defRPr sz="3500">
                <a:solidFill>
                  <a:schemeClr val="dk2"/>
                </a:solidFill>
                <a:latin typeface="Bigelow Rules"/>
                <a:ea typeface="Bigelow Rules"/>
                <a:cs typeface="Bigelow Rules"/>
                <a:sym typeface="Bigelow Rules"/>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swald"/>
              <a:buChar char="●"/>
              <a:defRPr>
                <a:solidFill>
                  <a:schemeClr val="dk2"/>
                </a:solidFill>
                <a:latin typeface="Oswald"/>
                <a:ea typeface="Oswald"/>
                <a:cs typeface="Oswald"/>
                <a:sym typeface="Oswald"/>
              </a:defRPr>
            </a:lvl1pPr>
            <a:lvl2pPr marL="914400" lvl="1"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2pPr>
            <a:lvl3pPr marL="1371600" lvl="2"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3pPr>
            <a:lvl4pPr marL="1828800" lvl="3"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4pPr>
            <a:lvl5pPr marL="2286000" lvl="4"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5pPr>
            <a:lvl6pPr marL="2743200" lvl="5"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6pPr>
            <a:lvl7pPr marL="3200400" lvl="6"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7pPr>
            <a:lvl8pPr marL="3657600" lvl="7" indent="-317500">
              <a:lnSpc>
                <a:spcPct val="115000"/>
              </a:lnSpc>
              <a:spcBef>
                <a:spcPts val="1600"/>
              </a:spcBef>
              <a:spcAft>
                <a:spcPts val="0"/>
              </a:spcAft>
              <a:buClr>
                <a:schemeClr val="dk2"/>
              </a:buClr>
              <a:buSzPts val="1400"/>
              <a:buFont typeface="Oswald"/>
              <a:buChar char="○"/>
              <a:defRPr>
                <a:solidFill>
                  <a:schemeClr val="dk2"/>
                </a:solidFill>
                <a:latin typeface="Oswald"/>
                <a:ea typeface="Oswald"/>
                <a:cs typeface="Oswald"/>
                <a:sym typeface="Oswald"/>
              </a:defRPr>
            </a:lvl8pPr>
            <a:lvl9pPr marL="4114800" lvl="8" indent="-317500">
              <a:lnSpc>
                <a:spcPct val="115000"/>
              </a:lnSpc>
              <a:spcBef>
                <a:spcPts val="1600"/>
              </a:spcBef>
              <a:spcAft>
                <a:spcPts val="1600"/>
              </a:spcAft>
              <a:buClr>
                <a:schemeClr val="dk2"/>
              </a:buClr>
              <a:buSzPts val="1400"/>
              <a:buFont typeface="Oswald"/>
              <a:buChar char="■"/>
              <a:defRPr>
                <a:solidFill>
                  <a:schemeClr val="dk2"/>
                </a:solidFill>
                <a:latin typeface="Oswald"/>
                <a:ea typeface="Oswald"/>
                <a:cs typeface="Oswald"/>
                <a:sym typeface="Oswald"/>
              </a:defRPr>
            </a:lvl9pPr>
          </a:lstStyle>
          <a:p>
            <a:endParaRPr/>
          </a:p>
        </p:txBody>
      </p:sp>
    </p:spTree>
    <p:extLst>
      <p:ext uri="{BB962C8B-B14F-4D97-AF65-F5344CB8AC3E}">
        <p14:creationId xmlns:p14="http://schemas.microsoft.com/office/powerpoint/2010/main" val="2683976164"/>
      </p:ext>
    </p:extLst>
  </p:cSld>
  <p:clrMap bg1="lt1" tx1="dk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 id="2147483877" r:id="rId24"/>
    <p:sldLayoutId id="2147483878" r:id="rId25"/>
    <p:sldLayoutId id="2147483879" r:id="rId26"/>
    <p:sldLayoutId id="2147483884" r:id="rId27"/>
    <p:sldLayoutId id="2147483885" r:id="rId28"/>
    <p:sldLayoutId id="2147483886"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9.xml"/><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9.xml"/><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9.xml"/><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49.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9.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9.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60.xml"/><Relationship Id="rId5" Type="http://schemas.openxmlformats.org/officeDocument/2006/relationships/image" Target="../media/image46.sv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60.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3.mp3"/><Relationship Id="rId7" Type="http://schemas.microsoft.com/office/2007/relationships/hdphoto" Target="../media/hdphoto3.wdp"/><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notesSlide" Target="../notesSlides/notesSlide32.xml"/><Relationship Id="rId4" Type="http://schemas.openxmlformats.org/officeDocument/2006/relationships/slideLayout" Target="../slideLayouts/slideLayout90.xml"/><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slide" Target="slide40.xml"/><Relationship Id="rId18" Type="http://schemas.microsoft.com/office/2007/relationships/hdphoto" Target="../media/hdphoto5.wdp"/><Relationship Id="rId26" Type="http://schemas.openxmlformats.org/officeDocument/2006/relationships/image" Target="../media/image59.png"/><Relationship Id="rId3" Type="http://schemas.openxmlformats.org/officeDocument/2006/relationships/slideLayout" Target="../slideLayouts/slideLayout91.xml"/><Relationship Id="rId21" Type="http://schemas.openxmlformats.org/officeDocument/2006/relationships/image" Target="../media/image56.png"/><Relationship Id="rId7" Type="http://schemas.openxmlformats.org/officeDocument/2006/relationships/image" Target="../media/image51.gif"/><Relationship Id="rId12" Type="http://schemas.openxmlformats.org/officeDocument/2006/relationships/slide" Target="slide39.xml"/><Relationship Id="rId17" Type="http://schemas.openxmlformats.org/officeDocument/2006/relationships/image" Target="../media/image54.png"/><Relationship Id="rId25" Type="http://schemas.openxmlformats.org/officeDocument/2006/relationships/image" Target="../media/image50.png"/><Relationship Id="rId2" Type="http://schemas.openxmlformats.org/officeDocument/2006/relationships/audio" Target="../media/media4.mp3"/><Relationship Id="rId16" Type="http://schemas.openxmlformats.org/officeDocument/2006/relationships/slide" Target="slide43.xml"/><Relationship Id="rId20" Type="http://schemas.openxmlformats.org/officeDocument/2006/relationships/slide" Target="slide44.xml"/><Relationship Id="rId29" Type="http://schemas.microsoft.com/office/2007/relationships/hdphoto" Target="../media/hdphoto8.wdp"/><Relationship Id="rId1" Type="http://schemas.microsoft.com/office/2007/relationships/media" Target="../media/media4.mp3"/><Relationship Id="rId6" Type="http://schemas.openxmlformats.org/officeDocument/2006/relationships/audio" Target="../media/audio2.wav"/><Relationship Id="rId11" Type="http://schemas.microsoft.com/office/2007/relationships/hdphoto" Target="../media/hdphoto4.wdp"/><Relationship Id="rId24" Type="http://schemas.openxmlformats.org/officeDocument/2006/relationships/image" Target="../media/image58.gif"/><Relationship Id="rId32" Type="http://schemas.openxmlformats.org/officeDocument/2006/relationships/image" Target="../media/image63.gif"/><Relationship Id="rId5" Type="http://schemas.openxmlformats.org/officeDocument/2006/relationships/audio" Target="../media/audio1.wav"/><Relationship Id="rId15" Type="http://schemas.openxmlformats.org/officeDocument/2006/relationships/slide" Target="slide42.xml"/><Relationship Id="rId23" Type="http://schemas.openxmlformats.org/officeDocument/2006/relationships/image" Target="../media/image57.gif"/><Relationship Id="rId28" Type="http://schemas.openxmlformats.org/officeDocument/2006/relationships/image" Target="../media/image60.png"/><Relationship Id="rId10" Type="http://schemas.openxmlformats.org/officeDocument/2006/relationships/image" Target="../media/image53.png"/><Relationship Id="rId19" Type="http://schemas.openxmlformats.org/officeDocument/2006/relationships/image" Target="../media/image55.gif"/><Relationship Id="rId31" Type="http://schemas.openxmlformats.org/officeDocument/2006/relationships/image" Target="../media/image62.gif"/><Relationship Id="rId4" Type="http://schemas.openxmlformats.org/officeDocument/2006/relationships/notesSlide" Target="../notesSlides/notesSlide33.xml"/><Relationship Id="rId9" Type="http://schemas.openxmlformats.org/officeDocument/2006/relationships/slide" Target="slide38.xml"/><Relationship Id="rId14" Type="http://schemas.openxmlformats.org/officeDocument/2006/relationships/slide" Target="slide41.xml"/><Relationship Id="rId22" Type="http://schemas.microsoft.com/office/2007/relationships/hdphoto" Target="../media/hdphoto6.wdp"/><Relationship Id="rId27" Type="http://schemas.microsoft.com/office/2007/relationships/hdphoto" Target="../media/hdphoto7.wdp"/><Relationship Id="rId30"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audio" Target="../media/audio3.wav"/><Relationship Id="rId7"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65.xml"/><Relationship Id="rId6" Type="http://schemas.openxmlformats.org/officeDocument/2006/relationships/image" Target="../media/image64.png"/><Relationship Id="rId5" Type="http://schemas.openxmlformats.org/officeDocument/2006/relationships/audio" Target="../media/audio5.wav"/><Relationship Id="rId10" Type="http://schemas.microsoft.com/office/2007/relationships/hdphoto" Target="../media/hdphoto9.wdp"/><Relationship Id="rId4" Type="http://schemas.openxmlformats.org/officeDocument/2006/relationships/audio" Target="../media/audio4.wav"/><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audio" Target="../media/audio3.wav"/><Relationship Id="rId7"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84.xml"/><Relationship Id="rId6" Type="http://schemas.openxmlformats.org/officeDocument/2006/relationships/image" Target="../media/image64.png"/><Relationship Id="rId5" Type="http://schemas.openxmlformats.org/officeDocument/2006/relationships/audio" Target="../media/audio5.wav"/><Relationship Id="rId10" Type="http://schemas.microsoft.com/office/2007/relationships/hdphoto" Target="../media/hdphoto9.wdp"/><Relationship Id="rId4" Type="http://schemas.openxmlformats.org/officeDocument/2006/relationships/audio" Target="../media/audio4.wav"/><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audio" Target="../media/audio3.wav"/><Relationship Id="rId7"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85.xml"/><Relationship Id="rId6" Type="http://schemas.openxmlformats.org/officeDocument/2006/relationships/image" Target="../media/image64.png"/><Relationship Id="rId5" Type="http://schemas.openxmlformats.org/officeDocument/2006/relationships/audio" Target="../media/audio5.wav"/><Relationship Id="rId10" Type="http://schemas.microsoft.com/office/2007/relationships/hdphoto" Target="../media/hdphoto9.wdp"/><Relationship Id="rId4" Type="http://schemas.openxmlformats.org/officeDocument/2006/relationships/audio" Target="../media/audio4.wav"/><Relationship Id="rId9" Type="http://schemas.openxmlformats.org/officeDocument/2006/relationships/image" Target="../media/image66.png"/></Relationships>
</file>

<file path=ppt/slides/_rels/slide41.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audio" Target="../media/audio3.wav"/><Relationship Id="rId7"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86.xml"/><Relationship Id="rId6" Type="http://schemas.openxmlformats.org/officeDocument/2006/relationships/image" Target="../media/image64.png"/><Relationship Id="rId5" Type="http://schemas.openxmlformats.org/officeDocument/2006/relationships/audio" Target="../media/audio5.wav"/><Relationship Id="rId10" Type="http://schemas.microsoft.com/office/2007/relationships/hdphoto" Target="../media/hdphoto9.wdp"/><Relationship Id="rId4" Type="http://schemas.openxmlformats.org/officeDocument/2006/relationships/audio" Target="../media/audio4.wav"/><Relationship Id="rId9" Type="http://schemas.openxmlformats.org/officeDocument/2006/relationships/image" Target="../media/image66.png"/></Relationships>
</file>

<file path=ppt/slides/_rels/slide42.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audio" Target="../media/audio3.wav"/><Relationship Id="rId7"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87.xml"/><Relationship Id="rId6" Type="http://schemas.openxmlformats.org/officeDocument/2006/relationships/image" Target="../media/image64.png"/><Relationship Id="rId5" Type="http://schemas.openxmlformats.org/officeDocument/2006/relationships/audio" Target="../media/audio5.wav"/><Relationship Id="rId10" Type="http://schemas.microsoft.com/office/2007/relationships/hdphoto" Target="../media/hdphoto9.wdp"/><Relationship Id="rId4" Type="http://schemas.openxmlformats.org/officeDocument/2006/relationships/audio" Target="../media/audio4.wav"/><Relationship Id="rId9" Type="http://schemas.openxmlformats.org/officeDocument/2006/relationships/image" Target="../media/image66.png"/></Relationships>
</file>

<file path=ppt/slides/_rels/slide43.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audio" Target="../media/audio3.wav"/><Relationship Id="rId7"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87.xml"/><Relationship Id="rId6" Type="http://schemas.openxmlformats.org/officeDocument/2006/relationships/image" Target="../media/image64.png"/><Relationship Id="rId5" Type="http://schemas.openxmlformats.org/officeDocument/2006/relationships/audio" Target="../media/audio5.wav"/><Relationship Id="rId10" Type="http://schemas.microsoft.com/office/2007/relationships/hdphoto" Target="../media/hdphoto9.wdp"/><Relationship Id="rId4" Type="http://schemas.openxmlformats.org/officeDocument/2006/relationships/audio" Target="../media/audio4.wav"/><Relationship Id="rId9" Type="http://schemas.openxmlformats.org/officeDocument/2006/relationships/image" Target="../media/image66.png"/></Relationships>
</file>

<file path=ppt/slides/_rels/slide44.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audio" Target="../media/audio3.wav"/><Relationship Id="rId7"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89.xml"/><Relationship Id="rId6" Type="http://schemas.openxmlformats.org/officeDocument/2006/relationships/image" Target="../media/image64.png"/><Relationship Id="rId5" Type="http://schemas.openxmlformats.org/officeDocument/2006/relationships/audio" Target="../media/audio5.wav"/><Relationship Id="rId10" Type="http://schemas.microsoft.com/office/2007/relationships/hdphoto" Target="../media/hdphoto9.wdp"/><Relationship Id="rId4" Type="http://schemas.openxmlformats.org/officeDocument/2006/relationships/audio" Target="../media/audio4.wav"/><Relationship Id="rId9"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online-video-cutter.com)">
            <a:hlinkClick r:id="" action="ppaction://media"/>
            <a:extLst>
              <a:ext uri="{FF2B5EF4-FFF2-40B4-BE49-F238E27FC236}">
                <a16:creationId xmlns:a16="http://schemas.microsoft.com/office/drawing/2014/main" id="{406B115F-5E50-F728-B572-C5D9758190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78" y="-1"/>
            <a:ext cx="18294178" cy="10290475"/>
          </a:xfrm>
          <a:prstGeom prst="rect">
            <a:avLst/>
          </a:prstGeom>
        </p:spPr>
      </p:pic>
    </p:spTree>
    <p:extLst>
      <p:ext uri="{BB962C8B-B14F-4D97-AF65-F5344CB8AC3E}">
        <p14:creationId xmlns:p14="http://schemas.microsoft.com/office/powerpoint/2010/main" val="80967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9920416" y="2781300"/>
            <a:ext cx="7086600" cy="4154984"/>
          </a:xfrm>
          <a:prstGeom prst="rect">
            <a:avLst/>
          </a:prstGeom>
          <a:noFill/>
        </p:spPr>
        <p:txBody>
          <a:bodyPr wrap="square">
            <a:spAutoFit/>
          </a:bodyPr>
          <a:lstStyle/>
          <a:p>
            <a:pPr lvl="0" algn="ctr">
              <a:defRPr/>
            </a:pP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II. </a:t>
            </a:r>
          </a:p>
          <a:p>
            <a:pPr lvl="0" algn="ctr">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Suy</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ngẫm</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phản</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hồi</a:t>
            </a:r>
            <a:endParaRPr lang="en-US" sz="8800" b="1" i="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2" name="Freeform 5">
            <a:extLst>
              <a:ext uri="{FF2B5EF4-FFF2-40B4-BE49-F238E27FC236}">
                <a16:creationId xmlns:a16="http://schemas.microsoft.com/office/drawing/2014/main" id="{2EA52C3B-F55F-4D7C-4124-41EE4648CEBE}"/>
              </a:ext>
            </a:extLst>
          </p:cNvPr>
          <p:cNvSpPr/>
          <p:nvPr/>
        </p:nvSpPr>
        <p:spPr>
          <a:xfrm>
            <a:off x="0" y="-114300"/>
            <a:ext cx="9906000" cy="10401300"/>
          </a:xfrm>
          <a:custGeom>
            <a:avLst/>
            <a:gdLst/>
            <a:ahLst/>
            <a:cxnLst/>
            <a:rect l="l" t="t" r="r" b="b"/>
            <a:pathLst>
              <a:path w="3903916" h="4114800">
                <a:moveTo>
                  <a:pt x="0" y="0"/>
                </a:moveTo>
                <a:lnTo>
                  <a:pt x="3903916" y="0"/>
                </a:lnTo>
                <a:lnTo>
                  <a:pt x="390391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96322620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CD1C66-057E-D9D3-A09B-FFE1587BDB48}"/>
              </a:ext>
            </a:extLst>
          </p:cNvPr>
          <p:cNvSpPr txBox="1"/>
          <p:nvPr/>
        </p:nvSpPr>
        <p:spPr>
          <a:xfrm>
            <a:off x="2362200" y="1580352"/>
            <a:ext cx="13792200" cy="3785652"/>
          </a:xfrm>
          <a:prstGeom prst="rect">
            <a:avLst/>
          </a:prstGeom>
          <a:noFill/>
        </p:spPr>
        <p:txBody>
          <a:bodyPr wrap="square">
            <a:spAutoFit/>
          </a:bodyPr>
          <a:lstStyle/>
          <a:p>
            <a:pPr lvl="0" algn="ctr">
              <a:defRPr/>
            </a:pPr>
            <a:r>
              <a:rPr lang="en-US" sz="6000" dirty="0">
                <a:solidFill>
                  <a:srgbClr val="C00000"/>
                </a:solidFill>
                <a:latin typeface="#9Slide07 IcielCrocante" panose="02000000000000000000" pitchFamily="2" charset="0"/>
                <a:cs typeface="Times New Roman" panose="02020603050405020304" pitchFamily="18" charset="0"/>
              </a:rPr>
              <a:t>1. </a:t>
            </a:r>
          </a:p>
          <a:p>
            <a:pPr lvl="0" algn="ctr">
              <a:defRPr/>
            </a:pPr>
            <a:r>
              <a:rPr lang="en-US" sz="6000" dirty="0" err="1">
                <a:solidFill>
                  <a:srgbClr val="C00000"/>
                </a:solidFill>
                <a:latin typeface="#9Slide07 IcielCrocante" panose="02000000000000000000" pitchFamily="2" charset="0"/>
                <a:cs typeface="Times New Roman" panose="02020603050405020304" pitchFamily="18" charset="0"/>
              </a:rPr>
              <a:t>cốt</a:t>
            </a:r>
            <a:r>
              <a:rPr lang="en-US" sz="6000" dirty="0">
                <a:solidFill>
                  <a:srgbClr val="C00000"/>
                </a:solidFill>
                <a:latin typeface="#9Slide07 IcielCrocante" panose="02000000000000000000" pitchFamily="2" charset="0"/>
                <a:cs typeface="Times New Roman" panose="02020603050405020304" pitchFamily="18" charset="0"/>
              </a:rPr>
              <a:t> </a:t>
            </a:r>
            <a:r>
              <a:rPr lang="en-US" sz="6000" dirty="0" err="1">
                <a:solidFill>
                  <a:srgbClr val="C00000"/>
                </a:solidFill>
                <a:latin typeface="#9Slide07 IcielCrocante" panose="02000000000000000000" pitchFamily="2" charset="0"/>
                <a:cs typeface="Times New Roman" panose="02020603050405020304" pitchFamily="18" charset="0"/>
              </a:rPr>
              <a:t>truyện</a:t>
            </a:r>
            <a:r>
              <a:rPr lang="en-US" sz="6000" dirty="0">
                <a:solidFill>
                  <a:srgbClr val="C00000"/>
                </a:solidFill>
                <a:latin typeface="#9Slide07 IcielCrocante" panose="02000000000000000000" pitchFamily="2" charset="0"/>
                <a:cs typeface="Times New Roman" panose="02020603050405020304" pitchFamily="18" charset="0"/>
              </a:rPr>
              <a:t> VÀ</a:t>
            </a:r>
          </a:p>
          <a:p>
            <a:pPr lvl="0" algn="ctr">
              <a:defRPr/>
            </a:pPr>
            <a:r>
              <a:rPr lang="en-US" sz="6000" dirty="0">
                <a:solidFill>
                  <a:srgbClr val="C00000"/>
                </a:solidFill>
                <a:latin typeface="#9Slide07 IcielCrocante" panose="02000000000000000000" pitchFamily="2" charset="0"/>
                <a:cs typeface="Times New Roman" panose="02020603050405020304" pitchFamily="18" charset="0"/>
              </a:rPr>
              <a:t> </a:t>
            </a:r>
            <a:r>
              <a:rPr lang="en-US" sz="6000" dirty="0" err="1">
                <a:solidFill>
                  <a:srgbClr val="C00000"/>
                </a:solidFill>
                <a:latin typeface="#9Slide07 IcielCrocante" panose="02000000000000000000" pitchFamily="2" charset="0"/>
                <a:cs typeface="Times New Roman" panose="02020603050405020304" pitchFamily="18" charset="0"/>
              </a:rPr>
              <a:t>nội</a:t>
            </a:r>
            <a:r>
              <a:rPr lang="en-US" sz="6000" dirty="0">
                <a:solidFill>
                  <a:srgbClr val="C00000"/>
                </a:solidFill>
                <a:latin typeface="#9Slide07 IcielCrocante" panose="02000000000000000000" pitchFamily="2" charset="0"/>
                <a:cs typeface="Times New Roman" panose="02020603050405020304" pitchFamily="18" charset="0"/>
              </a:rPr>
              <a:t> dung bao </a:t>
            </a:r>
            <a:r>
              <a:rPr lang="en-US" sz="6000" dirty="0" err="1">
                <a:solidFill>
                  <a:srgbClr val="C00000"/>
                </a:solidFill>
                <a:latin typeface="#9Slide07 IcielCrocante" panose="02000000000000000000" pitchFamily="2" charset="0"/>
                <a:cs typeface="Times New Roman" panose="02020603050405020304" pitchFamily="18" charset="0"/>
              </a:rPr>
              <a:t>quát</a:t>
            </a:r>
            <a:r>
              <a:rPr lang="en-US" sz="6000" dirty="0">
                <a:solidFill>
                  <a:srgbClr val="C00000"/>
                </a:solidFill>
                <a:latin typeface="#9Slide07 IcielCrocante" panose="02000000000000000000" pitchFamily="2" charset="0"/>
                <a:cs typeface="Times New Roman" panose="02020603050405020304" pitchFamily="18" charset="0"/>
              </a:rPr>
              <a:t> </a:t>
            </a:r>
          </a:p>
          <a:p>
            <a:pPr lvl="0" algn="ctr">
              <a:defRPr/>
            </a:pPr>
            <a:r>
              <a:rPr lang="en-US" sz="6000" dirty="0" err="1">
                <a:solidFill>
                  <a:srgbClr val="C00000"/>
                </a:solidFill>
                <a:latin typeface="#9Slide07 IcielCrocante" panose="02000000000000000000" pitchFamily="2" charset="0"/>
                <a:cs typeface="Times New Roman" panose="02020603050405020304" pitchFamily="18" charset="0"/>
              </a:rPr>
              <a:t>của</a:t>
            </a:r>
            <a:r>
              <a:rPr lang="en-US" sz="6000" dirty="0">
                <a:solidFill>
                  <a:srgbClr val="C00000"/>
                </a:solidFill>
                <a:latin typeface="#9Slide07 IcielCrocante" panose="02000000000000000000" pitchFamily="2" charset="0"/>
                <a:cs typeface="Times New Roman" panose="02020603050405020304" pitchFamily="18" charset="0"/>
              </a:rPr>
              <a:t> </a:t>
            </a:r>
            <a:r>
              <a:rPr lang="en-US" sz="6000" dirty="0" err="1">
                <a:solidFill>
                  <a:srgbClr val="C00000"/>
                </a:solidFill>
                <a:latin typeface="#9Slide07 IcielCrocante" panose="02000000000000000000" pitchFamily="2" charset="0"/>
                <a:cs typeface="Times New Roman" panose="02020603050405020304" pitchFamily="18" charset="0"/>
              </a:rPr>
              <a:t>văn</a:t>
            </a:r>
            <a:r>
              <a:rPr lang="en-US" sz="6000" dirty="0">
                <a:solidFill>
                  <a:srgbClr val="C00000"/>
                </a:solidFill>
                <a:latin typeface="#9Slide07 IcielCrocante" panose="02000000000000000000" pitchFamily="2" charset="0"/>
                <a:cs typeface="Times New Roman" panose="02020603050405020304" pitchFamily="18" charset="0"/>
              </a:rPr>
              <a:t> </a:t>
            </a:r>
            <a:r>
              <a:rPr lang="en-US" sz="6000" dirty="0" err="1">
                <a:solidFill>
                  <a:srgbClr val="C00000"/>
                </a:solidFill>
                <a:latin typeface="#9Slide07 IcielCrocante" panose="02000000000000000000" pitchFamily="2" charset="0"/>
                <a:cs typeface="Times New Roman" panose="02020603050405020304" pitchFamily="18" charset="0"/>
              </a:rPr>
              <a:t>bản</a:t>
            </a:r>
            <a:endParaRPr lang="en-US" sz="6000" dirty="0">
              <a:solidFill>
                <a:srgbClr val="C00000"/>
              </a:solidFill>
              <a:latin typeface="#9Slide07 IcielCrocante" panose="02000000000000000000" pitchFamily="2" charset="0"/>
              <a:cs typeface="Times New Roman" panose="02020603050405020304" pitchFamily="18" charset="0"/>
            </a:endParaRPr>
          </a:p>
        </p:txBody>
      </p:sp>
      <p:sp>
        <p:nvSpPr>
          <p:cNvPr id="3" name="Freeform 5">
            <a:extLst>
              <a:ext uri="{FF2B5EF4-FFF2-40B4-BE49-F238E27FC236}">
                <a16:creationId xmlns:a16="http://schemas.microsoft.com/office/drawing/2014/main" id="{C2EBB8DF-85C6-92B0-72BA-27EBB493EDC9}"/>
              </a:ext>
            </a:extLst>
          </p:cNvPr>
          <p:cNvSpPr/>
          <p:nvPr/>
        </p:nvSpPr>
        <p:spPr>
          <a:xfrm>
            <a:off x="304799" y="6286500"/>
            <a:ext cx="17964839" cy="3727704"/>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18276544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685800" y="2623751"/>
            <a:ext cx="6477000" cy="5433603"/>
          </a:xfrm>
          <a:prstGeom prst="rect">
            <a:avLst/>
          </a:prstGeom>
        </p:spPr>
        <p:txBody>
          <a:bodyPr wrap="square">
            <a:spAutoFit/>
          </a:bodyPr>
          <a:lstStyle/>
          <a:p>
            <a:pPr marL="0" marR="0" lvl="0" indent="182880" algn="ctr" defTabSz="914400" rtl="0" eaLnBrk="1" fontAlgn="auto" latinLnBrk="0" hangingPunct="1">
              <a:lnSpc>
                <a:spcPct val="115000"/>
              </a:lnSpc>
              <a:spcBef>
                <a:spcPts val="0"/>
              </a:spcBef>
              <a:spcAft>
                <a:spcPts val="600"/>
              </a:spcAft>
              <a:buClrTx/>
              <a:buSzTx/>
              <a:buFontTx/>
              <a:buNone/>
              <a:tabLst/>
              <a:defRPr/>
            </a:pPr>
            <a:r>
              <a:rPr lang="en-US" sz="6000" b="1" dirty="0" err="1">
                <a:solidFill>
                  <a:prstClr val="black"/>
                </a:solidFill>
                <a:latin typeface="#9Slide05 FS Blonde Script" panose="03000503000000000000" pitchFamily="65" charset="0"/>
                <a:ea typeface="Calibri" panose="020F0502020204030204" pitchFamily="34" charset="0"/>
                <a:cs typeface="Times New Roman" panose="02020603050405020304" pitchFamily="18" charset="0"/>
              </a:rPr>
              <a:t>Đường</a:t>
            </a:r>
            <a:r>
              <a:rPr lang="en-US" sz="6000" b="1" dirty="0">
                <a:solidFill>
                  <a:prstClr val="black"/>
                </a:solidFill>
                <a:latin typeface="#9Slide05 FS Blonde Script" panose="03000503000000000000" pitchFamily="65" charset="0"/>
                <a:ea typeface="Calibri" panose="020F0502020204030204" pitchFamily="34" charset="0"/>
                <a:cs typeface="Times New Roman" panose="02020603050405020304" pitchFamily="18" charset="0"/>
              </a:rPr>
              <a:t> </a:t>
            </a:r>
            <a:r>
              <a:rPr lang="en-US" sz="6000" b="1" dirty="0" err="1">
                <a:solidFill>
                  <a:prstClr val="black"/>
                </a:solidFill>
                <a:latin typeface="#9Slide05 FS Blonde Script" panose="03000503000000000000" pitchFamily="65" charset="0"/>
                <a:ea typeface="Calibri" panose="020F0502020204030204" pitchFamily="34" charset="0"/>
                <a:cs typeface="Times New Roman" panose="02020603050405020304" pitchFamily="18" charset="0"/>
              </a:rPr>
              <a:t>đến</a:t>
            </a:r>
            <a:r>
              <a:rPr lang="en-US" sz="6000" b="1" dirty="0">
                <a:solidFill>
                  <a:prstClr val="black"/>
                </a:solidFill>
                <a:latin typeface="#9Slide05 FS Blonde Script" panose="03000503000000000000" pitchFamily="65" charset="0"/>
                <a:ea typeface="Calibri" panose="020F0502020204030204" pitchFamily="34" charset="0"/>
                <a:cs typeface="Times New Roman" panose="02020603050405020304" pitchFamily="18" charset="0"/>
              </a:rPr>
              <a:t> </a:t>
            </a:r>
            <a:r>
              <a:rPr lang="en-US" sz="6000" b="1" dirty="0" err="1">
                <a:solidFill>
                  <a:prstClr val="black"/>
                </a:solidFill>
                <a:latin typeface="#9Slide05 FS Blonde Script" panose="03000503000000000000" pitchFamily="65" charset="0"/>
                <a:ea typeface="Calibri" panose="020F0502020204030204" pitchFamily="34" charset="0"/>
                <a:cs typeface="Times New Roman" panose="02020603050405020304" pitchFamily="18" charset="0"/>
              </a:rPr>
              <a:t>ngôi</a:t>
            </a:r>
            <a:r>
              <a:rPr lang="en-US" sz="6000" b="1" dirty="0">
                <a:solidFill>
                  <a:prstClr val="black"/>
                </a:solidFill>
                <a:latin typeface="#9Slide05 FS Blonde Script" panose="03000503000000000000" pitchFamily="65" charset="0"/>
                <a:ea typeface="Calibri" panose="020F0502020204030204" pitchFamily="34" charset="0"/>
                <a:cs typeface="Times New Roman" panose="02020603050405020304" pitchFamily="18" charset="0"/>
              </a:rPr>
              <a:t> </a:t>
            </a:r>
            <a:r>
              <a:rPr lang="en-US" sz="6000" b="1" dirty="0" err="1">
                <a:solidFill>
                  <a:prstClr val="black"/>
                </a:solidFill>
                <a:latin typeface="#9Slide05 FS Blonde Script" panose="03000503000000000000" pitchFamily="65" charset="0"/>
                <a:ea typeface="Calibri" panose="020F0502020204030204" pitchFamily="34" charset="0"/>
                <a:cs typeface="Times New Roman" panose="02020603050405020304" pitchFamily="18" charset="0"/>
              </a:rPr>
              <a:t>mộ</a:t>
            </a:r>
            <a:r>
              <a:rPr lang="en-US" sz="6000" b="1" dirty="0">
                <a:solidFill>
                  <a:prstClr val="black"/>
                </a:solidFill>
                <a:latin typeface="#9Slide05 FS Blonde Script" panose="03000503000000000000" pitchFamily="65" charset="0"/>
                <a:ea typeface="Calibri" panose="020F0502020204030204" pitchFamily="34" charset="0"/>
                <a:cs typeface="Times New Roman" panose="02020603050405020304" pitchFamily="18" charset="0"/>
              </a:rPr>
              <a:t> </a:t>
            </a:r>
            <a:r>
              <a:rPr lang="en-US" sz="6000" b="1" dirty="0" err="1">
                <a:solidFill>
                  <a:prstClr val="black"/>
                </a:solidFill>
                <a:latin typeface="#9Slide05 FS Blonde Script" panose="03000503000000000000" pitchFamily="65" charset="0"/>
                <a:ea typeface="Calibri" panose="020F0502020204030204" pitchFamily="34" charset="0"/>
                <a:cs typeface="Times New Roman" panose="02020603050405020304" pitchFamily="18" charset="0"/>
              </a:rPr>
              <a:t>cổ</a:t>
            </a:r>
            <a:endParaRPr kumimoji="0" lang="en-US" sz="6000" b="1" i="0" u="none" strike="noStrike" kern="1200" cap="none" spc="0" normalizeH="0" baseline="0" noProof="0" dirty="0">
              <a:ln>
                <a:noFill/>
              </a:ln>
              <a:solidFill>
                <a:prstClr val="black"/>
              </a:solidFill>
              <a:effectLst/>
              <a:uLnTx/>
              <a:uFillTx/>
              <a:latin typeface="#9Slide05 FS Blonde Script" panose="03000503000000000000" pitchFamily="65" charset="0"/>
              <a:ea typeface="Calibri" panose="020F0502020204030204" pitchFamily="34" charset="0"/>
              <a:cs typeface="Times New Roman" panose="02020603050405020304" pitchFamily="18" charset="0"/>
            </a:endParaRPr>
          </a:p>
          <a:p>
            <a:pPr marL="0" marR="0" lvl="0" indent="182880" algn="just" defTabSz="914400" rtl="0" eaLnBrk="1" fontAlgn="auto" latinLnBrk="0" hangingPunct="1">
              <a:lnSpc>
                <a:spcPct val="115000"/>
              </a:lnSpc>
              <a:spcBef>
                <a:spcPts val="0"/>
              </a:spcBef>
              <a:spcAft>
                <a:spcPts val="6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Dựa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khung tóm tắt VB trong SGK và sắp xếp các sự kiện theo đúng trình tự để nhớ lại hành trình tìm kiếm kho báu của anh em nhà họ Đặng và thám tử Kỳ Phát.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BC90365-6D1C-33F3-3344-509A3BED8A80}"/>
              </a:ext>
            </a:extLst>
          </p:cNvPr>
          <p:cNvSpPr txBox="1"/>
          <p:nvPr/>
        </p:nvSpPr>
        <p:spPr>
          <a:xfrm>
            <a:off x="2895600" y="876300"/>
            <a:ext cx="12080514"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Cốt</a:t>
            </a:r>
            <a:r>
              <a:rPr kumimoji="0" lang="nl-NL"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truyện</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 name="Picture 4">
            <a:extLst>
              <a:ext uri="{FF2B5EF4-FFF2-40B4-BE49-F238E27FC236}">
                <a16:creationId xmlns:a16="http://schemas.microsoft.com/office/drawing/2014/main" id="{BCCB3AB6-EDBE-D92E-F65F-7D30785AA1DF}"/>
              </a:ext>
            </a:extLst>
          </p:cNvPr>
          <p:cNvPicPr>
            <a:picLocks noChangeAspect="1"/>
          </p:cNvPicPr>
          <p:nvPr/>
        </p:nvPicPr>
        <p:blipFill>
          <a:blip r:embed="rId4"/>
          <a:stretch>
            <a:fillRect/>
          </a:stretch>
        </p:blipFill>
        <p:spPr>
          <a:xfrm>
            <a:off x="7506782" y="2628900"/>
            <a:ext cx="10781218" cy="6021402"/>
          </a:xfrm>
          <a:prstGeom prst="rect">
            <a:avLst/>
          </a:prstGeom>
        </p:spPr>
      </p:pic>
    </p:spTree>
    <p:extLst>
      <p:ext uri="{BB962C8B-B14F-4D97-AF65-F5344CB8AC3E}">
        <p14:creationId xmlns:p14="http://schemas.microsoft.com/office/powerpoint/2010/main" val="102482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6B8E32-227C-F33D-A29E-1A0414F92764}"/>
              </a:ext>
            </a:extLst>
          </p:cNvPr>
          <p:cNvPicPr>
            <a:picLocks noChangeAspect="1"/>
          </p:cNvPicPr>
          <p:nvPr/>
        </p:nvPicPr>
        <p:blipFill>
          <a:blip r:embed="rId3"/>
          <a:stretch>
            <a:fillRect/>
          </a:stretch>
        </p:blipFill>
        <p:spPr>
          <a:xfrm>
            <a:off x="0" y="36498"/>
            <a:ext cx="18288000" cy="10214004"/>
          </a:xfrm>
          <a:prstGeom prst="rect">
            <a:avLst/>
          </a:prstGeom>
        </p:spPr>
      </p:pic>
    </p:spTree>
    <p:extLst>
      <p:ext uri="{BB962C8B-B14F-4D97-AF65-F5344CB8AC3E}">
        <p14:creationId xmlns:p14="http://schemas.microsoft.com/office/powerpoint/2010/main" val="207651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24B3DE-B56A-8C7D-8A8D-CD4A9DCF9755}"/>
              </a:ext>
            </a:extLst>
          </p:cNvPr>
          <p:cNvPicPr>
            <a:picLocks noChangeAspect="1"/>
          </p:cNvPicPr>
          <p:nvPr/>
        </p:nvPicPr>
        <p:blipFill>
          <a:blip r:embed="rId3"/>
          <a:stretch>
            <a:fillRect/>
          </a:stretch>
        </p:blipFill>
        <p:spPr>
          <a:xfrm>
            <a:off x="0" y="48209"/>
            <a:ext cx="18288000" cy="10190581"/>
          </a:xfrm>
          <a:prstGeom prst="rect">
            <a:avLst/>
          </a:prstGeom>
        </p:spPr>
      </p:pic>
    </p:spTree>
    <p:extLst>
      <p:ext uri="{BB962C8B-B14F-4D97-AF65-F5344CB8AC3E}">
        <p14:creationId xmlns:p14="http://schemas.microsoft.com/office/powerpoint/2010/main" val="357243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685800" y="2171700"/>
            <a:ext cx="16916400" cy="3360920"/>
          </a:xfrm>
          <a:prstGeom prst="rect">
            <a:avLst/>
          </a:prstGeom>
        </p:spPr>
        <p:txBody>
          <a:bodyPr wrap="square">
            <a:spAutoFit/>
          </a:bodyPr>
          <a:lstStyle/>
          <a:p>
            <a:pPr indent="182880" algn="just">
              <a:lnSpc>
                <a:spcPct val="115000"/>
              </a:lnSpc>
              <a:spcAft>
                <a:spcPts val="600"/>
              </a:spcAft>
              <a:tabLst>
                <a:tab pos="360045" algn="l"/>
              </a:tabLst>
            </a:pPr>
            <a:r>
              <a:rPr lang="en-US" sz="4400" i="1" dirty="0" err="1">
                <a:latin typeface="Times New Roman" panose="02020603050405020304" pitchFamily="18" charset="0"/>
                <a:ea typeface="Calibri" panose="020F0502020204030204" pitchFamily="34" charset="0"/>
                <a:cs typeface="Times New Roman" panose="02020603050405020304" pitchFamily="18" charset="0"/>
              </a:rPr>
              <a:t>Ngôi</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mộ</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cổ</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thám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trưởng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ngành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Đặng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mộ</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p>
          <a:p>
            <a:pPr indent="182880" algn="just">
              <a:lnSpc>
                <a:spcPct val="115000"/>
              </a:lnSpc>
              <a:spcAft>
                <a:spcPts val="600"/>
              </a:spcAft>
              <a:tabLst>
                <a:tab pos="360045" algn="l"/>
              </a:tabLs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mã</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4400" dirty="0">
                <a:latin typeface="Times New Roman" panose="02020603050405020304" pitchFamily="18" charset="0"/>
                <a:ea typeface="Calibri" panose="020F0502020204030204" pitchFamily="34" charset="0"/>
                <a:cs typeface="Times New Roman" panose="02020603050405020304" pitchFamily="18" charset="0"/>
              </a:rPr>
              <a:t> dung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luật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Đường</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Aft>
                <a:spcPts val="600"/>
              </a:spcAft>
              <a:tabLst>
                <a:tab pos="360045" algn="l"/>
              </a:tabLs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mộ</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báu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2895600" y="876300"/>
            <a:ext cx="12080514"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Nội</a:t>
            </a:r>
            <a:r>
              <a:rPr kumimoji="0" lang="nl-NL"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dung bao quát</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Freeform 8"/>
          <p:cNvSpPr/>
          <p:nvPr/>
        </p:nvSpPr>
        <p:spPr>
          <a:xfrm>
            <a:off x="0" y="5676900"/>
            <a:ext cx="18288000" cy="7924800"/>
          </a:xfrm>
          <a:custGeom>
            <a:avLst/>
            <a:gdLst/>
            <a:ahLst/>
            <a:cxnLst/>
            <a:rect l="l" t="t" r="r" b="b"/>
            <a:pathLst>
              <a:path w="5569949" h="4114800">
                <a:moveTo>
                  <a:pt x="0" y="0"/>
                </a:moveTo>
                <a:lnTo>
                  <a:pt x="5569949" y="0"/>
                </a:lnTo>
                <a:lnTo>
                  <a:pt x="55699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6803298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CD1C66-057E-D9D3-A09B-FFE1587BDB48}"/>
              </a:ext>
            </a:extLst>
          </p:cNvPr>
          <p:cNvSpPr txBox="1"/>
          <p:nvPr/>
        </p:nvSpPr>
        <p:spPr>
          <a:xfrm>
            <a:off x="5867400" y="1714500"/>
            <a:ext cx="13487400" cy="5170646"/>
          </a:xfrm>
          <a:prstGeom prst="rect">
            <a:avLst/>
          </a:prstGeom>
          <a:noFill/>
        </p:spPr>
        <p:txBody>
          <a:bodyPr wrap="square">
            <a:spAutoFit/>
          </a:bodyPr>
          <a:lstStyle/>
          <a:p>
            <a:pPr lvl="0" algn="ctr">
              <a:defRPr/>
            </a:pPr>
            <a:r>
              <a:rPr lang="en-US" sz="6600" dirty="0">
                <a:solidFill>
                  <a:srgbClr val="C00000"/>
                </a:solidFill>
                <a:latin typeface="#9Slide07 IcielCrocante" panose="02000000000000000000" pitchFamily="2" charset="0"/>
                <a:cs typeface="Times New Roman" panose="02020603050405020304" pitchFamily="18" charset="0"/>
              </a:rPr>
              <a:t>2. </a:t>
            </a:r>
          </a:p>
          <a:p>
            <a:pPr lvl="0" algn="ctr">
              <a:defRPr/>
            </a:pPr>
            <a:r>
              <a:rPr lang="en-US" sz="6600" dirty="0" err="1">
                <a:solidFill>
                  <a:srgbClr val="C00000"/>
                </a:solidFill>
                <a:latin typeface="#9Slide07 IcielCrocante" panose="02000000000000000000" pitchFamily="2" charset="0"/>
                <a:cs typeface="Times New Roman" panose="02020603050405020304" pitchFamily="18" charset="0"/>
              </a:rPr>
              <a:t>Không</a:t>
            </a:r>
            <a:r>
              <a:rPr lang="en-US" sz="6600" dirty="0">
                <a:solidFill>
                  <a:srgbClr val="C00000"/>
                </a:solidFill>
                <a:latin typeface="#9Slide07 IcielCrocante" panose="02000000000000000000" pitchFamily="2" charset="0"/>
                <a:cs typeface="Times New Roman" panose="02020603050405020304" pitchFamily="18" charset="0"/>
              </a:rPr>
              <a:t> </a:t>
            </a:r>
            <a:r>
              <a:rPr lang="en-US" sz="6600" dirty="0" err="1">
                <a:solidFill>
                  <a:srgbClr val="C00000"/>
                </a:solidFill>
                <a:latin typeface="#9Slide07 IcielCrocante" panose="02000000000000000000" pitchFamily="2" charset="0"/>
                <a:cs typeface="Times New Roman" panose="02020603050405020304" pitchFamily="18" charset="0"/>
              </a:rPr>
              <a:t>gian</a:t>
            </a:r>
            <a:r>
              <a:rPr lang="en-US" sz="6600" dirty="0">
                <a:solidFill>
                  <a:srgbClr val="C00000"/>
                </a:solidFill>
                <a:latin typeface="#9Slide07 IcielCrocante" panose="02000000000000000000" pitchFamily="2" charset="0"/>
                <a:cs typeface="Times New Roman" panose="02020603050405020304" pitchFamily="18" charset="0"/>
              </a:rPr>
              <a:t>, </a:t>
            </a:r>
          </a:p>
          <a:p>
            <a:pPr lvl="0" algn="ctr">
              <a:defRPr/>
            </a:pPr>
            <a:r>
              <a:rPr lang="en-US" sz="6600" dirty="0" err="1">
                <a:solidFill>
                  <a:srgbClr val="C00000"/>
                </a:solidFill>
                <a:latin typeface="#9Slide07 IcielCrocante" panose="02000000000000000000" pitchFamily="2" charset="0"/>
                <a:cs typeface="Times New Roman" panose="02020603050405020304" pitchFamily="18" charset="0"/>
              </a:rPr>
              <a:t>thời</a:t>
            </a:r>
            <a:r>
              <a:rPr lang="en-US" sz="6600" dirty="0">
                <a:solidFill>
                  <a:srgbClr val="C00000"/>
                </a:solidFill>
                <a:latin typeface="#9Slide07 IcielCrocante" panose="02000000000000000000" pitchFamily="2" charset="0"/>
                <a:cs typeface="Times New Roman" panose="02020603050405020304" pitchFamily="18" charset="0"/>
              </a:rPr>
              <a:t> </a:t>
            </a:r>
            <a:r>
              <a:rPr lang="en-US" sz="6600" dirty="0" err="1">
                <a:solidFill>
                  <a:srgbClr val="C00000"/>
                </a:solidFill>
                <a:latin typeface="#9Slide07 IcielCrocante" panose="02000000000000000000" pitchFamily="2" charset="0"/>
                <a:cs typeface="Times New Roman" panose="02020603050405020304" pitchFamily="18" charset="0"/>
              </a:rPr>
              <a:t>gian</a:t>
            </a:r>
            <a:r>
              <a:rPr lang="en-US" sz="6600" dirty="0">
                <a:solidFill>
                  <a:srgbClr val="C00000"/>
                </a:solidFill>
                <a:latin typeface="#9Slide07 IcielCrocante" panose="02000000000000000000" pitchFamily="2" charset="0"/>
                <a:cs typeface="Times New Roman" panose="02020603050405020304" pitchFamily="18" charset="0"/>
              </a:rPr>
              <a:t>, </a:t>
            </a:r>
          </a:p>
          <a:p>
            <a:pPr lvl="0" algn="ctr">
              <a:defRPr/>
            </a:pPr>
            <a:r>
              <a:rPr lang="en-US" sz="6600" dirty="0">
                <a:solidFill>
                  <a:srgbClr val="C00000"/>
                </a:solidFill>
                <a:latin typeface="#9Slide07 IcielCrocante" panose="02000000000000000000" pitchFamily="2" charset="0"/>
                <a:cs typeface="Times New Roman" panose="02020603050405020304" pitchFamily="18" charset="0"/>
              </a:rPr>
              <a:t>Chi </a:t>
            </a:r>
            <a:r>
              <a:rPr lang="en-US" sz="6600" dirty="0" err="1">
                <a:solidFill>
                  <a:srgbClr val="C00000"/>
                </a:solidFill>
                <a:latin typeface="#9Slide07 IcielCrocante" panose="02000000000000000000" pitchFamily="2" charset="0"/>
                <a:cs typeface="Times New Roman" panose="02020603050405020304" pitchFamily="18" charset="0"/>
              </a:rPr>
              <a:t>tiết</a:t>
            </a:r>
            <a:r>
              <a:rPr lang="en-US" sz="6600" dirty="0">
                <a:solidFill>
                  <a:srgbClr val="C00000"/>
                </a:solidFill>
                <a:latin typeface="#9Slide07 IcielCrocante" panose="02000000000000000000" pitchFamily="2" charset="0"/>
                <a:cs typeface="Times New Roman" panose="02020603050405020304" pitchFamily="18" charset="0"/>
              </a:rPr>
              <a:t>, </a:t>
            </a:r>
          </a:p>
          <a:p>
            <a:pPr lvl="0" algn="ctr">
              <a:defRPr/>
            </a:pPr>
            <a:r>
              <a:rPr lang="en-US" sz="6600" dirty="0" err="1">
                <a:solidFill>
                  <a:srgbClr val="C00000"/>
                </a:solidFill>
                <a:latin typeface="#9Slide07 IcielCrocante" panose="02000000000000000000" pitchFamily="2" charset="0"/>
                <a:cs typeface="Times New Roman" panose="02020603050405020304" pitchFamily="18" charset="0"/>
              </a:rPr>
              <a:t>nhân</a:t>
            </a:r>
            <a:r>
              <a:rPr lang="en-US" sz="6600" dirty="0">
                <a:solidFill>
                  <a:srgbClr val="C00000"/>
                </a:solidFill>
                <a:latin typeface="#9Slide07 IcielCrocante" panose="02000000000000000000" pitchFamily="2" charset="0"/>
                <a:cs typeface="Times New Roman" panose="02020603050405020304" pitchFamily="18" charset="0"/>
              </a:rPr>
              <a:t> </a:t>
            </a:r>
            <a:r>
              <a:rPr lang="en-US" sz="6600" dirty="0" err="1">
                <a:solidFill>
                  <a:srgbClr val="C00000"/>
                </a:solidFill>
                <a:latin typeface="#9Slide07 IcielCrocante" panose="02000000000000000000" pitchFamily="2" charset="0"/>
                <a:cs typeface="Times New Roman" panose="02020603050405020304" pitchFamily="18" charset="0"/>
              </a:rPr>
              <a:t>vật</a:t>
            </a:r>
            <a:endParaRPr lang="en-US" sz="6600" dirty="0">
              <a:solidFill>
                <a:srgbClr val="C00000"/>
              </a:solidFill>
              <a:latin typeface="#9Slide07 IcielCrocante" panose="02000000000000000000" pitchFamily="2" charset="0"/>
              <a:cs typeface="Times New Roman" panose="02020603050405020304" pitchFamily="18" charset="0"/>
            </a:endParaRPr>
          </a:p>
        </p:txBody>
      </p:sp>
      <p:sp>
        <p:nvSpPr>
          <p:cNvPr id="7" name="Freeform 7"/>
          <p:cNvSpPr/>
          <p:nvPr/>
        </p:nvSpPr>
        <p:spPr>
          <a:xfrm>
            <a:off x="152400" y="1028700"/>
            <a:ext cx="9617676" cy="8991600"/>
          </a:xfrm>
          <a:custGeom>
            <a:avLst/>
            <a:gdLst/>
            <a:ahLst/>
            <a:cxnLst/>
            <a:rect l="l" t="t" r="r" b="b"/>
            <a:pathLst>
              <a:path w="5560541" h="4114800">
                <a:moveTo>
                  <a:pt x="0" y="0"/>
                </a:moveTo>
                <a:lnTo>
                  <a:pt x="5560540" y="0"/>
                </a:lnTo>
                <a:lnTo>
                  <a:pt x="55605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23508580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54BF1-0C22-CC9A-95E5-2755CA11249D}"/>
              </a:ext>
            </a:extLst>
          </p:cNvPr>
          <p:cNvSpPr/>
          <p:nvPr/>
        </p:nvSpPr>
        <p:spPr>
          <a:xfrm>
            <a:off x="2020045" y="7239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Không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gian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gian</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1371600" y="3295135"/>
            <a:ext cx="7239000" cy="2442913"/>
          </a:xfrm>
          <a:prstGeom prst="rect">
            <a:avLst/>
          </a:prstGeom>
        </p:spPr>
        <p:txBody>
          <a:bodyPr wrap="square">
            <a:spAutoFit/>
          </a:bodyPr>
          <a:lstStyle/>
          <a:p>
            <a:pPr algn="just">
              <a:lnSpc>
                <a:spcPct val="115000"/>
              </a:lnSpc>
              <a:spcAft>
                <a:spcPts val="600"/>
              </a:spcAft>
              <a:tabLst>
                <a:tab pos="1080135" algn="l"/>
              </a:tabLst>
            </a:pPr>
            <a:r>
              <a:rPr lang="vi-VN" sz="4400" b="1" dirty="0">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Lý</a:t>
            </a:r>
            <a:endParaRPr lang="en-US" sz="4400" dirty="0">
              <a:latin typeface="Times New Roman" panose="02020603050405020304" pitchFamily="18" charset="0"/>
              <a:cs typeface="Times New Roman" panose="02020603050405020304" pitchFamily="18" charset="0"/>
            </a:endParaRPr>
          </a:p>
          <a:p>
            <a:pPr algn="just">
              <a:lnSpc>
                <a:spcPct val="115000"/>
              </a:lnSpc>
              <a:spcAft>
                <a:spcPts val="600"/>
              </a:spcAft>
              <a:tabLst>
                <a:tab pos="1080135" algn="l"/>
              </a:tabLst>
            </a:pPr>
            <a:r>
              <a:rPr lang="vi-VN"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trăng</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42D2957-8176-44D8-C2AA-319F9475E8B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382000" y="2247900"/>
            <a:ext cx="10753942" cy="7709547"/>
          </a:xfrm>
          <a:prstGeom prst="rect">
            <a:avLst/>
          </a:prstGeom>
        </p:spPr>
      </p:pic>
    </p:spTree>
    <p:extLst>
      <p:ext uri="{BB962C8B-B14F-4D97-AF65-F5344CB8AC3E}">
        <p14:creationId xmlns:p14="http://schemas.microsoft.com/office/powerpoint/2010/main" val="49804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609600" y="2037314"/>
            <a:ext cx="17068800" cy="2123658"/>
          </a:xfrm>
          <a:prstGeom prst="rect">
            <a:avLst/>
          </a:prstGeom>
        </p:spPr>
        <p:txBody>
          <a:bodyPr wrap="square">
            <a:spAutoFit/>
          </a:bodyPr>
          <a:lstStyle/>
          <a:p>
            <a:pPr lvl="0" indent="182880" algn="just">
              <a:spcAft>
                <a:spcPts val="600"/>
              </a:spcAft>
            </a:pPr>
            <a:r>
              <a:rPr kumimoji="0" lang="pt-B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pt-BR"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 tiết: </a:t>
            </a:r>
            <a:r>
              <a:rPr kumimoji="0" lang="pt-B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 dung các câu thơ trong bài thơ thất ngôn bát cú được ghép từ hai câu thơ in trên bốn chiếc đĩa cổ </a:t>
            </a:r>
            <a:r>
              <a:rPr kumimoji="0" lang="pt-B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pt-BR" sz="4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pt-BR"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giúp Kỳ Phát phán đoán hướng tìm kho báu </a:t>
            </a:r>
            <a:endParaRPr kumimoji="0" lang="pt-BR"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7B54BF1-0C22-CC9A-95E5-2755CA11249D}"/>
              </a:ext>
            </a:extLst>
          </p:cNvPr>
          <p:cNvSpPr/>
          <p:nvPr/>
        </p:nvSpPr>
        <p:spPr>
          <a:xfrm>
            <a:off x="2020045" y="7239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b</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Chi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tiêu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biểu</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p:cNvSpPr txBox="1"/>
          <p:nvPr/>
        </p:nvSpPr>
        <p:spPr>
          <a:xfrm>
            <a:off x="7391400" y="4300121"/>
            <a:ext cx="7907934" cy="5262979"/>
          </a:xfrm>
          <a:prstGeom prst="rect">
            <a:avLst/>
          </a:prstGeom>
          <a:noFill/>
        </p:spPr>
        <p:txBody>
          <a:bodyPr wrap="none" rtlCol="0">
            <a:spAutoFit/>
          </a:bodyPr>
          <a:lstStyle/>
          <a:p>
            <a:r>
              <a:rPr lang="en-US" sz="4200" i="1" dirty="0" err="1">
                <a:latin typeface="Times New Roman" panose="02020603050405020304" pitchFamily="18" charset="0"/>
                <a:cs typeface="Times New Roman" panose="02020603050405020304" pitchFamily="18" charset="0"/>
              </a:rPr>
              <a:t>Đến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Văn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Lý</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sự</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mấy</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ai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tầy</a:t>
            </a:r>
            <a:endParaRPr lang="en-US" sz="4200" i="1" dirty="0">
              <a:latin typeface="Times New Roman" panose="02020603050405020304" pitchFamily="18" charset="0"/>
              <a:cs typeface="Times New Roman" panose="02020603050405020304" pitchFamily="18" charset="0"/>
            </a:endParaRPr>
          </a:p>
          <a:p>
            <a:r>
              <a:rPr lang="en-US" sz="4200" i="1" dirty="0" err="1">
                <a:latin typeface="Times New Roman" panose="02020603050405020304" pitchFamily="18" charset="0"/>
                <a:cs typeface="Times New Roman" panose="02020603050405020304" pitchFamily="18" charset="0"/>
              </a:rPr>
              <a:t>Bẩy</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bước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nên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thơ</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đứng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ngắm</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cây</a:t>
            </a:r>
            <a:r>
              <a:rPr lang="en-US" sz="4200" i="1" dirty="0">
                <a:latin typeface="Times New Roman" panose="02020603050405020304" pitchFamily="18" charset="0"/>
                <a:cs typeface="Times New Roman" panose="02020603050405020304" pitchFamily="18" charset="0"/>
              </a:rPr>
              <a:t>.</a:t>
            </a:r>
          </a:p>
          <a:p>
            <a:r>
              <a:rPr lang="en-US" sz="4200" i="1" dirty="0" err="1">
                <a:latin typeface="Times New Roman" panose="02020603050405020304" pitchFamily="18" charset="0"/>
                <a:cs typeface="Times New Roman" panose="02020603050405020304" pitchFamily="18" charset="0"/>
              </a:rPr>
              <a:t>Nguyệt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lão</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giấu</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mình</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xoay</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tả</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hữu</a:t>
            </a:r>
            <a:endParaRPr lang="en-US" sz="4200" i="1" dirty="0">
              <a:latin typeface="Times New Roman" panose="02020603050405020304" pitchFamily="18" charset="0"/>
              <a:cs typeface="Times New Roman" panose="02020603050405020304" pitchFamily="18" charset="0"/>
            </a:endParaRPr>
          </a:p>
          <a:p>
            <a:r>
              <a:rPr lang="en-US" sz="4200" i="1" dirty="0" err="1">
                <a:latin typeface="Times New Roman" panose="02020603050405020304" pitchFamily="18" charset="0"/>
                <a:cs typeface="Times New Roman" panose="02020603050405020304" pitchFamily="18" charset="0"/>
              </a:rPr>
              <a:t>Công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hầu</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nở</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mặt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chạy</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đông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tây</a:t>
            </a:r>
            <a:r>
              <a:rPr lang="en-US" sz="4200" i="1" dirty="0">
                <a:latin typeface="Times New Roman" panose="02020603050405020304" pitchFamily="18" charset="0"/>
                <a:cs typeface="Times New Roman" panose="02020603050405020304" pitchFamily="18" charset="0"/>
              </a:rPr>
              <a:t>.</a:t>
            </a:r>
          </a:p>
          <a:p>
            <a:r>
              <a:rPr lang="en-US" sz="4200" i="1" dirty="0" err="1">
                <a:latin typeface="Times New Roman" panose="02020603050405020304" pitchFamily="18" charset="0"/>
                <a:cs typeface="Times New Roman" panose="02020603050405020304" pitchFamily="18" charset="0"/>
              </a:rPr>
              <a:t>Đông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hai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mươi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bước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thêm</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hai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bước</a:t>
            </a:r>
            <a:endParaRPr lang="en-US" sz="4200" i="1" dirty="0">
              <a:latin typeface="Times New Roman" panose="02020603050405020304" pitchFamily="18" charset="0"/>
              <a:cs typeface="Times New Roman" panose="02020603050405020304" pitchFamily="18" charset="0"/>
            </a:endParaRPr>
          </a:p>
          <a:p>
            <a:r>
              <a:rPr lang="en-US" sz="4200" i="1" dirty="0" err="1">
                <a:latin typeface="Times New Roman" panose="02020603050405020304" pitchFamily="18" charset="0"/>
                <a:cs typeface="Times New Roman" panose="02020603050405020304" pitchFamily="18" charset="0"/>
              </a:rPr>
              <a:t>Tây</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một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trăm</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giây</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thẳng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một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dây</a:t>
            </a:r>
            <a:r>
              <a:rPr lang="en-US" sz="4200" i="1" dirty="0">
                <a:latin typeface="Times New Roman" panose="02020603050405020304" pitchFamily="18" charset="0"/>
                <a:cs typeface="Times New Roman" panose="02020603050405020304" pitchFamily="18" charset="0"/>
              </a:rPr>
              <a:t>.</a:t>
            </a:r>
          </a:p>
          <a:p>
            <a:r>
              <a:rPr lang="en-US" sz="4200" i="1" dirty="0" err="1">
                <a:latin typeface="Times New Roman" panose="02020603050405020304" pitchFamily="18" charset="0"/>
                <a:cs typeface="Times New Roman" panose="02020603050405020304" pitchFamily="18" charset="0"/>
              </a:rPr>
              <a:t>Nằm</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sấp</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chịu</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đòn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trăm</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sáu</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trượng</a:t>
            </a:r>
            <a:endParaRPr lang="en-US" sz="4200" i="1" dirty="0">
              <a:latin typeface="Times New Roman" panose="02020603050405020304" pitchFamily="18" charset="0"/>
              <a:cs typeface="Times New Roman" panose="02020603050405020304" pitchFamily="18" charset="0"/>
            </a:endParaRPr>
          </a:p>
          <a:p>
            <a:r>
              <a:rPr lang="en-US" sz="4200" i="1" dirty="0">
                <a:latin typeface="Times New Roman" panose="02020603050405020304" pitchFamily="18" charset="0"/>
                <a:cs typeface="Times New Roman" panose="02020603050405020304" pitchFamily="18" charset="0"/>
              </a:rPr>
              <a:t>Kho </a:t>
            </a:r>
            <a:r>
              <a:rPr lang="en-US" sz="4200" i="1" dirty="0" err="1">
                <a:latin typeface="Times New Roman" panose="02020603050405020304" pitchFamily="18" charset="0"/>
                <a:cs typeface="Times New Roman" panose="02020603050405020304" pitchFamily="18" charset="0"/>
              </a:rPr>
              <a:t>tàng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đâu</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thấy</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thấy</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trên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mây</a:t>
            </a:r>
            <a:r>
              <a:rPr lang="en-US" sz="4200" i="1" dirty="0">
                <a:latin typeface="Times New Roman" panose="02020603050405020304" pitchFamily="18" charset="0"/>
                <a:cs typeface="Times New Roman" panose="02020603050405020304" pitchFamily="18" charset="0"/>
              </a:rPr>
              <a:t>!</a:t>
            </a:r>
          </a:p>
        </p:txBody>
      </p:sp>
      <p:sp>
        <p:nvSpPr>
          <p:cNvPr id="6" name="Rounded Rectangle 5"/>
          <p:cNvSpPr/>
          <p:nvPr/>
        </p:nvSpPr>
        <p:spPr>
          <a:xfrm>
            <a:off x="2514600" y="4577678"/>
            <a:ext cx="3048000" cy="50292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Ghép</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2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thơ</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trên</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4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chiếc</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đĩa</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thành</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1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bài</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thơ</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thất</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ngôn</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bát</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cú</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 name="Freeform 4">
            <a:extLst>
              <a:ext uri="{FF2B5EF4-FFF2-40B4-BE49-F238E27FC236}">
                <a16:creationId xmlns:a16="http://schemas.microsoft.com/office/drawing/2014/main" id="{E20A8F74-819C-8C44-6A56-FBC18F631B48}"/>
              </a:ext>
            </a:extLst>
          </p:cNvPr>
          <p:cNvSpPr/>
          <p:nvPr/>
        </p:nvSpPr>
        <p:spPr>
          <a:xfrm>
            <a:off x="228600" y="7696200"/>
            <a:ext cx="2586239" cy="2590800"/>
          </a:xfrm>
          <a:custGeom>
            <a:avLst/>
            <a:gdLst/>
            <a:ahLst/>
            <a:cxnLst/>
            <a:rect l="l" t="t" r="r" b="b"/>
            <a:pathLst>
              <a:path w="4107556" h="4114800">
                <a:moveTo>
                  <a:pt x="0" y="0"/>
                </a:moveTo>
                <a:lnTo>
                  <a:pt x="4107556" y="0"/>
                </a:lnTo>
                <a:lnTo>
                  <a:pt x="41075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00369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B54BF1-0C22-CC9A-95E5-2755CA11249D}"/>
              </a:ext>
            </a:extLst>
          </p:cNvPr>
          <p:cNvSpPr/>
          <p:nvPr/>
        </p:nvSpPr>
        <p:spPr>
          <a:xfrm>
            <a:off x="2020045" y="7239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b</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Chi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tiêu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biểu</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ounded Rectangle 7"/>
          <p:cNvSpPr/>
          <p:nvPr/>
        </p:nvSpPr>
        <p:spPr>
          <a:xfrm>
            <a:off x="6286500" y="4577677"/>
            <a:ext cx="3124200" cy="50292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Lí</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giải</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nghĩa</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từng</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thơ</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đặc</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biệt</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Tây</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một</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trăm</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giây</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thẳng</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một</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dây</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sp>
        <p:nvSpPr>
          <p:cNvPr id="3" name="Rectangle 2">
            <a:extLst>
              <a:ext uri="{FF2B5EF4-FFF2-40B4-BE49-F238E27FC236}">
                <a16:creationId xmlns:a16="http://schemas.microsoft.com/office/drawing/2014/main" id="{B81AF1A4-0033-F62A-068F-FBE3E021DFB0}"/>
              </a:ext>
            </a:extLst>
          </p:cNvPr>
          <p:cNvSpPr/>
          <p:nvPr/>
        </p:nvSpPr>
        <p:spPr>
          <a:xfrm>
            <a:off x="609600" y="2037314"/>
            <a:ext cx="17068800" cy="2123658"/>
          </a:xfrm>
          <a:prstGeom prst="rect">
            <a:avLst/>
          </a:prstGeom>
        </p:spPr>
        <p:txBody>
          <a:bodyPr wrap="square">
            <a:spAutoFit/>
          </a:bodyPr>
          <a:lstStyle/>
          <a:p>
            <a:pPr lvl="0" indent="182880" algn="just">
              <a:spcAft>
                <a:spcPts val="600"/>
              </a:spcAft>
            </a:pPr>
            <a:r>
              <a:rPr kumimoji="0" lang="pt-B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pt-BR"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 tiết: </a:t>
            </a:r>
            <a:r>
              <a:rPr kumimoji="0" lang="pt-B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 dung các câu thơ trong bài thơ thất ngôn bát cú được ghép từ hai câu thơ in trên bốn chiếc đĩa cổ </a:t>
            </a:r>
            <a:r>
              <a:rPr kumimoji="0" lang="pt-B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pt-BR" sz="4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pt-BR"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giúp Kỳ Phát phán đoán hướng tìm kho báu </a:t>
            </a:r>
            <a:endParaRPr kumimoji="0" lang="pt-BR"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ounded Rectangle 5">
            <a:extLst>
              <a:ext uri="{FF2B5EF4-FFF2-40B4-BE49-F238E27FC236}">
                <a16:creationId xmlns:a16="http://schemas.microsoft.com/office/drawing/2014/main" id="{72C6882B-8831-B901-3F0D-D5E382F92FDB}"/>
              </a:ext>
            </a:extLst>
          </p:cNvPr>
          <p:cNvSpPr/>
          <p:nvPr/>
        </p:nvSpPr>
        <p:spPr>
          <a:xfrm>
            <a:off x="2514600" y="4577678"/>
            <a:ext cx="3048000" cy="50292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Ghép</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2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thơ</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trên</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4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chiếc</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đĩa</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thành</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1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bài</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thơ</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thất</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ngôn</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bát</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cú</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6" name="Freeform 4">
            <a:extLst>
              <a:ext uri="{FF2B5EF4-FFF2-40B4-BE49-F238E27FC236}">
                <a16:creationId xmlns:a16="http://schemas.microsoft.com/office/drawing/2014/main" id="{AB7584E8-4FCC-DB86-BF1E-26DE033048C3}"/>
              </a:ext>
            </a:extLst>
          </p:cNvPr>
          <p:cNvSpPr/>
          <p:nvPr/>
        </p:nvSpPr>
        <p:spPr>
          <a:xfrm>
            <a:off x="228600" y="7696200"/>
            <a:ext cx="2586239" cy="2590800"/>
          </a:xfrm>
          <a:custGeom>
            <a:avLst/>
            <a:gdLst/>
            <a:ahLst/>
            <a:cxnLst/>
            <a:rect l="l" t="t" r="r" b="b"/>
            <a:pathLst>
              <a:path w="4107556" h="4114800">
                <a:moveTo>
                  <a:pt x="0" y="0"/>
                </a:moveTo>
                <a:lnTo>
                  <a:pt x="4107556" y="0"/>
                </a:lnTo>
                <a:lnTo>
                  <a:pt x="41075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96826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A9FEBF4-9D90-976D-5B9A-E6DB179E4E9F}"/>
              </a:ext>
            </a:extLst>
          </p:cNvPr>
          <p:cNvSpPr/>
          <p:nvPr/>
        </p:nvSpPr>
        <p:spPr>
          <a:xfrm>
            <a:off x="8238" y="6470016"/>
            <a:ext cx="18279762" cy="3787122"/>
          </a:xfrm>
          <a:custGeom>
            <a:avLst/>
            <a:gdLst/>
            <a:ahLst/>
            <a:cxnLst/>
            <a:rect l="l" t="t" r="r" b="b"/>
            <a:pathLst>
              <a:path w="7315200" h="2889504">
                <a:moveTo>
                  <a:pt x="0" y="0"/>
                </a:moveTo>
                <a:lnTo>
                  <a:pt x="7315200" y="0"/>
                </a:lnTo>
                <a:lnTo>
                  <a:pt x="7315200" y="2889504"/>
                </a:lnTo>
                <a:lnTo>
                  <a:pt x="0" y="28895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Content Placeholder 2">
            <a:extLst>
              <a:ext uri="{FF2B5EF4-FFF2-40B4-BE49-F238E27FC236}">
                <a16:creationId xmlns:a16="http://schemas.microsoft.com/office/drawing/2014/main" id="{2C5F54C6-7F47-83E6-5DBB-8BA2C28442B6}"/>
              </a:ext>
            </a:extLst>
          </p:cNvPr>
          <p:cNvSpPr txBox="1">
            <a:spLocks/>
          </p:cNvSpPr>
          <p:nvPr/>
        </p:nvSpPr>
        <p:spPr>
          <a:xfrm>
            <a:off x="3340190" y="4669430"/>
            <a:ext cx="11391900" cy="117665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0" b="1" i="0" u="none" strike="noStrike" kern="1200" cap="none" spc="0" normalizeH="0" baseline="0" noProof="0" dirty="0">
              <a:ln>
                <a:noFill/>
              </a:ln>
              <a:solidFill>
                <a:srgbClr val="704B24"/>
              </a:solidFill>
              <a:effectLst/>
              <a:uLnTx/>
              <a:uFillTx/>
              <a:latin typeface="#9Slide05 Good Vibes Pro" panose="02000507080000020002" pitchFamily="2" charset="0"/>
              <a:ea typeface="+mn-ea"/>
              <a:cs typeface="+mn-cs"/>
            </a:endParaRPr>
          </a:p>
        </p:txBody>
      </p:sp>
      <p:sp>
        <p:nvSpPr>
          <p:cNvPr id="4" name="Content Placeholder 2">
            <a:extLst>
              <a:ext uri="{FF2B5EF4-FFF2-40B4-BE49-F238E27FC236}">
                <a16:creationId xmlns:a16="http://schemas.microsoft.com/office/drawing/2014/main" id="{0B8019AB-6BAE-E456-8CB1-02515930D254}"/>
              </a:ext>
            </a:extLst>
          </p:cNvPr>
          <p:cNvSpPr txBox="1">
            <a:spLocks/>
          </p:cNvSpPr>
          <p:nvPr/>
        </p:nvSpPr>
        <p:spPr>
          <a:xfrm>
            <a:off x="6629399" y="3062161"/>
            <a:ext cx="5029200" cy="21082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000" b="0" i="0" u="none" strike="noStrike" kern="1200" cap="none" spc="0" normalizeH="0" baseline="0" noProof="0" dirty="0">
                <a:ln>
                  <a:noFill/>
                </a:ln>
                <a:solidFill>
                  <a:prstClr val="black"/>
                </a:solidFill>
                <a:effectLst/>
                <a:uLnTx/>
                <a:uFillTx/>
                <a:latin typeface="#9Slide05 SVNCookie" panose="020B0606040200020203" pitchFamily="34" charset="0"/>
                <a:cs typeface="#9Slide04 Maitree Medium" panose="00000600000000000000" pitchFamily="2" charset="-34"/>
              </a:rPr>
              <a:t>Văn </a:t>
            </a:r>
            <a:r>
              <a:rPr kumimoji="0" lang="en-US" sz="6000" b="0" i="0" u="none" strike="noStrike" kern="1200" cap="none" spc="0" normalizeH="0" baseline="0" noProof="0" dirty="0" err="1">
                <a:ln>
                  <a:noFill/>
                </a:ln>
                <a:solidFill>
                  <a:prstClr val="black"/>
                </a:solidFill>
                <a:effectLst/>
                <a:uLnTx/>
                <a:uFillTx/>
                <a:latin typeface="#9Slide05 SVNCookie" panose="020B0606040200020203" pitchFamily="34" charset="0"/>
                <a:cs typeface="#9Slide04 Maitree Medium" panose="00000600000000000000" pitchFamily="2" charset="-34"/>
              </a:rPr>
              <a:t>bản</a:t>
            </a:r>
            <a:endParaRPr kumimoji="0" lang="en-US" sz="6000" b="0" i="0" u="none" strike="noStrike" kern="1200" cap="none" spc="0" normalizeH="0" baseline="0" noProof="0" dirty="0">
              <a:ln>
                <a:noFill/>
              </a:ln>
              <a:solidFill>
                <a:prstClr val="black"/>
              </a:solidFill>
              <a:effectLst/>
              <a:uLnTx/>
              <a:uFillTx/>
              <a:latin typeface="#9Slide05 SVNCookie" panose="020B0606040200020203" pitchFamily="34" charset="0"/>
              <a:cs typeface="#9Slide04 Maitree Medium" panose="00000600000000000000" pitchFamily="2" charset="-34"/>
            </a:endParaRPr>
          </a:p>
        </p:txBody>
      </p:sp>
      <p:sp>
        <p:nvSpPr>
          <p:cNvPr id="5" name="Content Placeholder 2">
            <a:extLst>
              <a:ext uri="{FF2B5EF4-FFF2-40B4-BE49-F238E27FC236}">
                <a16:creationId xmlns:a16="http://schemas.microsoft.com/office/drawing/2014/main" id="{B7C86D1E-FC5D-C6B3-8332-9F8F6F554833}"/>
              </a:ext>
            </a:extLst>
          </p:cNvPr>
          <p:cNvSpPr txBox="1">
            <a:spLocks/>
          </p:cNvSpPr>
          <p:nvPr/>
        </p:nvSpPr>
        <p:spPr>
          <a:xfrm>
            <a:off x="9994510" y="5794344"/>
            <a:ext cx="7383985" cy="13025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5400" b="1" dirty="0" err="1">
                <a:solidFill>
                  <a:srgbClr val="231F20"/>
                </a:solidFill>
                <a:latin typeface="#9Slide05 Braxton Regular" panose="03060000000000000000" pitchFamily="66" charset="0"/>
              </a:rPr>
              <a:t>Phạm</a:t>
            </a:r>
            <a:r>
              <a:rPr lang="en-US" sz="5400" b="1" dirty="0">
                <a:solidFill>
                  <a:srgbClr val="231F20"/>
                </a:solidFill>
                <a:latin typeface="#9Slide05 Braxton Regular" panose="03060000000000000000" pitchFamily="66" charset="0"/>
              </a:rPr>
              <a:t> Cao </a:t>
            </a:r>
            <a:r>
              <a:rPr lang="en-US" sz="5400" b="1" dirty="0" err="1">
                <a:solidFill>
                  <a:srgbClr val="231F20"/>
                </a:solidFill>
                <a:latin typeface="#9Slide05 Braxton Regular" panose="03060000000000000000" pitchFamily="66" charset="0"/>
              </a:rPr>
              <a:t>Củng</a:t>
            </a:r>
            <a:endParaRPr kumimoji="0" lang="en-US" sz="5400" b="1" i="0" u="none" strike="noStrike" kern="1200" cap="none" spc="0" normalizeH="0" baseline="0" noProof="0" dirty="0">
              <a:ln>
                <a:noFill/>
              </a:ln>
              <a:solidFill>
                <a:srgbClr val="231F20"/>
              </a:solidFill>
              <a:effectLst/>
              <a:uLnTx/>
              <a:uFillTx/>
              <a:latin typeface="#9Slide05 Braxton Regular" panose="03060000000000000000" pitchFamily="66" charset="0"/>
            </a:endParaRPr>
          </a:p>
        </p:txBody>
      </p:sp>
      <p:sp>
        <p:nvSpPr>
          <p:cNvPr id="6" name="Content Placeholder 2">
            <a:extLst>
              <a:ext uri="{FF2B5EF4-FFF2-40B4-BE49-F238E27FC236}">
                <a16:creationId xmlns:a16="http://schemas.microsoft.com/office/drawing/2014/main" id="{160C3BB2-2B5D-5507-3DDC-213D7E46BBFF}"/>
              </a:ext>
            </a:extLst>
          </p:cNvPr>
          <p:cNvSpPr txBox="1">
            <a:spLocks/>
          </p:cNvSpPr>
          <p:nvPr/>
        </p:nvSpPr>
        <p:spPr>
          <a:xfrm>
            <a:off x="460907" y="4295956"/>
            <a:ext cx="17670985" cy="24642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9600" dirty="0" err="1">
                <a:solidFill>
                  <a:schemeClr val="tx2">
                    <a:lumMod val="50000"/>
                  </a:schemeClr>
                </a:solidFill>
                <a:latin typeface="#9Slide07 IcielCrocante" panose="02000000000000000000" pitchFamily="2" charset="0"/>
              </a:rPr>
              <a:t>Ngôi</a:t>
            </a:r>
            <a:r>
              <a:rPr lang="en-US" sz="9600" dirty="0">
                <a:solidFill>
                  <a:schemeClr val="tx2">
                    <a:lumMod val="50000"/>
                  </a:schemeClr>
                </a:solidFill>
                <a:latin typeface="#9Slide07 IcielCrocante" panose="02000000000000000000" pitchFamily="2" charset="0"/>
              </a:rPr>
              <a:t> </a:t>
            </a:r>
            <a:r>
              <a:rPr lang="en-US" sz="9600" dirty="0" err="1">
                <a:solidFill>
                  <a:schemeClr val="tx2">
                    <a:lumMod val="50000"/>
                  </a:schemeClr>
                </a:solidFill>
                <a:latin typeface="#9Slide07 IcielCrocante" panose="02000000000000000000" pitchFamily="2" charset="0"/>
              </a:rPr>
              <a:t>mộ</a:t>
            </a:r>
            <a:r>
              <a:rPr lang="en-US" sz="9600" dirty="0">
                <a:solidFill>
                  <a:schemeClr val="tx2">
                    <a:lumMod val="50000"/>
                  </a:schemeClr>
                </a:solidFill>
                <a:latin typeface="#9Slide07 IcielCrocante" panose="02000000000000000000" pitchFamily="2" charset="0"/>
              </a:rPr>
              <a:t> </a:t>
            </a:r>
            <a:r>
              <a:rPr lang="en-US" sz="9600" dirty="0" err="1">
                <a:solidFill>
                  <a:schemeClr val="tx2">
                    <a:lumMod val="50000"/>
                  </a:schemeClr>
                </a:solidFill>
                <a:latin typeface="#9Slide07 IcielCrocante" panose="02000000000000000000" pitchFamily="2" charset="0"/>
              </a:rPr>
              <a:t>cổ</a:t>
            </a:r>
            <a:endParaRPr kumimoji="0" lang="en-US" sz="9600" i="0" u="none" strike="noStrike" kern="1200" cap="none" spc="0" normalizeH="0" baseline="0" noProof="0" dirty="0">
              <a:ln>
                <a:noFill/>
              </a:ln>
              <a:solidFill>
                <a:schemeClr val="tx2">
                  <a:lumMod val="50000"/>
                </a:schemeClr>
              </a:solidFill>
              <a:effectLst/>
              <a:uLnTx/>
              <a:uFillTx/>
              <a:latin typeface="#9Slide07 IcielCrocante" panose="02000000000000000000" pitchFamily="2" charset="0"/>
            </a:endParaRPr>
          </a:p>
        </p:txBody>
      </p:sp>
      <p:sp>
        <p:nvSpPr>
          <p:cNvPr id="12" name="Title 1">
            <a:extLst>
              <a:ext uri="{FF2B5EF4-FFF2-40B4-BE49-F238E27FC236}">
                <a16:creationId xmlns:a16="http://schemas.microsoft.com/office/drawing/2014/main" id="{52A6BEEC-6F79-A79F-8161-19858947A1B7}"/>
              </a:ext>
            </a:extLst>
          </p:cNvPr>
          <p:cNvSpPr txBox="1">
            <a:spLocks/>
          </p:cNvSpPr>
          <p:nvPr/>
        </p:nvSpPr>
        <p:spPr>
          <a:xfrm>
            <a:off x="1600200" y="318961"/>
            <a:ext cx="14706600" cy="2743200"/>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0"/>
              </a:spcAft>
              <a:buClrTx/>
              <a:buSzTx/>
              <a:buFontTx/>
              <a:buNone/>
              <a:tabLst/>
              <a:defRPr/>
            </a:pPr>
            <a:r>
              <a:rPr kumimoji="0" lang="en-US" sz="6600" b="1" i="0" u="none" strike="noStrike" kern="1200" cap="none" spc="0" normalizeH="0" baseline="0" noProof="0" dirty="0" err="1">
                <a:ln>
                  <a:noFill/>
                </a:ln>
                <a:solidFill>
                  <a:srgbClr val="C00000"/>
                </a:solidFill>
                <a:effectLst/>
                <a:uLnTx/>
                <a:uFillTx/>
                <a:latin typeface="#9Slide05 SVNBulgary" pitchFamily="2" charset="0"/>
                <a:cs typeface="#9Slide04 Maitree SemiBold" panose="00000700000000000000" pitchFamily="2" charset="-34"/>
              </a:rPr>
              <a:t>Bài</a:t>
            </a:r>
            <a:r>
              <a:rPr kumimoji="0" lang="en-US" sz="6600" b="1" i="0" u="none" strike="noStrike" kern="1200" cap="none" spc="0" normalizeH="0" noProof="0" dirty="0">
                <a:ln>
                  <a:noFill/>
                </a:ln>
                <a:solidFill>
                  <a:srgbClr val="C00000"/>
                </a:solidFill>
                <a:effectLst/>
                <a:uLnTx/>
                <a:uFillTx/>
                <a:latin typeface="#9Slide05 SVNBulgary" pitchFamily="2" charset="0"/>
                <a:cs typeface="#9Slide04 Maitree SemiBold" panose="00000700000000000000" pitchFamily="2" charset="-34"/>
              </a:rPr>
              <a:t> </a:t>
            </a:r>
            <a:r>
              <a:rPr lang="en-US" sz="6600" b="1" dirty="0">
                <a:solidFill>
                  <a:srgbClr val="C00000"/>
                </a:solidFill>
                <a:latin typeface="#9Slide05 SVNBulgary" pitchFamily="2" charset="0"/>
                <a:cs typeface="#9Slide04 Maitree SemiBold" panose="00000700000000000000" pitchFamily="2" charset="-34"/>
              </a:rPr>
              <a:t>7. </a:t>
            </a:r>
          </a:p>
          <a:p>
            <a:pPr marL="0" marR="0" lvl="0" indent="0" algn="ctr" defTabSz="914400" rtl="0" eaLnBrk="1" fontAlgn="auto" latinLnBrk="0" hangingPunct="1">
              <a:spcBef>
                <a:spcPct val="0"/>
              </a:spcBef>
              <a:spcAft>
                <a:spcPts val="0"/>
              </a:spcAft>
              <a:buClrTx/>
              <a:buSzTx/>
              <a:buFontTx/>
              <a:buNone/>
              <a:tabLst/>
              <a:defRPr/>
            </a:pPr>
            <a:r>
              <a:rPr kumimoji="0" lang="en-US" sz="6600" b="1" i="0" u="none" strike="noStrike" kern="1200" cap="none" spc="0" normalizeH="0" noProof="0" dirty="0" err="1">
                <a:ln>
                  <a:noFill/>
                </a:ln>
                <a:solidFill>
                  <a:srgbClr val="C00000"/>
                </a:solidFill>
                <a:effectLst/>
                <a:uLnTx/>
                <a:uFillTx/>
                <a:latin typeface="#9Slide05 SVNBulgary" pitchFamily="2" charset="0"/>
                <a:cs typeface="#9Slide04 Maitree SemiBold" panose="00000700000000000000" pitchFamily="2" charset="-34"/>
              </a:rPr>
              <a:t>Hành</a:t>
            </a:r>
            <a:r>
              <a:rPr kumimoji="0" lang="en-US" sz="6600" b="1" i="0" u="none" strike="noStrike" kern="1200" cap="none" spc="0" normalizeH="0" noProof="0" dirty="0">
                <a:ln>
                  <a:noFill/>
                </a:ln>
                <a:solidFill>
                  <a:srgbClr val="C00000"/>
                </a:solidFill>
                <a:effectLst/>
                <a:uLnTx/>
                <a:uFillTx/>
                <a:latin typeface="#9Slide05 SVNBulgary" pitchFamily="2" charset="0"/>
                <a:cs typeface="#9Slide04 Maitree SemiBold" panose="00000700000000000000" pitchFamily="2" charset="-34"/>
              </a:rPr>
              <a:t> </a:t>
            </a:r>
            <a:r>
              <a:rPr kumimoji="0" lang="en-US" sz="6600" b="1" i="0" u="none" strike="noStrike" kern="1200" cap="none" spc="0" normalizeH="0" noProof="0" dirty="0" err="1">
                <a:ln>
                  <a:noFill/>
                </a:ln>
                <a:solidFill>
                  <a:srgbClr val="C00000"/>
                </a:solidFill>
                <a:effectLst/>
                <a:uLnTx/>
                <a:uFillTx/>
                <a:latin typeface="#9Slide05 SVNBulgary" pitchFamily="2" charset="0"/>
                <a:cs typeface="#9Slide04 Maitree SemiBold" panose="00000700000000000000" pitchFamily="2" charset="-34"/>
              </a:rPr>
              <a:t>trình</a:t>
            </a:r>
            <a:r>
              <a:rPr kumimoji="0" lang="en-US" sz="6600" b="1" i="0" u="none" strike="noStrike" kern="1200" cap="none" spc="0" normalizeH="0" noProof="0" dirty="0">
                <a:ln>
                  <a:noFill/>
                </a:ln>
                <a:solidFill>
                  <a:srgbClr val="C00000"/>
                </a:solidFill>
                <a:effectLst/>
                <a:uLnTx/>
                <a:uFillTx/>
                <a:latin typeface="#9Slide05 SVNBulgary" pitchFamily="2" charset="0"/>
                <a:cs typeface="#9Slide04 Maitree SemiBold" panose="00000700000000000000" pitchFamily="2" charset="-34"/>
              </a:rPr>
              <a:t> </a:t>
            </a:r>
            <a:r>
              <a:rPr kumimoji="0" lang="en-US" sz="6600" b="1" i="0" u="none" strike="noStrike" kern="1200" cap="none" spc="0" normalizeH="0" noProof="0" dirty="0" err="1">
                <a:ln>
                  <a:noFill/>
                </a:ln>
                <a:solidFill>
                  <a:srgbClr val="C00000"/>
                </a:solidFill>
                <a:effectLst/>
                <a:uLnTx/>
                <a:uFillTx/>
                <a:latin typeface="#9Slide05 SVNBulgary" pitchFamily="2" charset="0"/>
                <a:cs typeface="#9Slide04 Maitree SemiBold" panose="00000700000000000000" pitchFamily="2" charset="-34"/>
              </a:rPr>
              <a:t>khám</a:t>
            </a:r>
            <a:r>
              <a:rPr kumimoji="0" lang="en-US" sz="6600" b="1" i="0" u="none" strike="noStrike" kern="1200" cap="none" spc="0" normalizeH="0" noProof="0" dirty="0">
                <a:ln>
                  <a:noFill/>
                </a:ln>
                <a:solidFill>
                  <a:srgbClr val="C00000"/>
                </a:solidFill>
                <a:effectLst/>
                <a:uLnTx/>
                <a:uFillTx/>
                <a:latin typeface="#9Slide05 SVNBulgary" pitchFamily="2" charset="0"/>
                <a:cs typeface="#9Slide04 Maitree SemiBold" panose="00000700000000000000" pitchFamily="2" charset="-34"/>
              </a:rPr>
              <a:t> </a:t>
            </a:r>
            <a:r>
              <a:rPr kumimoji="0" lang="en-US" sz="6600" b="1" i="0" u="none" strike="noStrike" kern="1200" cap="none" spc="0" normalizeH="0" noProof="0" dirty="0" err="1">
                <a:ln>
                  <a:noFill/>
                </a:ln>
                <a:solidFill>
                  <a:srgbClr val="C00000"/>
                </a:solidFill>
                <a:effectLst/>
                <a:uLnTx/>
                <a:uFillTx/>
                <a:latin typeface="#9Slide05 SVNBulgary" pitchFamily="2" charset="0"/>
                <a:cs typeface="#9Slide04 Maitree SemiBold" panose="00000700000000000000" pitchFamily="2" charset="-34"/>
              </a:rPr>
              <a:t>phá</a:t>
            </a:r>
            <a:r>
              <a:rPr kumimoji="0" lang="en-US" sz="6600" b="1" i="0" u="none" strike="noStrike" kern="1200" cap="none" spc="0" normalizeH="0" noProof="0" dirty="0">
                <a:ln>
                  <a:noFill/>
                </a:ln>
                <a:solidFill>
                  <a:srgbClr val="C00000"/>
                </a:solidFill>
                <a:effectLst/>
                <a:uLnTx/>
                <a:uFillTx/>
                <a:latin typeface="#9Slide05 SVNBulgary" pitchFamily="2" charset="0"/>
                <a:cs typeface="#9Slide04 Maitree SemiBold" panose="00000700000000000000" pitchFamily="2" charset="-34"/>
              </a:rPr>
              <a:t> </a:t>
            </a:r>
            <a:r>
              <a:rPr kumimoji="0" lang="en-US" sz="6600" b="1" i="0" u="none" strike="noStrike" kern="1200" cap="none" spc="0" normalizeH="0" noProof="0" dirty="0" err="1">
                <a:ln>
                  <a:noFill/>
                </a:ln>
                <a:solidFill>
                  <a:srgbClr val="C00000"/>
                </a:solidFill>
                <a:effectLst/>
                <a:uLnTx/>
                <a:uFillTx/>
                <a:latin typeface="#9Slide05 SVNBulgary" pitchFamily="2" charset="0"/>
                <a:cs typeface="#9Slide04 Maitree SemiBold" panose="00000700000000000000" pitchFamily="2" charset="-34"/>
              </a:rPr>
              <a:t>sự</a:t>
            </a:r>
            <a:r>
              <a:rPr kumimoji="0" lang="en-US" sz="6600" b="1" i="0" u="none" strike="noStrike" kern="1200" cap="none" spc="0" normalizeH="0" noProof="0" dirty="0">
                <a:ln>
                  <a:noFill/>
                </a:ln>
                <a:solidFill>
                  <a:srgbClr val="C00000"/>
                </a:solidFill>
                <a:effectLst/>
                <a:uLnTx/>
                <a:uFillTx/>
                <a:latin typeface="#9Slide05 SVNBulgary" pitchFamily="2" charset="0"/>
                <a:cs typeface="#9Slide04 Maitree SemiBold" panose="00000700000000000000" pitchFamily="2" charset="-34"/>
              </a:rPr>
              <a:t> </a:t>
            </a:r>
            <a:r>
              <a:rPr kumimoji="0" lang="en-US" sz="6600" b="1" i="0" u="none" strike="noStrike" kern="1200" cap="none" spc="0" normalizeH="0" noProof="0" dirty="0" err="1">
                <a:ln>
                  <a:noFill/>
                </a:ln>
                <a:solidFill>
                  <a:srgbClr val="C00000"/>
                </a:solidFill>
                <a:effectLst/>
                <a:uLnTx/>
                <a:uFillTx/>
                <a:latin typeface="#9Slide05 SVNBulgary" pitchFamily="2" charset="0"/>
                <a:cs typeface="#9Slide04 Maitree SemiBold" panose="00000700000000000000" pitchFamily="2" charset="-34"/>
              </a:rPr>
              <a:t>thật</a:t>
            </a:r>
            <a:endParaRPr kumimoji="0" lang="en-US" sz="6600" b="1" i="0" u="none" strike="noStrike" kern="1200" cap="none" spc="0" normalizeH="0" noProof="0" dirty="0">
              <a:ln>
                <a:noFill/>
              </a:ln>
              <a:solidFill>
                <a:srgbClr val="C00000"/>
              </a:solidFill>
              <a:effectLst/>
              <a:uLnTx/>
              <a:uFillTx/>
              <a:latin typeface="#9Slide05 SVNBulgary" pitchFamily="2" charset="0"/>
              <a:cs typeface="#9Slide04 Maitree SemiBold" panose="00000700000000000000" pitchFamily="2" charset="-34"/>
            </a:endParaRPr>
          </a:p>
          <a:p>
            <a:pPr marL="0" marR="0" lvl="0" indent="0" algn="ctr" defTabSz="914400" rtl="0" eaLnBrk="1" fontAlgn="auto" latinLnBrk="0" hangingPunct="1">
              <a:spcBef>
                <a:spcPct val="0"/>
              </a:spcBef>
              <a:spcAft>
                <a:spcPts val="0"/>
              </a:spcAft>
              <a:buClrTx/>
              <a:buSzTx/>
              <a:buFontTx/>
              <a:buNone/>
              <a:tabLst/>
              <a:defRPr/>
            </a:pPr>
            <a:r>
              <a:rPr lang="en-US" sz="6600" b="1" baseline="0" dirty="0">
                <a:solidFill>
                  <a:srgbClr val="C00000"/>
                </a:solidFill>
                <a:latin typeface="#9Slide05 SVNBulgary" pitchFamily="2" charset="0"/>
                <a:cs typeface="#9Slide04 Maitree SemiBold" panose="00000700000000000000" pitchFamily="2" charset="-34"/>
              </a:rPr>
              <a:t>(</a:t>
            </a:r>
            <a:r>
              <a:rPr lang="en-US" sz="6600" b="1" baseline="0" dirty="0" err="1">
                <a:solidFill>
                  <a:srgbClr val="C00000"/>
                </a:solidFill>
                <a:latin typeface="#9Slide05 SVNBulgary" pitchFamily="2" charset="0"/>
                <a:cs typeface="#9Slide04 Maitree SemiBold" panose="00000700000000000000" pitchFamily="2" charset="-34"/>
              </a:rPr>
              <a:t>Truyện</a:t>
            </a:r>
            <a:r>
              <a:rPr lang="en-US" sz="6600" b="1" dirty="0">
                <a:solidFill>
                  <a:srgbClr val="C00000"/>
                </a:solidFill>
                <a:latin typeface="#9Slide05 SVNBulgary" pitchFamily="2" charset="0"/>
                <a:cs typeface="#9Slide04 Maitree SemiBold" panose="00000700000000000000" pitchFamily="2" charset="-34"/>
              </a:rPr>
              <a:t> </a:t>
            </a:r>
            <a:r>
              <a:rPr lang="en-US" sz="6600" b="1" dirty="0" err="1">
                <a:solidFill>
                  <a:srgbClr val="C00000"/>
                </a:solidFill>
                <a:latin typeface="#9Slide05 SVNBulgary" pitchFamily="2" charset="0"/>
                <a:cs typeface="#9Slide04 Maitree SemiBold" panose="00000700000000000000" pitchFamily="2" charset="-34"/>
              </a:rPr>
              <a:t>trinh</a:t>
            </a:r>
            <a:r>
              <a:rPr lang="en-US" sz="6600" b="1" dirty="0">
                <a:solidFill>
                  <a:srgbClr val="C00000"/>
                </a:solidFill>
                <a:latin typeface="#9Slide05 SVNBulgary" pitchFamily="2" charset="0"/>
                <a:cs typeface="#9Slide04 Maitree SemiBold" panose="00000700000000000000" pitchFamily="2" charset="-34"/>
              </a:rPr>
              <a:t> </a:t>
            </a:r>
            <a:r>
              <a:rPr lang="en-US" sz="6600" b="1" dirty="0" err="1">
                <a:solidFill>
                  <a:srgbClr val="C00000"/>
                </a:solidFill>
                <a:latin typeface="#9Slide05 SVNBulgary" pitchFamily="2" charset="0"/>
                <a:cs typeface="#9Slide04 Maitree SemiBold" panose="00000700000000000000" pitchFamily="2" charset="-34"/>
              </a:rPr>
              <a:t>thám</a:t>
            </a:r>
            <a:r>
              <a:rPr lang="en-US" sz="6600" b="1" dirty="0">
                <a:solidFill>
                  <a:srgbClr val="C00000"/>
                </a:solidFill>
                <a:latin typeface="#9Slide05 SVNBulgary" pitchFamily="2" charset="0"/>
                <a:cs typeface="#9Slide04 Maitree SemiBold" panose="00000700000000000000" pitchFamily="2" charset="-34"/>
              </a:rPr>
              <a:t>)</a:t>
            </a:r>
            <a:endParaRPr kumimoji="0" lang="en-US" sz="6600" b="1" i="0" u="none" strike="noStrike" kern="1200" cap="none" spc="0" normalizeH="0" baseline="0" noProof="0" dirty="0">
              <a:ln>
                <a:noFill/>
              </a:ln>
              <a:solidFill>
                <a:srgbClr val="C00000"/>
              </a:solidFill>
              <a:effectLst/>
              <a:uLnTx/>
              <a:uFillTx/>
              <a:latin typeface="#9Slide05 SVNBulgary" pitchFamily="2" charset="0"/>
              <a:cs typeface="#9Slide04 Maitree SemiBold" panose="00000700000000000000" pitchFamily="2" charset="-34"/>
            </a:endParaRPr>
          </a:p>
        </p:txBody>
      </p:sp>
      <p:sp>
        <p:nvSpPr>
          <p:cNvPr id="7" name="Rectangle 6"/>
          <p:cNvSpPr/>
          <p:nvPr/>
        </p:nvSpPr>
        <p:spPr>
          <a:xfrm>
            <a:off x="921815" y="7604460"/>
            <a:ext cx="9144000" cy="369332"/>
          </a:xfrm>
          <a:prstGeom prst="rect">
            <a:avLst/>
          </a:prstGeom>
        </p:spPr>
        <p:txBody>
          <a:bodyPr>
            <a:spAutoFit/>
          </a:bodyPr>
          <a:lstStyle/>
          <a:p>
            <a:endParaRPr lang="vi-VN" b="0" i="0" dirty="0">
              <a:solidFill>
                <a:srgbClr val="000000"/>
              </a:solidFill>
              <a:effectLst/>
              <a:latin typeface="Open Sans"/>
            </a:endParaRPr>
          </a:p>
        </p:txBody>
      </p:sp>
      <p:sp>
        <p:nvSpPr>
          <p:cNvPr id="8" name="Freeform 7">
            <a:extLst>
              <a:ext uri="{FF2B5EF4-FFF2-40B4-BE49-F238E27FC236}">
                <a16:creationId xmlns:a16="http://schemas.microsoft.com/office/drawing/2014/main" id="{4466B69A-AD4E-A955-EB8E-3F33FC01F656}"/>
              </a:ext>
            </a:extLst>
          </p:cNvPr>
          <p:cNvSpPr/>
          <p:nvPr/>
        </p:nvSpPr>
        <p:spPr>
          <a:xfrm>
            <a:off x="-70068" y="1575153"/>
            <a:ext cx="5560541" cy="4114800"/>
          </a:xfrm>
          <a:custGeom>
            <a:avLst/>
            <a:gdLst/>
            <a:ahLst/>
            <a:cxnLst/>
            <a:rect l="l" t="t" r="r" b="b"/>
            <a:pathLst>
              <a:path w="5560541" h="4114800">
                <a:moveTo>
                  <a:pt x="0" y="0"/>
                </a:moveTo>
                <a:lnTo>
                  <a:pt x="5560540" y="0"/>
                </a:lnTo>
                <a:lnTo>
                  <a:pt x="556054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3A0DA620-24E4-6BFE-6B75-B1209747652B}"/>
              </a:ext>
            </a:extLst>
          </p:cNvPr>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artisticPencilGrayscale/>
                    </a14:imgEffect>
                  </a14:imgLayer>
                </a14:imgProps>
              </a:ext>
            </a:extLst>
          </a:blip>
          <a:stretch>
            <a:fillRect/>
          </a:stretch>
        </p:blipFill>
        <p:spPr>
          <a:xfrm>
            <a:off x="13678264" y="472917"/>
            <a:ext cx="3523793" cy="3755461"/>
          </a:xfrm>
          <a:prstGeom prst="rect">
            <a:avLst/>
          </a:prstGeom>
        </p:spPr>
      </p:pic>
    </p:spTree>
    <p:extLst>
      <p:ext uri="{BB962C8B-B14F-4D97-AF65-F5344CB8AC3E}">
        <p14:creationId xmlns:p14="http://schemas.microsoft.com/office/powerpoint/2010/main" val="23264128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3" name="Rectangle 2"/>
          <p:cNvSpPr/>
          <p:nvPr/>
        </p:nvSpPr>
        <p:spPr>
          <a:xfrm>
            <a:off x="8001000" y="-22860"/>
            <a:ext cx="10287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067800" y="1499919"/>
            <a:ext cx="8534400" cy="3785652"/>
          </a:xfrm>
          <a:prstGeom prst="rect">
            <a:avLst/>
          </a:prstGeom>
        </p:spPr>
        <p:txBody>
          <a:bodyPr wrap="square">
            <a:spAutoFit/>
          </a:bodyPr>
          <a:lstStyle/>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 bảy bước từ cái cây để thấy được “nguyệt lão giấu mình” và xác định được hai hướng tả – hữu từ hai cành cây đâm ra theo hai hướng đông – tây. Dùng quả dọi để xác định hướng thẳng xuống đất từ hai cành cây ấy.</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339441" y="0"/>
            <a:ext cx="7547259" cy="9941183"/>
          </a:xfrm>
          <a:prstGeom prst="rect">
            <a:avLst/>
          </a:prstGeom>
          <a:noFill/>
        </p:spPr>
        <p:txBody>
          <a:bodyPr wrap="none" rtlCol="0">
            <a:spAutoFit/>
          </a:bodyPr>
          <a:lstStyle/>
          <a:p>
            <a:pPr>
              <a:lnSpc>
                <a:spcPct val="200000"/>
              </a:lnSpc>
            </a:pPr>
            <a:r>
              <a:rPr lang="en-US" sz="4000" i="1" dirty="0" err="1">
                <a:latin typeface="Times New Roman" panose="02020603050405020304" pitchFamily="18" charset="0"/>
                <a:cs typeface="Times New Roman" panose="02020603050405020304" pitchFamily="18" charset="0"/>
              </a:rPr>
              <a:t>Đến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Văn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Lý</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sự</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mấy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ai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tầy</a:t>
            </a:r>
            <a:endParaRPr lang="en-US" sz="4000" i="1" dirty="0">
              <a:latin typeface="Times New Roman" panose="02020603050405020304" pitchFamily="18" charset="0"/>
              <a:cs typeface="Times New Roman" panose="02020603050405020304" pitchFamily="18" charset="0"/>
            </a:endParaRPr>
          </a:p>
          <a:p>
            <a:pPr>
              <a:lnSpc>
                <a:spcPct val="200000"/>
              </a:lnSpc>
            </a:pPr>
            <a:r>
              <a:rPr lang="en-US" sz="4000" i="1" dirty="0" err="1">
                <a:latin typeface="Times New Roman" panose="02020603050405020304" pitchFamily="18" charset="0"/>
                <a:cs typeface="Times New Roman" panose="02020603050405020304" pitchFamily="18" charset="0"/>
              </a:rPr>
              <a:t>Bẩy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bước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đứng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ngắm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cây</a:t>
            </a:r>
            <a:r>
              <a:rPr lang="en-US" sz="4000" i="1" dirty="0">
                <a:latin typeface="Times New Roman" panose="02020603050405020304" pitchFamily="18" charset="0"/>
                <a:cs typeface="Times New Roman" panose="02020603050405020304" pitchFamily="18" charset="0"/>
              </a:rPr>
              <a:t>.</a:t>
            </a:r>
          </a:p>
          <a:p>
            <a:pPr>
              <a:lnSpc>
                <a:spcPct val="200000"/>
              </a:lnSpc>
            </a:pPr>
            <a:r>
              <a:rPr lang="en-US" sz="4000" i="1" dirty="0" err="1">
                <a:latin typeface="Times New Roman" panose="02020603050405020304" pitchFamily="18" charset="0"/>
                <a:cs typeface="Times New Roman" panose="02020603050405020304" pitchFamily="18" charset="0"/>
              </a:rPr>
              <a:t>Nguyệt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lão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giấu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mình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xoay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hữu</a:t>
            </a:r>
            <a:endParaRPr lang="en-US" sz="4000" i="1" dirty="0">
              <a:latin typeface="Times New Roman" panose="02020603050405020304" pitchFamily="18" charset="0"/>
              <a:cs typeface="Times New Roman" panose="02020603050405020304" pitchFamily="18" charset="0"/>
            </a:endParaRPr>
          </a:p>
          <a:p>
            <a:pPr>
              <a:lnSpc>
                <a:spcPct val="200000"/>
              </a:lnSpc>
            </a:pP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hầu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nở</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mặt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chạy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tây</a:t>
            </a:r>
            <a:r>
              <a:rPr lang="en-US" sz="4000" i="1" dirty="0">
                <a:latin typeface="Times New Roman" panose="02020603050405020304" pitchFamily="18" charset="0"/>
                <a:cs typeface="Times New Roman" panose="02020603050405020304" pitchFamily="18" charset="0"/>
              </a:rPr>
              <a:t>.</a:t>
            </a:r>
          </a:p>
          <a:p>
            <a:pPr>
              <a:lnSpc>
                <a:spcPct val="200000"/>
              </a:lnSpc>
            </a:pPr>
            <a:r>
              <a:rPr lang="en-US" sz="4000" i="1" dirty="0" err="1">
                <a:latin typeface="Times New Roman" panose="02020603050405020304" pitchFamily="18" charset="0"/>
                <a:cs typeface="Times New Roman" panose="02020603050405020304" pitchFamily="18" charset="0"/>
              </a:rPr>
              <a:t>Đông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hai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mươi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bước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thêm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hai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bước</a:t>
            </a:r>
            <a:endParaRPr lang="en-US" sz="4000" i="1" dirty="0">
              <a:latin typeface="Times New Roman" panose="02020603050405020304" pitchFamily="18" charset="0"/>
              <a:cs typeface="Times New Roman" panose="02020603050405020304" pitchFamily="18" charset="0"/>
            </a:endParaRPr>
          </a:p>
          <a:p>
            <a:pPr>
              <a:lnSpc>
                <a:spcPct val="200000"/>
              </a:lnSpc>
            </a:pPr>
            <a:r>
              <a:rPr lang="en-US" sz="4000" i="1" dirty="0" err="1">
                <a:latin typeface="Times New Roman" panose="02020603050405020304" pitchFamily="18" charset="0"/>
                <a:cs typeface="Times New Roman" panose="02020603050405020304" pitchFamily="18" charset="0"/>
              </a:rPr>
              <a:t>Tây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trăm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giây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dây</a:t>
            </a:r>
            <a:r>
              <a:rPr lang="en-US" sz="4000" i="1" dirty="0">
                <a:latin typeface="Times New Roman" panose="02020603050405020304" pitchFamily="18" charset="0"/>
                <a:cs typeface="Times New Roman" panose="02020603050405020304" pitchFamily="18" charset="0"/>
              </a:rPr>
              <a:t>.</a:t>
            </a:r>
          </a:p>
          <a:p>
            <a:pPr>
              <a:lnSpc>
                <a:spcPct val="200000"/>
              </a:lnSpc>
            </a:pPr>
            <a:r>
              <a:rPr lang="en-US" sz="4000" i="1" dirty="0" err="1">
                <a:latin typeface="Times New Roman" panose="02020603050405020304" pitchFamily="18" charset="0"/>
                <a:cs typeface="Times New Roman" panose="02020603050405020304" pitchFamily="18" charset="0"/>
              </a:rPr>
              <a:t>Nằm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sấp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chịu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đòn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trăm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sáu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trượng</a:t>
            </a:r>
            <a:endParaRPr lang="en-US" sz="4000" i="1" dirty="0">
              <a:latin typeface="Times New Roman" panose="02020603050405020304" pitchFamily="18" charset="0"/>
              <a:cs typeface="Times New Roman" panose="02020603050405020304" pitchFamily="18" charset="0"/>
            </a:endParaRPr>
          </a:p>
          <a:p>
            <a:pPr>
              <a:lnSpc>
                <a:spcPct val="200000"/>
              </a:lnSpc>
            </a:pPr>
            <a:r>
              <a:rPr lang="en-US" sz="4000" i="1" dirty="0">
                <a:latin typeface="Times New Roman" panose="02020603050405020304" pitchFamily="18" charset="0"/>
                <a:cs typeface="Times New Roman" panose="02020603050405020304" pitchFamily="18" charset="0"/>
              </a:rPr>
              <a:t>Kho </a:t>
            </a:r>
            <a:r>
              <a:rPr lang="en-US" sz="4000" i="1" dirty="0" err="1">
                <a:latin typeface="Times New Roman" panose="02020603050405020304" pitchFamily="18" charset="0"/>
                <a:cs typeface="Times New Roman" panose="02020603050405020304" pitchFamily="18" charset="0"/>
              </a:rPr>
              <a:t>tàng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đâu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thấy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thấy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mây</a:t>
            </a:r>
            <a:r>
              <a:rPr lang="en-US" sz="4000" i="1" dirty="0">
                <a:latin typeface="Times New Roman" panose="02020603050405020304" pitchFamily="18" charset="0"/>
                <a:cs typeface="Times New Roman" panose="02020603050405020304" pitchFamily="18" charset="0"/>
              </a:rPr>
              <a:t>!</a:t>
            </a:r>
          </a:p>
        </p:txBody>
      </p:sp>
      <p:cxnSp>
        <p:nvCxnSpPr>
          <p:cNvPr id="7" name="Straight Arrow Connector 6"/>
          <p:cNvCxnSpPr/>
          <p:nvPr/>
        </p:nvCxnSpPr>
        <p:spPr>
          <a:xfrm>
            <a:off x="6781800" y="800100"/>
            <a:ext cx="2286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067800" y="74979"/>
            <a:ext cx="8275320" cy="1323439"/>
          </a:xfrm>
          <a:prstGeom prst="rect">
            <a:avLst/>
          </a:prstGeom>
        </p:spPr>
        <p:txBody>
          <a:bodyPr wrap="square">
            <a:spAutoFit/>
          </a:bodyPr>
          <a:lstStyle/>
          <a:p>
            <a:pPr lvl="0" indent="182880" algn="just">
              <a:spcAft>
                <a:spcPts val="600"/>
              </a:spcAft>
              <a:defRPr/>
            </a:pPr>
            <a:r>
              <a:rPr lang="pt-BR"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Xác định địa điểm cất giữ kho báu (bãi bể Văn Lý).</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ight Brace 8"/>
          <p:cNvSpPr/>
          <p:nvPr/>
        </p:nvSpPr>
        <p:spPr>
          <a:xfrm>
            <a:off x="7772400" y="1961644"/>
            <a:ext cx="1066800" cy="2572256"/>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9144000" y="5758919"/>
            <a:ext cx="8458200" cy="1323439"/>
          </a:xfrm>
          <a:prstGeom prst="rect">
            <a:avLst/>
          </a:prstGeom>
        </p:spPr>
        <p:txBody>
          <a:bodyPr wrap="square">
            <a:spAutoFit/>
          </a:bodyPr>
          <a:lstStyle/>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 22 bước từ cành bên đông, bước 100 giây từ cành bên tây.</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ight Brace 10"/>
          <p:cNvSpPr/>
          <p:nvPr/>
        </p:nvSpPr>
        <p:spPr>
          <a:xfrm>
            <a:off x="8004810" y="5480164"/>
            <a:ext cx="1066800" cy="1644536"/>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9144000" y="7611457"/>
            <a:ext cx="8458200" cy="3247043"/>
          </a:xfrm>
          <a:prstGeom prst="rect">
            <a:avLst/>
          </a:prstGeom>
        </p:spPr>
        <p:txBody>
          <a:bodyPr wrap="square">
            <a:spAutoFit/>
          </a:bodyPr>
          <a:lstStyle/>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dấu hai điểm đông – tây, nối lại với nhau, đo từ chỗ đánh dấu theo đường thẳng 100 trượng chính là lối xuống hầm mộ có kho báu.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ight Brace 12"/>
          <p:cNvSpPr/>
          <p:nvPr/>
        </p:nvSpPr>
        <p:spPr>
          <a:xfrm>
            <a:off x="7772400" y="7947860"/>
            <a:ext cx="1066800" cy="1644536"/>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1500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animBg="1"/>
      <p:bldP spid="10" grpId="0"/>
      <p:bldP spid="11" grpId="0" animBg="1"/>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B54BF1-0C22-CC9A-95E5-2755CA11249D}"/>
              </a:ext>
            </a:extLst>
          </p:cNvPr>
          <p:cNvSpPr/>
          <p:nvPr/>
        </p:nvSpPr>
        <p:spPr>
          <a:xfrm>
            <a:off x="2020045" y="7239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b</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Chi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tiêu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biểu</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ounded Rectangle 6"/>
          <p:cNvSpPr/>
          <p:nvPr/>
        </p:nvSpPr>
        <p:spPr>
          <a:xfrm>
            <a:off x="10134600" y="4524631"/>
            <a:ext cx="3048000" cy="502920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tx1"/>
                </a:solidFill>
                <a:latin typeface="Times New Roman" panose="02020603050405020304" pitchFamily="18" charset="0"/>
                <a:cs typeface="Times New Roman" panose="02020603050405020304" pitchFamily="18" charset="0"/>
              </a:rPr>
              <a:t>Tìm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được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cửa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hầm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dẫn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xuống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báu</a:t>
            </a:r>
            <a:endPar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1D394E1B-C578-0FBE-47B1-067AE9E182C3}"/>
              </a:ext>
            </a:extLst>
          </p:cNvPr>
          <p:cNvSpPr/>
          <p:nvPr/>
        </p:nvSpPr>
        <p:spPr>
          <a:xfrm>
            <a:off x="609600" y="2095500"/>
            <a:ext cx="17068800" cy="2123658"/>
          </a:xfrm>
          <a:prstGeom prst="rect">
            <a:avLst/>
          </a:prstGeom>
        </p:spPr>
        <p:txBody>
          <a:bodyPr wrap="square">
            <a:spAutoFit/>
          </a:bodyPr>
          <a:lstStyle/>
          <a:p>
            <a:pPr lvl="0" indent="182880" algn="just">
              <a:spcAft>
                <a:spcPts val="600"/>
              </a:spcAft>
            </a:pPr>
            <a:r>
              <a:rPr kumimoji="0" lang="pt-B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pt-BR"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 tiết: </a:t>
            </a:r>
            <a:r>
              <a:rPr kumimoji="0" lang="pt-B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 dung các câu thơ trong bài thơ thất ngôn bát cú được ghép từ hai câu thơ in trên bốn chiếc đĩa cổ </a:t>
            </a:r>
            <a:r>
              <a:rPr kumimoji="0" lang="pt-B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pt-BR" sz="4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pt-BR"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giúp Kỳ Phát phán đoán hướng tìm kho báu </a:t>
            </a:r>
            <a:endParaRPr kumimoji="0" lang="pt-BR"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ounded Rectangle 5">
            <a:extLst>
              <a:ext uri="{FF2B5EF4-FFF2-40B4-BE49-F238E27FC236}">
                <a16:creationId xmlns:a16="http://schemas.microsoft.com/office/drawing/2014/main" id="{EA5BE27A-32C9-1C88-A87A-7054155A5617}"/>
              </a:ext>
            </a:extLst>
          </p:cNvPr>
          <p:cNvSpPr/>
          <p:nvPr/>
        </p:nvSpPr>
        <p:spPr>
          <a:xfrm>
            <a:off x="2514600" y="4577678"/>
            <a:ext cx="3048000" cy="50292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Ghép</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2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thơ</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trên</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4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chiếc</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đĩa</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thành</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1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bài</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thơ</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thất</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ngôn</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bát</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cú</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9" name="Freeform 4">
            <a:extLst>
              <a:ext uri="{FF2B5EF4-FFF2-40B4-BE49-F238E27FC236}">
                <a16:creationId xmlns:a16="http://schemas.microsoft.com/office/drawing/2014/main" id="{EF4E973E-E7A1-3957-0E17-2F4B6E9072E6}"/>
              </a:ext>
            </a:extLst>
          </p:cNvPr>
          <p:cNvSpPr/>
          <p:nvPr/>
        </p:nvSpPr>
        <p:spPr>
          <a:xfrm>
            <a:off x="228600" y="7696200"/>
            <a:ext cx="2586239" cy="2590800"/>
          </a:xfrm>
          <a:custGeom>
            <a:avLst/>
            <a:gdLst/>
            <a:ahLst/>
            <a:cxnLst/>
            <a:rect l="l" t="t" r="r" b="b"/>
            <a:pathLst>
              <a:path w="4107556" h="4114800">
                <a:moveTo>
                  <a:pt x="0" y="0"/>
                </a:moveTo>
                <a:lnTo>
                  <a:pt x="4107556" y="0"/>
                </a:lnTo>
                <a:lnTo>
                  <a:pt x="41075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Rounded Rectangle 7">
            <a:extLst>
              <a:ext uri="{FF2B5EF4-FFF2-40B4-BE49-F238E27FC236}">
                <a16:creationId xmlns:a16="http://schemas.microsoft.com/office/drawing/2014/main" id="{3720F55B-326E-CE93-BCDA-A271DACCC05A}"/>
              </a:ext>
            </a:extLst>
          </p:cNvPr>
          <p:cNvSpPr/>
          <p:nvPr/>
        </p:nvSpPr>
        <p:spPr>
          <a:xfrm>
            <a:off x="6286500" y="4577677"/>
            <a:ext cx="3124200" cy="502920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Lí</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giải</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nghĩa</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từng</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thơ</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đặc</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biệt</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Tây</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một</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trăm</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giây</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thẳng</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một</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dây</a:t>
            </a:r>
            <a:r>
              <a:rPr kumimoji="0" lang="en-US" sz="40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pic>
        <p:nvPicPr>
          <p:cNvPr id="11" name="Picture 10">
            <a:extLst>
              <a:ext uri="{FF2B5EF4-FFF2-40B4-BE49-F238E27FC236}">
                <a16:creationId xmlns:a16="http://schemas.microsoft.com/office/drawing/2014/main" id="{D9DD440B-4F92-DA19-A76B-C6274091041B}"/>
              </a:ext>
            </a:extLst>
          </p:cNvPr>
          <p:cNvPicPr>
            <a:picLocks noChangeAspect="1"/>
          </p:cNvPicPr>
          <p:nvPr/>
        </p:nvPicPr>
        <p:blipFill>
          <a:blip r:embed="rId6">
            <a:grayscl/>
          </a:blip>
          <a:stretch>
            <a:fillRect/>
          </a:stretch>
        </p:blipFill>
        <p:spPr>
          <a:xfrm>
            <a:off x="14148429" y="4991100"/>
            <a:ext cx="3523793" cy="3755461"/>
          </a:xfrm>
          <a:prstGeom prst="rect">
            <a:avLst/>
          </a:prstGeom>
        </p:spPr>
      </p:pic>
    </p:spTree>
    <p:extLst>
      <p:ext uri="{BB962C8B-B14F-4D97-AF65-F5344CB8AC3E}">
        <p14:creationId xmlns:p14="http://schemas.microsoft.com/office/powerpoint/2010/main" val="59456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48240564"/>
              </p:ext>
            </p:extLst>
          </p:nvPr>
        </p:nvGraphicFramePr>
        <p:xfrm>
          <a:off x="304800" y="3366739"/>
          <a:ext cx="17373600" cy="6592482"/>
        </p:xfrm>
        <a:graphic>
          <a:graphicData uri="http://schemas.openxmlformats.org/drawingml/2006/table">
            <a:tbl>
              <a:tblPr firstRow="1" firstCol="1" bandRow="1">
                <a:tableStyleId>{5C22544A-7EE6-4342-B048-85BDC9FD1C3A}</a:tableStyleId>
              </a:tblPr>
              <a:tblGrid>
                <a:gridCol w="6224650">
                  <a:extLst>
                    <a:ext uri="{9D8B030D-6E8A-4147-A177-3AD203B41FA5}">
                      <a16:colId xmlns:a16="http://schemas.microsoft.com/office/drawing/2014/main" val="2288479707"/>
                    </a:ext>
                  </a:extLst>
                </a:gridCol>
                <a:gridCol w="5353792">
                  <a:extLst>
                    <a:ext uri="{9D8B030D-6E8A-4147-A177-3AD203B41FA5}">
                      <a16:colId xmlns:a16="http://schemas.microsoft.com/office/drawing/2014/main" val="3311157894"/>
                    </a:ext>
                  </a:extLst>
                </a:gridCol>
                <a:gridCol w="5795158">
                  <a:extLst>
                    <a:ext uri="{9D8B030D-6E8A-4147-A177-3AD203B41FA5}">
                      <a16:colId xmlns:a16="http://schemas.microsoft.com/office/drawing/2014/main" val="2514118927"/>
                    </a:ext>
                  </a:extLst>
                </a:gridCol>
              </a:tblGrid>
              <a:tr h="1882635">
                <a:tc>
                  <a:txBody>
                    <a:bodyPr/>
                    <a:lstStyle/>
                    <a:p>
                      <a:pPr marL="0" marR="0" algn="ctr">
                        <a:lnSpc>
                          <a:spcPct val="115000"/>
                        </a:lnSpc>
                        <a:spcBef>
                          <a:spcPts val="0"/>
                        </a:spcBef>
                        <a:spcAft>
                          <a:spcPts val="600"/>
                        </a:spcAft>
                      </a:pPr>
                      <a:r>
                        <a:rPr lang="pt-BR" sz="4400" dirty="0">
                          <a:solidFill>
                            <a:schemeClr val="tx1"/>
                          </a:solidFill>
                          <a:effectLst/>
                          <a:latin typeface="Times New Roman" panose="02020603050405020304" pitchFamily="18" charset="0"/>
                          <a:cs typeface="Times New Roman" panose="02020603050405020304" pitchFamily="18" charset="0"/>
                        </a:rPr>
                        <a:t>Đặc điểm nhân vật thám tử trong truyện trinh thám</a:t>
                      </a:r>
                      <a:endPar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600"/>
                        </a:spcAft>
                      </a:pPr>
                      <a:r>
                        <a:rPr lang="pt-BR" sz="4400" dirty="0">
                          <a:solidFill>
                            <a:schemeClr val="tx1"/>
                          </a:solidFill>
                          <a:effectLst/>
                          <a:latin typeface="Times New Roman" panose="02020603050405020304" pitchFamily="18" charset="0"/>
                          <a:cs typeface="Times New Roman" panose="02020603050405020304" pitchFamily="18" charset="0"/>
                        </a:rPr>
                        <a:t>Sự thể hiện ở nhân vật Kỳ Phát</a:t>
                      </a:r>
                      <a:endPar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600"/>
                        </a:spcAft>
                      </a:pPr>
                      <a:r>
                        <a:rPr lang="pt-BR" sz="4400" dirty="0">
                          <a:solidFill>
                            <a:schemeClr val="tx1"/>
                          </a:solidFill>
                          <a:effectLst/>
                          <a:latin typeface="Times New Roman" panose="02020603050405020304" pitchFamily="18" charset="0"/>
                          <a:cs typeface="Times New Roman" panose="02020603050405020304" pitchFamily="18" charset="0"/>
                        </a:rPr>
                        <a:t>Nhận xét chung về</a:t>
                      </a:r>
                      <a:br>
                        <a:rPr lang="pt-BR" sz="4400" dirty="0">
                          <a:solidFill>
                            <a:schemeClr val="tx1"/>
                          </a:solidFill>
                          <a:effectLst/>
                          <a:latin typeface="Times New Roman" panose="02020603050405020304" pitchFamily="18" charset="0"/>
                          <a:cs typeface="Times New Roman" panose="02020603050405020304" pitchFamily="18" charset="0"/>
                        </a:rPr>
                      </a:br>
                      <a:r>
                        <a:rPr lang="pt-BR" sz="4400" dirty="0">
                          <a:solidFill>
                            <a:schemeClr val="tx1"/>
                          </a:solidFill>
                          <a:effectLst/>
                          <a:latin typeface="Times New Roman" panose="02020603050405020304" pitchFamily="18" charset="0"/>
                          <a:cs typeface="Times New Roman" panose="02020603050405020304" pitchFamily="18" charset="0"/>
                        </a:rPr>
                        <a:t>nhân vật Kỳ Phát</a:t>
                      </a:r>
                      <a:endPar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27933140"/>
                  </a:ext>
                </a:extLst>
              </a:tr>
              <a:tr h="593106">
                <a:tc>
                  <a:txBody>
                    <a:bodyPr/>
                    <a:lstStyle/>
                    <a:p>
                      <a:pPr marL="0" marR="0">
                        <a:lnSpc>
                          <a:spcPct val="115000"/>
                        </a:lnSpc>
                        <a:spcBef>
                          <a:spcPts val="0"/>
                        </a:spcBef>
                        <a:spcAft>
                          <a:spcPts val="600"/>
                        </a:spcAft>
                      </a:pPr>
                      <a:r>
                        <a:rPr lang="pt-BR" sz="4400" dirty="0">
                          <a:solidFill>
                            <a:schemeClr val="tx1"/>
                          </a:solidFill>
                          <a:effectLst/>
                          <a:latin typeface="Times New Roman" panose="02020603050405020304" pitchFamily="18" charset="0"/>
                          <a:cs typeface="Times New Roman" panose="02020603050405020304" pitchFamily="18" charset="0"/>
                        </a:rPr>
                        <a:t>Kĩ thuật điều tra</a:t>
                      </a:r>
                      <a:endPar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600"/>
                        </a:spcAft>
                      </a:pPr>
                      <a:r>
                        <a:rPr lang="pt-BR" sz="4400">
                          <a:solidFill>
                            <a:schemeClr val="tx1"/>
                          </a:solidFill>
                          <a:effectLst/>
                          <a:latin typeface="Times New Roman" panose="02020603050405020304" pitchFamily="18" charset="0"/>
                          <a:cs typeface="Times New Roman" panose="02020603050405020304" pitchFamily="18" charset="0"/>
                        </a:rPr>
                        <a:t>...</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marL="0" marR="0" algn="ctr">
                        <a:lnSpc>
                          <a:spcPct val="115000"/>
                        </a:lnSpc>
                        <a:spcBef>
                          <a:spcPts val="0"/>
                        </a:spcBef>
                        <a:spcAft>
                          <a:spcPts val="600"/>
                        </a:spcAft>
                      </a:pPr>
                      <a:r>
                        <a:rPr lang="pt-BR" sz="4400" dirty="0">
                          <a:solidFill>
                            <a:schemeClr val="tx1"/>
                          </a:solidFill>
                          <a:effectLst/>
                          <a:latin typeface="Times New Roman" panose="02020603050405020304" pitchFamily="18" charset="0"/>
                          <a:cs typeface="Times New Roman" panose="02020603050405020304" pitchFamily="18" charset="0"/>
                        </a:rPr>
                        <a:t>...</a:t>
                      </a:r>
                      <a:endPar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8634327"/>
                  </a:ext>
                </a:extLst>
              </a:tr>
              <a:tr h="1237870">
                <a:tc>
                  <a:txBody>
                    <a:bodyPr/>
                    <a:lstStyle/>
                    <a:p>
                      <a:pPr marL="0" marR="0">
                        <a:lnSpc>
                          <a:spcPct val="115000"/>
                        </a:lnSpc>
                        <a:spcBef>
                          <a:spcPts val="0"/>
                        </a:spcBef>
                        <a:spcAft>
                          <a:spcPts val="600"/>
                        </a:spcAft>
                      </a:pPr>
                      <a:r>
                        <a:rPr lang="pt-BR" sz="4400" dirty="0">
                          <a:solidFill>
                            <a:schemeClr val="tx1"/>
                          </a:solidFill>
                          <a:effectLst/>
                          <a:latin typeface="Times New Roman" panose="02020603050405020304" pitchFamily="18" charset="0"/>
                          <a:cs typeface="Times New Roman" panose="02020603050405020304" pitchFamily="18" charset="0"/>
                        </a:rPr>
                        <a:t>Khả năng quan sát tinh tường</a:t>
                      </a:r>
                      <a:endPar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600"/>
                        </a:spcAft>
                      </a:pPr>
                      <a:r>
                        <a:rPr lang="pt-BR" sz="4400">
                          <a:solidFill>
                            <a:schemeClr val="tx1"/>
                          </a:solidFill>
                          <a:effectLst/>
                          <a:latin typeface="Times New Roman" panose="02020603050405020304" pitchFamily="18" charset="0"/>
                          <a:cs typeface="Times New Roman" panose="02020603050405020304" pitchFamily="18" charset="0"/>
                        </a:rPr>
                        <a:t>...</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85369235"/>
                  </a:ext>
                </a:extLst>
              </a:tr>
              <a:tr h="1237870">
                <a:tc>
                  <a:txBody>
                    <a:bodyPr/>
                    <a:lstStyle/>
                    <a:p>
                      <a:pPr marL="0" marR="0">
                        <a:lnSpc>
                          <a:spcPct val="115000"/>
                        </a:lnSpc>
                        <a:spcBef>
                          <a:spcPts val="0"/>
                        </a:spcBef>
                        <a:spcAft>
                          <a:spcPts val="600"/>
                        </a:spcAft>
                      </a:pPr>
                      <a:r>
                        <a:rPr lang="pt-BR" sz="4400" dirty="0">
                          <a:solidFill>
                            <a:schemeClr val="tx1"/>
                          </a:solidFill>
                          <a:effectLst/>
                          <a:latin typeface="Times New Roman" panose="02020603050405020304" pitchFamily="18" charset="0"/>
                          <a:cs typeface="Times New Roman" panose="02020603050405020304" pitchFamily="18" charset="0"/>
                        </a:rPr>
                        <a:t>Khả năng phân tích, suy luận sắc bén</a:t>
                      </a:r>
                      <a:endPar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600"/>
                        </a:spcAft>
                      </a:pPr>
                      <a:r>
                        <a:rPr lang="pt-BR" sz="4400" dirty="0">
                          <a:solidFill>
                            <a:schemeClr val="tx1"/>
                          </a:solidFill>
                          <a:effectLst/>
                          <a:latin typeface="Times New Roman" panose="02020603050405020304" pitchFamily="18" charset="0"/>
                          <a:cs typeface="Times New Roman" panose="02020603050405020304" pitchFamily="18" charset="0"/>
                        </a:rPr>
                        <a:t>...</a:t>
                      </a:r>
                      <a:endPar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4048621461"/>
                  </a:ext>
                </a:extLst>
              </a:tr>
              <a:tr h="670470">
                <a:tc gridSpan="3">
                  <a:txBody>
                    <a:bodyPr/>
                    <a:lstStyle/>
                    <a:p>
                      <a:pPr marL="0" marR="0">
                        <a:lnSpc>
                          <a:spcPct val="115000"/>
                        </a:lnSpc>
                        <a:spcBef>
                          <a:spcPts val="0"/>
                        </a:spcBef>
                        <a:spcAft>
                          <a:spcPts val="600"/>
                        </a:spcAft>
                      </a:pP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xét</a:t>
                      </a:r>
                      <a:endPar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marL="0" marR="0" algn="ctr">
                        <a:lnSpc>
                          <a:spcPct val="115000"/>
                        </a:lnSpc>
                        <a:spcBef>
                          <a:spcPts val="0"/>
                        </a:spcBef>
                        <a:spcAft>
                          <a:spcPts val="600"/>
                        </a:spcAft>
                      </a:pPr>
                      <a:endPar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gn="ctr">
                        <a:lnSpc>
                          <a:spcPct val="115000"/>
                        </a:lnSpc>
                        <a:spcBef>
                          <a:spcPts val="0"/>
                        </a:spcBef>
                        <a:spcAft>
                          <a:spcPts val="600"/>
                        </a:spcAft>
                      </a:pPr>
                      <a:endPar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4390574"/>
                  </a:ext>
                </a:extLst>
              </a:tr>
            </a:tbl>
          </a:graphicData>
        </a:graphic>
      </p:graphicFrame>
      <p:sp>
        <p:nvSpPr>
          <p:cNvPr id="8" name="Rectangle 7">
            <a:extLst>
              <a:ext uri="{FF2B5EF4-FFF2-40B4-BE49-F238E27FC236}">
                <a16:creationId xmlns:a16="http://schemas.microsoft.com/office/drawing/2014/main" id="{E7B54BF1-0C22-CC9A-95E5-2755CA11249D}"/>
              </a:ext>
            </a:extLst>
          </p:cNvPr>
          <p:cNvSpPr/>
          <p:nvPr/>
        </p:nvSpPr>
        <p:spPr>
          <a:xfrm>
            <a:off x="2020045" y="7239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Nhân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vật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thám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tử</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Kỳ</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Phát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7B54BF1-0C22-CC9A-95E5-2755CA11249D}"/>
              </a:ext>
            </a:extLst>
          </p:cNvPr>
          <p:cNvSpPr/>
          <p:nvPr/>
        </p:nvSpPr>
        <p:spPr>
          <a:xfrm>
            <a:off x="2020045" y="1981629"/>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C00000"/>
                </a:solidFill>
                <a:effectLst/>
                <a:uLnTx/>
                <a:uFillTx/>
                <a:latin typeface="#9Slide05 Brannboll Ny" panose="02000000000000000000" pitchFamily="2" charset="0"/>
                <a:ea typeface="Cambria" panose="02040503050406030204" pitchFamily="18" charset="0"/>
                <a:cs typeface="Times New Roman" panose="02020603050405020304" pitchFamily="18" charset="0"/>
              </a:rPr>
              <a:t>Người</a:t>
            </a:r>
            <a:r>
              <a:rPr kumimoji="0" lang="en-US" sz="7200" b="1" i="0" u="none" strike="noStrike" kern="1200" cap="none" spc="0" normalizeH="0" baseline="0" noProof="0" dirty="0">
                <a:ln>
                  <a:noFill/>
                </a:ln>
                <a:solidFill>
                  <a:srgbClr val="C00000"/>
                </a:solidFill>
                <a:effectLst/>
                <a:uLnTx/>
                <a:uFillTx/>
                <a:latin typeface="#9Slide05 Brannboll Ny" panose="02000000000000000000" pitchFamily="2" charset="0"/>
                <a:ea typeface="Cambria" panose="020405030504060302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C00000"/>
                </a:solidFill>
                <a:effectLst/>
                <a:uLnTx/>
                <a:uFillTx/>
                <a:latin typeface="#9Slide05 Brannboll Ny" panose="02000000000000000000" pitchFamily="2" charset="0"/>
                <a:ea typeface="Cambria" panose="02040503050406030204" pitchFamily="18" charset="0"/>
                <a:cs typeface="Times New Roman" panose="02020603050405020304" pitchFamily="18" charset="0"/>
              </a:rPr>
              <a:t>giải</a:t>
            </a:r>
            <a:r>
              <a:rPr kumimoji="0" lang="en-US" sz="7200" b="1" i="0" u="none" strike="noStrike" kern="1200" cap="none" spc="0" normalizeH="0" noProof="0" dirty="0">
                <a:ln>
                  <a:noFill/>
                </a:ln>
                <a:solidFill>
                  <a:srgbClr val="C00000"/>
                </a:solidFill>
                <a:effectLst/>
                <a:uLnTx/>
                <a:uFillTx/>
                <a:latin typeface="#9Slide05 Brannboll Ny" panose="02000000000000000000" pitchFamily="2" charset="0"/>
                <a:ea typeface="Cambria" panose="02040503050406030204" pitchFamily="18" charset="0"/>
                <a:cs typeface="Times New Roman" panose="02020603050405020304" pitchFamily="18" charset="0"/>
              </a:rPr>
              <a:t> </a:t>
            </a:r>
            <a:r>
              <a:rPr kumimoji="0" lang="en-US" sz="7200" b="1" i="0" u="none" strike="noStrike" kern="1200" cap="none" spc="0" normalizeH="0" noProof="0" dirty="0" err="1">
                <a:ln>
                  <a:noFill/>
                </a:ln>
                <a:solidFill>
                  <a:srgbClr val="C00000"/>
                </a:solidFill>
                <a:effectLst/>
                <a:uLnTx/>
                <a:uFillTx/>
                <a:latin typeface="#9Slide05 Brannboll Ny" panose="02000000000000000000" pitchFamily="2" charset="0"/>
                <a:ea typeface="Cambria" panose="02040503050406030204" pitchFamily="18" charset="0"/>
                <a:cs typeface="Times New Roman" panose="02020603050405020304" pitchFamily="18" charset="0"/>
              </a:rPr>
              <a:t>mã</a:t>
            </a:r>
            <a:r>
              <a:rPr kumimoji="0" lang="en-US" sz="7200" b="1" i="0" u="none" strike="noStrike" kern="1200" cap="none" spc="0" normalizeH="0" noProof="0" dirty="0">
                <a:ln>
                  <a:noFill/>
                </a:ln>
                <a:solidFill>
                  <a:srgbClr val="C00000"/>
                </a:solidFill>
                <a:effectLst/>
                <a:uLnTx/>
                <a:uFillTx/>
                <a:latin typeface="#9Slide05 Brannboll Ny" panose="02000000000000000000" pitchFamily="2" charset="0"/>
                <a:ea typeface="Cambria" panose="02040503050406030204" pitchFamily="18" charset="0"/>
                <a:cs typeface="Times New Roman" panose="02020603050405020304" pitchFamily="18" charset="0"/>
              </a:rPr>
              <a:t> </a:t>
            </a:r>
            <a:r>
              <a:rPr kumimoji="0" lang="en-US" sz="7200" b="1" i="0" u="none" strike="noStrike" kern="1200" cap="none" spc="0" normalizeH="0" noProof="0" dirty="0" err="1">
                <a:ln>
                  <a:noFill/>
                </a:ln>
                <a:solidFill>
                  <a:srgbClr val="C00000"/>
                </a:solidFill>
                <a:effectLst/>
                <a:uLnTx/>
                <a:uFillTx/>
                <a:latin typeface="#9Slide05 Brannboll Ny" panose="02000000000000000000" pitchFamily="2" charset="0"/>
                <a:ea typeface="Cambria" panose="02040503050406030204" pitchFamily="18" charset="0"/>
                <a:cs typeface="Times New Roman" panose="02020603050405020304" pitchFamily="18" charset="0"/>
              </a:rPr>
              <a:t>bí</a:t>
            </a:r>
            <a:r>
              <a:rPr kumimoji="0" lang="en-US" sz="7200" b="1" i="0" u="none" strike="noStrike" kern="1200" cap="none" spc="0" normalizeH="0" noProof="0" dirty="0">
                <a:ln>
                  <a:noFill/>
                </a:ln>
                <a:solidFill>
                  <a:srgbClr val="C00000"/>
                </a:solidFill>
                <a:effectLst/>
                <a:uLnTx/>
                <a:uFillTx/>
                <a:latin typeface="#9Slide05 Brannboll Ny" panose="02000000000000000000" pitchFamily="2" charset="0"/>
                <a:ea typeface="Cambria" panose="02040503050406030204" pitchFamily="18" charset="0"/>
                <a:cs typeface="Times New Roman" panose="02020603050405020304" pitchFamily="18" charset="0"/>
              </a:rPr>
              <a:t> </a:t>
            </a:r>
            <a:r>
              <a:rPr kumimoji="0" lang="en-US" sz="7200" b="1" i="0" u="none" strike="noStrike" kern="1200" cap="none" spc="0" normalizeH="0" noProof="0" dirty="0" err="1">
                <a:ln>
                  <a:noFill/>
                </a:ln>
                <a:solidFill>
                  <a:srgbClr val="C00000"/>
                </a:solidFill>
                <a:effectLst/>
                <a:uLnTx/>
                <a:uFillTx/>
                <a:latin typeface="#9Slide05 Brannboll Ny" panose="02000000000000000000" pitchFamily="2" charset="0"/>
                <a:ea typeface="Cambria" panose="02040503050406030204" pitchFamily="18" charset="0"/>
                <a:cs typeface="Times New Roman" panose="02020603050405020304" pitchFamily="18" charset="0"/>
              </a:rPr>
              <a:t>ẩn</a:t>
            </a:r>
            <a:endParaRPr kumimoji="0" lang="en-US" sz="7200" b="1" i="1" u="none" strike="noStrike" kern="1200" cap="none" spc="0" normalizeH="0" baseline="0" noProof="0" dirty="0">
              <a:ln>
                <a:noFill/>
              </a:ln>
              <a:solidFill>
                <a:srgbClr val="C00000"/>
              </a:solidFill>
              <a:effectLst/>
              <a:uLnTx/>
              <a:uFillTx/>
              <a:latin typeface="#9Slide05 Brannboll Ny" panose="02000000000000000000" pitchFamily="2"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D7EA09C-D8EF-6273-6993-8437492D5CBF}"/>
              </a:ext>
            </a:extLst>
          </p:cNvPr>
          <p:cNvPicPr>
            <a:picLocks noChangeAspect="1"/>
          </p:cNvPicPr>
          <p:nvPr/>
        </p:nvPicPr>
        <p:blipFill>
          <a:blip r:embed="rId4"/>
          <a:stretch>
            <a:fillRect/>
          </a:stretch>
        </p:blipFill>
        <p:spPr>
          <a:xfrm>
            <a:off x="13831494" y="5639229"/>
            <a:ext cx="3883976" cy="5524500"/>
          </a:xfrm>
          <a:prstGeom prst="rect">
            <a:avLst/>
          </a:prstGeom>
        </p:spPr>
      </p:pic>
      <p:sp>
        <p:nvSpPr>
          <p:cNvPr id="7" name="Freeform 3">
            <a:extLst>
              <a:ext uri="{FF2B5EF4-FFF2-40B4-BE49-F238E27FC236}">
                <a16:creationId xmlns:a16="http://schemas.microsoft.com/office/drawing/2014/main" id="{BABD6364-DDE3-61C9-E2E9-CAAE71550F9C}"/>
              </a:ext>
            </a:extLst>
          </p:cNvPr>
          <p:cNvSpPr/>
          <p:nvPr/>
        </p:nvSpPr>
        <p:spPr>
          <a:xfrm>
            <a:off x="304800" y="-31173"/>
            <a:ext cx="3003504" cy="2571750"/>
          </a:xfrm>
          <a:custGeom>
            <a:avLst/>
            <a:gdLst/>
            <a:ahLst/>
            <a:cxnLst/>
            <a:rect l="l" t="t" r="r" b="b"/>
            <a:pathLst>
              <a:path w="4805606" h="4114800">
                <a:moveTo>
                  <a:pt x="0" y="0"/>
                </a:moveTo>
                <a:lnTo>
                  <a:pt x="4805606" y="0"/>
                </a:lnTo>
                <a:lnTo>
                  <a:pt x="480560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F6513EFF-1914-6AD0-9516-7315C3375108}"/>
              </a:ext>
            </a:extLst>
          </p:cNvPr>
          <p:cNvSpPr/>
          <p:nvPr/>
        </p:nvSpPr>
        <p:spPr>
          <a:xfrm>
            <a:off x="2028283" y="1420480"/>
            <a:ext cx="1624013" cy="190500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04476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42542900"/>
              </p:ext>
            </p:extLst>
          </p:nvPr>
        </p:nvGraphicFramePr>
        <p:xfrm>
          <a:off x="228600" y="190500"/>
          <a:ext cx="17602200" cy="9829800"/>
        </p:xfrm>
        <a:graphic>
          <a:graphicData uri="http://schemas.openxmlformats.org/drawingml/2006/table">
            <a:tbl>
              <a:tblPr firstRow="1" firstCol="1" bandRow="1">
                <a:tableStyleId>{5940675A-B579-460E-94D1-54222C63F5DA}</a:tableStyleId>
              </a:tblPr>
              <a:tblGrid>
                <a:gridCol w="3124200">
                  <a:extLst>
                    <a:ext uri="{9D8B030D-6E8A-4147-A177-3AD203B41FA5}">
                      <a16:colId xmlns:a16="http://schemas.microsoft.com/office/drawing/2014/main" val="3838644978"/>
                    </a:ext>
                  </a:extLst>
                </a:gridCol>
                <a:gridCol w="14478000">
                  <a:extLst>
                    <a:ext uri="{9D8B030D-6E8A-4147-A177-3AD203B41FA5}">
                      <a16:colId xmlns:a16="http://schemas.microsoft.com/office/drawing/2014/main" val="1605310739"/>
                    </a:ext>
                  </a:extLst>
                </a:gridCol>
              </a:tblGrid>
              <a:tr h="827130">
                <a:tc>
                  <a:txBody>
                    <a:bodyPr/>
                    <a:lstStyle/>
                    <a:p>
                      <a:pPr marL="0" marR="0" algn="ctr">
                        <a:lnSpc>
                          <a:spcPct val="100000"/>
                        </a:lnSpc>
                        <a:spcBef>
                          <a:spcPts val="0"/>
                        </a:spcBef>
                        <a:spcAft>
                          <a:spcPts val="600"/>
                        </a:spcAft>
                      </a:pPr>
                      <a:r>
                        <a:rPr lang="pt-BR" sz="4400" b="1" dirty="0">
                          <a:effectLst/>
                          <a:latin typeface="Times New Roman" panose="02020603050405020304" pitchFamily="18" charset="0"/>
                          <a:cs typeface="Times New Roman" panose="02020603050405020304" pitchFamily="18" charset="0"/>
                        </a:rPr>
                        <a:t>Đặc điểm</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58" marR="37758" marT="0" marB="0" anchor="ctr">
                    <a:solidFill>
                      <a:schemeClr val="accent1">
                        <a:lumMod val="20000"/>
                        <a:lumOff val="80000"/>
                      </a:schemeClr>
                    </a:solidFill>
                  </a:tcPr>
                </a:tc>
                <a:tc>
                  <a:txBody>
                    <a:bodyPr/>
                    <a:lstStyle/>
                    <a:p>
                      <a:pPr marL="0" marR="0" algn="ctr">
                        <a:lnSpc>
                          <a:spcPct val="100000"/>
                        </a:lnSpc>
                        <a:spcBef>
                          <a:spcPts val="0"/>
                        </a:spcBef>
                        <a:spcAft>
                          <a:spcPts val="600"/>
                        </a:spcAft>
                      </a:pPr>
                      <a:r>
                        <a:rPr lang="pt-BR" sz="4400" b="1" dirty="0">
                          <a:effectLst/>
                          <a:latin typeface="Times New Roman" panose="02020603050405020304" pitchFamily="18" charset="0"/>
                          <a:cs typeface="Times New Roman" panose="02020603050405020304" pitchFamily="18" charset="0"/>
                        </a:rPr>
                        <a:t>Bằng chứng</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58" marR="37758" marT="0" marB="0" anchor="ctr">
                    <a:solidFill>
                      <a:schemeClr val="accent1">
                        <a:lumMod val="20000"/>
                        <a:lumOff val="80000"/>
                      </a:schemeClr>
                    </a:solidFill>
                  </a:tcPr>
                </a:tc>
                <a:extLst>
                  <a:ext uri="{0D108BD9-81ED-4DB2-BD59-A6C34878D82A}">
                    <a16:rowId xmlns:a16="http://schemas.microsoft.com/office/drawing/2014/main" val="1566562925"/>
                  </a:ext>
                </a:extLst>
              </a:tr>
              <a:tr h="3000890">
                <a:tc>
                  <a:txBody>
                    <a:bodyPr/>
                    <a:lstStyle/>
                    <a:p>
                      <a:pPr marL="0" marR="0" algn="just">
                        <a:lnSpc>
                          <a:spcPct val="100000"/>
                        </a:lnSpc>
                        <a:spcBef>
                          <a:spcPts val="0"/>
                        </a:spcBef>
                        <a:spcAft>
                          <a:spcPts val="600"/>
                        </a:spcAft>
                      </a:pPr>
                      <a:r>
                        <a:rPr lang="pt-BR" sz="4400" b="1" dirty="0">
                          <a:effectLst/>
                          <a:latin typeface="Times New Roman" panose="02020603050405020304" pitchFamily="18" charset="0"/>
                          <a:cs typeface="Times New Roman" panose="02020603050405020304" pitchFamily="18" charset="0"/>
                        </a:rPr>
                        <a:t>Kĩ thuật điều tra vượt trội</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58" marR="37758" marT="0" marB="0">
                    <a:solidFill>
                      <a:schemeClr val="accent1">
                        <a:lumMod val="20000"/>
                        <a:lumOff val="80000"/>
                      </a:schemeClr>
                    </a:solidFill>
                  </a:tcPr>
                </a:tc>
                <a:tc>
                  <a:txBody>
                    <a:bodyPr/>
                    <a:lstStyle/>
                    <a:p>
                      <a:pPr marL="0" marR="0" algn="just">
                        <a:lnSpc>
                          <a:spcPct val="100000"/>
                        </a:lnSpc>
                        <a:spcBef>
                          <a:spcPts val="0"/>
                        </a:spcBef>
                        <a:spcAft>
                          <a:spcPts val="600"/>
                        </a:spcAft>
                      </a:pPr>
                      <a:r>
                        <a:rPr lang="pt-BR" sz="4400" dirty="0">
                          <a:effectLst/>
                          <a:latin typeface="Times New Roman" panose="02020603050405020304" pitchFamily="18" charset="0"/>
                          <a:cs typeface="Times New Roman" panose="02020603050405020304" pitchFamily="18" charset="0"/>
                        </a:rPr>
                        <a:t>- Điều tra </a:t>
                      </a:r>
                      <a:r>
                        <a:rPr lang="en-US" sz="4400" dirty="0" err="1">
                          <a:effectLst/>
                          <a:latin typeface="Times New Roman" panose="02020603050405020304" pitchFamily="18" charset="0"/>
                          <a:cs typeface="Times New Roman" panose="02020603050405020304" pitchFamily="18" charset="0"/>
                        </a:rPr>
                        <a:t>thông</a:t>
                      </a:r>
                      <a:r>
                        <a:rPr lang="en-US" sz="4400" baseline="0" dirty="0">
                          <a:effectLst/>
                          <a:latin typeface="Times New Roman" panose="02020603050405020304" pitchFamily="18" charset="0"/>
                          <a:cs typeface="Times New Roman" panose="02020603050405020304" pitchFamily="18" charset="0"/>
                        </a:rPr>
                        <a:t> tin </a:t>
                      </a:r>
                      <a:r>
                        <a:rPr lang="en-US" sz="4400" baseline="0" dirty="0" err="1">
                          <a:effectLst/>
                          <a:latin typeface="Times New Roman" panose="02020603050405020304" pitchFamily="18" charset="0"/>
                          <a:cs typeface="Times New Roman" panose="02020603050405020304" pitchFamily="18" charset="0"/>
                        </a:rPr>
                        <a:t>liên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quan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đến</a:t>
                      </a:r>
                      <a:r>
                        <a:rPr lang="en-US" sz="4400" baseline="0" dirty="0">
                          <a:effectLst/>
                          <a:latin typeface="Times New Roman" panose="02020603050405020304" pitchFamily="18" charset="0"/>
                          <a:cs typeface="Times New Roman" panose="02020603050405020304" pitchFamily="18" charset="0"/>
                        </a:rPr>
                        <a:t> 4 </a:t>
                      </a:r>
                      <a:r>
                        <a:rPr lang="en-US" sz="4400" baseline="0" dirty="0" err="1">
                          <a:effectLst/>
                          <a:latin typeface="Times New Roman" panose="02020603050405020304" pitchFamily="18" charset="0"/>
                          <a:cs typeface="Times New Roman" panose="02020603050405020304" pitchFamily="18" charset="0"/>
                        </a:rPr>
                        <a:t>chiếc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đĩa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cổ</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mà</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ông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tổ</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họ</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Đặng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để</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lại</a:t>
                      </a:r>
                      <a:endParaRPr lang="en-US" sz="44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pt-BR" sz="4400" dirty="0">
                          <a:effectLst/>
                          <a:latin typeface="Times New Roman" panose="02020603050405020304" pitchFamily="18" charset="0"/>
                          <a:cs typeface="Times New Roman" panose="02020603050405020304" pitchFamily="18" charset="0"/>
                        </a:rPr>
                        <a:t>- Sử dụng dây quả dọi từ hai cành cây hướng đông, tây để xác định vị trí dẫn đến kho báu</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58" marR="37758" marT="0" marB="0">
                    <a:solidFill>
                      <a:schemeClr val="bg1"/>
                    </a:solidFill>
                  </a:tcPr>
                </a:tc>
                <a:extLst>
                  <a:ext uri="{0D108BD9-81ED-4DB2-BD59-A6C34878D82A}">
                    <a16:rowId xmlns:a16="http://schemas.microsoft.com/office/drawing/2014/main" val="2502589810"/>
                  </a:ext>
                </a:extLst>
              </a:tr>
              <a:tr h="6001780">
                <a:tc>
                  <a:txBody>
                    <a:bodyPr/>
                    <a:lstStyle/>
                    <a:p>
                      <a:pPr marL="0" marR="0" algn="just">
                        <a:lnSpc>
                          <a:spcPct val="100000"/>
                        </a:lnSpc>
                        <a:spcBef>
                          <a:spcPts val="0"/>
                        </a:spcBef>
                        <a:spcAft>
                          <a:spcPts val="600"/>
                        </a:spcAft>
                      </a:pPr>
                      <a:r>
                        <a:rPr lang="pt-BR" sz="4400" b="1" dirty="0">
                          <a:effectLst/>
                          <a:latin typeface="Times New Roman" panose="02020603050405020304" pitchFamily="18" charset="0"/>
                          <a:cs typeface="Times New Roman" panose="02020603050405020304" pitchFamily="18" charset="0"/>
                        </a:rPr>
                        <a:t>Khả năng quan sát tinh tường, nhạy bén</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58" marR="37758" marT="0" marB="0">
                    <a:solidFill>
                      <a:schemeClr val="accent1">
                        <a:lumMod val="20000"/>
                        <a:lumOff val="80000"/>
                      </a:schemeClr>
                    </a:solidFill>
                  </a:tcPr>
                </a:tc>
                <a:tc>
                  <a:txBody>
                    <a:bodyPr/>
                    <a:lstStyle/>
                    <a:p>
                      <a:pPr marL="0" marR="0" algn="just">
                        <a:lnSpc>
                          <a:spcPct val="100000"/>
                        </a:lnSpc>
                        <a:spcBef>
                          <a:spcPts val="0"/>
                        </a:spcBef>
                        <a:spcAft>
                          <a:spcPts val="600"/>
                        </a:spcAft>
                      </a:pPr>
                      <a:r>
                        <a:rPr lang="pt-BR" sz="4400" dirty="0">
                          <a:effectLst/>
                          <a:latin typeface="Times New Roman" panose="02020603050405020304" pitchFamily="18" charset="0"/>
                          <a:cs typeface="Times New Roman" panose="02020603050405020304" pitchFamily="18" charset="0"/>
                        </a:rPr>
                        <a:t>- Quan sát </a:t>
                      </a:r>
                      <a:r>
                        <a:rPr lang="en-US" sz="4400" dirty="0" err="1">
                          <a:effectLst/>
                          <a:latin typeface="Times New Roman" panose="02020603050405020304" pitchFamily="18" charset="0"/>
                          <a:cs typeface="Times New Roman" panose="02020603050405020304" pitchFamily="18" charset="0"/>
                        </a:rPr>
                        <a:t>đia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hình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các</a:t>
                      </a:r>
                      <a:r>
                        <a:rPr lang="en-US" sz="4400" baseline="0" dirty="0">
                          <a:effectLst/>
                          <a:latin typeface="Times New Roman" panose="02020603050405020304" pitchFamily="18" charset="0"/>
                          <a:cs typeface="Times New Roman" panose="02020603050405020304" pitchFamily="18" charset="0"/>
                        </a:rPr>
                        <a:t> chi </a:t>
                      </a:r>
                      <a:r>
                        <a:rPr lang="en-US" sz="4400" baseline="0" dirty="0" err="1">
                          <a:effectLst/>
                          <a:latin typeface="Times New Roman" panose="02020603050405020304" pitchFamily="18" charset="0"/>
                          <a:cs typeface="Times New Roman" panose="02020603050405020304" pitchFamily="18" charset="0"/>
                        </a:rPr>
                        <a:t>tiết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không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gian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gian</a:t>
                      </a:r>
                      <a:r>
                        <a:rPr lang="en-US" sz="4400" baseline="0" dirty="0">
                          <a:effectLst/>
                          <a:latin typeface="Times New Roman" panose="02020603050405020304" pitchFamily="18" charset="0"/>
                          <a:cs typeface="Times New Roman" panose="02020603050405020304" pitchFamily="18" charset="0"/>
                        </a:rPr>
                        <a:t> (12 </a:t>
                      </a:r>
                      <a:r>
                        <a:rPr lang="en-US" sz="4400" baseline="0" dirty="0" err="1">
                          <a:effectLst/>
                          <a:latin typeface="Times New Roman" panose="02020603050405020304" pitchFamily="18" charset="0"/>
                          <a:cs typeface="Times New Roman" panose="02020603050405020304" pitchFamily="18" charset="0"/>
                        </a:rPr>
                        <a:t>giờ</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đêm</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ánh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trăng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khuya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quanh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khu</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cổ</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của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gia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tộc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họ</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Đặng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để</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liên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kết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với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nội</a:t>
                      </a:r>
                      <a:r>
                        <a:rPr lang="en-US" sz="4400" baseline="0" dirty="0">
                          <a:effectLst/>
                          <a:latin typeface="Times New Roman" panose="02020603050405020304" pitchFamily="18" charset="0"/>
                          <a:cs typeface="Times New Roman" panose="02020603050405020304" pitchFamily="18" charset="0"/>
                        </a:rPr>
                        <a:t> dung </a:t>
                      </a:r>
                      <a:r>
                        <a:rPr lang="en-US" sz="4400" baseline="0" dirty="0" err="1">
                          <a:effectLst/>
                          <a:latin typeface="Times New Roman" panose="02020603050405020304" pitchFamily="18" charset="0"/>
                          <a:cs typeface="Times New Roman" panose="02020603050405020304" pitchFamily="18" charset="0"/>
                        </a:rPr>
                        <a:t>bài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thơ</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luật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Đường</a:t>
                      </a:r>
                      <a:r>
                        <a:rPr lang="en-US" sz="4400" baseline="0" dirty="0">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600"/>
                        </a:spcAft>
                      </a:pP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Quan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sát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địa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thế</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của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cây</a:t>
                      </a:r>
                      <a:r>
                        <a:rPr lang="en-US" sz="4400" baseline="0" dirty="0">
                          <a:effectLst/>
                          <a:latin typeface="Times New Roman" panose="02020603050405020304" pitchFamily="18" charset="0"/>
                          <a:cs typeface="Times New Roman" panose="02020603050405020304" pitchFamily="18" charset="0"/>
                        </a:rPr>
                        <a:t> ở </a:t>
                      </a:r>
                      <a:r>
                        <a:rPr lang="en-US" sz="4400" baseline="0" dirty="0" err="1">
                          <a:effectLst/>
                          <a:latin typeface="Times New Roman" panose="02020603050405020304" pitchFamily="18" charset="0"/>
                          <a:cs typeface="Times New Roman" panose="02020603050405020304" pitchFamily="18" charset="0"/>
                        </a:rPr>
                        <a:t>khu</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để</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xác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định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hai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bên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tả</a:t>
                      </a:r>
                      <a:r>
                        <a:rPr lang="en-US" sz="4400" baseline="0" dirty="0">
                          <a:effectLst/>
                          <a:latin typeface="Times New Roman" panose="02020603050405020304" pitchFamily="18" charset="0"/>
                          <a:cs typeface="Times New Roman" panose="02020603050405020304" pitchFamily="18" charset="0"/>
                        </a:rPr>
                        <a:t> - </a:t>
                      </a:r>
                      <a:r>
                        <a:rPr lang="en-US" sz="4400" baseline="0" dirty="0" err="1">
                          <a:effectLst/>
                          <a:latin typeface="Times New Roman" panose="02020603050405020304" pitchFamily="18" charset="0"/>
                          <a:cs typeface="Times New Roman" panose="02020603050405020304" pitchFamily="18" charset="0"/>
                        </a:rPr>
                        <a:t>hữu</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từ</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cành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cây</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đâm</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ra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hai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hướng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đông</a:t>
                      </a:r>
                      <a:r>
                        <a:rPr lang="en-US" sz="4400" baseline="0" dirty="0">
                          <a:effectLst/>
                          <a:latin typeface="Times New Roman" panose="02020603050405020304" pitchFamily="18" charset="0"/>
                          <a:cs typeface="Times New Roman" panose="02020603050405020304" pitchFamily="18" charset="0"/>
                        </a:rPr>
                        <a:t> – </a:t>
                      </a:r>
                      <a:r>
                        <a:rPr lang="en-US" sz="4400" baseline="0" dirty="0" err="1">
                          <a:effectLst/>
                          <a:latin typeface="Times New Roman" panose="02020603050405020304" pitchFamily="18" charset="0"/>
                          <a:cs typeface="Times New Roman" panose="02020603050405020304" pitchFamily="18" charset="0"/>
                        </a:rPr>
                        <a:t>tây</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như</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lời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bài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thơ</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đã</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báo</a:t>
                      </a:r>
                      <a:r>
                        <a:rPr lang="en-US" sz="4400" baseline="0" dirty="0">
                          <a:effectLst/>
                          <a:latin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pt-BR" sz="4400" dirty="0">
                          <a:effectLst/>
                          <a:latin typeface="Times New Roman" panose="02020603050405020304" pitchFamily="18" charset="0"/>
                          <a:cs typeface="Times New Roman" panose="02020603050405020304" pitchFamily="18" charset="0"/>
                        </a:rPr>
                        <a:t>- Quan sát từng dấu vết nhỏ trên đường vào hầm mộ</a:t>
                      </a:r>
                      <a:r>
                        <a:rPr lang="pt-BR" sz="4400" baseline="0" dirty="0">
                          <a:effectLst/>
                          <a:latin typeface="Times New Roman" panose="02020603050405020304" pitchFamily="18" charset="0"/>
                          <a:cs typeface="Times New Roman" panose="02020603050405020304" pitchFamily="18" charset="0"/>
                        </a:rPr>
                        <a:t> và đưa ra phán đoán chính xác về việc Đặng Bá Vy và tên Nghé đã vào hầm mộ từ trước.</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58" marR="37758" marT="0" marB="0">
                    <a:solidFill>
                      <a:schemeClr val="bg1"/>
                    </a:solidFill>
                  </a:tcPr>
                </a:tc>
                <a:extLst>
                  <a:ext uri="{0D108BD9-81ED-4DB2-BD59-A6C34878D82A}">
                    <a16:rowId xmlns:a16="http://schemas.microsoft.com/office/drawing/2014/main" val="238073378"/>
                  </a:ext>
                </a:extLst>
              </a:tr>
            </a:tbl>
          </a:graphicData>
        </a:graphic>
      </p:graphicFrame>
    </p:spTree>
    <p:extLst>
      <p:ext uri="{BB962C8B-B14F-4D97-AF65-F5344CB8AC3E}">
        <p14:creationId xmlns:p14="http://schemas.microsoft.com/office/powerpoint/2010/main" val="226157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28570585"/>
              </p:ext>
            </p:extLst>
          </p:nvPr>
        </p:nvGraphicFramePr>
        <p:xfrm>
          <a:off x="228600" y="190500"/>
          <a:ext cx="17907000" cy="9906000"/>
        </p:xfrm>
        <a:graphic>
          <a:graphicData uri="http://schemas.openxmlformats.org/drawingml/2006/table">
            <a:tbl>
              <a:tblPr firstRow="1" firstCol="1" bandRow="1">
                <a:tableStyleId>{5940675A-B579-460E-94D1-54222C63F5DA}</a:tableStyleId>
              </a:tblPr>
              <a:tblGrid>
                <a:gridCol w="3178299">
                  <a:extLst>
                    <a:ext uri="{9D8B030D-6E8A-4147-A177-3AD203B41FA5}">
                      <a16:colId xmlns:a16="http://schemas.microsoft.com/office/drawing/2014/main" val="3838644978"/>
                    </a:ext>
                  </a:extLst>
                </a:gridCol>
                <a:gridCol w="14728701">
                  <a:extLst>
                    <a:ext uri="{9D8B030D-6E8A-4147-A177-3AD203B41FA5}">
                      <a16:colId xmlns:a16="http://schemas.microsoft.com/office/drawing/2014/main" val="1605310739"/>
                    </a:ext>
                  </a:extLst>
                </a:gridCol>
              </a:tblGrid>
              <a:tr h="685493">
                <a:tc>
                  <a:txBody>
                    <a:bodyPr/>
                    <a:lstStyle/>
                    <a:p>
                      <a:pPr marL="0" marR="0" algn="ctr">
                        <a:lnSpc>
                          <a:spcPct val="100000"/>
                        </a:lnSpc>
                        <a:spcBef>
                          <a:spcPts val="0"/>
                        </a:spcBef>
                        <a:spcAft>
                          <a:spcPts val="600"/>
                        </a:spcAft>
                      </a:pPr>
                      <a:r>
                        <a:rPr lang="pt-BR" sz="4000" b="1" dirty="0">
                          <a:effectLst/>
                          <a:latin typeface="Times New Roman" panose="02020603050405020304" pitchFamily="18" charset="0"/>
                          <a:cs typeface="Times New Roman" panose="02020603050405020304" pitchFamily="18" charset="0"/>
                        </a:rPr>
                        <a:t>Đặc điểm</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58" marR="37758" marT="0" marB="0" anchor="ctr">
                    <a:solidFill>
                      <a:schemeClr val="accent1">
                        <a:lumMod val="20000"/>
                        <a:lumOff val="80000"/>
                      </a:schemeClr>
                    </a:solidFill>
                  </a:tcPr>
                </a:tc>
                <a:tc>
                  <a:txBody>
                    <a:bodyPr/>
                    <a:lstStyle/>
                    <a:p>
                      <a:pPr marL="0" marR="0" algn="ctr">
                        <a:lnSpc>
                          <a:spcPct val="100000"/>
                        </a:lnSpc>
                        <a:spcBef>
                          <a:spcPts val="0"/>
                        </a:spcBef>
                        <a:spcAft>
                          <a:spcPts val="600"/>
                        </a:spcAft>
                      </a:pPr>
                      <a:r>
                        <a:rPr lang="pt-BR" sz="4000" b="1" dirty="0">
                          <a:effectLst/>
                          <a:latin typeface="Times New Roman" panose="02020603050405020304" pitchFamily="18" charset="0"/>
                          <a:cs typeface="Times New Roman" panose="02020603050405020304" pitchFamily="18" charset="0"/>
                        </a:rPr>
                        <a:t>Bằng chứng</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58" marR="37758" marT="0" marB="0" anchor="ctr">
                    <a:solidFill>
                      <a:schemeClr val="accent1">
                        <a:lumMod val="20000"/>
                        <a:lumOff val="80000"/>
                      </a:schemeClr>
                    </a:solidFill>
                  </a:tcPr>
                </a:tc>
                <a:extLst>
                  <a:ext uri="{0D108BD9-81ED-4DB2-BD59-A6C34878D82A}">
                    <a16:rowId xmlns:a16="http://schemas.microsoft.com/office/drawing/2014/main" val="1566562925"/>
                  </a:ext>
                </a:extLst>
              </a:tr>
              <a:tr h="4617459">
                <a:tc>
                  <a:txBody>
                    <a:bodyPr/>
                    <a:lstStyle/>
                    <a:p>
                      <a:pPr marL="0" marR="0" algn="just">
                        <a:lnSpc>
                          <a:spcPct val="100000"/>
                        </a:lnSpc>
                        <a:spcBef>
                          <a:spcPts val="0"/>
                        </a:spcBef>
                        <a:spcAft>
                          <a:spcPts val="600"/>
                        </a:spcAft>
                      </a:pPr>
                      <a:r>
                        <a:rPr lang="pt-BR" sz="4000" b="1" dirty="0">
                          <a:effectLst/>
                          <a:latin typeface="Times New Roman" panose="02020603050405020304" pitchFamily="18" charset="0"/>
                          <a:cs typeface="Times New Roman" panose="02020603050405020304" pitchFamily="18" charset="0"/>
                        </a:rPr>
                        <a:t>Khả năng phân tích, suy luận sắc bén</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58" marR="37758" marT="0" marB="0">
                    <a:solidFill>
                      <a:schemeClr val="accent1">
                        <a:lumMod val="20000"/>
                        <a:lumOff val="80000"/>
                      </a:schemeClr>
                    </a:solidFill>
                  </a:tcPr>
                </a:tc>
                <a:tc>
                  <a:txBody>
                    <a:bodyPr/>
                    <a:lstStyle/>
                    <a:p>
                      <a:pPr marL="0" marR="0" algn="just">
                        <a:lnSpc>
                          <a:spcPct val="100000"/>
                        </a:lnSpc>
                        <a:spcBef>
                          <a:spcPts val="0"/>
                        </a:spcBef>
                        <a:spcAft>
                          <a:spcPts val="600"/>
                        </a:spcAft>
                      </a:pPr>
                      <a:r>
                        <a:rPr lang="pt-BR" sz="4000" dirty="0">
                          <a:effectLst/>
                          <a:latin typeface="Times New Roman" panose="02020603050405020304" pitchFamily="18" charset="0"/>
                          <a:cs typeface="Times New Roman" panose="02020603050405020304" pitchFamily="18" charset="0"/>
                        </a:rPr>
                        <a:t>-</a:t>
                      </a:r>
                      <a:r>
                        <a:rPr lang="pt-BR" sz="4000" baseline="0" dirty="0">
                          <a:effectLst/>
                          <a:latin typeface="Times New Roman" panose="02020603050405020304" pitchFamily="18" charset="0"/>
                          <a:cs typeface="Times New Roman" panose="02020603050405020304" pitchFamily="18" charset="0"/>
                        </a:rPr>
                        <a:t> </a:t>
                      </a:r>
                      <a:r>
                        <a:rPr lang="pt-BR" sz="4000" dirty="0">
                          <a:effectLst/>
                          <a:latin typeface="Times New Roman" panose="02020603050405020304" pitchFamily="18" charset="0"/>
                          <a:cs typeface="Times New Roman" panose="02020603050405020304" pitchFamily="18" charset="0"/>
                        </a:rPr>
                        <a:t>Phân tích, suy luận,</a:t>
                      </a:r>
                      <a:r>
                        <a:rPr lang="pt-BR" sz="4000" baseline="0" dirty="0">
                          <a:effectLst/>
                          <a:latin typeface="Times New Roman" panose="02020603050405020304" pitchFamily="18" charset="0"/>
                          <a:cs typeface="Times New Roman" panose="02020603050405020304" pitchFamily="18" charset="0"/>
                        </a:rPr>
                        <a:t> </a:t>
                      </a:r>
                      <a:r>
                        <a:rPr lang="pt-BR" sz="4000" dirty="0">
                          <a:effectLst/>
                          <a:latin typeface="Times New Roman" panose="02020603050405020304" pitchFamily="18" charset="0"/>
                          <a:cs typeface="Times New Roman" panose="02020603050405020304" pitchFamily="18" charset="0"/>
                        </a:rPr>
                        <a:t>giải mã được các chi tiết quan trọng</a:t>
                      </a:r>
                      <a:r>
                        <a:rPr lang="pt-BR" sz="4000" baseline="0" dirty="0">
                          <a:effectLst/>
                          <a:latin typeface="Times New Roman" panose="02020603050405020304" pitchFamily="18" charset="0"/>
                          <a:cs typeface="Times New Roman" panose="02020603050405020304" pitchFamily="18" charset="0"/>
                        </a:rPr>
                        <a:t> trong bài thơ </a:t>
                      </a:r>
                      <a:r>
                        <a:rPr lang="pt-BR" sz="4000" baseline="0" dirty="0">
                          <a:effectLst/>
                          <a:latin typeface="Times New Roman" panose="02020603050405020304" pitchFamily="18" charset="0"/>
                          <a:cs typeface="Times New Roman" panose="02020603050405020304" pitchFamily="18" charset="0"/>
                          <a:sym typeface="Wingdings" panose="05000000000000000000" pitchFamily="2" charset="2"/>
                        </a:rPr>
                        <a:t> </a:t>
                      </a:r>
                      <a:r>
                        <a:rPr lang="pt-BR" sz="4000" dirty="0">
                          <a:effectLst/>
                          <a:latin typeface="Times New Roman" panose="02020603050405020304" pitchFamily="18" charset="0"/>
                          <a:cs typeface="Times New Roman" panose="02020603050405020304" pitchFamily="18" charset="0"/>
                        </a:rPr>
                        <a:t>Kỳ Phát xác định đúng đường vào hầm mộ</a:t>
                      </a:r>
                      <a:endParaRPr lang="en-US" sz="40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pt-BR" sz="4000" dirty="0">
                          <a:effectLst/>
                          <a:latin typeface="Times New Roman" panose="02020603050405020304" pitchFamily="18" charset="0"/>
                          <a:cs typeface="Times New Roman" panose="02020603050405020304" pitchFamily="18" charset="0"/>
                        </a:rPr>
                        <a:t>- Liên</a:t>
                      </a:r>
                      <a:r>
                        <a:rPr lang="pt-BR" sz="4000" baseline="0" dirty="0">
                          <a:effectLst/>
                          <a:latin typeface="Times New Roman" panose="02020603050405020304" pitchFamily="18" charset="0"/>
                          <a:cs typeface="Times New Roman" panose="02020603050405020304" pitchFamily="18" charset="0"/>
                        </a:rPr>
                        <a:t> kết được thông tin bí ẩn, khó lí giải trong câu thơ “Tây một trăm giây, thẳng một dây” với quá trình viên cố đạo người Tây giúp ông tổ họ Đặng tìm ra kho báu </a:t>
                      </a:r>
                      <a:r>
                        <a:rPr lang="pt-BR" sz="4000" baseline="0" dirty="0">
                          <a:effectLst/>
                          <a:latin typeface="Times New Roman" panose="02020603050405020304" pitchFamily="18" charset="0"/>
                          <a:cs typeface="Times New Roman" panose="02020603050405020304" pitchFamily="18" charset="0"/>
                          <a:sym typeface="Wingdings" panose="05000000000000000000" pitchFamily="2" charset="2"/>
                        </a:rPr>
                        <a:t> đưa ra suy luận về việc tính khoảng cách theo 100s đồng hồ.</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58" marR="37758" marT="0" marB="0">
                    <a:solidFill>
                      <a:schemeClr val="bg1"/>
                    </a:solidFill>
                  </a:tcPr>
                </a:tc>
                <a:extLst>
                  <a:ext uri="{0D108BD9-81ED-4DB2-BD59-A6C34878D82A}">
                    <a16:rowId xmlns:a16="http://schemas.microsoft.com/office/drawing/2014/main" val="1844622165"/>
                  </a:ext>
                </a:extLst>
              </a:tr>
              <a:tr h="4603048">
                <a:tc>
                  <a:txBody>
                    <a:bodyPr/>
                    <a:lstStyle/>
                    <a:p>
                      <a:pPr marL="0" marR="0" algn="just">
                        <a:lnSpc>
                          <a:spcPct val="100000"/>
                        </a:lnSpc>
                        <a:spcBef>
                          <a:spcPts val="0"/>
                        </a:spcBef>
                        <a:spcAft>
                          <a:spcPts val="600"/>
                        </a:spcAft>
                      </a:pPr>
                      <a:r>
                        <a:rPr lang="en-US"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4000" b="1" baseline="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baseline="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xét</a:t>
                      </a:r>
                      <a:endPar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758" marR="37758" marT="0" marB="0">
                    <a:solidFill>
                      <a:schemeClr val="accent1">
                        <a:lumMod val="20000"/>
                        <a:lumOff val="80000"/>
                      </a:schemeClr>
                    </a:solidFill>
                  </a:tcPr>
                </a:tc>
                <a:tc>
                  <a:txBody>
                    <a:bodyPr/>
                    <a:lstStyle/>
                    <a:p>
                      <a:pPr marL="0" marR="0" algn="just">
                        <a:lnSpc>
                          <a:spcPct val="100000"/>
                        </a:lnSpc>
                        <a:spcBef>
                          <a:spcPts val="0"/>
                        </a:spcBef>
                        <a:spcAft>
                          <a:spcPts val="600"/>
                        </a:spcAft>
                      </a:pPr>
                      <a:r>
                        <a:rPr lang="pt-BR" sz="4000" dirty="0">
                          <a:effectLst/>
                          <a:latin typeface="Times New Roman" panose="02020603050405020304" pitchFamily="18" charset="0"/>
                          <a:cs typeface="Times New Roman" panose="02020603050405020304" pitchFamily="18" charset="0"/>
                        </a:rPr>
                        <a:t>-</a:t>
                      </a:r>
                      <a:r>
                        <a:rPr lang="pt-BR" sz="4000" baseline="0" dirty="0">
                          <a:effectLst/>
                          <a:latin typeface="Times New Roman" panose="02020603050405020304" pitchFamily="18" charset="0"/>
                          <a:cs typeface="Times New Roman" panose="02020603050405020304" pitchFamily="18" charset="0"/>
                        </a:rPr>
                        <a:t> T</a:t>
                      </a:r>
                      <a:r>
                        <a:rPr lang="pt-BR" sz="4000" dirty="0">
                          <a:effectLst/>
                          <a:latin typeface="Times New Roman" panose="02020603050405020304" pitchFamily="18" charset="0"/>
                          <a:cs typeface="Times New Roman" panose="02020603050405020304" pitchFamily="18" charset="0"/>
                        </a:rPr>
                        <a:t>hể hiện </a:t>
                      </a:r>
                      <a:r>
                        <a:rPr lang="pt-BR" sz="4000" b="1" dirty="0">
                          <a:effectLst/>
                          <a:latin typeface="Times New Roman" panose="02020603050405020304" pitchFamily="18" charset="0"/>
                          <a:cs typeface="Times New Roman" panose="02020603050405020304" pitchFamily="18" charset="0"/>
                        </a:rPr>
                        <a:t>đầy</a:t>
                      </a:r>
                      <a:r>
                        <a:rPr lang="pt-BR" sz="4000" b="1" baseline="0" dirty="0">
                          <a:effectLst/>
                          <a:latin typeface="Times New Roman" panose="02020603050405020304" pitchFamily="18" charset="0"/>
                          <a:cs typeface="Times New Roman" panose="02020603050405020304" pitchFamily="18" charset="0"/>
                        </a:rPr>
                        <a:t> đủ</a:t>
                      </a:r>
                      <a:r>
                        <a:rPr lang="pt-BR" sz="4000" b="1" dirty="0">
                          <a:effectLst/>
                          <a:latin typeface="Times New Roman" panose="02020603050405020304" pitchFamily="18" charset="0"/>
                          <a:cs typeface="Times New Roman" panose="02020603050405020304" pitchFamily="18" charset="0"/>
                        </a:rPr>
                        <a:t> đặc điểm của một người thám tử tài năng</a:t>
                      </a:r>
                      <a:r>
                        <a:rPr lang="pt-BR" sz="4000" dirty="0">
                          <a:effectLst/>
                          <a:latin typeface="Times New Roman" panose="02020603050405020304" pitchFamily="18" charset="0"/>
                          <a:cs typeface="Times New Roman" panose="02020603050405020304" pitchFamily="18" charset="0"/>
                        </a:rPr>
                        <a:t>:</a:t>
                      </a:r>
                      <a:r>
                        <a:rPr lang="pt-BR" sz="4000" baseline="0" dirty="0">
                          <a:effectLst/>
                          <a:latin typeface="Times New Roman" panose="02020603050405020304" pitchFamily="18" charset="0"/>
                          <a:cs typeface="Times New Roman" panose="02020603050405020304" pitchFamily="18" charset="0"/>
                        </a:rPr>
                        <a:t> </a:t>
                      </a:r>
                      <a:r>
                        <a:rPr lang="pt-BR" sz="4000" dirty="0">
                          <a:effectLst/>
                          <a:latin typeface="Times New Roman" panose="02020603050405020304" pitchFamily="18" charset="0"/>
                          <a:cs typeface="Times New Roman" panose="02020603050405020304" pitchFamily="18" charset="0"/>
                        </a:rPr>
                        <a:t>Khả năng suy luận, phân tích, phán đoán, sự dứt khoát trong hành động,...</a:t>
                      </a:r>
                      <a:endParaRPr lang="en-US" sz="40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pt-BR" sz="4000" dirty="0">
                          <a:effectLst/>
                          <a:latin typeface="Times New Roman" panose="02020603050405020304" pitchFamily="18" charset="0"/>
                          <a:cs typeface="Times New Roman" panose="02020603050405020304" pitchFamily="18" charset="0"/>
                        </a:rPr>
                        <a:t>-</a:t>
                      </a:r>
                      <a:r>
                        <a:rPr lang="pt-BR" sz="4000" baseline="0" dirty="0">
                          <a:effectLst/>
                          <a:latin typeface="Times New Roman" panose="02020603050405020304" pitchFamily="18" charset="0"/>
                          <a:cs typeface="Times New Roman" panose="02020603050405020304" pitchFamily="18" charset="0"/>
                        </a:rPr>
                        <a:t> B</a:t>
                      </a:r>
                      <a:r>
                        <a:rPr lang="pt-BR" sz="4000" dirty="0">
                          <a:effectLst/>
                          <a:latin typeface="Times New Roman" panose="02020603050405020304" pitchFamily="18" charset="0"/>
                          <a:cs typeface="Times New Roman" panose="02020603050405020304" pitchFamily="18" charset="0"/>
                        </a:rPr>
                        <a:t>ộc lộ những </a:t>
                      </a:r>
                      <a:r>
                        <a:rPr lang="pt-BR" sz="4000" b="1" dirty="0">
                          <a:effectLst/>
                          <a:latin typeface="Times New Roman" panose="02020603050405020304" pitchFamily="18" charset="0"/>
                          <a:cs typeface="Times New Roman" panose="02020603050405020304" pitchFamily="18" charset="0"/>
                        </a:rPr>
                        <a:t>phẩm chất đáng quý </a:t>
                      </a:r>
                      <a:r>
                        <a:rPr lang="pt-BR" sz="4000" dirty="0">
                          <a:effectLst/>
                          <a:latin typeface="Times New Roman" panose="02020603050405020304" pitchFamily="18" charset="0"/>
                          <a:cs typeface="Times New Roman" panose="02020603050405020304" pitchFamily="18" charset="0"/>
                        </a:rPr>
                        <a:t>như: Dũng cảm, kiên trì, bền bỉ trước những thách thức, khó khăn trên hành trình đi tìm sự thật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58" marR="37758" marT="0" marB="0">
                    <a:solidFill>
                      <a:schemeClr val="bg1"/>
                    </a:solidFill>
                  </a:tcPr>
                </a:tc>
                <a:extLst>
                  <a:ext uri="{0D108BD9-81ED-4DB2-BD59-A6C34878D82A}">
                    <a16:rowId xmlns:a16="http://schemas.microsoft.com/office/drawing/2014/main" val="2535511010"/>
                  </a:ext>
                </a:extLst>
              </a:tr>
            </a:tbl>
          </a:graphicData>
        </a:graphic>
      </p:graphicFrame>
    </p:spTree>
    <p:extLst>
      <p:ext uri="{BB962C8B-B14F-4D97-AF65-F5344CB8AC3E}">
        <p14:creationId xmlns:p14="http://schemas.microsoft.com/office/powerpoint/2010/main" val="152088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7467600" y="3467100"/>
            <a:ext cx="9372600" cy="2862322"/>
          </a:xfrm>
          <a:prstGeom prst="rect">
            <a:avLst/>
          </a:prstGeom>
          <a:noFill/>
        </p:spPr>
        <p:txBody>
          <a:bodyPr wrap="square">
            <a:spAutoFit/>
          </a:bodyPr>
          <a:lstStyle/>
          <a:p>
            <a:pPr lvl="0" algn="ctr">
              <a:defRPr/>
            </a:pPr>
            <a:r>
              <a:rPr lang="en-US" sz="6000" dirty="0">
                <a:solidFill>
                  <a:srgbClr val="C00000"/>
                </a:solidFill>
                <a:latin typeface="#9Slide07 IcielCrocante" panose="02000000000000000000" pitchFamily="2" charset="0"/>
                <a:cs typeface="Times New Roman" panose="02020603050405020304" pitchFamily="18" charset="0"/>
              </a:rPr>
              <a:t>3. </a:t>
            </a:r>
          </a:p>
          <a:p>
            <a:pPr lvl="0" algn="ctr">
              <a:defRPr/>
            </a:pPr>
            <a:r>
              <a:rPr lang="en-US" sz="6000" dirty="0" err="1">
                <a:solidFill>
                  <a:srgbClr val="C00000"/>
                </a:solidFill>
                <a:latin typeface="#9Slide07 IcielCrocante" panose="02000000000000000000" pitchFamily="2" charset="0"/>
                <a:cs typeface="Times New Roman" panose="02020603050405020304" pitchFamily="18" charset="0"/>
              </a:rPr>
              <a:t>lời</a:t>
            </a:r>
            <a:r>
              <a:rPr lang="en-US" sz="6000" dirty="0">
                <a:solidFill>
                  <a:srgbClr val="C00000"/>
                </a:solidFill>
                <a:latin typeface="#9Slide07 IcielCrocante" panose="02000000000000000000" pitchFamily="2" charset="0"/>
                <a:cs typeface="Times New Roman" panose="02020603050405020304" pitchFamily="18" charset="0"/>
              </a:rPr>
              <a:t> </a:t>
            </a:r>
            <a:r>
              <a:rPr lang="en-US" sz="6000" dirty="0" err="1">
                <a:solidFill>
                  <a:srgbClr val="C00000"/>
                </a:solidFill>
                <a:latin typeface="#9Slide07 IcielCrocante" panose="02000000000000000000" pitchFamily="2" charset="0"/>
                <a:cs typeface="Times New Roman" panose="02020603050405020304" pitchFamily="18" charset="0"/>
              </a:rPr>
              <a:t>người</a:t>
            </a:r>
            <a:r>
              <a:rPr lang="en-US" sz="6000" dirty="0">
                <a:solidFill>
                  <a:srgbClr val="C00000"/>
                </a:solidFill>
                <a:latin typeface="#9Slide07 IcielCrocante" panose="02000000000000000000" pitchFamily="2" charset="0"/>
                <a:cs typeface="Times New Roman" panose="02020603050405020304" pitchFamily="18" charset="0"/>
              </a:rPr>
              <a:t> </a:t>
            </a:r>
            <a:r>
              <a:rPr lang="en-US" sz="6000" dirty="0" err="1">
                <a:solidFill>
                  <a:srgbClr val="C00000"/>
                </a:solidFill>
                <a:latin typeface="#9Slide07 IcielCrocante" panose="02000000000000000000" pitchFamily="2" charset="0"/>
                <a:cs typeface="Times New Roman" panose="02020603050405020304" pitchFamily="18" charset="0"/>
              </a:rPr>
              <a:t>kể</a:t>
            </a:r>
            <a:r>
              <a:rPr lang="en-US" sz="6000" dirty="0">
                <a:solidFill>
                  <a:srgbClr val="C00000"/>
                </a:solidFill>
                <a:latin typeface="#9Slide07 IcielCrocante" panose="02000000000000000000" pitchFamily="2" charset="0"/>
                <a:cs typeface="Times New Roman" panose="02020603050405020304" pitchFamily="18" charset="0"/>
              </a:rPr>
              <a:t> </a:t>
            </a:r>
            <a:r>
              <a:rPr lang="en-US" sz="6000" dirty="0" err="1">
                <a:solidFill>
                  <a:srgbClr val="C00000"/>
                </a:solidFill>
                <a:latin typeface="#9Slide07 IcielCrocante" panose="02000000000000000000" pitchFamily="2" charset="0"/>
                <a:cs typeface="Times New Roman" panose="02020603050405020304" pitchFamily="18" charset="0"/>
              </a:rPr>
              <a:t>chuyện</a:t>
            </a:r>
            <a:r>
              <a:rPr lang="en-US" sz="6000" dirty="0">
                <a:solidFill>
                  <a:srgbClr val="C00000"/>
                </a:solidFill>
                <a:latin typeface="#9Slide07 IcielCrocante" panose="02000000000000000000" pitchFamily="2" charset="0"/>
                <a:cs typeface="Times New Roman" panose="02020603050405020304" pitchFamily="18" charset="0"/>
              </a:rPr>
              <a:t>, </a:t>
            </a:r>
            <a:r>
              <a:rPr lang="en-US" sz="6000" dirty="0" err="1">
                <a:solidFill>
                  <a:srgbClr val="C00000"/>
                </a:solidFill>
                <a:latin typeface="#9Slide07 IcielCrocante" panose="02000000000000000000" pitchFamily="2" charset="0"/>
                <a:cs typeface="Times New Roman" panose="02020603050405020304" pitchFamily="18" charset="0"/>
              </a:rPr>
              <a:t>lời</a:t>
            </a:r>
            <a:r>
              <a:rPr lang="en-US" sz="6000" dirty="0">
                <a:solidFill>
                  <a:srgbClr val="C00000"/>
                </a:solidFill>
                <a:latin typeface="#9Slide07 IcielCrocante" panose="02000000000000000000" pitchFamily="2" charset="0"/>
                <a:cs typeface="Times New Roman" panose="02020603050405020304" pitchFamily="18" charset="0"/>
              </a:rPr>
              <a:t> </a:t>
            </a:r>
            <a:r>
              <a:rPr lang="en-US" sz="6000" dirty="0" err="1">
                <a:solidFill>
                  <a:srgbClr val="C00000"/>
                </a:solidFill>
                <a:latin typeface="#9Slide07 IcielCrocante" panose="02000000000000000000" pitchFamily="2" charset="0"/>
                <a:cs typeface="Times New Roman" panose="02020603050405020304" pitchFamily="18" charset="0"/>
              </a:rPr>
              <a:t>nhân</a:t>
            </a:r>
            <a:r>
              <a:rPr lang="en-US" sz="6000" dirty="0">
                <a:solidFill>
                  <a:srgbClr val="C00000"/>
                </a:solidFill>
                <a:latin typeface="#9Slide07 IcielCrocante" panose="02000000000000000000" pitchFamily="2" charset="0"/>
                <a:cs typeface="Times New Roman" panose="02020603050405020304" pitchFamily="18" charset="0"/>
              </a:rPr>
              <a:t> </a:t>
            </a:r>
            <a:r>
              <a:rPr lang="en-US" sz="6000" dirty="0" err="1">
                <a:solidFill>
                  <a:srgbClr val="C00000"/>
                </a:solidFill>
                <a:latin typeface="#9Slide07 IcielCrocante" panose="02000000000000000000" pitchFamily="2" charset="0"/>
                <a:cs typeface="Times New Roman" panose="02020603050405020304" pitchFamily="18" charset="0"/>
              </a:rPr>
              <a:t>vật</a:t>
            </a:r>
            <a:r>
              <a:rPr lang="en-US" sz="6000" dirty="0">
                <a:solidFill>
                  <a:srgbClr val="C00000"/>
                </a:solidFill>
                <a:latin typeface="#9Slide07 IcielCrocante" panose="02000000000000000000" pitchFamily="2" charset="0"/>
                <a:cs typeface="Times New Roman" panose="02020603050405020304" pitchFamily="18" charset="0"/>
              </a:rPr>
              <a:t> </a:t>
            </a:r>
            <a:r>
              <a:rPr lang="en-US" sz="6000" dirty="0" err="1">
                <a:solidFill>
                  <a:srgbClr val="C00000"/>
                </a:solidFill>
                <a:latin typeface="#9Slide07 IcielCrocante" panose="02000000000000000000" pitchFamily="2" charset="0"/>
                <a:cs typeface="Times New Roman" panose="02020603050405020304" pitchFamily="18" charset="0"/>
              </a:rPr>
              <a:t>và</a:t>
            </a:r>
            <a:r>
              <a:rPr lang="en-US" sz="6000" dirty="0">
                <a:solidFill>
                  <a:srgbClr val="C00000"/>
                </a:solidFill>
                <a:latin typeface="#9Slide07 IcielCrocante" panose="02000000000000000000" pitchFamily="2" charset="0"/>
                <a:cs typeface="Times New Roman" panose="02020603050405020304" pitchFamily="18" charset="0"/>
              </a:rPr>
              <a:t> </a:t>
            </a:r>
            <a:r>
              <a:rPr lang="en-US" sz="6000" dirty="0" err="1">
                <a:solidFill>
                  <a:srgbClr val="C00000"/>
                </a:solidFill>
                <a:latin typeface="#9Slide07 IcielCrocante" panose="02000000000000000000" pitchFamily="2" charset="0"/>
                <a:cs typeface="Times New Roman" panose="02020603050405020304" pitchFamily="18" charset="0"/>
              </a:rPr>
              <a:t>ngôi</a:t>
            </a:r>
            <a:r>
              <a:rPr lang="en-US" sz="6000" dirty="0">
                <a:solidFill>
                  <a:srgbClr val="C00000"/>
                </a:solidFill>
                <a:latin typeface="#9Slide07 IcielCrocante" panose="02000000000000000000" pitchFamily="2" charset="0"/>
                <a:cs typeface="Times New Roman" panose="02020603050405020304" pitchFamily="18" charset="0"/>
              </a:rPr>
              <a:t> </a:t>
            </a:r>
            <a:r>
              <a:rPr lang="en-US" sz="6000" dirty="0" err="1">
                <a:solidFill>
                  <a:srgbClr val="C00000"/>
                </a:solidFill>
                <a:latin typeface="#9Slide07 IcielCrocante" panose="02000000000000000000" pitchFamily="2" charset="0"/>
                <a:cs typeface="Times New Roman" panose="02020603050405020304" pitchFamily="18" charset="0"/>
              </a:rPr>
              <a:t>kể</a:t>
            </a:r>
            <a:endParaRPr lang="en-US" sz="6000" dirty="0">
              <a:solidFill>
                <a:srgbClr val="C00000"/>
              </a:solidFill>
              <a:latin typeface="#9Slide07 IcielCrocante" panose="02000000000000000000" pitchFamily="2" charset="0"/>
              <a:cs typeface="Times New Roman" panose="02020603050405020304" pitchFamily="18" charset="0"/>
            </a:endParaRPr>
          </a:p>
        </p:txBody>
      </p:sp>
      <p:sp>
        <p:nvSpPr>
          <p:cNvPr id="2" name="Freeform 3">
            <a:extLst>
              <a:ext uri="{FF2B5EF4-FFF2-40B4-BE49-F238E27FC236}">
                <a16:creationId xmlns:a16="http://schemas.microsoft.com/office/drawing/2014/main" id="{7713C565-F03B-30D8-C404-C3E421EE44FC}"/>
              </a:ext>
            </a:extLst>
          </p:cNvPr>
          <p:cNvSpPr/>
          <p:nvPr/>
        </p:nvSpPr>
        <p:spPr>
          <a:xfrm>
            <a:off x="457200" y="464661"/>
            <a:ext cx="6117582" cy="9357677"/>
          </a:xfrm>
          <a:custGeom>
            <a:avLst/>
            <a:gdLst/>
            <a:ahLst/>
            <a:cxnLst/>
            <a:rect l="l" t="t" r="r" b="b"/>
            <a:pathLst>
              <a:path w="3637095" h="5563433">
                <a:moveTo>
                  <a:pt x="0" y="0"/>
                </a:moveTo>
                <a:lnTo>
                  <a:pt x="3637094" y="0"/>
                </a:lnTo>
                <a:lnTo>
                  <a:pt x="3637094" y="5563433"/>
                </a:lnTo>
                <a:lnTo>
                  <a:pt x="0" y="556343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74711635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B54BF1-0C22-CC9A-95E5-2755CA11249D}"/>
              </a:ext>
            </a:extLst>
          </p:cNvPr>
          <p:cNvSpPr/>
          <p:nvPr/>
        </p:nvSpPr>
        <p:spPr>
          <a:xfrm>
            <a:off x="2020045" y="7239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kể</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chuyện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nhân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vật</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151A876C-457C-62F3-A7BB-A70EF3B55775}"/>
              </a:ext>
            </a:extLst>
          </p:cNvPr>
          <p:cNvSpPr/>
          <p:nvPr/>
        </p:nvSpPr>
        <p:spPr>
          <a:xfrm>
            <a:off x="0" y="7361872"/>
            <a:ext cx="6324600" cy="2925127"/>
          </a:xfrm>
          <a:custGeom>
            <a:avLst/>
            <a:gdLst/>
            <a:ahLst/>
            <a:cxnLst/>
            <a:rect l="l" t="t" r="r" b="b"/>
            <a:pathLst>
              <a:path w="8412234" h="3890658">
                <a:moveTo>
                  <a:pt x="0" y="0"/>
                </a:moveTo>
                <a:lnTo>
                  <a:pt x="8412234" y="0"/>
                </a:lnTo>
                <a:lnTo>
                  <a:pt x="8412234" y="3890658"/>
                </a:lnTo>
                <a:lnTo>
                  <a:pt x="0" y="389065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40906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89286833"/>
              </p:ext>
            </p:extLst>
          </p:nvPr>
        </p:nvGraphicFramePr>
        <p:xfrm>
          <a:off x="381000" y="289560"/>
          <a:ext cx="17754600" cy="9707880"/>
        </p:xfrm>
        <a:graphic>
          <a:graphicData uri="http://schemas.openxmlformats.org/drawingml/2006/table">
            <a:tbl>
              <a:tblPr firstRow="1" bandRow="1">
                <a:tableStyleId>{5940675A-B579-460E-94D1-54222C63F5DA}</a:tableStyleId>
              </a:tblPr>
              <a:tblGrid>
                <a:gridCol w="6248400">
                  <a:extLst>
                    <a:ext uri="{9D8B030D-6E8A-4147-A177-3AD203B41FA5}">
                      <a16:colId xmlns:a16="http://schemas.microsoft.com/office/drawing/2014/main" val="1116626916"/>
                    </a:ext>
                  </a:extLst>
                </a:gridCol>
                <a:gridCol w="6096000">
                  <a:extLst>
                    <a:ext uri="{9D8B030D-6E8A-4147-A177-3AD203B41FA5}">
                      <a16:colId xmlns:a16="http://schemas.microsoft.com/office/drawing/2014/main" val="2299788706"/>
                    </a:ext>
                  </a:extLst>
                </a:gridCol>
                <a:gridCol w="5410200">
                  <a:extLst>
                    <a:ext uri="{9D8B030D-6E8A-4147-A177-3AD203B41FA5}">
                      <a16:colId xmlns:a16="http://schemas.microsoft.com/office/drawing/2014/main" val="957375289"/>
                    </a:ext>
                  </a:extLst>
                </a:gridCol>
              </a:tblGrid>
              <a:tr h="12368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Lời người kể chuyện</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Lời nhân vật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Tác dụng của việc sử dụng kết hợp</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722948241"/>
                  </a:ext>
                </a:extLst>
              </a:tr>
              <a:tr h="7708990">
                <a:tc>
                  <a:txBody>
                    <a:bodyPr/>
                    <a:lstStyle/>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Chàng bỗng tự nhiên nói.</a:t>
                      </a:r>
                      <a:endPar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Rồi chàng hắng giọng ngâm to bài thơ bát cú.</a:t>
                      </a:r>
                      <a:endPar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Kỳ Phát chạy lại ... leo ra một cành.</a:t>
                      </a:r>
                      <a:endPar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Kỳ Phát lại trèo sang ... lấy que đánh dấu.</a:t>
                      </a:r>
                      <a:endPar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Ra dáng ngẫm nghĩ, ...phía đông hai mươi hai bước.</a:t>
                      </a:r>
                      <a:endPar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Kỳ Phát bèn cùng Liên Ty ...nối liền hai chỗ đánh dấu.</a:t>
                      </a:r>
                      <a:endPar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tc>
                  <a:txBody>
                    <a:bodyPr/>
                    <a:lstStyle/>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Các ông “đứng ngắm cây” xem có thấy gì không?</a:t>
                      </a:r>
                      <a:endPar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Tôi để ý trăng bây giờ bị lấp sau thân cây. </a:t>
                      </a:r>
                      <a:endPar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Đó là “Nguyệt lão giấu mình”. ... hai cành cây ấy.</a:t>
                      </a:r>
                      <a:endPar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Phải rồi, cành bên đông và cành bên tây.</a:t>
                      </a:r>
                      <a:endPar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“Đông hai ....” ...Một trăm giây là gì?</a:t>
                      </a:r>
                      <a:endParaRPr kumimoji="0" lang="en-US"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Là một trăm giây đồng hồ, ...cách giấu của này rồi ư?</a:t>
                      </a:r>
                      <a:endParaRPr lang="en-US" sz="4000" i="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Mô tả cụ thể các hành động, sự việc diễn ra </a:t>
                      </a:r>
                      <a:r>
                        <a:rPr kumimoji="0" lang="pt-BR"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pt-BR"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người đọc như được thấy tận mắt chặng hành trình khám phá lối vào ngôi mộ cổ.</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Thể hiện suy nghĩ, quá trình tư duy, suy luận của Kỳ Phát.</a:t>
                      </a:r>
                    </a:p>
                    <a:p>
                      <a:pPr marL="0" marR="0" lvl="0" indent="182880" algn="just" defTabSz="914400" rtl="0" eaLnBrk="1" fontAlgn="auto" latinLnBrk="0" hangingPunct="1">
                        <a:lnSpc>
                          <a:spcPct val="100000"/>
                        </a:lnSpc>
                        <a:spcBef>
                          <a:spcPts val="0"/>
                        </a:spcBef>
                        <a:spcAft>
                          <a:spcPts val="600"/>
                        </a:spcAft>
                        <a:buClrTx/>
                        <a:buSzTx/>
                        <a:buFontTx/>
                        <a:buNone/>
                        <a:tabLst/>
                        <a:defRPr/>
                      </a:pPr>
                      <a:r>
                        <a:rPr kumimoji="0" lang="pt-BR"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Khẳng định vai trò quan trọng của Kỳ Phát trong suốt tiến trình tìm kho báu.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205483037"/>
                  </a:ext>
                </a:extLst>
              </a:tr>
            </a:tbl>
          </a:graphicData>
        </a:graphic>
      </p:graphicFrame>
    </p:spTree>
    <p:extLst>
      <p:ext uri="{BB962C8B-B14F-4D97-AF65-F5344CB8AC3E}">
        <p14:creationId xmlns:p14="http://schemas.microsoft.com/office/powerpoint/2010/main" val="158893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381000" y="791170"/>
            <a:ext cx="17221200" cy="1846659"/>
          </a:xfrm>
          <a:prstGeom prst="rect">
            <a:avLst/>
          </a:prstGeom>
        </p:spPr>
        <p:txBody>
          <a:bodyPr wrap="square">
            <a:spAutoFit/>
          </a:bodyPr>
          <a:lstStyle/>
          <a:p>
            <a:pPr indent="182880" algn="ctr">
              <a:spcAft>
                <a:spcPts val="600"/>
              </a:spcAft>
            </a:pPr>
            <a:r>
              <a:rPr lang="en-US" sz="6600" b="1" dirty="0" err="1">
                <a:solidFill>
                  <a:srgbClr val="C00000"/>
                </a:solidFill>
                <a:latin typeface="#9Slide05 Brannboll Ny" panose="02000000000000000000" pitchFamily="2" charset="0"/>
                <a:cs typeface="Times New Roman" panose="02020603050405020304" pitchFamily="18" charset="0"/>
              </a:rPr>
              <a:t>Thảo</a:t>
            </a:r>
            <a:r>
              <a:rPr lang="en-US" sz="6600" b="1" dirty="0">
                <a:solidFill>
                  <a:srgbClr val="C00000"/>
                </a:solidFill>
                <a:latin typeface="#9Slide05 Brannboll Ny" panose="02000000000000000000" pitchFamily="2" charset="0"/>
                <a:cs typeface="Times New Roman" panose="02020603050405020304" pitchFamily="18" charset="0"/>
              </a:rPr>
              <a:t> </a:t>
            </a:r>
            <a:r>
              <a:rPr lang="en-US" sz="6600" b="1" dirty="0" err="1">
                <a:solidFill>
                  <a:srgbClr val="C00000"/>
                </a:solidFill>
                <a:latin typeface="#9Slide05 Brannboll Ny" panose="02000000000000000000" pitchFamily="2" charset="0"/>
                <a:cs typeface="Times New Roman" panose="02020603050405020304" pitchFamily="18" charset="0"/>
              </a:rPr>
              <a:t>luận</a:t>
            </a:r>
            <a:r>
              <a:rPr lang="en-US" sz="6600" b="1" dirty="0">
                <a:solidFill>
                  <a:srgbClr val="C00000"/>
                </a:solidFill>
                <a:latin typeface="#9Slide05 Brannboll Ny" panose="02000000000000000000" pitchFamily="2" charset="0"/>
                <a:cs typeface="Times New Roman" panose="02020603050405020304" pitchFamily="18" charset="0"/>
              </a:rPr>
              <a:t> </a:t>
            </a:r>
            <a:r>
              <a:rPr lang="en-US" sz="6600" b="1" dirty="0" err="1">
                <a:solidFill>
                  <a:srgbClr val="C00000"/>
                </a:solidFill>
                <a:latin typeface="#9Slide05 Brannboll Ny" panose="02000000000000000000" pitchFamily="2" charset="0"/>
                <a:cs typeface="Times New Roman" panose="02020603050405020304" pitchFamily="18" charset="0"/>
              </a:rPr>
              <a:t>nhanh</a:t>
            </a:r>
            <a:r>
              <a:rPr lang="en-US" sz="6600" b="1" dirty="0">
                <a:solidFill>
                  <a:srgbClr val="C00000"/>
                </a:solidFill>
                <a:latin typeface="#9Slide05 Brannboll Ny" panose="02000000000000000000" pitchFamily="2" charset="0"/>
                <a:cs typeface="Times New Roman" panose="02020603050405020304" pitchFamily="18" charset="0"/>
              </a:rPr>
              <a:t>:</a:t>
            </a:r>
            <a:r>
              <a:rPr lang="en-US" sz="6600" b="1" dirty="0">
                <a:solidFill>
                  <a:srgbClr val="000000"/>
                </a:solidFill>
                <a:latin typeface="Times New Roman" panose="02020603050405020304" pitchFamily="18" charset="0"/>
                <a:cs typeface="Times New Roman" panose="02020603050405020304" pitchFamily="18" charset="0"/>
              </a:rPr>
              <a:t> </a:t>
            </a:r>
            <a:r>
              <a:rPr lang="vi-VN" sz="4800" dirty="0">
                <a:solidFill>
                  <a:srgbClr val="000000"/>
                </a:solidFill>
                <a:latin typeface="Times New Roman" panose="02020603050405020304" pitchFamily="18" charset="0"/>
                <a:cs typeface="Times New Roman" panose="02020603050405020304" pitchFamily="18" charset="0"/>
              </a:rPr>
              <a:t>Cho biết tác dụng của việc thám tử Kỳ Phát đọc to bài thơ thất ngôn bát cú.</a:t>
            </a:r>
          </a:p>
        </p:txBody>
      </p:sp>
      <p:sp>
        <p:nvSpPr>
          <p:cNvPr id="7" name="Rounded Rectangle 6"/>
          <p:cNvSpPr/>
          <p:nvPr/>
        </p:nvSpPr>
        <p:spPr>
          <a:xfrm>
            <a:off x="5227320" y="3848100"/>
            <a:ext cx="3230880" cy="50292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182880" algn="just">
              <a:spcAft>
                <a:spcPts val="600"/>
              </a:spcAft>
            </a:pPr>
            <a:r>
              <a:rPr lang="pt-BR"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Từng bước hướng dẫn nhà họ Đặng, đưa họ vào hành trình khám phá bí ẩn cùng.</a:t>
            </a:r>
          </a:p>
        </p:txBody>
      </p:sp>
      <p:sp>
        <p:nvSpPr>
          <p:cNvPr id="11" name="Rounded Rectangle 10"/>
          <p:cNvSpPr/>
          <p:nvPr/>
        </p:nvSpPr>
        <p:spPr>
          <a:xfrm>
            <a:off x="8915400" y="3848100"/>
            <a:ext cx="4038600" cy="50292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182880" algn="just">
              <a:spcAft>
                <a:spcPts val="600"/>
              </a:spcAft>
            </a:pPr>
            <a:r>
              <a:rPr lang="pt-BR"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Giúp tăng sự hứng thú, kịch tính, tạo nên một không khí bí ẩn xung quanh khu lăng mộ của gia tộc họ Đặng.</a:t>
            </a:r>
            <a:endPar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ounded Rectangle 13"/>
          <p:cNvSpPr/>
          <p:nvPr/>
        </p:nvSpPr>
        <p:spPr>
          <a:xfrm>
            <a:off x="13411200" y="3848100"/>
            <a:ext cx="3276600" cy="50292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182880" algn="just">
              <a:spcAft>
                <a:spcPts val="600"/>
              </a:spcAft>
            </a:pPr>
            <a:r>
              <a:rPr lang="pt-BR"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Giúp khẳng định vai trò, tầm quan trọng của thám tử Kỳ Phát</a:t>
            </a:r>
            <a:endParaRPr lang="en-US" sz="4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8"/>
          <p:cNvSpPr/>
          <p:nvPr/>
        </p:nvSpPr>
        <p:spPr>
          <a:xfrm>
            <a:off x="1569720" y="3855720"/>
            <a:ext cx="3200400" cy="50292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182880" algn="just">
              <a:spcAft>
                <a:spcPts val="600"/>
              </a:spcAft>
            </a:pPr>
            <a:r>
              <a:rPr lang="pt-BR"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Khẳng định bài thơ là tấm bản đồ nơi cất giữ kho báu.</a:t>
            </a:r>
          </a:p>
        </p:txBody>
      </p:sp>
      <p:sp>
        <p:nvSpPr>
          <p:cNvPr id="3" name="Freeform 2">
            <a:extLst>
              <a:ext uri="{FF2B5EF4-FFF2-40B4-BE49-F238E27FC236}">
                <a16:creationId xmlns:a16="http://schemas.microsoft.com/office/drawing/2014/main" id="{F36CF562-3B71-D2EC-3AED-BB132D28F0F8}"/>
              </a:ext>
            </a:extLst>
          </p:cNvPr>
          <p:cNvSpPr/>
          <p:nvPr/>
        </p:nvSpPr>
        <p:spPr>
          <a:xfrm>
            <a:off x="0" y="7361872"/>
            <a:ext cx="6324600" cy="2925127"/>
          </a:xfrm>
          <a:custGeom>
            <a:avLst/>
            <a:gdLst/>
            <a:ahLst/>
            <a:cxnLst/>
            <a:rect l="l" t="t" r="r" b="b"/>
            <a:pathLst>
              <a:path w="8412234" h="3890658">
                <a:moveTo>
                  <a:pt x="0" y="0"/>
                </a:moveTo>
                <a:lnTo>
                  <a:pt x="8412234" y="0"/>
                </a:lnTo>
                <a:lnTo>
                  <a:pt x="8412234" y="3890658"/>
                </a:lnTo>
                <a:lnTo>
                  <a:pt x="0" y="389065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91953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1" grpId="0" animBg="1"/>
      <p:bldP spid="14"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4" name="Rectangle 3"/>
          <p:cNvSpPr/>
          <p:nvPr/>
        </p:nvSpPr>
        <p:spPr>
          <a:xfrm>
            <a:off x="838200" y="2324100"/>
            <a:ext cx="16535400" cy="808619"/>
          </a:xfrm>
          <a:prstGeom prst="rect">
            <a:avLst/>
          </a:prstGeom>
        </p:spPr>
        <p:txBody>
          <a:bodyPr wrap="square">
            <a:spAutoFit/>
          </a:bodyPr>
          <a:lstStyle/>
          <a:p>
            <a:pPr indent="182880" algn="just">
              <a:lnSpc>
                <a:spcPct val="115000"/>
              </a:lnSpc>
              <a:spcAft>
                <a:spcPts val="600"/>
              </a:spcAft>
            </a:pPr>
            <a:r>
              <a:rPr lang="pt-BR" sz="4400" b="1" dirty="0">
                <a:latin typeface="Times New Roman" panose="02020603050405020304" pitchFamily="18" charset="0"/>
                <a:ea typeface="Times New Roman" panose="02020603050405020304" pitchFamily="18" charset="0"/>
                <a:cs typeface="Times New Roman" panose="02020603050405020304" pitchFamily="18" charset="0"/>
              </a:rPr>
              <a:t>- N</a:t>
            </a: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gôi thứ ba </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r>
              <a:rPr lang="pt-BR" sz="4400" dirty="0">
                <a:latin typeface="Times New Roman" panose="02020603050405020304" pitchFamily="18" charset="0"/>
                <a:ea typeface="Times New Roman" panose="02020603050405020304" pitchFamily="18" charset="0"/>
                <a:cs typeface="Times New Roman" panose="02020603050405020304" pitchFamily="18" charset="0"/>
              </a:rPr>
              <a:t>người </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đứng bên ngoài </a:t>
            </a:r>
            <a:r>
              <a:rPr lang="pt-BR" sz="4400" dirty="0">
                <a:latin typeface="Times New Roman" panose="02020603050405020304" pitchFamily="18" charset="0"/>
                <a:ea typeface="Times New Roman" panose="02020603050405020304" pitchFamily="18" charset="0"/>
                <a:cs typeface="Times New Roman" panose="02020603050405020304" pitchFamily="18" charset="0"/>
              </a:rPr>
              <a:t>kể lại</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 câu chuyện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E7B54BF1-0C22-CC9A-95E5-2755CA11249D}"/>
              </a:ext>
            </a:extLst>
          </p:cNvPr>
          <p:cNvSpPr/>
          <p:nvPr/>
        </p:nvSpPr>
        <p:spPr>
          <a:xfrm>
            <a:off x="2020045" y="7239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kể</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Freeform 7">
            <a:extLst>
              <a:ext uri="{FF2B5EF4-FFF2-40B4-BE49-F238E27FC236}">
                <a16:creationId xmlns:a16="http://schemas.microsoft.com/office/drawing/2014/main" id="{EF560683-EC58-5A30-32D8-DC55F75B133D}"/>
              </a:ext>
            </a:extLst>
          </p:cNvPr>
          <p:cNvSpPr/>
          <p:nvPr/>
        </p:nvSpPr>
        <p:spPr>
          <a:xfrm>
            <a:off x="-2263989" y="6591300"/>
            <a:ext cx="4527978" cy="4114800"/>
          </a:xfrm>
          <a:custGeom>
            <a:avLst/>
            <a:gdLst/>
            <a:ahLst/>
            <a:cxnLst/>
            <a:rect l="l" t="t" r="r" b="b"/>
            <a:pathLst>
              <a:path w="4527978" h="4114800">
                <a:moveTo>
                  <a:pt x="0" y="0"/>
                </a:moveTo>
                <a:lnTo>
                  <a:pt x="4527978" y="0"/>
                </a:lnTo>
                <a:lnTo>
                  <a:pt x="452797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6">
            <a:extLst>
              <a:ext uri="{FF2B5EF4-FFF2-40B4-BE49-F238E27FC236}">
                <a16:creationId xmlns:a16="http://schemas.microsoft.com/office/drawing/2014/main" id="{718F93C5-9D03-A17A-4A88-40591BCC5236}"/>
              </a:ext>
            </a:extLst>
          </p:cNvPr>
          <p:cNvSpPr/>
          <p:nvPr/>
        </p:nvSpPr>
        <p:spPr>
          <a:xfrm>
            <a:off x="-1437640" y="4152900"/>
            <a:ext cx="6101080" cy="5719763"/>
          </a:xfrm>
          <a:custGeom>
            <a:avLst/>
            <a:gdLst/>
            <a:ahLst/>
            <a:cxnLst/>
            <a:rect l="l" t="t" r="r" b="b"/>
            <a:pathLst>
              <a:path w="8778240" h="8229600">
                <a:moveTo>
                  <a:pt x="0" y="0"/>
                </a:moveTo>
                <a:lnTo>
                  <a:pt x="8778240" y="0"/>
                </a:lnTo>
                <a:lnTo>
                  <a:pt x="8778240" y="8229600"/>
                </a:lnTo>
                <a:lnTo>
                  <a:pt x="0" y="8229600"/>
                </a:lnTo>
                <a:lnTo>
                  <a:pt x="0" y="0"/>
                </a:lnTo>
                <a:close/>
              </a:path>
            </a:pathLst>
          </a:custGeom>
          <a:blipFill>
            <a:blip r:embed="rId6"/>
            <a:stretch>
              <a:fillRect/>
            </a:stretch>
          </a:blipFill>
        </p:spPr>
        <p:txBody>
          <a:bodyPr/>
          <a:lstStyle/>
          <a:p>
            <a:endParaRPr lang="en-US"/>
          </a:p>
        </p:txBody>
      </p:sp>
      <p:sp>
        <p:nvSpPr>
          <p:cNvPr id="6" name="Rectangle 5">
            <a:extLst>
              <a:ext uri="{FF2B5EF4-FFF2-40B4-BE49-F238E27FC236}">
                <a16:creationId xmlns:a16="http://schemas.microsoft.com/office/drawing/2014/main" id="{0BA60CF3-7810-FE4A-9A61-90150533CE18}"/>
              </a:ext>
            </a:extLst>
          </p:cNvPr>
          <p:cNvSpPr/>
          <p:nvPr/>
        </p:nvSpPr>
        <p:spPr>
          <a:xfrm>
            <a:off x="4572000" y="3561992"/>
            <a:ext cx="13030200" cy="4077206"/>
          </a:xfrm>
          <a:prstGeom prst="rect">
            <a:avLst/>
          </a:prstGeom>
        </p:spPr>
        <p:txBody>
          <a:bodyPr wrap="square">
            <a:spAutoFit/>
          </a:bodyPr>
          <a:lstStyle/>
          <a:p>
            <a:pPr indent="182880" algn="just">
              <a:lnSpc>
                <a:spcPct val="115000"/>
              </a:lnSpc>
              <a:spcAft>
                <a:spcPts val="600"/>
              </a:spcAft>
            </a:pP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vi-VN" sz="4400" dirty="0">
                <a:latin typeface="Times New Roman" panose="02020603050405020304" pitchFamily="18" charset="0"/>
                <a:ea typeface="Times New Roman" panose="02020603050405020304" pitchFamily="18" charset="0"/>
                <a:cs typeface="Times New Roman" panose="02020603050405020304" pitchFamily="18" charset="0"/>
              </a:rPr>
              <a:t>+ Giúp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nối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khứ</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vi-VN"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thám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khám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phá</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bí</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cổ</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21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barn(inVertical)">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1D7DED89-58F3-A9AD-EFEE-E92445B1CE80}"/>
              </a:ext>
            </a:extLst>
          </p:cNvPr>
          <p:cNvSpPr/>
          <p:nvPr/>
        </p:nvSpPr>
        <p:spPr>
          <a:xfrm>
            <a:off x="-152400" y="2909193"/>
            <a:ext cx="18444519" cy="7377808"/>
          </a:xfrm>
          <a:custGeom>
            <a:avLst/>
            <a:gdLst/>
            <a:ahLst/>
            <a:cxnLst/>
            <a:rect l="l" t="t" r="r" b="b"/>
            <a:pathLst>
              <a:path w="9335702" h="3734281">
                <a:moveTo>
                  <a:pt x="0" y="0"/>
                </a:moveTo>
                <a:lnTo>
                  <a:pt x="9335702" y="0"/>
                </a:lnTo>
                <a:lnTo>
                  <a:pt x="9335702" y="3734281"/>
                </a:lnTo>
                <a:lnTo>
                  <a:pt x="0" y="3734281"/>
                </a:lnTo>
                <a:lnTo>
                  <a:pt x="0" y="0"/>
                </a:lnTo>
                <a:close/>
              </a:path>
            </a:pathLst>
          </a:custGeom>
          <a:blipFill>
            <a:blip r:embed="rId4"/>
            <a:stretch>
              <a:fillRect/>
            </a:stretch>
          </a:blipFill>
        </p:spPr>
        <p:txBody>
          <a:bodyPr/>
          <a:lstStyle/>
          <a:p>
            <a:endParaRPr lang="en-US"/>
          </a:p>
        </p:txBody>
      </p:sp>
      <p:sp>
        <p:nvSpPr>
          <p:cNvPr id="2" name="TextBox 1">
            <a:extLst>
              <a:ext uri="{FF2B5EF4-FFF2-40B4-BE49-F238E27FC236}">
                <a16:creationId xmlns:a16="http://schemas.microsoft.com/office/drawing/2014/main" id="{754E53A1-6715-B8DF-E3CB-243DBEA2FB3F}"/>
              </a:ext>
            </a:extLst>
          </p:cNvPr>
          <p:cNvSpPr txBox="1"/>
          <p:nvPr/>
        </p:nvSpPr>
        <p:spPr>
          <a:xfrm>
            <a:off x="1143000" y="831701"/>
            <a:ext cx="10550768" cy="4154984"/>
          </a:xfrm>
          <a:prstGeom prst="rect">
            <a:avLst/>
          </a:prstGeom>
          <a:noFill/>
        </p:spPr>
        <p:txBody>
          <a:bodyPr wrap="square">
            <a:spAutoFit/>
          </a:bodyPr>
          <a:lstStyle/>
          <a:p>
            <a:pPr lvl="0" algn="ctr">
              <a:defRPr/>
            </a:pP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lvl="0" algn="ctr">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Trải</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nghiệm</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a:p>
            <a:pPr lvl="0" algn="ctr">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cùng</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văn</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lang="en-US" sz="8800" b="1" i="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3275489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1066800" y="21717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C0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
        <p:nvSpPr>
          <p:cNvPr id="4" name="Freeform 5">
            <a:extLst>
              <a:ext uri="{FF2B5EF4-FFF2-40B4-BE49-F238E27FC236}">
                <a16:creationId xmlns:a16="http://schemas.microsoft.com/office/drawing/2014/main" id="{6A2ED565-10CD-27C2-6059-E41B0FD20DE7}"/>
              </a:ext>
            </a:extLst>
          </p:cNvPr>
          <p:cNvSpPr/>
          <p:nvPr/>
        </p:nvSpPr>
        <p:spPr>
          <a:xfrm>
            <a:off x="304800" y="5703570"/>
            <a:ext cx="17983200" cy="4450842"/>
          </a:xfrm>
          <a:custGeom>
            <a:avLst/>
            <a:gdLst/>
            <a:ahLst/>
            <a:cxnLst/>
            <a:rect l="l" t="t" r="r" b="b"/>
            <a:pathLst>
              <a:path w="7315200" h="1810512">
                <a:moveTo>
                  <a:pt x="0" y="0"/>
                </a:moveTo>
                <a:lnTo>
                  <a:pt x="7315200" y="0"/>
                </a:lnTo>
                <a:lnTo>
                  <a:pt x="7315200" y="1810512"/>
                </a:lnTo>
                <a:lnTo>
                  <a:pt x="0" y="1810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65195690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a:solidFill>
            <a:schemeClr val="accent3">
              <a:lumMod val="20000"/>
              <a:lumOff val="80000"/>
            </a:schemeClr>
          </a:solidFill>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8976104" y="2705100"/>
            <a:ext cx="15497" cy="4030576"/>
          </a:xfrm>
          <a:prstGeom prst="line">
            <a:avLst/>
          </a:prstGeom>
          <a:ln w="66675" cap="rnd">
            <a:solidFill>
              <a:srgbClr val="C6575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a:solidFill>
            <a:schemeClr val="accent5">
              <a:lumMod val="20000"/>
              <a:lumOff val="80000"/>
            </a:schemeClr>
          </a:solidFill>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Sử dụng </a:t>
            </a:r>
            <a:r>
              <a:rPr lang="en-US" sz="4400" dirty="0">
                <a:latin typeface="Times New Roman" panose="02020603050405020304" pitchFamily="18" charset="0"/>
                <a:cs typeface="Times New Roman" panose="02020603050405020304" pitchFamily="18" charset="0"/>
              </a:rPr>
              <a:t>chi </a:t>
            </a:r>
            <a:r>
              <a:rPr lang="vi-VN" sz="4400" dirty="0">
                <a:latin typeface="Times New Roman" panose="02020603050405020304" pitchFamily="18" charset="0"/>
                <a:cs typeface="Times New Roman" panose="02020603050405020304" pitchFamily="18" charset="0"/>
              </a:rPr>
              <a:t>tiết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lọc</a:t>
            </a:r>
            <a:endParaRPr lang="vi-VN"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Nghệ thuật miêu tả tâm lý nhân vật</a:t>
            </a:r>
          </a:p>
          <a:p>
            <a:pPr algn="just"/>
            <a:r>
              <a:rPr lang="vi-VN" sz="4400" dirty="0">
                <a:latin typeface="Times New Roman" panose="02020603050405020304" pitchFamily="18" charset="0"/>
                <a:cs typeface="Times New Roman" panose="02020603050405020304" pitchFamily="18" charset="0"/>
              </a:rPr>
              <a:t>- Ngôn ngữ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endParaRPr lang="vi-VN"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4154984"/>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Truyện kể về cuộc phiêu lưu của Kỳ Phát và ba anh em họ Đặng trong việc tìm kiếm kho báu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 đó thể hiện tài 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nhanh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vi-VN" sz="4400" dirty="0">
                <a:latin typeface="Times New Roman" panose="02020603050405020304" pitchFamily="18" charset="0"/>
                <a:cs typeface="Times New Roman" panose="02020603050405020304" pitchFamily="18" charset="0"/>
              </a:rPr>
              <a:t> Kỳ Phát</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7958008"/>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13596311"/>
              </p:ext>
            </p:extLst>
          </p:nvPr>
        </p:nvGraphicFramePr>
        <p:xfrm>
          <a:off x="723900" y="3467100"/>
          <a:ext cx="16840200" cy="6477000"/>
        </p:xfrm>
        <a:graphic>
          <a:graphicData uri="http://schemas.openxmlformats.org/drawingml/2006/table">
            <a:tbl>
              <a:tblPr firstRow="1" firstCol="1" bandRow="1">
                <a:tableStyleId>{5C22544A-7EE6-4342-B048-85BDC9FD1C3A}</a:tableStyleId>
              </a:tblPr>
              <a:tblGrid>
                <a:gridCol w="8071449">
                  <a:extLst>
                    <a:ext uri="{9D8B030D-6E8A-4147-A177-3AD203B41FA5}">
                      <a16:colId xmlns:a16="http://schemas.microsoft.com/office/drawing/2014/main" val="3222035145"/>
                    </a:ext>
                  </a:extLst>
                </a:gridCol>
                <a:gridCol w="8768751">
                  <a:extLst>
                    <a:ext uri="{9D8B030D-6E8A-4147-A177-3AD203B41FA5}">
                      <a16:colId xmlns:a16="http://schemas.microsoft.com/office/drawing/2014/main" val="796858318"/>
                    </a:ext>
                  </a:extLst>
                </a:gridCol>
              </a:tblGrid>
              <a:tr h="1653800">
                <a:tc>
                  <a:txBody>
                    <a:bodyPr/>
                    <a:lstStyle/>
                    <a:p>
                      <a:pPr marL="0" marR="0" algn="ctr">
                        <a:lnSpc>
                          <a:spcPct val="115000"/>
                        </a:lnSpc>
                        <a:spcBef>
                          <a:spcPts val="0"/>
                        </a:spcBef>
                        <a:spcAft>
                          <a:spcPts val="600"/>
                        </a:spcAft>
                      </a:pPr>
                      <a:r>
                        <a:rPr lang="fr-FR" sz="3600" dirty="0" err="1">
                          <a:solidFill>
                            <a:schemeClr val="tx1"/>
                          </a:solidFill>
                          <a:effectLst/>
                          <a:latin typeface="Times New Roman" panose="02020603050405020304" pitchFamily="18" charset="0"/>
                          <a:cs typeface="Times New Roman" panose="02020603050405020304" pitchFamily="18" charset="0"/>
                        </a:rPr>
                        <a:t>Đặc</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điểm</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của</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truyện</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trinh</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thám</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600"/>
                        </a:spcAft>
                      </a:pPr>
                      <a:r>
                        <a:rPr lang="fr-FR" sz="3600" dirty="0" err="1">
                          <a:solidFill>
                            <a:schemeClr val="tx1"/>
                          </a:solidFill>
                          <a:effectLst/>
                          <a:latin typeface="Times New Roman" panose="02020603050405020304" pitchFamily="18" charset="0"/>
                          <a:cs typeface="Times New Roman" panose="02020603050405020304" pitchFamily="18" charset="0"/>
                        </a:rPr>
                        <a:t>Cách</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đọc</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truyện</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trinh</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thám</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dựa</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trên</a:t>
                      </a:r>
                      <a:br>
                        <a:rPr lang="fr-FR" sz="3600" dirty="0">
                          <a:solidFill>
                            <a:schemeClr val="tx1"/>
                          </a:solidFill>
                          <a:effectLst/>
                          <a:latin typeface="Times New Roman" panose="02020603050405020304" pitchFamily="18" charset="0"/>
                          <a:cs typeface="Times New Roman" panose="02020603050405020304" pitchFamily="18" charset="0"/>
                        </a:rPr>
                      </a:br>
                      <a:r>
                        <a:rPr lang="fr-FR" sz="3600" dirty="0" err="1">
                          <a:solidFill>
                            <a:schemeClr val="tx1"/>
                          </a:solidFill>
                          <a:effectLst/>
                          <a:latin typeface="Times New Roman" panose="02020603050405020304" pitchFamily="18" charset="0"/>
                          <a:cs typeface="Times New Roman" panose="02020603050405020304" pitchFamily="18" charset="0"/>
                        </a:rPr>
                        <a:t>đặc</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điểm</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thể</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loại</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44368023"/>
                  </a:ext>
                </a:extLst>
              </a:tr>
              <a:tr h="792350">
                <a:tc>
                  <a:txBody>
                    <a:bodyPr/>
                    <a:lstStyle/>
                    <a:p>
                      <a:pPr marL="0" marR="0" algn="just">
                        <a:lnSpc>
                          <a:spcPct val="115000"/>
                        </a:lnSpc>
                        <a:spcBef>
                          <a:spcPts val="0"/>
                        </a:spcBef>
                        <a:spcAft>
                          <a:spcPts val="600"/>
                        </a:spcAft>
                      </a:pPr>
                      <a:r>
                        <a:rPr lang="fr-FR" sz="3600" dirty="0" err="1">
                          <a:solidFill>
                            <a:schemeClr val="tx1"/>
                          </a:solidFill>
                          <a:effectLst/>
                          <a:latin typeface="Times New Roman" panose="02020603050405020304" pitchFamily="18" charset="0"/>
                          <a:cs typeface="Times New Roman" panose="02020603050405020304" pitchFamily="18" charset="0"/>
                        </a:rPr>
                        <a:t>Không</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gian</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thời</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gian</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600"/>
                        </a:spcAft>
                      </a:pPr>
                      <a:r>
                        <a:rPr lang="en-US" sz="3600" dirty="0">
                          <a:solidFill>
                            <a:schemeClr val="tx1"/>
                          </a:solidFill>
                          <a:effectLst/>
                          <a:latin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5624648"/>
                  </a:ext>
                </a:extLst>
              </a:tr>
              <a:tr h="792350">
                <a:tc>
                  <a:txBody>
                    <a:bodyPr/>
                    <a:lstStyle/>
                    <a:p>
                      <a:pPr marL="0" marR="0" algn="just">
                        <a:lnSpc>
                          <a:spcPct val="115000"/>
                        </a:lnSpc>
                        <a:spcBef>
                          <a:spcPts val="0"/>
                        </a:spcBef>
                        <a:spcAft>
                          <a:spcPts val="600"/>
                        </a:spcAft>
                      </a:pPr>
                      <a:r>
                        <a:rPr lang="fr-FR" sz="3600" dirty="0" err="1">
                          <a:solidFill>
                            <a:schemeClr val="tx1"/>
                          </a:solidFill>
                          <a:effectLst/>
                          <a:latin typeface="Times New Roman" panose="02020603050405020304" pitchFamily="18" charset="0"/>
                          <a:cs typeface="Times New Roman" panose="02020603050405020304" pitchFamily="18" charset="0"/>
                        </a:rPr>
                        <a:t>Cốt</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truyện</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sự</a:t>
                      </a:r>
                      <a:r>
                        <a:rPr lang="fr-FR" sz="3600" dirty="0">
                          <a:solidFill>
                            <a:schemeClr val="tx1"/>
                          </a:solidFill>
                          <a:effectLst/>
                          <a:latin typeface="Times New Roman" panose="02020603050405020304" pitchFamily="18" charset="0"/>
                          <a:cs typeface="Times New Roman" panose="02020603050405020304" pitchFamily="18" charset="0"/>
                        </a:rPr>
                        <a:t> </a:t>
                      </a:r>
                      <a:r>
                        <a:rPr lang="fr-FR" sz="3600" dirty="0" err="1">
                          <a:solidFill>
                            <a:schemeClr val="tx1"/>
                          </a:solidFill>
                          <a:effectLst/>
                          <a:latin typeface="Times New Roman" panose="02020603050405020304" pitchFamily="18" charset="0"/>
                          <a:cs typeface="Times New Roman" panose="02020603050405020304" pitchFamily="18" charset="0"/>
                        </a:rPr>
                        <a:t>kiện</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600"/>
                        </a:spcAft>
                      </a:pPr>
                      <a:r>
                        <a:rPr lang="en-US" sz="3600" dirty="0">
                          <a:solidFill>
                            <a:schemeClr val="tx1"/>
                          </a:solidFill>
                          <a:effectLst/>
                          <a:latin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2046742"/>
                  </a:ext>
                </a:extLst>
              </a:tr>
              <a:tr h="792350">
                <a:tc>
                  <a:txBody>
                    <a:bodyPr/>
                    <a:lstStyle/>
                    <a:p>
                      <a:pPr marL="0" marR="0" algn="just">
                        <a:lnSpc>
                          <a:spcPct val="115000"/>
                        </a:lnSpc>
                        <a:spcBef>
                          <a:spcPts val="0"/>
                        </a:spcBef>
                        <a:spcAft>
                          <a:spcPts val="600"/>
                        </a:spcAft>
                      </a:pPr>
                      <a:r>
                        <a:rPr lang="fr-FR" sz="3600" dirty="0">
                          <a:solidFill>
                            <a:schemeClr val="tx1"/>
                          </a:solidFill>
                          <a:effectLst/>
                          <a:latin typeface="Times New Roman" panose="02020603050405020304" pitchFamily="18" charset="0"/>
                          <a:cs typeface="Times New Roman" panose="02020603050405020304" pitchFamily="18" charset="0"/>
                        </a:rPr>
                        <a:t>Chi </a:t>
                      </a:r>
                      <a:r>
                        <a:rPr lang="fr-FR" sz="3600" dirty="0" err="1">
                          <a:solidFill>
                            <a:schemeClr val="tx1"/>
                          </a:solidFill>
                          <a:effectLst/>
                          <a:latin typeface="Times New Roman" panose="02020603050405020304" pitchFamily="18" charset="0"/>
                          <a:cs typeface="Times New Roman" panose="02020603050405020304" pitchFamily="18" charset="0"/>
                        </a:rPr>
                        <a:t>tiết</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600"/>
                        </a:spcAft>
                      </a:pPr>
                      <a:r>
                        <a:rPr lang="en-US" sz="3600" dirty="0">
                          <a:solidFill>
                            <a:schemeClr val="tx1"/>
                          </a:solidFill>
                          <a:effectLst/>
                          <a:latin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3048283"/>
                  </a:ext>
                </a:extLst>
              </a:tr>
              <a:tr h="792350">
                <a:tc>
                  <a:txBody>
                    <a:bodyPr/>
                    <a:lstStyle/>
                    <a:p>
                      <a:pPr marL="0" marR="0" algn="just">
                        <a:lnSpc>
                          <a:spcPct val="115000"/>
                        </a:lnSpc>
                        <a:spcBef>
                          <a:spcPts val="0"/>
                        </a:spcBef>
                        <a:spcAft>
                          <a:spcPts val="600"/>
                        </a:spcAft>
                      </a:pPr>
                      <a:r>
                        <a:rPr lang="en-US" sz="3600" dirty="0" err="1">
                          <a:solidFill>
                            <a:schemeClr val="tx1"/>
                          </a:solidFill>
                          <a:effectLst/>
                          <a:latin typeface="Times New Roman" panose="02020603050405020304" pitchFamily="18" charset="0"/>
                          <a:cs typeface="Times New Roman" panose="02020603050405020304" pitchFamily="18" charset="0"/>
                        </a:rPr>
                        <a:t>Nhân</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vật</a:t>
                      </a:r>
                      <a:r>
                        <a:rPr lang="en-US" sz="3600" dirty="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600"/>
                        </a:spcAft>
                      </a:pPr>
                      <a:r>
                        <a:rPr lang="en-US" sz="3600" dirty="0">
                          <a:solidFill>
                            <a:schemeClr val="tx1"/>
                          </a:solidFill>
                          <a:effectLst/>
                          <a:latin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8507633"/>
                  </a:ext>
                </a:extLst>
              </a:tr>
              <a:tr h="1653800">
                <a:tc>
                  <a:txBody>
                    <a:bodyPr/>
                    <a:lstStyle/>
                    <a:p>
                      <a:pPr marL="0" marR="0" algn="just">
                        <a:lnSpc>
                          <a:spcPct val="115000"/>
                        </a:lnSpc>
                        <a:spcBef>
                          <a:spcPts val="0"/>
                        </a:spcBef>
                        <a:spcAft>
                          <a:spcPts val="600"/>
                        </a:spcAft>
                      </a:pPr>
                      <a:r>
                        <a:rPr lang="en-US" sz="3600" dirty="0" err="1">
                          <a:solidFill>
                            <a:schemeClr val="tx1"/>
                          </a:solidFill>
                          <a:effectLst/>
                          <a:latin typeface="Times New Roman" panose="02020603050405020304" pitchFamily="18" charset="0"/>
                          <a:cs typeface="Times New Roman" panose="02020603050405020304" pitchFamily="18" charset="0"/>
                        </a:rPr>
                        <a:t>Lời</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người</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kể</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chuyện</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và</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lời</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nhân</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vật</a:t>
                      </a:r>
                      <a:br>
                        <a:rPr lang="en-US" sz="3600" dirty="0">
                          <a:solidFill>
                            <a:schemeClr val="tx1"/>
                          </a:solidFill>
                          <a:effectLst/>
                          <a:latin typeface="Times New Roman" panose="02020603050405020304" pitchFamily="18" charset="0"/>
                          <a:cs typeface="Times New Roman" panose="02020603050405020304" pitchFamily="18" charset="0"/>
                        </a:rPr>
                      </a:br>
                      <a:r>
                        <a:rPr lang="en-US" sz="3600" dirty="0">
                          <a:solidFill>
                            <a:schemeClr val="tx1"/>
                          </a:solidFill>
                          <a:effectLst/>
                          <a:latin typeface="Times New Roman" panose="02020603050405020304" pitchFamily="18" charset="0"/>
                          <a:cs typeface="Times New Roman" panose="02020603050405020304" pitchFamily="18" charset="0"/>
                        </a:rPr>
                        <a:t>(</a:t>
                      </a:r>
                      <a:r>
                        <a:rPr lang="en-US" sz="3600" dirty="0" err="1">
                          <a:solidFill>
                            <a:schemeClr val="tx1"/>
                          </a:solidFill>
                          <a:effectLst/>
                          <a:latin typeface="Times New Roman" panose="02020603050405020304" pitchFamily="18" charset="0"/>
                          <a:cs typeface="Times New Roman" panose="02020603050405020304" pitchFamily="18" charset="0"/>
                        </a:rPr>
                        <a:t>đối</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thoại</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độc</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thoại</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nội</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tâm</a:t>
                      </a:r>
                      <a:r>
                        <a:rPr lang="en-US" sz="3600" dirty="0">
                          <a:solidFill>
                            <a:schemeClr val="tx1"/>
                          </a:solidFill>
                          <a:effectLst/>
                          <a:latin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15000"/>
                        </a:lnSpc>
                        <a:spcBef>
                          <a:spcPts val="0"/>
                        </a:spcBef>
                        <a:spcAft>
                          <a:spcPts val="600"/>
                        </a:spcAft>
                      </a:pPr>
                      <a:r>
                        <a:rPr lang="en-US" sz="3600" dirty="0">
                          <a:solidFill>
                            <a:schemeClr val="tx1"/>
                          </a:solidFill>
                          <a:effectLst/>
                          <a:latin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314751"/>
                  </a:ext>
                </a:extLst>
              </a:tr>
            </a:tbl>
          </a:graphicData>
        </a:graphic>
      </p:graphicFrame>
      <p:sp>
        <p:nvSpPr>
          <p:cNvPr id="3" name="TextBox 2">
            <a:extLst>
              <a:ext uri="{FF2B5EF4-FFF2-40B4-BE49-F238E27FC236}">
                <a16:creationId xmlns:a16="http://schemas.microsoft.com/office/drawing/2014/main" id="{DBB6B4D5-04BC-9094-CD8D-3D37A0E19807}"/>
              </a:ext>
            </a:extLst>
          </p:cNvPr>
          <p:cNvSpPr txBox="1"/>
          <p:nvPr/>
        </p:nvSpPr>
        <p:spPr>
          <a:xfrm>
            <a:off x="1676400" y="952500"/>
            <a:ext cx="1437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thám</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BB6B4D5-04BC-9094-CD8D-3D37A0E19807}"/>
              </a:ext>
            </a:extLst>
          </p:cNvPr>
          <p:cNvSpPr txBox="1"/>
          <p:nvPr/>
        </p:nvSpPr>
        <p:spPr>
          <a:xfrm>
            <a:off x="1676400" y="2114156"/>
            <a:ext cx="143769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Bí</a:t>
            </a:r>
            <a:r>
              <a:rPr kumimoji="0" lang="en-US" sz="6000" i="0" u="none" strike="noStrike" kern="1200" cap="none" spc="0" normalizeH="0" noProof="0" dirty="0">
                <a:ln>
                  <a:noFill/>
                </a:ln>
                <a:solidFill>
                  <a:srgbClr val="FF0000"/>
                </a:solidFill>
                <a:effectLst/>
                <a:uLnTx/>
                <a:uFillTx/>
                <a:latin typeface="#9Slide05 FS Blonde Script" panose="03000503000000000000" pitchFamily="65" charset="0"/>
                <a:cs typeface="Times New Roman" panose="02020603050405020304" pitchFamily="18" charset="0"/>
              </a:rPr>
              <a:t> </a:t>
            </a:r>
            <a:r>
              <a:rPr kumimoji="0" lang="en-US" sz="6000" i="0" u="none" strike="noStrike" kern="1200" cap="none" spc="0" normalizeH="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quyết</a:t>
            </a:r>
            <a:r>
              <a:rPr kumimoji="0" lang="en-US" sz="6000" i="0" u="none" strike="noStrike" kern="1200" cap="none" spc="0" normalizeH="0" noProof="0" dirty="0">
                <a:ln>
                  <a:noFill/>
                </a:ln>
                <a:solidFill>
                  <a:srgbClr val="FF0000"/>
                </a:solidFill>
                <a:effectLst/>
                <a:uLnTx/>
                <a:uFillTx/>
                <a:latin typeface="#9Slide05 FS Blonde Script" panose="03000503000000000000" pitchFamily="65" charset="0"/>
                <a:cs typeface="Times New Roman" panose="02020603050405020304" pitchFamily="18" charset="0"/>
              </a:rPr>
              <a:t> </a:t>
            </a:r>
            <a:r>
              <a:rPr kumimoji="0" lang="en-US" sz="6000" i="0" u="none" strike="noStrike" kern="1200" cap="none" spc="0" normalizeH="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giải</a:t>
            </a:r>
            <a:r>
              <a:rPr kumimoji="0" lang="en-US" sz="6000" i="0" u="none" strike="noStrike" kern="1200" cap="none" spc="0" normalizeH="0" noProof="0" dirty="0">
                <a:ln>
                  <a:noFill/>
                </a:ln>
                <a:solidFill>
                  <a:srgbClr val="FF0000"/>
                </a:solidFill>
                <a:effectLst/>
                <a:uLnTx/>
                <a:uFillTx/>
                <a:latin typeface="#9Slide05 FS Blonde Script" panose="03000503000000000000" pitchFamily="65" charset="0"/>
                <a:cs typeface="Times New Roman" panose="02020603050405020304" pitchFamily="18" charset="0"/>
              </a:rPr>
              <a:t> </a:t>
            </a:r>
            <a:r>
              <a:rPr kumimoji="0" lang="en-US" sz="6000" i="0" u="none" strike="noStrike" kern="1200" cap="none" spc="0" normalizeH="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mã</a:t>
            </a:r>
            <a:r>
              <a:rPr kumimoji="0" lang="en-US" sz="6000" i="0" u="none" strike="noStrike" kern="1200" cap="none" spc="0" normalizeH="0" noProof="0" dirty="0">
                <a:ln>
                  <a:noFill/>
                </a:ln>
                <a:solidFill>
                  <a:srgbClr val="FF0000"/>
                </a:solidFill>
                <a:effectLst/>
                <a:uLnTx/>
                <a:uFillTx/>
                <a:latin typeface="#9Slide05 FS Blonde Script" panose="03000503000000000000" pitchFamily="65" charset="0"/>
                <a:cs typeface="Times New Roman" panose="02020603050405020304" pitchFamily="18" charset="0"/>
              </a:rPr>
              <a:t> </a:t>
            </a:r>
            <a:r>
              <a:rPr kumimoji="0" lang="en-US" sz="6000" i="0" u="none" strike="noStrike" kern="1200" cap="none" spc="0" normalizeH="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truyện</a:t>
            </a:r>
            <a:r>
              <a:rPr kumimoji="0" lang="en-US" sz="6000" i="0" u="none" strike="noStrike" kern="1200" cap="none" spc="0" normalizeH="0" noProof="0" dirty="0">
                <a:ln>
                  <a:noFill/>
                </a:ln>
                <a:solidFill>
                  <a:srgbClr val="FF0000"/>
                </a:solidFill>
                <a:effectLst/>
                <a:uLnTx/>
                <a:uFillTx/>
                <a:latin typeface="#9Slide05 FS Blonde Script" panose="03000503000000000000" pitchFamily="65" charset="0"/>
                <a:cs typeface="Times New Roman" panose="02020603050405020304" pitchFamily="18" charset="0"/>
              </a:rPr>
              <a:t> </a:t>
            </a:r>
            <a:r>
              <a:rPr kumimoji="0" lang="en-US" sz="6000" i="0" u="none" strike="noStrike" kern="1200" cap="none" spc="0" normalizeH="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trinh</a:t>
            </a:r>
            <a:r>
              <a:rPr kumimoji="0" lang="en-US" sz="6000" i="0" u="none" strike="noStrike" kern="1200" cap="none" spc="0" normalizeH="0" noProof="0" dirty="0">
                <a:ln>
                  <a:noFill/>
                </a:ln>
                <a:solidFill>
                  <a:srgbClr val="FF0000"/>
                </a:solidFill>
                <a:effectLst/>
                <a:uLnTx/>
                <a:uFillTx/>
                <a:latin typeface="#9Slide05 FS Blonde Script" panose="03000503000000000000" pitchFamily="65" charset="0"/>
                <a:cs typeface="Times New Roman" panose="02020603050405020304" pitchFamily="18" charset="0"/>
              </a:rPr>
              <a:t> </a:t>
            </a:r>
            <a:r>
              <a:rPr kumimoji="0" lang="en-US" sz="6000" i="0" u="none" strike="noStrike" kern="1200" cap="none" spc="0" normalizeH="0" noProof="0" dirty="0" err="1">
                <a:ln>
                  <a:noFill/>
                </a:ln>
                <a:solidFill>
                  <a:srgbClr val="FF0000"/>
                </a:solidFill>
                <a:effectLst/>
                <a:uLnTx/>
                <a:uFillTx/>
                <a:latin typeface="#9Slide05 FS Blonde Script" panose="03000503000000000000" pitchFamily="65" charset="0"/>
                <a:cs typeface="Times New Roman" panose="02020603050405020304" pitchFamily="18" charset="0"/>
              </a:rPr>
              <a:t>thám</a:t>
            </a:r>
            <a:endParaRPr kumimoji="0" lang="vi-VN" sz="60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3977A5F-59E6-8F3A-1D53-C135D3596225}"/>
              </a:ext>
            </a:extLst>
          </p:cNvPr>
          <p:cNvPicPr>
            <a:picLocks noChangeAspect="1"/>
          </p:cNvPicPr>
          <p:nvPr/>
        </p:nvPicPr>
        <p:blipFill>
          <a:blip r:embed="rId4"/>
          <a:stretch>
            <a:fillRect/>
          </a:stretch>
        </p:blipFill>
        <p:spPr>
          <a:xfrm>
            <a:off x="14249400" y="5829300"/>
            <a:ext cx="3900269" cy="5524500"/>
          </a:xfrm>
          <a:prstGeom prst="rect">
            <a:avLst/>
          </a:prstGeom>
        </p:spPr>
      </p:pic>
    </p:spTree>
    <p:extLst>
      <p:ext uri="{BB962C8B-B14F-4D97-AF65-F5344CB8AC3E}">
        <p14:creationId xmlns:p14="http://schemas.microsoft.com/office/powerpoint/2010/main" val="248184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1883614"/>
              </p:ext>
            </p:extLst>
          </p:nvPr>
        </p:nvGraphicFramePr>
        <p:xfrm>
          <a:off x="228600" y="342900"/>
          <a:ext cx="17678400" cy="9768840"/>
        </p:xfrm>
        <a:graphic>
          <a:graphicData uri="http://schemas.openxmlformats.org/drawingml/2006/table">
            <a:tbl>
              <a:tblPr firstRow="1" firstCol="1" bandRow="1">
                <a:tableStyleId>{5940675A-B579-460E-94D1-54222C63F5DA}</a:tableStyleId>
              </a:tblPr>
              <a:tblGrid>
                <a:gridCol w="2438400">
                  <a:extLst>
                    <a:ext uri="{9D8B030D-6E8A-4147-A177-3AD203B41FA5}">
                      <a16:colId xmlns:a16="http://schemas.microsoft.com/office/drawing/2014/main" val="2796974022"/>
                    </a:ext>
                  </a:extLst>
                </a:gridCol>
                <a:gridCol w="15240000">
                  <a:extLst>
                    <a:ext uri="{9D8B030D-6E8A-4147-A177-3AD203B41FA5}">
                      <a16:colId xmlns:a16="http://schemas.microsoft.com/office/drawing/2014/main" val="3661808724"/>
                    </a:ext>
                  </a:extLst>
                </a:gridCol>
              </a:tblGrid>
              <a:tr h="730789">
                <a:tc>
                  <a:txBody>
                    <a:bodyPr/>
                    <a:lstStyle/>
                    <a:p>
                      <a:pPr marL="0" marR="0" algn="ctr">
                        <a:lnSpc>
                          <a:spcPct val="100000"/>
                        </a:lnSpc>
                        <a:spcBef>
                          <a:spcPts val="0"/>
                        </a:spcBef>
                        <a:spcAft>
                          <a:spcPts val="600"/>
                        </a:spcAft>
                      </a:pPr>
                      <a:r>
                        <a:rPr lang="fr-FR" sz="4400" b="1" dirty="0" err="1">
                          <a:effectLst/>
                          <a:latin typeface="Times New Roman" panose="02020603050405020304" pitchFamily="18" charset="0"/>
                          <a:cs typeface="Times New Roman" panose="02020603050405020304" pitchFamily="18" charset="0"/>
                        </a:rPr>
                        <a:t>Không</a:t>
                      </a:r>
                      <a:r>
                        <a:rPr lang="fr-FR" sz="4400" b="1" dirty="0">
                          <a:effectLst/>
                          <a:latin typeface="Times New Roman" panose="02020603050405020304" pitchFamily="18" charset="0"/>
                          <a:cs typeface="Times New Roman" panose="02020603050405020304" pitchFamily="18" charset="0"/>
                        </a:rPr>
                        <a:t> </a:t>
                      </a:r>
                      <a:r>
                        <a:rPr lang="fr-FR" sz="4400" b="1" dirty="0" err="1">
                          <a:effectLst/>
                          <a:latin typeface="Times New Roman" panose="02020603050405020304" pitchFamily="18" charset="0"/>
                          <a:cs typeface="Times New Roman" panose="02020603050405020304" pitchFamily="18" charset="0"/>
                        </a:rPr>
                        <a:t>gian</a:t>
                      </a:r>
                      <a:r>
                        <a:rPr lang="fr-FR" sz="4400" b="1" dirty="0">
                          <a:effectLst/>
                          <a:latin typeface="Times New Roman" panose="02020603050405020304" pitchFamily="18" charset="0"/>
                          <a:cs typeface="Times New Roman" panose="02020603050405020304" pitchFamily="18" charset="0"/>
                        </a:rPr>
                        <a:t>, </a:t>
                      </a:r>
                      <a:r>
                        <a:rPr lang="fr-FR" sz="4400" b="1" dirty="0" err="1">
                          <a:effectLst/>
                          <a:latin typeface="Times New Roman" panose="02020603050405020304" pitchFamily="18" charset="0"/>
                          <a:cs typeface="Times New Roman" panose="02020603050405020304" pitchFamily="18" charset="0"/>
                        </a:rPr>
                        <a:t>thời</a:t>
                      </a:r>
                      <a:r>
                        <a:rPr lang="fr-FR" sz="4400" b="1" dirty="0">
                          <a:effectLst/>
                          <a:latin typeface="Times New Roman" panose="02020603050405020304" pitchFamily="18" charset="0"/>
                          <a:cs typeface="Times New Roman" panose="02020603050405020304" pitchFamily="18" charset="0"/>
                        </a:rPr>
                        <a:t> </a:t>
                      </a:r>
                      <a:r>
                        <a:rPr lang="fr-FR" sz="4400" b="1" dirty="0" err="1">
                          <a:effectLst/>
                          <a:latin typeface="Times New Roman" panose="02020603050405020304" pitchFamily="18" charset="0"/>
                          <a:cs typeface="Times New Roman" panose="02020603050405020304" pitchFamily="18" charset="0"/>
                        </a:rPr>
                        <a:t>gian</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38" marR="50438" marT="0" marB="0" anchor="ctr">
                    <a:solidFill>
                      <a:schemeClr val="accent1">
                        <a:lumMod val="20000"/>
                        <a:lumOff val="80000"/>
                      </a:schemeClr>
                    </a:solidFill>
                  </a:tcPr>
                </a:tc>
                <a:tc>
                  <a:txBody>
                    <a:bodyPr/>
                    <a:lstStyle/>
                    <a:p>
                      <a:pPr marL="0" marR="0" algn="just">
                        <a:lnSpc>
                          <a:spcPct val="100000"/>
                        </a:lnSpc>
                        <a:spcBef>
                          <a:spcPts val="0"/>
                        </a:spcBef>
                        <a:spcAft>
                          <a:spcPts val="600"/>
                        </a:spcAft>
                      </a:pP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Xác</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định</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thời</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gian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không</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gian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diễn</a:t>
                      </a:r>
                      <a:r>
                        <a:rPr lang="fr-FR" sz="4400" dirty="0">
                          <a:effectLst/>
                          <a:latin typeface="Times New Roman" panose="02020603050405020304" pitchFamily="18" charset="0"/>
                          <a:cs typeface="Times New Roman" panose="02020603050405020304" pitchFamily="18" charset="0"/>
                        </a:rPr>
                        <a:t> ra </a:t>
                      </a:r>
                      <a:r>
                        <a:rPr lang="fr-FR" sz="4400" dirty="0" err="1">
                          <a:effectLst/>
                          <a:latin typeface="Times New Roman" panose="02020603050405020304" pitchFamily="18" charset="0"/>
                          <a:cs typeface="Times New Roman" panose="02020603050405020304" pitchFamily="18" charset="0"/>
                        </a:rPr>
                        <a:t>câu</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chuyện</a:t>
                      </a:r>
                      <a:endParaRPr lang="en-US" sz="44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Xác</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định</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bối</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cảnh</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xã</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hội</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liên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quan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đến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câu</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chuyện</a:t>
                      </a:r>
                      <a:endParaRPr lang="en-US" sz="44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Chỉ</a:t>
                      </a:r>
                      <a:r>
                        <a:rPr lang="fr-FR" sz="4400" dirty="0">
                          <a:effectLst/>
                          <a:latin typeface="Times New Roman" panose="02020603050405020304" pitchFamily="18" charset="0"/>
                          <a:cs typeface="Times New Roman" panose="02020603050405020304" pitchFamily="18" charset="0"/>
                        </a:rPr>
                        <a:t> ra </a:t>
                      </a:r>
                      <a:r>
                        <a:rPr lang="fr-FR" sz="4400" dirty="0" err="1">
                          <a:effectLst/>
                          <a:latin typeface="Times New Roman" panose="02020603050405020304" pitchFamily="18" charset="0"/>
                          <a:cs typeface="Times New Roman" panose="02020603050405020304" pitchFamily="18" charset="0"/>
                        </a:rPr>
                        <a:t>được</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tác</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dụng</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của</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không</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gian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thời</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gian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trong</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việc</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thúc</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đẩy</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tiến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trình</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khám</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phá</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vụ</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án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tìm</a:t>
                      </a:r>
                      <a:r>
                        <a:rPr lang="fr-FR" sz="4400" dirty="0">
                          <a:effectLst/>
                          <a:latin typeface="Times New Roman" panose="02020603050405020304" pitchFamily="18" charset="0"/>
                          <a:cs typeface="Times New Roman" panose="02020603050405020304" pitchFamily="18" charset="0"/>
                        </a:rPr>
                        <a:t> ra </a:t>
                      </a:r>
                      <a:r>
                        <a:rPr lang="fr-FR" sz="4400" dirty="0" err="1">
                          <a:effectLst/>
                          <a:latin typeface="Times New Roman" panose="02020603050405020304" pitchFamily="18" charset="0"/>
                          <a:cs typeface="Times New Roman" panose="02020603050405020304" pitchFamily="18" charset="0"/>
                        </a:rPr>
                        <a:t>sự</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thật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38" marR="50438" marT="0" marB="0" anchor="ctr">
                    <a:solidFill>
                      <a:schemeClr val="bg1"/>
                    </a:solidFill>
                  </a:tcPr>
                </a:tc>
                <a:extLst>
                  <a:ext uri="{0D108BD9-81ED-4DB2-BD59-A6C34878D82A}">
                    <a16:rowId xmlns:a16="http://schemas.microsoft.com/office/drawing/2014/main" val="2610130866"/>
                  </a:ext>
                </a:extLst>
              </a:tr>
              <a:tr h="1040142">
                <a:tc>
                  <a:txBody>
                    <a:bodyPr/>
                    <a:lstStyle/>
                    <a:p>
                      <a:pPr marL="0" marR="0" algn="ctr">
                        <a:lnSpc>
                          <a:spcPct val="100000"/>
                        </a:lnSpc>
                        <a:spcBef>
                          <a:spcPts val="0"/>
                        </a:spcBef>
                        <a:spcAft>
                          <a:spcPts val="600"/>
                        </a:spcAft>
                      </a:pPr>
                      <a:r>
                        <a:rPr lang="fr-FR" sz="4400" b="1" dirty="0" err="1">
                          <a:effectLst/>
                          <a:latin typeface="Times New Roman" panose="02020603050405020304" pitchFamily="18" charset="0"/>
                          <a:cs typeface="Times New Roman" panose="02020603050405020304" pitchFamily="18" charset="0"/>
                        </a:rPr>
                        <a:t>Cốt</a:t>
                      </a:r>
                      <a:r>
                        <a:rPr lang="fr-FR" sz="4400" b="1" dirty="0">
                          <a:effectLst/>
                          <a:latin typeface="Times New Roman" panose="02020603050405020304" pitchFamily="18" charset="0"/>
                          <a:cs typeface="Times New Roman" panose="02020603050405020304" pitchFamily="18" charset="0"/>
                        </a:rPr>
                        <a:t> </a:t>
                      </a:r>
                      <a:r>
                        <a:rPr lang="fr-FR" sz="4400" b="1" dirty="0" err="1">
                          <a:effectLst/>
                          <a:latin typeface="Times New Roman" panose="02020603050405020304" pitchFamily="18" charset="0"/>
                          <a:cs typeface="Times New Roman" panose="02020603050405020304" pitchFamily="18" charset="0"/>
                        </a:rPr>
                        <a:t>truyện</a:t>
                      </a:r>
                      <a:r>
                        <a:rPr lang="fr-FR" sz="4400" b="1" dirty="0">
                          <a:effectLst/>
                          <a:latin typeface="Times New Roman" panose="02020603050405020304" pitchFamily="18" charset="0"/>
                          <a:cs typeface="Times New Roman" panose="02020603050405020304" pitchFamily="18" charset="0"/>
                        </a:rPr>
                        <a:t>, </a:t>
                      </a:r>
                      <a:r>
                        <a:rPr lang="fr-FR" sz="4400" b="1" dirty="0" err="1">
                          <a:effectLst/>
                          <a:latin typeface="Times New Roman" panose="02020603050405020304" pitchFamily="18" charset="0"/>
                          <a:cs typeface="Times New Roman" panose="02020603050405020304" pitchFamily="18" charset="0"/>
                        </a:rPr>
                        <a:t>sự</a:t>
                      </a:r>
                      <a:r>
                        <a:rPr lang="fr-FR" sz="4400" b="1" dirty="0">
                          <a:effectLst/>
                          <a:latin typeface="Times New Roman" panose="02020603050405020304" pitchFamily="18" charset="0"/>
                          <a:cs typeface="Times New Roman" panose="02020603050405020304" pitchFamily="18" charset="0"/>
                        </a:rPr>
                        <a:t> </a:t>
                      </a:r>
                      <a:r>
                        <a:rPr lang="fr-FR" sz="4400" b="1" dirty="0" err="1">
                          <a:effectLst/>
                          <a:latin typeface="Times New Roman" panose="02020603050405020304" pitchFamily="18" charset="0"/>
                          <a:cs typeface="Times New Roman" panose="02020603050405020304" pitchFamily="18" charset="0"/>
                        </a:rPr>
                        <a:t>kiện</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38" marR="50438" marT="0" marB="0" anchor="ctr">
                    <a:solidFill>
                      <a:schemeClr val="accent1">
                        <a:lumMod val="20000"/>
                        <a:lumOff val="80000"/>
                      </a:schemeClr>
                    </a:solidFill>
                  </a:tcPr>
                </a:tc>
                <a:tc>
                  <a:txBody>
                    <a:bodyPr/>
                    <a:lstStyle/>
                    <a:p>
                      <a:pPr marL="0" marR="0" algn="just">
                        <a:lnSpc>
                          <a:spcPct val="100000"/>
                        </a:lnSpc>
                        <a:spcBef>
                          <a:spcPts val="0"/>
                        </a:spcBef>
                        <a:spcAft>
                          <a:spcPts val="600"/>
                        </a:spcAft>
                      </a:pP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Tóm</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tắt</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các</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sự</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kiện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chính</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trong</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cốt</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truyện</a:t>
                      </a:r>
                      <a:endParaRPr lang="en-US" sz="44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Nhận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diện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được</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vai</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trò</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của</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từng</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sự</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kiện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theo</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tiến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trình</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điều</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tra</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sáng</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tỏ</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vụ</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án</a:t>
                      </a:r>
                      <a:endParaRPr lang="en-US" sz="44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fr-FR" sz="4400" dirty="0" err="1">
                          <a:effectLst/>
                          <a:latin typeface="Times New Roman" panose="02020603050405020304" pitchFamily="18" charset="0"/>
                          <a:cs typeface="Times New Roman" panose="02020603050405020304" pitchFamily="18" charset="0"/>
                        </a:rPr>
                        <a:t>Vụ</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án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xảy</a:t>
                      </a:r>
                      <a:r>
                        <a:rPr lang="fr-FR" sz="4400" dirty="0">
                          <a:effectLst/>
                          <a:latin typeface="Times New Roman" panose="02020603050405020304" pitchFamily="18" charset="0"/>
                          <a:cs typeface="Times New Roman" panose="02020603050405020304" pitchFamily="18" charset="0"/>
                        </a:rPr>
                        <a:t> ra </a:t>
                      </a:r>
                      <a:r>
                        <a:rPr lang="fr-FR" sz="4400" dirty="0">
                          <a:effectLst/>
                          <a:latin typeface="Times New Roman" panose="02020603050405020304" pitchFamily="18" charset="0"/>
                          <a:cs typeface="Times New Roman" panose="02020603050405020304" pitchFamily="18" charset="0"/>
                          <a:sym typeface="Wingdings" panose="05000000000000000000" pitchFamily="2" charset="2"/>
                        </a:rPr>
                        <a:t></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Người</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điều</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tra</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tiến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hành</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điều</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tra</a:t>
                      </a:r>
                      <a:r>
                        <a:rPr lang="fr-FR" sz="4400" dirty="0">
                          <a:effectLst/>
                          <a:latin typeface="Times New Roman" panose="02020603050405020304" pitchFamily="18" charset="0"/>
                          <a:cs typeface="Times New Roman" panose="02020603050405020304" pitchFamily="18" charset="0"/>
                        </a:rPr>
                        <a:t> </a:t>
                      </a:r>
                      <a:r>
                        <a:rPr lang="fr-FR" sz="4400" dirty="0">
                          <a:effectLst/>
                          <a:latin typeface="Times New Roman" panose="02020603050405020304" pitchFamily="18" charset="0"/>
                          <a:cs typeface="Times New Roman" panose="02020603050405020304" pitchFamily="18" charset="0"/>
                          <a:sym typeface="Wingdings" panose="05000000000000000000" pitchFamily="2" charset="2"/>
                        </a:rPr>
                        <a:t></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Tình</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huống</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phức</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tạp</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bất</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ngờ</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xuất</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hiện</a:t>
                      </a:r>
                      <a:r>
                        <a:rPr lang="fr-FR" sz="4400" dirty="0">
                          <a:effectLst/>
                          <a:latin typeface="Times New Roman" panose="02020603050405020304" pitchFamily="18" charset="0"/>
                          <a:cs typeface="Times New Roman" panose="02020603050405020304" pitchFamily="18" charset="0"/>
                        </a:rPr>
                        <a:t> </a:t>
                      </a:r>
                      <a:r>
                        <a:rPr lang="fr-FR" sz="4400" dirty="0">
                          <a:effectLst/>
                          <a:latin typeface="Times New Roman" panose="02020603050405020304" pitchFamily="18" charset="0"/>
                          <a:cs typeface="Times New Roman" panose="02020603050405020304" pitchFamily="18" charset="0"/>
                          <a:sym typeface="Wingdings" panose="05000000000000000000" pitchFamily="2" charset="2"/>
                        </a:rPr>
                        <a:t></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Cuộc</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điều</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tra</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gặp</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nhiều</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bế</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tắc</a:t>
                      </a:r>
                      <a:r>
                        <a:rPr lang="fr-FR" sz="4400" dirty="0">
                          <a:effectLst/>
                          <a:latin typeface="Times New Roman" panose="02020603050405020304" pitchFamily="18" charset="0"/>
                          <a:cs typeface="Times New Roman" panose="02020603050405020304" pitchFamily="18" charset="0"/>
                        </a:rPr>
                        <a:t> </a:t>
                      </a:r>
                      <a:r>
                        <a:rPr lang="fr-FR" sz="4400" dirty="0">
                          <a:effectLst/>
                          <a:latin typeface="Times New Roman" panose="02020603050405020304" pitchFamily="18" charset="0"/>
                          <a:cs typeface="Times New Roman" panose="02020603050405020304" pitchFamily="18" charset="0"/>
                          <a:sym typeface="Wingdings" panose="05000000000000000000" pitchFamily="2" charset="2"/>
                        </a:rPr>
                        <a:t></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Thủ</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phạm</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cùng</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quá</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trình</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gây</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án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bị</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vạch</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trần</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38" marR="50438" marT="0" marB="0" anchor="ctr">
                    <a:solidFill>
                      <a:schemeClr val="bg1"/>
                    </a:solidFill>
                  </a:tcPr>
                </a:tc>
                <a:extLst>
                  <a:ext uri="{0D108BD9-81ED-4DB2-BD59-A6C34878D82A}">
                    <a16:rowId xmlns:a16="http://schemas.microsoft.com/office/drawing/2014/main" val="2478493459"/>
                  </a:ext>
                </a:extLst>
              </a:tr>
              <a:tr h="674747">
                <a:tc>
                  <a:txBody>
                    <a:bodyPr/>
                    <a:lstStyle/>
                    <a:p>
                      <a:pPr marL="0" marR="0" algn="ctr">
                        <a:lnSpc>
                          <a:spcPct val="100000"/>
                        </a:lnSpc>
                        <a:spcBef>
                          <a:spcPts val="0"/>
                        </a:spcBef>
                        <a:spcAft>
                          <a:spcPts val="600"/>
                        </a:spcAft>
                      </a:pPr>
                      <a:r>
                        <a:rPr lang="fr-FR" sz="4400" b="1" dirty="0">
                          <a:effectLst/>
                          <a:latin typeface="Times New Roman" panose="02020603050405020304" pitchFamily="18" charset="0"/>
                          <a:cs typeface="Times New Roman" panose="02020603050405020304" pitchFamily="18" charset="0"/>
                        </a:rPr>
                        <a:t>Chi </a:t>
                      </a:r>
                      <a:r>
                        <a:rPr lang="fr-FR" sz="4400" b="1" dirty="0" err="1">
                          <a:effectLst/>
                          <a:latin typeface="Times New Roman" panose="02020603050405020304" pitchFamily="18" charset="0"/>
                          <a:cs typeface="Times New Roman" panose="02020603050405020304" pitchFamily="18" charset="0"/>
                        </a:rPr>
                        <a:t>tiết</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38" marR="50438" marT="0" marB="0" anchor="ctr">
                    <a:solidFill>
                      <a:schemeClr val="accent1">
                        <a:lumMod val="20000"/>
                        <a:lumOff val="80000"/>
                      </a:schemeClr>
                    </a:solidFill>
                  </a:tcPr>
                </a:tc>
                <a:tc>
                  <a:txBody>
                    <a:bodyPr/>
                    <a:lstStyle/>
                    <a:p>
                      <a:pPr marL="0" marR="0" algn="just">
                        <a:lnSpc>
                          <a:spcPct val="100000"/>
                        </a:lnSpc>
                        <a:spcBef>
                          <a:spcPts val="0"/>
                        </a:spcBef>
                        <a:spcAft>
                          <a:spcPts val="600"/>
                        </a:spcAft>
                      </a:pP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Xác</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định</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các</a:t>
                      </a:r>
                      <a:r>
                        <a:rPr lang="fr-FR" sz="4400" dirty="0">
                          <a:effectLst/>
                          <a:latin typeface="Times New Roman" panose="02020603050405020304" pitchFamily="18" charset="0"/>
                          <a:cs typeface="Times New Roman" panose="02020603050405020304" pitchFamily="18" charset="0"/>
                        </a:rPr>
                        <a:t> chi </a:t>
                      </a:r>
                      <a:r>
                        <a:rPr lang="fr-FR" sz="4400" dirty="0" err="1">
                          <a:effectLst/>
                          <a:latin typeface="Times New Roman" panose="02020603050405020304" pitchFamily="18" charset="0"/>
                          <a:cs typeface="Times New Roman" panose="02020603050405020304" pitchFamily="18" charset="0"/>
                        </a:rPr>
                        <a:t>tiết</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đóng</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vai</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trò</a:t>
                      </a:r>
                      <a:r>
                        <a:rPr lang="fr-FR" sz="4400" dirty="0">
                          <a:effectLst/>
                          <a:latin typeface="Times New Roman" panose="02020603050405020304" pitchFamily="18" charset="0"/>
                          <a:cs typeface="Times New Roman" panose="02020603050405020304" pitchFamily="18" charset="0"/>
                        </a:rPr>
                        <a:t> là </a:t>
                      </a:r>
                      <a:r>
                        <a:rPr lang="fr-FR" sz="4400" dirty="0" err="1">
                          <a:effectLst/>
                          <a:latin typeface="Times New Roman" panose="02020603050405020304" pitchFamily="18" charset="0"/>
                          <a:cs typeface="Times New Roman" panose="02020603050405020304" pitchFamily="18" charset="0"/>
                        </a:rPr>
                        <a:t>mắt</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xích</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giúp</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thám</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tử</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phá</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án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dù</a:t>
                      </a:r>
                      <a:r>
                        <a:rPr lang="fr-FR" sz="4400" dirty="0">
                          <a:effectLst/>
                          <a:latin typeface="Times New Roman" panose="02020603050405020304" pitchFamily="18" charset="0"/>
                          <a:cs typeface="Times New Roman" panose="02020603050405020304" pitchFamily="18" charset="0"/>
                        </a:rPr>
                        <a:t> là chi </a:t>
                      </a:r>
                      <a:r>
                        <a:rPr lang="fr-FR" sz="4400" dirty="0" err="1">
                          <a:effectLst/>
                          <a:latin typeface="Times New Roman" panose="02020603050405020304" pitchFamily="18" charset="0"/>
                          <a:cs typeface="Times New Roman" panose="02020603050405020304" pitchFamily="18" charset="0"/>
                        </a:rPr>
                        <a:t>tiết</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nhỏ</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nhất</a:t>
                      </a:r>
                      <a:endParaRPr lang="en-US" sz="44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Phân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tích</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được</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tác</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dụng</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của</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các</a:t>
                      </a:r>
                      <a:r>
                        <a:rPr lang="fr-FR" sz="4400" dirty="0">
                          <a:effectLst/>
                          <a:latin typeface="Times New Roman" panose="02020603050405020304" pitchFamily="18" charset="0"/>
                          <a:cs typeface="Times New Roman" panose="02020603050405020304" pitchFamily="18" charset="0"/>
                        </a:rPr>
                        <a:t> chi </a:t>
                      </a:r>
                      <a:r>
                        <a:rPr lang="fr-FR" sz="4400" dirty="0" err="1">
                          <a:effectLst/>
                          <a:latin typeface="Times New Roman" panose="02020603050405020304" pitchFamily="18" charset="0"/>
                          <a:cs typeface="Times New Roman" panose="02020603050405020304" pitchFamily="18" charset="0"/>
                        </a:rPr>
                        <a:t>tiết</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quan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trọng</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trong</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hành</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trình</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khám</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phá</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sự</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thật</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của</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các</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nhân</a:t>
                      </a:r>
                      <a:r>
                        <a:rPr lang="fr-FR" sz="4400" dirty="0">
                          <a:effectLst/>
                          <a:latin typeface="Times New Roman" panose="02020603050405020304" pitchFamily="18" charset="0"/>
                          <a:cs typeface="Times New Roman" panose="02020603050405020304" pitchFamily="18" charset="0"/>
                        </a:rPr>
                        <a:t> </a:t>
                      </a:r>
                      <a:r>
                        <a:rPr lang="fr-FR" sz="4400" dirty="0" err="1">
                          <a:effectLst/>
                          <a:latin typeface="Times New Roman" panose="02020603050405020304" pitchFamily="18" charset="0"/>
                          <a:cs typeface="Times New Roman" panose="02020603050405020304" pitchFamily="18" charset="0"/>
                        </a:rPr>
                        <a:t>vật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38" marR="50438" marT="0" marB="0" anchor="ctr">
                    <a:solidFill>
                      <a:schemeClr val="bg1"/>
                    </a:solidFill>
                  </a:tcPr>
                </a:tc>
                <a:extLst>
                  <a:ext uri="{0D108BD9-81ED-4DB2-BD59-A6C34878D82A}">
                    <a16:rowId xmlns:a16="http://schemas.microsoft.com/office/drawing/2014/main" val="1789699295"/>
                  </a:ext>
                </a:extLst>
              </a:tr>
            </a:tbl>
          </a:graphicData>
        </a:graphic>
      </p:graphicFrame>
    </p:spTree>
    <p:extLst>
      <p:ext uri="{BB962C8B-B14F-4D97-AF65-F5344CB8AC3E}">
        <p14:creationId xmlns:p14="http://schemas.microsoft.com/office/powerpoint/2010/main" val="367978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56077982"/>
              </p:ext>
            </p:extLst>
          </p:nvPr>
        </p:nvGraphicFramePr>
        <p:xfrm>
          <a:off x="495300" y="228600"/>
          <a:ext cx="17297400" cy="9829800"/>
        </p:xfrm>
        <a:graphic>
          <a:graphicData uri="http://schemas.openxmlformats.org/drawingml/2006/table">
            <a:tbl>
              <a:tblPr firstRow="1" firstCol="1" bandRow="1">
                <a:tableStyleId>{5940675A-B579-460E-94D1-54222C63F5DA}</a:tableStyleId>
              </a:tblPr>
              <a:tblGrid>
                <a:gridCol w="2385848">
                  <a:extLst>
                    <a:ext uri="{9D8B030D-6E8A-4147-A177-3AD203B41FA5}">
                      <a16:colId xmlns:a16="http://schemas.microsoft.com/office/drawing/2014/main" val="2796974022"/>
                    </a:ext>
                  </a:extLst>
                </a:gridCol>
                <a:gridCol w="14911552">
                  <a:extLst>
                    <a:ext uri="{9D8B030D-6E8A-4147-A177-3AD203B41FA5}">
                      <a16:colId xmlns:a16="http://schemas.microsoft.com/office/drawing/2014/main" val="3661808724"/>
                    </a:ext>
                  </a:extLst>
                </a:gridCol>
              </a:tblGrid>
              <a:tr h="4395055">
                <a:tc>
                  <a:txBody>
                    <a:bodyPr/>
                    <a:lstStyle/>
                    <a:p>
                      <a:pPr marL="0" marR="0" algn="ctr">
                        <a:lnSpc>
                          <a:spcPct val="100000"/>
                        </a:lnSpc>
                        <a:spcBef>
                          <a:spcPts val="0"/>
                        </a:spcBef>
                        <a:spcAft>
                          <a:spcPts val="600"/>
                        </a:spcAft>
                      </a:pPr>
                      <a:r>
                        <a:rPr lang="en-US" sz="4400" b="1" dirty="0" err="1">
                          <a:effectLst/>
                          <a:latin typeface="Times New Roman" panose="02020603050405020304" pitchFamily="18" charset="0"/>
                          <a:cs typeface="Times New Roman" panose="02020603050405020304" pitchFamily="18" charset="0"/>
                        </a:rPr>
                        <a:t>Nhân</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vật</a:t>
                      </a:r>
                      <a:r>
                        <a:rPr lang="en-US" sz="4400" b="1" dirty="0">
                          <a:effectLst/>
                          <a:latin typeface="Times New Roman" panose="02020603050405020304" pitchFamily="18" charset="0"/>
                          <a:cs typeface="Times New Roman" panose="02020603050405020304" pitchFamily="18" charset="0"/>
                        </a:rPr>
                        <a:t> </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38" marR="50438" marT="0" marB="0" anchor="ctr">
                    <a:solidFill>
                      <a:schemeClr val="accent1">
                        <a:lumMod val="20000"/>
                        <a:lumOff val="80000"/>
                      </a:schemeClr>
                    </a:solidFill>
                  </a:tcPr>
                </a:tc>
                <a:tc>
                  <a:txBody>
                    <a:bodyPr/>
                    <a:lstStyle/>
                    <a:p>
                      <a:pPr marL="0" marR="0" algn="just">
                        <a:lnSpc>
                          <a:spcPct val="100000"/>
                        </a:lnSpc>
                        <a:spcBef>
                          <a:spcPts val="0"/>
                        </a:spcBef>
                        <a:spcAft>
                          <a:spcPts val="600"/>
                        </a:spcAft>
                      </a:pPr>
                      <a:r>
                        <a:rPr lang="en-US" sz="4400" dirty="0">
                          <a:effectLst/>
                          <a:latin typeface="Times New Roman" panose="02020603050405020304" pitchFamily="18" charset="0"/>
                          <a:cs typeface="Times New Roman" panose="02020603050405020304" pitchFamily="18" charset="0"/>
                        </a:rPr>
                        <a:t>-</a:t>
                      </a:r>
                      <a:r>
                        <a:rPr lang="vi-VN" sz="4400" dirty="0">
                          <a:effectLst/>
                          <a:latin typeface="Times New Roman" panose="02020603050405020304" pitchFamily="18" charset="0"/>
                          <a:cs typeface="Times New Roman" panose="02020603050405020304" pitchFamily="18" charset="0"/>
                        </a:rPr>
                        <a:t> Xác định nhân vật chính, nhân vật phụ</a:t>
                      </a:r>
                      <a:endParaRPr lang="en-US" sz="44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en-US" sz="4400" dirty="0">
                          <a:effectLst/>
                          <a:latin typeface="Times New Roman" panose="02020603050405020304" pitchFamily="18" charset="0"/>
                          <a:cs typeface="Times New Roman" panose="02020603050405020304" pitchFamily="18" charset="0"/>
                        </a:rPr>
                        <a:t>-</a:t>
                      </a:r>
                      <a:r>
                        <a:rPr lang="vi-VN" sz="4400" dirty="0">
                          <a:effectLst/>
                          <a:latin typeface="Times New Roman" panose="02020603050405020304" pitchFamily="18" charset="0"/>
                          <a:cs typeface="Times New Roman" panose="02020603050405020304" pitchFamily="18" charset="0"/>
                        </a:rPr>
                        <a:t> Xác định vai trò của các nhân vật trong truyện</a:t>
                      </a:r>
                      <a:endParaRPr lang="en-US" sz="44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en-US" sz="4400" dirty="0">
                          <a:effectLst/>
                          <a:latin typeface="Times New Roman" panose="02020603050405020304" pitchFamily="18" charset="0"/>
                          <a:cs typeface="Times New Roman" panose="02020603050405020304" pitchFamily="18" charset="0"/>
                        </a:rPr>
                        <a:t>-</a:t>
                      </a:r>
                      <a:r>
                        <a:rPr lang="vi-VN" sz="4400" dirty="0">
                          <a:effectLst/>
                          <a:latin typeface="Times New Roman" panose="02020603050405020304" pitchFamily="18" charset="0"/>
                          <a:cs typeface="Times New Roman" panose="02020603050405020304" pitchFamily="18" charset="0"/>
                        </a:rPr>
                        <a:t> Giải thích, phân tích được tiến trình phá án của nhân vật chính cùng những phẩm chất của một thám tử mà nhân vật đã thể hiện</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38" marR="50438" marT="0" marB="0" anchor="ctr">
                    <a:solidFill>
                      <a:schemeClr val="bg1"/>
                    </a:solidFill>
                  </a:tcPr>
                </a:tc>
                <a:extLst>
                  <a:ext uri="{0D108BD9-81ED-4DB2-BD59-A6C34878D82A}">
                    <a16:rowId xmlns:a16="http://schemas.microsoft.com/office/drawing/2014/main" val="1727643904"/>
                  </a:ext>
                </a:extLst>
              </a:tr>
              <a:tr h="5434745">
                <a:tc>
                  <a:txBody>
                    <a:bodyPr/>
                    <a:lstStyle/>
                    <a:p>
                      <a:pPr marL="0" marR="0" algn="ctr">
                        <a:lnSpc>
                          <a:spcPct val="100000"/>
                        </a:lnSpc>
                        <a:spcBef>
                          <a:spcPts val="0"/>
                        </a:spcBef>
                        <a:spcAft>
                          <a:spcPts val="600"/>
                        </a:spcAft>
                      </a:pPr>
                      <a:r>
                        <a:rPr lang="vi-VN" sz="4400" b="1" dirty="0">
                          <a:effectLst/>
                          <a:latin typeface="Times New Roman" panose="02020603050405020304" pitchFamily="18" charset="0"/>
                          <a:cs typeface="Times New Roman" panose="02020603050405020304" pitchFamily="18" charset="0"/>
                        </a:rPr>
                        <a:t>Lời người kể chuyện và lời nhân vật</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38" marR="50438" marT="0" marB="0" anchor="ctr">
                    <a:solidFill>
                      <a:schemeClr val="accent1">
                        <a:lumMod val="20000"/>
                        <a:lumOff val="80000"/>
                      </a:schemeClr>
                    </a:solidFill>
                  </a:tcPr>
                </a:tc>
                <a:tc>
                  <a:txBody>
                    <a:bodyPr/>
                    <a:lstStyle/>
                    <a:p>
                      <a:pPr marL="0" marR="0" algn="just">
                        <a:lnSpc>
                          <a:spcPct val="100000"/>
                        </a:lnSpc>
                        <a:spcBef>
                          <a:spcPts val="0"/>
                        </a:spcBef>
                        <a:spcAft>
                          <a:spcPts val="600"/>
                        </a:spcAft>
                      </a:pPr>
                      <a:r>
                        <a:rPr lang="en-US" sz="4400" dirty="0">
                          <a:effectLst/>
                          <a:latin typeface="Times New Roman" panose="02020603050405020304" pitchFamily="18" charset="0"/>
                          <a:cs typeface="Times New Roman" panose="02020603050405020304" pitchFamily="18" charset="0"/>
                        </a:rPr>
                        <a:t>-</a:t>
                      </a:r>
                      <a:r>
                        <a:rPr lang="vi-VN" sz="4400" dirty="0">
                          <a:effectLst/>
                          <a:latin typeface="Times New Roman" panose="02020603050405020304" pitchFamily="18" charset="0"/>
                          <a:cs typeface="Times New Roman" panose="02020603050405020304" pitchFamily="18" charset="0"/>
                        </a:rPr>
                        <a:t> Xác định lời người kể chuyện, lời nhân vật</a:t>
                      </a:r>
                      <a:endParaRPr lang="en-US" sz="44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en-US" sz="4400" dirty="0">
                          <a:effectLst/>
                          <a:latin typeface="Times New Roman" panose="02020603050405020304" pitchFamily="18" charset="0"/>
                          <a:cs typeface="Times New Roman" panose="02020603050405020304" pitchFamily="18" charset="0"/>
                        </a:rPr>
                        <a:t>-</a:t>
                      </a:r>
                      <a:r>
                        <a:rPr lang="vi-VN" sz="4400" dirty="0">
                          <a:effectLst/>
                          <a:latin typeface="Times New Roman" panose="02020603050405020304" pitchFamily="18" charset="0"/>
                          <a:cs typeface="Times New Roman" panose="02020603050405020304" pitchFamily="18" charset="0"/>
                        </a:rPr>
                        <a:t> Chỉ ra được vai trò của lời người kể chuyện trong quá trình dẫn dắt câu chuyện</a:t>
                      </a:r>
                      <a:endParaRPr lang="en-US" sz="44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600"/>
                        </a:spcAft>
                      </a:pPr>
                      <a:r>
                        <a:rPr lang="en-US" sz="4400" dirty="0">
                          <a:effectLst/>
                          <a:latin typeface="Times New Roman" panose="02020603050405020304" pitchFamily="18" charset="0"/>
                          <a:cs typeface="Times New Roman" panose="02020603050405020304" pitchFamily="18" charset="0"/>
                        </a:rPr>
                        <a:t>-</a:t>
                      </a:r>
                      <a:r>
                        <a:rPr lang="vi-VN" sz="4400" dirty="0">
                          <a:effectLst/>
                          <a:latin typeface="Times New Roman" panose="02020603050405020304" pitchFamily="18" charset="0"/>
                          <a:cs typeface="Times New Roman" panose="02020603050405020304" pitchFamily="18" charset="0"/>
                        </a:rPr>
                        <a:t> Giải thích, phân tích được tác dụng của việc sử dụng đối thoại, độc thoại nội tâm (nếu có) trong lời nhân vật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38" marR="50438" marT="0" marB="0" anchor="ctr">
                    <a:solidFill>
                      <a:schemeClr val="bg1"/>
                    </a:solidFill>
                  </a:tcPr>
                </a:tc>
                <a:extLst>
                  <a:ext uri="{0D108BD9-81ED-4DB2-BD59-A6C34878D82A}">
                    <a16:rowId xmlns:a16="http://schemas.microsoft.com/office/drawing/2014/main" val="756954741"/>
                  </a:ext>
                </a:extLst>
              </a:tr>
            </a:tbl>
          </a:graphicData>
        </a:graphic>
      </p:graphicFrame>
    </p:spTree>
    <p:extLst>
      <p:ext uri="{BB962C8B-B14F-4D97-AF65-F5344CB8AC3E}">
        <p14:creationId xmlns:p14="http://schemas.microsoft.com/office/powerpoint/2010/main" val="186314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CE7A89-431A-4A25-B8FD-5513B295688D}"/>
              </a:ext>
            </a:extLst>
          </p:cNvPr>
          <p:cNvGrpSpPr/>
          <p:nvPr/>
        </p:nvGrpSpPr>
        <p:grpSpPr>
          <a:xfrm>
            <a:off x="609600" y="2393830"/>
            <a:ext cx="11663680" cy="6938130"/>
            <a:chOff x="304800" y="1196915"/>
            <a:chExt cx="5831840" cy="3469065"/>
          </a:xfrm>
        </p:grpSpPr>
        <p:sp>
          <p:nvSpPr>
            <p:cNvPr id="4" name="Rectangle: Rounded Corners 3">
              <a:extLst>
                <a:ext uri="{FF2B5EF4-FFF2-40B4-BE49-F238E27FC236}">
                  <a16:creationId xmlns:a16="http://schemas.microsoft.com/office/drawing/2014/main" id="{A6AF17DE-D45D-41BB-8852-A8E3D3E63CD7}"/>
                </a:ext>
              </a:extLst>
            </p:cNvPr>
            <p:cNvSpPr/>
            <p:nvPr/>
          </p:nvSpPr>
          <p:spPr>
            <a:xfrm>
              <a:off x="304800" y="1196915"/>
              <a:ext cx="5831840" cy="3469065"/>
            </a:xfrm>
            <a:prstGeom prst="roundRect">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A1CB2D"/>
                </a:solidFill>
                <a:latin typeface="Arial"/>
                <a:sym typeface="Arial"/>
              </a:endParaRPr>
            </a:p>
          </p:txBody>
        </p:sp>
        <p:sp>
          <p:nvSpPr>
            <p:cNvPr id="3" name="TextBox 2">
              <a:extLst>
                <a:ext uri="{FF2B5EF4-FFF2-40B4-BE49-F238E27FC236}">
                  <a16:creationId xmlns:a16="http://schemas.microsoft.com/office/drawing/2014/main" id="{E0BE75F8-6149-45E4-9D34-C8445063395B}"/>
                </a:ext>
              </a:extLst>
            </p:cNvPr>
            <p:cNvSpPr txBox="1"/>
            <p:nvPr/>
          </p:nvSpPr>
          <p:spPr>
            <a:xfrm>
              <a:off x="612937" y="1500286"/>
              <a:ext cx="5215565" cy="2600712"/>
            </a:xfrm>
            <a:prstGeom prst="rect">
              <a:avLst/>
            </a:prstGeom>
            <a:noFill/>
          </p:spPr>
          <p:txBody>
            <a:bodyPr wrap="square" rtlCol="0">
              <a:spAutoFit/>
            </a:bodyPr>
            <a:lstStyle/>
            <a:p>
              <a:pPr algn="ctr" defTabSz="1828800">
                <a:buClr>
                  <a:srgbClr val="000000"/>
                </a:buClr>
              </a:pPr>
              <a:r>
                <a:rPr lang="en-US" sz="16600" kern="0" dirty="0" err="1">
                  <a:solidFill>
                    <a:srgbClr val="EDF799"/>
                  </a:solidFill>
                  <a:latin typeface="Old English Text MT" panose="03040902040508030806" pitchFamily="66" charset="0"/>
                  <a:cs typeface="Arial"/>
                  <a:sym typeface="Arial"/>
                </a:rPr>
                <a:t>Truy</a:t>
              </a:r>
              <a:r>
                <a:rPr lang="en-US" sz="16600" kern="0" dirty="0">
                  <a:solidFill>
                    <a:srgbClr val="EDF799"/>
                  </a:solidFill>
                  <a:latin typeface="Old English Text MT" panose="03040902040508030806" pitchFamily="66" charset="0"/>
                  <a:cs typeface="Arial"/>
                  <a:sym typeface="Arial"/>
                </a:rPr>
                <a:t> </a:t>
              </a:r>
              <a:r>
                <a:rPr lang="en-US" sz="16600" kern="0" dirty="0" err="1">
                  <a:solidFill>
                    <a:srgbClr val="EDF799"/>
                  </a:solidFill>
                  <a:latin typeface="Old English Text MT" panose="03040902040508030806" pitchFamily="66" charset="0"/>
                  <a:cs typeface="Arial"/>
                  <a:sym typeface="Arial"/>
                </a:rPr>
                <a:t>tìm</a:t>
              </a:r>
              <a:r>
                <a:rPr lang="en-US" sz="16600" kern="0" dirty="0">
                  <a:solidFill>
                    <a:srgbClr val="EDF799"/>
                  </a:solidFill>
                  <a:latin typeface="Old English Text MT" panose="03040902040508030806" pitchFamily="66" charset="0"/>
                  <a:cs typeface="Arial"/>
                  <a:sym typeface="Arial"/>
                </a:rPr>
                <a:t> </a:t>
              </a:r>
              <a:r>
                <a:rPr lang="en-US" sz="16600" kern="0" dirty="0" err="1">
                  <a:solidFill>
                    <a:srgbClr val="EDF799"/>
                  </a:solidFill>
                  <a:latin typeface="Old English Text MT" panose="03040902040508030806" pitchFamily="66" charset="0"/>
                  <a:cs typeface="Arial"/>
                  <a:sym typeface="Arial"/>
                </a:rPr>
                <a:t>kho</a:t>
              </a:r>
              <a:r>
                <a:rPr lang="en-US" sz="16600" kern="0" dirty="0">
                  <a:solidFill>
                    <a:srgbClr val="EDF799"/>
                  </a:solidFill>
                  <a:latin typeface="Old English Text MT" panose="03040902040508030806" pitchFamily="66" charset="0"/>
                  <a:cs typeface="Arial"/>
                  <a:sym typeface="Arial"/>
                </a:rPr>
                <a:t> </a:t>
              </a:r>
              <a:r>
                <a:rPr lang="en-US" sz="16600" kern="0" dirty="0" err="1">
                  <a:solidFill>
                    <a:srgbClr val="EDF799"/>
                  </a:solidFill>
                  <a:latin typeface="Old English Text MT" panose="03040902040508030806" pitchFamily="66" charset="0"/>
                  <a:cs typeface="Arial"/>
                  <a:sym typeface="Arial"/>
                </a:rPr>
                <a:t>báu</a:t>
              </a:r>
              <a:endParaRPr lang="en-US" sz="16600" kern="0" dirty="0">
                <a:solidFill>
                  <a:srgbClr val="EDF799"/>
                </a:solidFill>
                <a:latin typeface="Old English Text MT" panose="03040902040508030806" pitchFamily="66" charset="0"/>
                <a:cs typeface="Arial"/>
                <a:sym typeface="Arial"/>
              </a:endParaRPr>
            </a:p>
          </p:txBody>
        </p:sp>
      </p:grpSp>
    </p:spTree>
    <p:extLst>
      <p:ext uri="{BB962C8B-B14F-4D97-AF65-F5344CB8AC3E}">
        <p14:creationId xmlns:p14="http://schemas.microsoft.com/office/powerpoint/2010/main" val="2414297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31"/>
        <p:cNvGrpSpPr/>
        <p:nvPr/>
      </p:nvGrpSpPr>
      <p:grpSpPr>
        <a:xfrm>
          <a:off x="0" y="0"/>
          <a:ext cx="0" cy="0"/>
          <a:chOff x="0" y="0"/>
          <a:chExt cx="0" cy="0"/>
        </a:xfrm>
      </p:grpSpPr>
      <p:pic>
        <p:nvPicPr>
          <p:cNvPr id="5122" name="Picture 2" descr="Yellow Speech Balloon Clip Art - Dialog Box Transparent PNG">
            <a:extLst>
              <a:ext uri="{FF2B5EF4-FFF2-40B4-BE49-F238E27FC236}">
                <a16:creationId xmlns:a16="http://schemas.microsoft.com/office/drawing/2014/main" id="{5F76852F-2A3F-4EC9-96F5-37A4D828E70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395" l="0" r="99398"/>
                    </a14:imgEffect>
                  </a14:imgLayer>
                </a14:imgProps>
              </a:ext>
              <a:ext uri="{28A0092B-C50C-407E-A947-70E740481C1C}">
                <a14:useLocalDpi xmlns:a14="http://schemas.microsoft.com/office/drawing/2010/main" val="0"/>
              </a:ext>
            </a:extLst>
          </a:blip>
          <a:srcRect/>
          <a:stretch>
            <a:fillRect/>
          </a:stretch>
        </p:blipFill>
        <p:spPr bwMode="auto">
          <a:xfrm>
            <a:off x="5470846" y="596080"/>
            <a:ext cx="8018864" cy="479199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ownload Free png Blood clipart 1 » Clipart Station - DLPNG.com">
            <a:extLst>
              <a:ext uri="{FF2B5EF4-FFF2-40B4-BE49-F238E27FC236}">
                <a16:creationId xmlns:a16="http://schemas.microsoft.com/office/drawing/2014/main" id="{AA0DF5A6-E157-4EFB-B417-3B3BF88D7C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984" y="2986550"/>
            <a:ext cx="109728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A73682-8739-41F1-91A2-ECCC508E1FFC}"/>
              </a:ext>
            </a:extLst>
          </p:cNvPr>
          <p:cNvSpPr txBox="1"/>
          <p:nvPr/>
        </p:nvSpPr>
        <p:spPr>
          <a:xfrm>
            <a:off x="6163612" y="1824151"/>
            <a:ext cx="6890284" cy="707886"/>
          </a:xfrm>
          <a:prstGeom prst="rect">
            <a:avLst/>
          </a:prstGeom>
          <a:noFill/>
        </p:spPr>
        <p:txBody>
          <a:bodyPr wrap="square" rtlCol="0">
            <a:spAutoFit/>
          </a:bodyPr>
          <a:lstStyle/>
          <a:p>
            <a:pPr algn="ctr" defTabSz="1828800">
              <a:buClr>
                <a:srgbClr val="000000"/>
              </a:buClr>
            </a:pPr>
            <a:r>
              <a:rPr lang="en-US" sz="4000" kern="0" dirty="0" err="1">
                <a:solidFill>
                  <a:srgbClr val="000000"/>
                </a:solidFill>
                <a:latin typeface="UTM Deutsch Gothic" panose="02040603050506020204" pitchFamily="18" charset="0"/>
                <a:cs typeface="Arial"/>
                <a:sym typeface="Arial"/>
              </a:rPr>
              <a:t>Bắt</a:t>
            </a:r>
            <a:r>
              <a:rPr lang="en-US" sz="4000" kern="0" dirty="0">
                <a:solidFill>
                  <a:srgbClr val="000000"/>
                </a:solidFill>
                <a:latin typeface="UTM Deutsch Gothic" panose="02040603050506020204" pitchFamily="18" charset="0"/>
                <a:cs typeface="Arial"/>
                <a:sym typeface="Arial"/>
              </a:rPr>
              <a:t> </a:t>
            </a:r>
            <a:r>
              <a:rPr lang="en-US" sz="4000" kern="0" dirty="0" err="1">
                <a:solidFill>
                  <a:srgbClr val="000000"/>
                </a:solidFill>
                <a:latin typeface="UTM Deutsch Gothic" panose="02040603050506020204" pitchFamily="18" charset="0"/>
                <a:cs typeface="Arial"/>
                <a:sym typeface="Arial"/>
              </a:rPr>
              <a:t>đầu</a:t>
            </a:r>
            <a:r>
              <a:rPr lang="en-US" sz="4000" kern="0" dirty="0">
                <a:solidFill>
                  <a:srgbClr val="000000"/>
                </a:solidFill>
                <a:latin typeface="UTM Deutsch Gothic" panose="02040603050506020204" pitchFamily="18" charset="0"/>
                <a:cs typeface="Arial"/>
                <a:sym typeface="Arial"/>
              </a:rPr>
              <a:t> </a:t>
            </a:r>
            <a:r>
              <a:rPr lang="en-US" sz="4000" kern="0" dirty="0" err="1">
                <a:solidFill>
                  <a:srgbClr val="000000"/>
                </a:solidFill>
                <a:latin typeface="UTM Deutsch Gothic" panose="02040603050506020204" pitchFamily="18" charset="0"/>
                <a:cs typeface="Arial"/>
                <a:sym typeface="Arial"/>
              </a:rPr>
              <a:t>thôi</a:t>
            </a:r>
            <a:r>
              <a:rPr lang="en-US" sz="4000" kern="0" dirty="0">
                <a:solidFill>
                  <a:srgbClr val="000000"/>
                </a:solidFill>
                <a:latin typeface="UTM Deutsch Gothic" panose="02040603050506020204" pitchFamily="18" charset="0"/>
                <a:cs typeface="Arial"/>
                <a:sym typeface="Arial"/>
              </a:rPr>
              <a:t> </a:t>
            </a:r>
            <a:r>
              <a:rPr lang="en-US" sz="4000" kern="0" dirty="0" err="1">
                <a:solidFill>
                  <a:srgbClr val="000000"/>
                </a:solidFill>
                <a:latin typeface="UTM Deutsch Gothic" panose="02040603050506020204" pitchFamily="18" charset="0"/>
                <a:cs typeface="Arial"/>
                <a:sym typeface="Arial"/>
              </a:rPr>
              <a:t>nào</a:t>
            </a:r>
            <a:r>
              <a:rPr lang="en-US" sz="4000" kern="0" dirty="0">
                <a:solidFill>
                  <a:srgbClr val="000000"/>
                </a:solidFill>
                <a:latin typeface="UTM Deutsch Gothic" panose="02040603050506020204" pitchFamily="18" charset="0"/>
                <a:cs typeface="Arial"/>
                <a:sym typeface="Arial"/>
              </a:rPr>
              <a:t>?</a:t>
            </a:r>
          </a:p>
        </p:txBody>
      </p:sp>
      <p:pic>
        <p:nvPicPr>
          <p:cNvPr id="6" name="Am-thanh-tieng-go-ban-phim-may-tinh-www_tiengdong_com">
            <a:hlinkClick r:id="" action="ppaction://media"/>
            <a:extLst>
              <a:ext uri="{FF2B5EF4-FFF2-40B4-BE49-F238E27FC236}">
                <a16:creationId xmlns:a16="http://schemas.microsoft.com/office/drawing/2014/main" id="{A6274937-96F8-4A8B-B45D-E65F38AD57D1}"/>
              </a:ext>
            </a:extLst>
          </p:cNvPr>
          <p:cNvPicPr>
            <a:picLocks noChangeAspect="1"/>
          </p:cNvPicPr>
          <p:nvPr>
            <a:audioFile r:link="rId1"/>
            <p:extLst>
              <p:ext uri="{DAA4B4D4-6D71-4841-9C94-3DE7FCFB9230}">
                <p14:media xmlns:p14="http://schemas.microsoft.com/office/powerpoint/2010/main" r:embed="rId2">
                  <p14:trim st="515" end="593.5714"/>
                </p14:media>
              </p:ext>
            </p:extLst>
          </p:nvPr>
        </p:nvPicPr>
        <p:blipFill>
          <a:blip r:embed="rId9"/>
          <a:stretch>
            <a:fillRect/>
          </a:stretch>
        </p:blipFill>
        <p:spPr>
          <a:xfrm>
            <a:off x="19080480" y="1160680"/>
            <a:ext cx="812800" cy="812800"/>
          </a:xfrm>
          <a:prstGeom prst="rect">
            <a:avLst/>
          </a:prstGeom>
        </p:spPr>
      </p:pic>
      <p:pic>
        <p:nvPicPr>
          <p:cNvPr id="3" name="Horror-music-box">
            <a:hlinkClick r:id="" action="ppaction://media"/>
            <a:extLst>
              <a:ext uri="{FF2B5EF4-FFF2-40B4-BE49-F238E27FC236}">
                <a16:creationId xmlns:a16="http://schemas.microsoft.com/office/drawing/2014/main" id="{57DE5F8B-5E0F-4D29-8058-B070EC88E244}"/>
              </a:ext>
            </a:extLst>
          </p:cNvPr>
          <p:cNvPicPr>
            <a:picLocks noChangeAspect="1"/>
          </p:cNvPicPr>
          <p:nvPr>
            <a:audioFile r:link="rId1"/>
            <p:extLst>
              <p:ext uri="{DAA4B4D4-6D71-4841-9C94-3DE7FCFB9230}">
                <p14:media xmlns:p14="http://schemas.microsoft.com/office/powerpoint/2010/main" r:embed="rId3">
                  <p14:trim st="1543" end="53232.8333"/>
                </p14:media>
              </p:ext>
            </p:extLst>
          </p:nvPr>
        </p:nvPicPr>
        <p:blipFill>
          <a:blip r:embed="rId9"/>
          <a:stretch>
            <a:fillRect/>
          </a:stretch>
        </p:blipFill>
        <p:spPr>
          <a:xfrm>
            <a:off x="19030280" y="-553001"/>
            <a:ext cx="1149082" cy="1149082"/>
          </a:xfrm>
          <a:prstGeom prst="rect">
            <a:avLst/>
          </a:prstGeom>
        </p:spPr>
      </p:pic>
    </p:spTree>
    <p:extLst>
      <p:ext uri="{BB962C8B-B14F-4D97-AF65-F5344CB8AC3E}">
        <p14:creationId xmlns:p14="http://schemas.microsoft.com/office/powerpoint/2010/main" val="89562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776" fill="hold"/>
                                        <p:tgtEl>
                                          <p:spTgt spid="3"/>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5122"/>
                                        </p:tgtEl>
                                        <p:attrNameLst>
                                          <p:attrName>r</p:attrName>
                                        </p:attrNameLst>
                                      </p:cBhvr>
                                    </p:animRot>
                                    <p:animRot by="-240000">
                                      <p:cBhvr>
                                        <p:cTn id="9" dur="200" fill="hold">
                                          <p:stCondLst>
                                            <p:cond delay="200"/>
                                          </p:stCondLst>
                                        </p:cTn>
                                        <p:tgtEl>
                                          <p:spTgt spid="5122"/>
                                        </p:tgtEl>
                                        <p:attrNameLst>
                                          <p:attrName>r</p:attrName>
                                        </p:attrNameLst>
                                      </p:cBhvr>
                                    </p:animRot>
                                    <p:animRot by="240000">
                                      <p:cBhvr>
                                        <p:cTn id="10" dur="200" fill="hold">
                                          <p:stCondLst>
                                            <p:cond delay="400"/>
                                          </p:stCondLst>
                                        </p:cTn>
                                        <p:tgtEl>
                                          <p:spTgt spid="5122"/>
                                        </p:tgtEl>
                                        <p:attrNameLst>
                                          <p:attrName>r</p:attrName>
                                        </p:attrNameLst>
                                      </p:cBhvr>
                                    </p:animRot>
                                    <p:animRot by="-240000">
                                      <p:cBhvr>
                                        <p:cTn id="11" dur="200" fill="hold">
                                          <p:stCondLst>
                                            <p:cond delay="600"/>
                                          </p:stCondLst>
                                        </p:cTn>
                                        <p:tgtEl>
                                          <p:spTgt spid="5122"/>
                                        </p:tgtEl>
                                        <p:attrNameLst>
                                          <p:attrName>r</p:attrName>
                                        </p:attrNameLst>
                                      </p:cBhvr>
                                    </p:animRot>
                                    <p:animRot by="120000">
                                      <p:cBhvr>
                                        <p:cTn id="12" dur="200" fill="hold">
                                          <p:stCondLst>
                                            <p:cond delay="800"/>
                                          </p:stCondLst>
                                        </p:cTn>
                                        <p:tgtEl>
                                          <p:spTgt spid="5122"/>
                                        </p:tgtEl>
                                        <p:attrNameLst>
                                          <p:attrName>r</p:attrName>
                                        </p:attrNameLst>
                                      </p:cBhvr>
                                    </p:animRot>
                                  </p:childTnLst>
                                </p:cTn>
                              </p:par>
                              <p:par>
                                <p:cTn id="13" presetID="41" presetClass="entr" presetSubtype="0" fill="hold" nodeType="withEffect">
                                  <p:stCondLst>
                                    <p:cond delay="0"/>
                                  </p:stCondLst>
                                  <p:iterate type="lt">
                                    <p:tmPct val="10000"/>
                                  </p:iterate>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xEl>
                                              <p:pRg st="0" end="0"/>
                                            </p:txEl>
                                          </p:spTgt>
                                        </p:tgtEl>
                                      </p:cBhvr>
                                    </p:animEffect>
                                  </p:childTnLst>
                                </p:cTn>
                              </p:par>
                              <p:par>
                                <p:cTn id="20" presetID="1" presetClass="mediacall" presetSubtype="0" fill="hold" nodeType="withEffect">
                                  <p:stCondLst>
                                    <p:cond delay="0"/>
                                  </p:stCondLst>
                                  <p:childTnLst>
                                    <p:cmd type="call" cmd="playFrom(0.0)">
                                      <p:cBhvr>
                                        <p:cTn id="21" dur="5840" fill="hold"/>
                                        <p:tgtEl>
                                          <p:spTgt spid="6"/>
                                        </p:tgtEl>
                                      </p:cBhvr>
                                    </p:cmd>
                                  </p:childTnLst>
                                </p:cTn>
                              </p:par>
                              <p:par>
                                <p:cTn id="22" presetID="9" presetClass="entr" presetSubtype="0" fill="hold" nodeType="withEffect">
                                  <p:stCondLst>
                                    <p:cond delay="6000"/>
                                  </p:stCondLst>
                                  <p:childTnLst>
                                    <p:set>
                                      <p:cBhvr>
                                        <p:cTn id="23" dur="1" fill="hold">
                                          <p:stCondLst>
                                            <p:cond delay="0"/>
                                          </p:stCondLst>
                                        </p:cTn>
                                        <p:tgtEl>
                                          <p:spTgt spid="5124"/>
                                        </p:tgtEl>
                                        <p:attrNameLst>
                                          <p:attrName>style.visibility</p:attrName>
                                        </p:attrNameLst>
                                      </p:cBhvr>
                                      <p:to>
                                        <p:strVal val="visible"/>
                                      </p:to>
                                    </p:set>
                                    <p:animEffect transition="in" filter="dissolve">
                                      <p:cBhvr>
                                        <p:cTn id="24"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audio>
              <p:cMediaNode vol="80000">
                <p:cTn id="26"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95"/>
        <p:cNvGrpSpPr/>
        <p:nvPr/>
      </p:nvGrpSpPr>
      <p:grpSpPr>
        <a:xfrm>
          <a:off x="0" y="0"/>
          <a:ext cx="0" cy="0"/>
          <a:chOff x="0" y="0"/>
          <a:chExt cx="0" cy="0"/>
        </a:xfrm>
      </p:grpSpPr>
      <p:pic>
        <p:nvPicPr>
          <p:cNvPr id="1038" name="Picture 14" descr="Rabi ribi gif » GIF Download">
            <a:extLst>
              <a:ext uri="{FF2B5EF4-FFF2-40B4-BE49-F238E27FC236}">
                <a16:creationId xmlns:a16="http://schemas.microsoft.com/office/drawing/2014/main" id="{27BBF7BE-69C8-4626-AF77-FDB6957E700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051092" y="5988689"/>
            <a:ext cx="2070920" cy="12080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poopy skeleton by Z34lB1rd on DeviantArt">
            <a:extLst>
              <a:ext uri="{FF2B5EF4-FFF2-40B4-BE49-F238E27FC236}">
                <a16:creationId xmlns:a16="http://schemas.microsoft.com/office/drawing/2014/main" id="{FBA11340-83D8-4F48-B9C7-B18AEB5FFFFF}"/>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58492" y="6013898"/>
            <a:ext cx="2803716" cy="280371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umpkin 1" descr="Jack-o&amp;#39;-lantern Calabaza Pumpkin Halloween Winter squash, Cute Halloween  pumpkin, happy Halloween, food, orange png | PNGWing">
            <a:hlinkClick r:id="rId9" action="ppaction://hlinksldjump"/>
            <a:extLst>
              <a:ext uri="{FF2B5EF4-FFF2-40B4-BE49-F238E27FC236}">
                <a16:creationId xmlns:a16="http://schemas.microsoft.com/office/drawing/2014/main" id="{02BC2459-ED8E-459C-AB80-0939554DDDE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18" b="100000" l="0" r="100000"/>
                    </a14:imgEffect>
                  </a14:imgLayer>
                </a14:imgProps>
              </a:ext>
              <a:ext uri="{28A0092B-C50C-407E-A947-70E740481C1C}">
                <a14:useLocalDpi xmlns:a14="http://schemas.microsoft.com/office/drawing/2010/main" val="0"/>
              </a:ext>
            </a:extLst>
          </a:blip>
          <a:srcRect/>
          <a:stretch>
            <a:fillRect/>
          </a:stretch>
        </p:blipFill>
        <p:spPr bwMode="auto">
          <a:xfrm rot="17381473">
            <a:off x="6728670" y="7650389"/>
            <a:ext cx="1217888" cy="1305846"/>
          </a:xfrm>
          <a:prstGeom prst="rect">
            <a:avLst/>
          </a:prstGeom>
          <a:noFill/>
          <a:extLst>
            <a:ext uri="{909E8E84-426E-40DD-AFC4-6F175D3DCCD1}">
              <a14:hiddenFill xmlns:a14="http://schemas.microsoft.com/office/drawing/2010/main">
                <a:solidFill>
                  <a:srgbClr val="FFFFFF"/>
                </a:solidFill>
              </a14:hiddenFill>
            </a:ext>
          </a:extLst>
        </p:spPr>
      </p:pic>
      <p:pic>
        <p:nvPicPr>
          <p:cNvPr id="15" name="pumpkin 2" descr="Jack-o&amp;#39;-lantern Calabaza Pumpkin Halloween Winter squash, Cute Halloween  pumpkin, happy Halloween, food, orange png | PNGWing">
            <a:hlinkClick r:id="rId12" action="ppaction://hlinksldjump"/>
            <a:extLst>
              <a:ext uri="{FF2B5EF4-FFF2-40B4-BE49-F238E27FC236}">
                <a16:creationId xmlns:a16="http://schemas.microsoft.com/office/drawing/2014/main" id="{41A45E2A-D21F-4841-97D3-6192EB507CDF}"/>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18" b="100000" l="0" r="100000"/>
                    </a14:imgEffect>
                  </a14:imgLayer>
                </a14:imgProps>
              </a:ext>
              <a:ext uri="{28A0092B-C50C-407E-A947-70E740481C1C}">
                <a14:useLocalDpi xmlns:a14="http://schemas.microsoft.com/office/drawing/2010/main" val="0"/>
              </a:ext>
            </a:extLst>
          </a:blip>
          <a:srcRect/>
          <a:stretch>
            <a:fillRect/>
          </a:stretch>
        </p:blipFill>
        <p:spPr bwMode="auto">
          <a:xfrm rot="573672">
            <a:off x="8026929" y="7914014"/>
            <a:ext cx="930114" cy="997288"/>
          </a:xfrm>
          <a:prstGeom prst="rect">
            <a:avLst/>
          </a:prstGeom>
          <a:noFill/>
          <a:extLst>
            <a:ext uri="{909E8E84-426E-40DD-AFC4-6F175D3DCCD1}">
              <a14:hiddenFill xmlns:a14="http://schemas.microsoft.com/office/drawing/2010/main">
                <a:solidFill>
                  <a:srgbClr val="FFFFFF"/>
                </a:solidFill>
              </a14:hiddenFill>
            </a:ext>
          </a:extLst>
        </p:spPr>
      </p:pic>
      <p:pic>
        <p:nvPicPr>
          <p:cNvPr id="16" name="pumpkin 3" descr="Jack-o&amp;#39;-lantern Calabaza Pumpkin Halloween Winter squash, Cute Halloween  pumpkin, happy Halloween, food, orange png | PNGWing">
            <a:hlinkClick r:id="rId13" action="ppaction://hlinksldjump"/>
            <a:extLst>
              <a:ext uri="{FF2B5EF4-FFF2-40B4-BE49-F238E27FC236}">
                <a16:creationId xmlns:a16="http://schemas.microsoft.com/office/drawing/2014/main" id="{C1972314-4CDE-41A6-98F1-34452CE72E0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18" b="100000" l="0" r="100000"/>
                    </a14:imgEffect>
                  </a14:imgLayer>
                </a14:imgProps>
              </a:ext>
              <a:ext uri="{28A0092B-C50C-407E-A947-70E740481C1C}">
                <a14:useLocalDpi xmlns:a14="http://schemas.microsoft.com/office/drawing/2010/main" val="0"/>
              </a:ext>
            </a:extLst>
          </a:blip>
          <a:srcRect/>
          <a:stretch>
            <a:fillRect/>
          </a:stretch>
        </p:blipFill>
        <p:spPr bwMode="auto">
          <a:xfrm rot="19966821">
            <a:off x="9048030" y="7593519"/>
            <a:ext cx="1217888" cy="1305846"/>
          </a:xfrm>
          <a:prstGeom prst="rect">
            <a:avLst/>
          </a:prstGeom>
          <a:noFill/>
          <a:extLst>
            <a:ext uri="{909E8E84-426E-40DD-AFC4-6F175D3DCCD1}">
              <a14:hiddenFill xmlns:a14="http://schemas.microsoft.com/office/drawing/2010/main">
                <a:solidFill>
                  <a:srgbClr val="FFFFFF"/>
                </a:solidFill>
              </a14:hiddenFill>
            </a:ext>
          </a:extLst>
        </p:spPr>
      </p:pic>
      <p:pic>
        <p:nvPicPr>
          <p:cNvPr id="17" name="pumpkin 4" descr="Jack-o&amp;#39;-lantern Calabaza Pumpkin Halloween Winter squash, Cute Halloween  pumpkin, happy Halloween, food, orange png | PNGWing">
            <a:hlinkClick r:id="rId14" action="ppaction://hlinksldjump"/>
            <a:extLst>
              <a:ext uri="{FF2B5EF4-FFF2-40B4-BE49-F238E27FC236}">
                <a16:creationId xmlns:a16="http://schemas.microsoft.com/office/drawing/2014/main" id="{C1BF2498-5B82-452A-8DF0-17555A436619}"/>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18" b="100000" l="0" r="100000"/>
                    </a14:imgEffect>
                  </a14:imgLayer>
                </a14:imgProps>
              </a:ext>
              <a:ext uri="{28A0092B-C50C-407E-A947-70E740481C1C}">
                <a14:useLocalDpi xmlns:a14="http://schemas.microsoft.com/office/drawing/2010/main" val="0"/>
              </a:ext>
            </a:extLst>
          </a:blip>
          <a:srcRect/>
          <a:stretch>
            <a:fillRect/>
          </a:stretch>
        </p:blipFill>
        <p:spPr bwMode="auto">
          <a:xfrm rot="875083">
            <a:off x="10309985" y="7389267"/>
            <a:ext cx="1082402" cy="1160574"/>
          </a:xfrm>
          <a:prstGeom prst="rect">
            <a:avLst/>
          </a:prstGeom>
          <a:noFill/>
          <a:extLst>
            <a:ext uri="{909E8E84-426E-40DD-AFC4-6F175D3DCCD1}">
              <a14:hiddenFill xmlns:a14="http://schemas.microsoft.com/office/drawing/2010/main">
                <a:solidFill>
                  <a:srgbClr val="FFFFFF"/>
                </a:solidFill>
              </a14:hiddenFill>
            </a:ext>
          </a:extLst>
        </p:spPr>
      </p:pic>
      <p:pic>
        <p:nvPicPr>
          <p:cNvPr id="18" name="pumpkin 5" descr="Jack-o&amp;#39;-lantern Calabaza Pumpkin Halloween Winter squash, Cute Halloween  pumpkin, happy Halloween, food, orange png | PNGWing">
            <a:hlinkClick r:id="rId15" action="ppaction://hlinksldjump"/>
            <a:extLst>
              <a:ext uri="{FF2B5EF4-FFF2-40B4-BE49-F238E27FC236}">
                <a16:creationId xmlns:a16="http://schemas.microsoft.com/office/drawing/2014/main" id="{5315168C-ACFE-423D-9CBD-0F5F9779183E}"/>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18" b="100000" l="0" r="100000"/>
                    </a14:imgEffect>
                  </a14:imgLayer>
                </a14:imgProps>
              </a:ext>
              <a:ext uri="{28A0092B-C50C-407E-A947-70E740481C1C}">
                <a14:useLocalDpi xmlns:a14="http://schemas.microsoft.com/office/drawing/2010/main" val="0"/>
              </a:ext>
            </a:extLst>
          </a:blip>
          <a:srcRect/>
          <a:stretch>
            <a:fillRect/>
          </a:stretch>
        </p:blipFill>
        <p:spPr bwMode="auto">
          <a:xfrm rot="19338493">
            <a:off x="11437000" y="7222485"/>
            <a:ext cx="886288" cy="950298"/>
          </a:xfrm>
          <a:prstGeom prst="rect">
            <a:avLst/>
          </a:prstGeom>
          <a:noFill/>
          <a:extLst>
            <a:ext uri="{909E8E84-426E-40DD-AFC4-6F175D3DCCD1}">
              <a14:hiddenFill xmlns:a14="http://schemas.microsoft.com/office/drawing/2010/main">
                <a:solidFill>
                  <a:srgbClr val="FFFFFF"/>
                </a:solidFill>
              </a14:hiddenFill>
            </a:ext>
          </a:extLst>
        </p:spPr>
      </p:pic>
      <p:pic>
        <p:nvPicPr>
          <p:cNvPr id="20" name="pumpkin 7" descr="Jack-o&amp;#39;-lantern Calabaza Pumpkin Halloween Winter squash, Cute Halloween  pumpkin, happy Halloween, food, orange png | PNGWing">
            <a:hlinkClick r:id="rId16" action="ppaction://hlinksldjump"/>
            <a:extLst>
              <a:ext uri="{FF2B5EF4-FFF2-40B4-BE49-F238E27FC236}">
                <a16:creationId xmlns:a16="http://schemas.microsoft.com/office/drawing/2014/main" id="{B4F1EBEE-A457-4E7E-8AFD-D91FAC2485C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18" b="100000" l="0" r="100000"/>
                    </a14:imgEffect>
                  </a14:imgLayer>
                </a14:imgProps>
              </a:ext>
              <a:ext uri="{28A0092B-C50C-407E-A947-70E740481C1C}">
                <a14:useLocalDpi xmlns:a14="http://schemas.microsoft.com/office/drawing/2010/main" val="0"/>
              </a:ext>
            </a:extLst>
          </a:blip>
          <a:srcRect/>
          <a:stretch>
            <a:fillRect/>
          </a:stretch>
        </p:blipFill>
        <p:spPr bwMode="auto">
          <a:xfrm rot="681881">
            <a:off x="16785696" y="8410503"/>
            <a:ext cx="1217888" cy="13058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Race Start Cliparts, Download Free Race Start Cliparts png images,  Free ClipArts on Clipart Library">
            <a:extLst>
              <a:ext uri="{FF2B5EF4-FFF2-40B4-BE49-F238E27FC236}">
                <a16:creationId xmlns:a16="http://schemas.microsoft.com/office/drawing/2014/main" id="{FAA2C4CE-492F-4253-A099-E31F1D9EA853}"/>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7083" l="10000" r="95938">
                        <a14:foregroundMark x1="17500" y1="12500" x2="89375" y2="85417"/>
                        <a14:foregroundMark x1="21250" y1="35000" x2="22188" y2="39167"/>
                        <a14:foregroundMark x1="28438" y1="42500" x2="30312" y2="44167"/>
                        <a14:foregroundMark x1="29688" y1="50000" x2="30625" y2="52500"/>
                        <a14:foregroundMark x1="48438" y1="68750" x2="47813" y2="71250"/>
                        <a14:backgroundMark x1="17500" y1="30000" x2="56875" y2="84583"/>
                        <a14:backgroundMark x1="19375" y1="32083" x2="48438" y2="75833"/>
                        <a14:backgroundMark x1="47188" y1="65417" x2="59062" y2="80000"/>
                        <a14:backgroundMark x1="15313" y1="32083" x2="44688" y2="72083"/>
                        <a14:backgroundMark x1="17500" y1="37083" x2="57500" y2="77500"/>
                        <a14:backgroundMark x1="29375" y1="40000" x2="38438" y2="54583"/>
                        <a14:backgroundMark x1="18438" y1="32500" x2="25938" y2="38750"/>
                      </a14:backgroundRemoval>
                    </a14:imgEffect>
                  </a14:imgLayer>
                </a14:imgProps>
              </a:ext>
              <a:ext uri="{28A0092B-C50C-407E-A947-70E740481C1C}">
                <a14:useLocalDpi xmlns:a14="http://schemas.microsoft.com/office/drawing/2010/main" val="0"/>
              </a:ext>
            </a:extLst>
          </a:blip>
          <a:srcRect/>
          <a:stretch>
            <a:fillRect/>
          </a:stretch>
        </p:blipFill>
        <p:spPr bwMode="auto">
          <a:xfrm rot="5668344">
            <a:off x="1679580" y="8608678"/>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 Halloween Bats Stickers for Android &amp;amp; iOS | Gfycat">
            <a:extLst>
              <a:ext uri="{FF2B5EF4-FFF2-40B4-BE49-F238E27FC236}">
                <a16:creationId xmlns:a16="http://schemas.microsoft.com/office/drawing/2014/main" id="{A7F54FAC-7FB5-4641-887E-4F1449403B31}"/>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4886038" y="404352"/>
            <a:ext cx="2997612" cy="299761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umpkin 6" descr="Download halloween pumpkin clipart png photo | TOPpng">
            <a:hlinkClick r:id="rId20" action="ppaction://hlinksldjump"/>
            <a:extLst>
              <a:ext uri="{FF2B5EF4-FFF2-40B4-BE49-F238E27FC236}">
                <a16:creationId xmlns:a16="http://schemas.microsoft.com/office/drawing/2014/main" id="{983E1A21-CAC1-4F38-A08E-11E4214A391C}"/>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027" b="97672" l="595" r="99286"/>
                    </a14:imgEffect>
                  </a14:imgLayer>
                </a14:imgProps>
              </a:ext>
              <a:ext uri="{28A0092B-C50C-407E-A947-70E740481C1C}">
                <a14:useLocalDpi xmlns:a14="http://schemas.microsoft.com/office/drawing/2010/main" val="0"/>
              </a:ext>
            </a:extLst>
          </a:blip>
          <a:srcRect/>
          <a:stretch>
            <a:fillRect/>
          </a:stretch>
        </p:blipFill>
        <p:spPr bwMode="auto">
          <a:xfrm rot="21225334">
            <a:off x="15881005" y="7829280"/>
            <a:ext cx="1007678" cy="10305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appy ghost GIFs - Get the best gif on GIFER">
            <a:extLst>
              <a:ext uri="{FF2B5EF4-FFF2-40B4-BE49-F238E27FC236}">
                <a16:creationId xmlns:a16="http://schemas.microsoft.com/office/drawing/2014/main" id="{206C6D8F-6B7B-46AD-903E-75F857CFC52A}"/>
              </a:ext>
            </a:extLst>
          </p:cNvPr>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9200083" y="1052467"/>
            <a:ext cx="3169674" cy="31696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Witches Closet.: Grimes - Nightmusic ft. Majical Cloudz | Halloween  witch, Witch, Grimes">
            <a:extLst>
              <a:ext uri="{FF2B5EF4-FFF2-40B4-BE49-F238E27FC236}">
                <a16:creationId xmlns:a16="http://schemas.microsoft.com/office/drawing/2014/main" id="{B1F56A88-3445-4EBA-B001-61284B033124}"/>
              </a:ext>
            </a:extLst>
          </p:cNvPr>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791428" y="461015"/>
            <a:ext cx="2751804" cy="3175158"/>
          </a:xfrm>
          <a:prstGeom prst="rect">
            <a:avLst/>
          </a:prstGeom>
          <a:noFill/>
          <a:extLst>
            <a:ext uri="{909E8E84-426E-40DD-AFC4-6F175D3DCCD1}">
              <a14:hiddenFill xmlns:a14="http://schemas.microsoft.com/office/drawing/2010/main">
                <a:solidFill>
                  <a:srgbClr val="FFFFFF"/>
                </a:solidFill>
              </a14:hiddenFill>
            </a:ext>
          </a:extLst>
        </p:spPr>
      </p:pic>
      <p:pic>
        <p:nvPicPr>
          <p:cNvPr id="4" name="Tense-cinematic-piano-music">
            <a:hlinkClick r:id="" action="ppaction://media"/>
            <a:extLst>
              <a:ext uri="{FF2B5EF4-FFF2-40B4-BE49-F238E27FC236}">
                <a16:creationId xmlns:a16="http://schemas.microsoft.com/office/drawing/2014/main" id="{92A4FDA9-400A-43AD-8E52-79921311EA2E}"/>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6901102" y="-1511214"/>
            <a:ext cx="1219200" cy="1219200"/>
          </a:xfrm>
          <a:prstGeom prst="rect">
            <a:avLst/>
          </a:prstGeom>
        </p:spPr>
      </p:pic>
      <p:pic>
        <p:nvPicPr>
          <p:cNvPr id="5" name="Picture 10" descr="Keyboard Clip Art,Keyboard Piano Clipart transparent PNG - Key0">
            <a:extLst>
              <a:ext uri="{FF2B5EF4-FFF2-40B4-BE49-F238E27FC236}">
                <a16:creationId xmlns:a16="http://schemas.microsoft.com/office/drawing/2014/main" id="{D6DB023E-BF03-4943-A114-9ECF0E8ED54D}"/>
              </a:ext>
            </a:extLst>
          </p:cNvPr>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0000" b="90000" l="10000" r="90000">
                        <a14:foregroundMark x1="25357" y1="60419" x2="74881" y2="60652"/>
                        <a14:foregroundMark x1="29762" y1="71362" x2="74643" y2="67986"/>
                        <a14:foregroundMark x1="27024" y1="61234" x2="26548" y2="80559"/>
                        <a14:foregroundMark x1="53810" y1="79860" x2="80357" y2="72875"/>
                      </a14:backgroundRemoval>
                    </a14:imgEffect>
                  </a14:imgLayer>
                </a14:imgProps>
              </a:ext>
              <a:ext uri="{28A0092B-C50C-407E-A947-70E740481C1C}">
                <a14:useLocalDpi xmlns:a14="http://schemas.microsoft.com/office/drawing/2010/main" val="0"/>
              </a:ext>
            </a:extLst>
          </a:blip>
          <a:srcRect l="15209" t="32451" r="15789" b="11816"/>
          <a:stretch/>
        </p:blipFill>
        <p:spPr bwMode="auto">
          <a:xfrm>
            <a:off x="590095" y="280638"/>
            <a:ext cx="1018050" cy="7345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Zombie Head clipart free - Clipart World">
            <a:extLst>
              <a:ext uri="{FF2B5EF4-FFF2-40B4-BE49-F238E27FC236}">
                <a16:creationId xmlns:a16="http://schemas.microsoft.com/office/drawing/2014/main" id="{C5AF38FA-9F2D-4954-A377-3239E56C69AD}"/>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1802" b="100000" l="836" r="99443"/>
                    </a14:imgEffect>
                  </a14:imgLayer>
                </a14:imgProps>
              </a:ext>
              <a:ext uri="{28A0092B-C50C-407E-A947-70E740481C1C}">
                <a14:useLocalDpi xmlns:a14="http://schemas.microsoft.com/office/drawing/2010/main" val="0"/>
              </a:ext>
            </a:extLst>
          </a:blip>
          <a:srcRect/>
          <a:stretch>
            <a:fillRect/>
          </a:stretch>
        </p:blipFill>
        <p:spPr bwMode="auto">
          <a:xfrm rot="20876288">
            <a:off x="12096308" y="5331209"/>
            <a:ext cx="759012" cy="9386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D308D88F-30F3-4F10-91FB-E1D437E5453B}"/>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0786662">
            <a:off x="13720955" y="3421350"/>
            <a:ext cx="731194" cy="9104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ireworks Gif - ID: 84299 - Gif Abyss">
            <a:extLst>
              <a:ext uri="{FF2B5EF4-FFF2-40B4-BE49-F238E27FC236}">
                <a16:creationId xmlns:a16="http://schemas.microsoft.com/office/drawing/2014/main" id="{27A4A99C-1879-4B9B-B1CA-DEF129A1DA23}"/>
              </a:ext>
            </a:extLst>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6306687" y="1572054"/>
            <a:ext cx="5593850" cy="53001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Fireworks Gif - ID: 84299 - Gif Abyss">
            <a:extLst>
              <a:ext uri="{FF2B5EF4-FFF2-40B4-BE49-F238E27FC236}">
                <a16:creationId xmlns:a16="http://schemas.microsoft.com/office/drawing/2014/main" id="{ED023860-1EE8-4F08-B7AF-469F29ED384E}"/>
              </a:ext>
            </a:extLst>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6244053" y="1572054"/>
            <a:ext cx="5593850" cy="53001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10C5CD8-E1C4-4E17-8858-1085D40E664C}"/>
              </a:ext>
            </a:extLst>
          </p:cNvPr>
          <p:cNvSpPr txBox="1"/>
          <p:nvPr/>
        </p:nvSpPr>
        <p:spPr>
          <a:xfrm>
            <a:off x="3614426" y="4538199"/>
            <a:ext cx="6404340" cy="1323439"/>
          </a:xfrm>
          <a:prstGeom prst="rect">
            <a:avLst/>
          </a:prstGeom>
          <a:noFill/>
        </p:spPr>
        <p:txBody>
          <a:bodyPr wrap="square" rtlCol="0">
            <a:spAutoFit/>
          </a:bodyPr>
          <a:lstStyle/>
          <a:p>
            <a:pPr defTabSz="1828800">
              <a:buClr>
                <a:srgbClr val="000000"/>
              </a:buClr>
            </a:pPr>
            <a:r>
              <a:rPr lang="en-US" sz="8000" kern="0" dirty="0" err="1">
                <a:solidFill>
                  <a:srgbClr val="EDF799">
                    <a:lumMod val="20000"/>
                    <a:lumOff val="80000"/>
                  </a:srgbClr>
                </a:solidFill>
                <a:latin typeface="Porky's" panose="00000700000000000000" pitchFamily="2" charset="0"/>
                <a:cs typeface="Arial"/>
                <a:sym typeface="Arial"/>
              </a:rPr>
              <a:t>Chúc</a:t>
            </a:r>
            <a:r>
              <a:rPr lang="en-US" sz="8000" kern="0" dirty="0">
                <a:solidFill>
                  <a:srgbClr val="EDF799">
                    <a:lumMod val="20000"/>
                    <a:lumOff val="80000"/>
                  </a:srgbClr>
                </a:solidFill>
                <a:latin typeface="Porky's" panose="00000700000000000000" pitchFamily="2" charset="0"/>
                <a:cs typeface="Arial"/>
                <a:sym typeface="Arial"/>
              </a:rPr>
              <a:t> </a:t>
            </a:r>
            <a:r>
              <a:rPr lang="en-US" sz="8000" kern="0" dirty="0" err="1">
                <a:solidFill>
                  <a:srgbClr val="EDF799">
                    <a:lumMod val="20000"/>
                    <a:lumOff val="80000"/>
                  </a:srgbClr>
                </a:solidFill>
                <a:latin typeface="Porky's" panose="00000700000000000000" pitchFamily="2" charset="0"/>
                <a:cs typeface="Arial"/>
                <a:sym typeface="Arial"/>
              </a:rPr>
              <a:t>mừng</a:t>
            </a:r>
            <a:endParaRPr lang="en-US" sz="8000" kern="0" dirty="0">
              <a:solidFill>
                <a:srgbClr val="EDF799">
                  <a:lumMod val="20000"/>
                  <a:lumOff val="80000"/>
                </a:srgbClr>
              </a:solidFill>
              <a:latin typeface="Porky's" panose="00000700000000000000" pitchFamily="2" charset="0"/>
              <a:cs typeface="Arial"/>
              <a:sym typeface="Arial"/>
            </a:endParaRPr>
          </a:p>
        </p:txBody>
      </p:sp>
      <p:pic>
        <p:nvPicPr>
          <p:cNvPr id="26" name="Picture 4" descr="Fireworks Gif - ID: 84299 - Gif Abyss">
            <a:extLst>
              <a:ext uri="{FF2B5EF4-FFF2-40B4-BE49-F238E27FC236}">
                <a16:creationId xmlns:a16="http://schemas.microsoft.com/office/drawing/2014/main" id="{C50BCDA2-8F9F-4BB9-9F1A-40A7671B7A26}"/>
              </a:ext>
            </a:extLst>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1612814" y="513597"/>
            <a:ext cx="3825016" cy="362420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Fireworks Gif - ID: 84299 - Gif Abyss">
            <a:extLst>
              <a:ext uri="{FF2B5EF4-FFF2-40B4-BE49-F238E27FC236}">
                <a16:creationId xmlns:a16="http://schemas.microsoft.com/office/drawing/2014/main" id="{5239DCCD-CC0A-4C7D-A6B7-4A3E725AB3BD}"/>
              </a:ext>
            </a:extLst>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2611612" y="472591"/>
            <a:ext cx="3825016" cy="3624202"/>
          </a:xfrm>
          <a:prstGeom prst="rect">
            <a:avLst/>
          </a:prstGeom>
          <a:noFill/>
          <a:extLst>
            <a:ext uri="{909E8E84-426E-40DD-AFC4-6F175D3DCCD1}">
              <a14:hiddenFill xmlns:a14="http://schemas.microsoft.com/office/drawing/2010/main">
                <a:solidFill>
                  <a:srgbClr val="FFFFFF"/>
                </a:solidFill>
              </a14:hiddenFill>
            </a:ext>
          </a:extLst>
        </p:spPr>
      </p:pic>
      <p:pic>
        <p:nvPicPr>
          <p:cNvPr id="29" name="zombie1">
            <a:extLst>
              <a:ext uri="{FF2B5EF4-FFF2-40B4-BE49-F238E27FC236}">
                <a16:creationId xmlns:a16="http://schemas.microsoft.com/office/drawing/2014/main" id="{10AD7EA8-E540-41A6-BF4C-7EB0722F78CA}"/>
              </a:ext>
            </a:extLst>
          </p:cNvPr>
          <p:cNvPicPr>
            <a:picLocks noChangeAspect="1" noChangeArrowheads="1" noCrop="1"/>
          </p:cNvPicPr>
          <p:nvPr/>
        </p:nvPicPr>
        <p:blipFill>
          <a:blip r:embed="rId32">
            <a:extLst>
              <a:ext uri="{28A0092B-C50C-407E-A947-70E740481C1C}">
                <a14:useLocalDpi xmlns:a14="http://schemas.microsoft.com/office/drawing/2010/main" val="0"/>
              </a:ext>
            </a:extLst>
          </a:blip>
          <a:srcRect l="15478" t="16990" r="26459" b="13107"/>
          <a:stretch>
            <a:fillRect/>
          </a:stretch>
        </p:blipFill>
        <p:spPr bwMode="auto">
          <a:xfrm>
            <a:off x="2220761" y="7101316"/>
            <a:ext cx="1680322" cy="2444104"/>
          </a:xfrm>
          <a:custGeom>
            <a:avLst/>
            <a:gdLst>
              <a:gd name="connsiteX0" fmla="*/ 0 w 1331258"/>
              <a:gd name="connsiteY0" fmla="*/ 0 h 1936375"/>
              <a:gd name="connsiteX1" fmla="*/ 1331258 w 1331258"/>
              <a:gd name="connsiteY1" fmla="*/ 0 h 1936375"/>
              <a:gd name="connsiteX2" fmla="*/ 1331258 w 1331258"/>
              <a:gd name="connsiteY2" fmla="*/ 1936375 h 1936375"/>
              <a:gd name="connsiteX3" fmla="*/ 0 w 1331258"/>
              <a:gd name="connsiteY3" fmla="*/ 1936375 h 1936375"/>
            </a:gdLst>
            <a:ahLst/>
            <a:cxnLst>
              <a:cxn ang="0">
                <a:pos x="connsiteX0" y="connsiteY0"/>
              </a:cxn>
              <a:cxn ang="0">
                <a:pos x="connsiteX1" y="connsiteY1"/>
              </a:cxn>
              <a:cxn ang="0">
                <a:pos x="connsiteX2" y="connsiteY2"/>
              </a:cxn>
              <a:cxn ang="0">
                <a:pos x="connsiteX3" y="connsiteY3"/>
              </a:cxn>
            </a:cxnLst>
            <a:rect l="l" t="t" r="r" b="b"/>
            <a:pathLst>
              <a:path w="1331258" h="1936375">
                <a:moveTo>
                  <a:pt x="0" y="0"/>
                </a:moveTo>
                <a:lnTo>
                  <a:pt x="1331258" y="0"/>
                </a:lnTo>
                <a:lnTo>
                  <a:pt x="1331258" y="1936375"/>
                </a:lnTo>
                <a:lnTo>
                  <a:pt x="0" y="1936375"/>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52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Creaking-sound.wav"/>
                                        </p:tgtEl>
                                      </p:cMediaNode>
                                    </p:audio>
                                  </p:subTnLst>
                                </p:cTn>
                              </p:par>
                              <p:par>
                                <p:cTn id="7" presetID="35" presetClass="emph" presetSubtype="0" repeatCount="indefinite" fill="hold" nodeType="withEffect">
                                  <p:stCondLst>
                                    <p:cond delay="0"/>
                                  </p:stCondLst>
                                  <p:childTnLst>
                                    <p:anim calcmode="discrete" valueType="str">
                                      <p:cBhvr>
                                        <p:cTn id="8" dur="1000" fill="hold"/>
                                        <p:tgtEl>
                                          <p:spTgt spid="10"/>
                                        </p:tgtEl>
                                        <p:attrNameLst>
                                          <p:attrName>style.visibility</p:attrName>
                                        </p:attrNameLst>
                                      </p:cBhvr>
                                      <p:tavLst>
                                        <p:tav tm="0">
                                          <p:val>
                                            <p:strVal val="hidden"/>
                                          </p:val>
                                        </p:tav>
                                        <p:tav tm="50000">
                                          <p:val>
                                            <p:strVal val="visible"/>
                                          </p:val>
                                        </p:tav>
                                      </p:tavLst>
                                    </p:anim>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withEffect">
                                  <p:stCondLst>
                                    <p:cond delay="0"/>
                                  </p:stCondLst>
                                  <p:childTnLst>
                                    <p:cmd type="call" cmd="playFrom(0.0)">
                                      <p:cBhvr>
                                        <p:cTn id="18" dur="52584"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1042"/>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042"/>
                                        </p:tgtEl>
                                        <p:attrNameLst>
                                          <p:attrName>ppt_w</p:attrName>
                                        </p:attrNameLst>
                                      </p:cBhvr>
                                      <p:tavLst>
                                        <p:tav tm="0">
                                          <p:val>
                                            <p:strVal val="ppt_w"/>
                                          </p:val>
                                        </p:tav>
                                        <p:tav tm="100000">
                                          <p:val>
                                            <p:fltVal val="0"/>
                                          </p:val>
                                        </p:tav>
                                      </p:tavLst>
                                    </p:anim>
                                    <p:anim calcmode="lin" valueType="num">
                                      <p:cBhvr>
                                        <p:cTn id="28" dur="500"/>
                                        <p:tgtEl>
                                          <p:spTgt spid="1042"/>
                                        </p:tgtEl>
                                        <p:attrNameLst>
                                          <p:attrName>ppt_h</p:attrName>
                                        </p:attrNameLst>
                                      </p:cBhvr>
                                      <p:tavLst>
                                        <p:tav tm="0">
                                          <p:val>
                                            <p:strVal val="ppt_h"/>
                                          </p:val>
                                        </p:tav>
                                        <p:tav tm="100000">
                                          <p:val>
                                            <p:fltVal val="0"/>
                                          </p:val>
                                        </p:tav>
                                      </p:tavLst>
                                    </p:anim>
                                    <p:animEffect transition="out" filter="fade">
                                      <p:cBhvr>
                                        <p:cTn id="29" dur="500"/>
                                        <p:tgtEl>
                                          <p:spTgt spid="1042"/>
                                        </p:tgtEl>
                                      </p:cBhvr>
                                    </p:animEffect>
                                    <p:set>
                                      <p:cBhvr>
                                        <p:cTn id="30" dur="1" fill="hold">
                                          <p:stCondLst>
                                            <p:cond delay="499"/>
                                          </p:stCondLst>
                                        </p:cTn>
                                        <p:tgtEl>
                                          <p:spTgt spid="1042"/>
                                        </p:tgtEl>
                                        <p:attrNameLst>
                                          <p:attrName>style.visibility</p:attrName>
                                        </p:attrNameLst>
                                      </p:cBhvr>
                                      <p:to>
                                        <p:strVal val="hidden"/>
                                      </p:to>
                                    </p:set>
                                  </p:childTnLst>
                                </p:cTn>
                              </p:par>
                            </p:childTnLst>
                          </p:cTn>
                        </p:par>
                      </p:childTnLst>
                    </p:cTn>
                  </p:par>
                </p:childTnLst>
              </p:cTn>
              <p:nextCondLst>
                <p:cond evt="onClick" delay="0">
                  <p:tgtEl>
                    <p:spTgt spid="1042"/>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53" presetClass="exit" presetSubtype="32" fill="hold" nodeType="clickEffect">
                                  <p:stCondLst>
                                    <p:cond delay="0"/>
                                  </p:stCondLst>
                                  <p:childTnLst>
                                    <p:anim calcmode="lin" valueType="num">
                                      <p:cBhvr>
                                        <p:cTn id="35" dur="500"/>
                                        <p:tgtEl>
                                          <p:spTgt spid="15"/>
                                        </p:tgtEl>
                                        <p:attrNameLst>
                                          <p:attrName>ppt_w</p:attrName>
                                        </p:attrNameLst>
                                      </p:cBhvr>
                                      <p:tavLst>
                                        <p:tav tm="0">
                                          <p:val>
                                            <p:strVal val="ppt_w"/>
                                          </p:val>
                                        </p:tav>
                                        <p:tav tm="100000">
                                          <p:val>
                                            <p:fltVal val="0"/>
                                          </p:val>
                                        </p:tav>
                                      </p:tavLst>
                                    </p:anim>
                                    <p:anim calcmode="lin" valueType="num">
                                      <p:cBhvr>
                                        <p:cTn id="36" dur="500"/>
                                        <p:tgtEl>
                                          <p:spTgt spid="15"/>
                                        </p:tgtEl>
                                        <p:attrNameLst>
                                          <p:attrName>ppt_h</p:attrName>
                                        </p:attrNameLst>
                                      </p:cBhvr>
                                      <p:tavLst>
                                        <p:tav tm="0">
                                          <p:val>
                                            <p:strVal val="ppt_h"/>
                                          </p:val>
                                        </p:tav>
                                        <p:tav tm="100000">
                                          <p:val>
                                            <p:fltVal val="0"/>
                                          </p:val>
                                        </p:tav>
                                      </p:tavLst>
                                    </p:anim>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16"/>
                                        </p:tgtEl>
                                        <p:attrNameLst>
                                          <p:attrName>ppt_w</p:attrName>
                                        </p:attrNameLst>
                                      </p:cBhvr>
                                      <p:tavLst>
                                        <p:tav tm="0">
                                          <p:val>
                                            <p:strVal val="ppt_w"/>
                                          </p:val>
                                        </p:tav>
                                        <p:tav tm="100000">
                                          <p:val>
                                            <p:fltVal val="0"/>
                                          </p:val>
                                        </p:tav>
                                      </p:tavLst>
                                    </p:anim>
                                    <p:anim calcmode="lin" valueType="num">
                                      <p:cBhvr>
                                        <p:cTn id="44" dur="500"/>
                                        <p:tgtEl>
                                          <p:spTgt spid="16"/>
                                        </p:tgtEl>
                                        <p:attrNameLst>
                                          <p:attrName>ppt_h</p:attrName>
                                        </p:attrNameLst>
                                      </p:cBhvr>
                                      <p:tavLst>
                                        <p:tav tm="0">
                                          <p:val>
                                            <p:strVal val="ppt_h"/>
                                          </p:val>
                                        </p:tav>
                                        <p:tav tm="100000">
                                          <p:val>
                                            <p:fltVal val="0"/>
                                          </p:val>
                                        </p:tav>
                                      </p:tavLst>
                                    </p:anim>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nodeType="clickEffect">
                                  <p:stCondLst>
                                    <p:cond delay="0"/>
                                  </p:stCondLst>
                                  <p:childTnLst>
                                    <p:anim calcmode="lin" valueType="num">
                                      <p:cBhvr>
                                        <p:cTn id="51" dur="500"/>
                                        <p:tgtEl>
                                          <p:spTgt spid="17"/>
                                        </p:tgtEl>
                                        <p:attrNameLst>
                                          <p:attrName>ppt_w</p:attrName>
                                        </p:attrNameLst>
                                      </p:cBhvr>
                                      <p:tavLst>
                                        <p:tav tm="0">
                                          <p:val>
                                            <p:strVal val="ppt_w"/>
                                          </p:val>
                                        </p:tav>
                                        <p:tav tm="100000">
                                          <p:val>
                                            <p:fltVal val="0"/>
                                          </p:val>
                                        </p:tav>
                                      </p:tavLst>
                                    </p:anim>
                                    <p:anim calcmode="lin" valueType="num">
                                      <p:cBhvr>
                                        <p:cTn id="52" dur="500"/>
                                        <p:tgtEl>
                                          <p:spTgt spid="17"/>
                                        </p:tgtEl>
                                        <p:attrNameLst>
                                          <p:attrName>ppt_h</p:attrName>
                                        </p:attrNameLst>
                                      </p:cBhvr>
                                      <p:tavLst>
                                        <p:tav tm="0">
                                          <p:val>
                                            <p:strVal val="ppt_h"/>
                                          </p:val>
                                        </p:tav>
                                        <p:tav tm="100000">
                                          <p:val>
                                            <p:fltVal val="0"/>
                                          </p:val>
                                        </p:tav>
                                      </p:tavLst>
                                    </p:anim>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nodeType="clickEffect">
                                  <p:stCondLst>
                                    <p:cond delay="0"/>
                                  </p:stCondLst>
                                  <p:childTnLst>
                                    <p:anim calcmode="lin" valueType="num">
                                      <p:cBhvr>
                                        <p:cTn id="59" dur="500"/>
                                        <p:tgtEl>
                                          <p:spTgt spid="18"/>
                                        </p:tgtEl>
                                        <p:attrNameLst>
                                          <p:attrName>ppt_w</p:attrName>
                                        </p:attrNameLst>
                                      </p:cBhvr>
                                      <p:tavLst>
                                        <p:tav tm="0">
                                          <p:val>
                                            <p:strVal val="ppt_w"/>
                                          </p:val>
                                        </p:tav>
                                        <p:tav tm="100000">
                                          <p:val>
                                            <p:fltVal val="0"/>
                                          </p:val>
                                        </p:tav>
                                      </p:tavLst>
                                    </p:anim>
                                    <p:anim calcmode="lin" valueType="num">
                                      <p:cBhvr>
                                        <p:cTn id="60" dur="500"/>
                                        <p:tgtEl>
                                          <p:spTgt spid="18"/>
                                        </p:tgtEl>
                                        <p:attrNameLst>
                                          <p:attrName>ppt_h</p:attrName>
                                        </p:attrNameLst>
                                      </p:cBhvr>
                                      <p:tavLst>
                                        <p:tav tm="0">
                                          <p:val>
                                            <p:strVal val="ppt_h"/>
                                          </p:val>
                                        </p:tav>
                                        <p:tav tm="100000">
                                          <p:val>
                                            <p:fltVal val="0"/>
                                          </p:val>
                                        </p:tav>
                                      </p:tavLst>
                                    </p:anim>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3" restart="whenNotActive" fill="hold" evtFilter="cancelBubble" nodeType="interactiveSeq">
                <p:stCondLst>
                  <p:cond evt="onClick" delay="0">
                    <p:tgtEl>
                      <p:spTgt spid="1044"/>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500"/>
                                        <p:tgtEl>
                                          <p:spTgt spid="1044"/>
                                        </p:tgtEl>
                                        <p:attrNameLst>
                                          <p:attrName>ppt_w</p:attrName>
                                        </p:attrNameLst>
                                      </p:cBhvr>
                                      <p:tavLst>
                                        <p:tav tm="0">
                                          <p:val>
                                            <p:strVal val="ppt_w"/>
                                          </p:val>
                                        </p:tav>
                                        <p:tav tm="100000">
                                          <p:val>
                                            <p:fltVal val="0"/>
                                          </p:val>
                                        </p:tav>
                                      </p:tavLst>
                                    </p:anim>
                                    <p:anim calcmode="lin" valueType="num">
                                      <p:cBhvr>
                                        <p:cTn id="68" dur="500"/>
                                        <p:tgtEl>
                                          <p:spTgt spid="1044"/>
                                        </p:tgtEl>
                                        <p:attrNameLst>
                                          <p:attrName>ppt_h</p:attrName>
                                        </p:attrNameLst>
                                      </p:cBhvr>
                                      <p:tavLst>
                                        <p:tav tm="0">
                                          <p:val>
                                            <p:strVal val="ppt_h"/>
                                          </p:val>
                                        </p:tav>
                                        <p:tav tm="100000">
                                          <p:val>
                                            <p:fltVal val="0"/>
                                          </p:val>
                                        </p:tav>
                                      </p:tavLst>
                                    </p:anim>
                                    <p:animEffect transition="out" filter="fade">
                                      <p:cBhvr>
                                        <p:cTn id="69" dur="500"/>
                                        <p:tgtEl>
                                          <p:spTgt spid="1044"/>
                                        </p:tgtEl>
                                      </p:cBhvr>
                                    </p:animEffect>
                                    <p:set>
                                      <p:cBhvr>
                                        <p:cTn id="70" dur="1" fill="hold">
                                          <p:stCondLst>
                                            <p:cond delay="499"/>
                                          </p:stCondLst>
                                        </p:cTn>
                                        <p:tgtEl>
                                          <p:spTgt spid="1044"/>
                                        </p:tgtEl>
                                        <p:attrNameLst>
                                          <p:attrName>style.visibility</p:attrName>
                                        </p:attrNameLst>
                                      </p:cBhvr>
                                      <p:to>
                                        <p:strVal val="hidden"/>
                                      </p:to>
                                    </p:set>
                                  </p:childTnLst>
                                </p:cTn>
                              </p:par>
                            </p:childTnLst>
                          </p:cTn>
                        </p:par>
                      </p:childTnLst>
                    </p:cTn>
                  </p:par>
                </p:childTnLst>
              </p:cTn>
              <p:nextCondLst>
                <p:cond evt="onClick" delay="0">
                  <p:tgtEl>
                    <p:spTgt spid="1044"/>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500"/>
                                        <p:tgtEl>
                                          <p:spTgt spid="20"/>
                                        </p:tgtEl>
                                        <p:attrNameLst>
                                          <p:attrName>ppt_w</p:attrName>
                                        </p:attrNameLst>
                                      </p:cBhvr>
                                      <p:tavLst>
                                        <p:tav tm="0">
                                          <p:val>
                                            <p:strVal val="ppt_w"/>
                                          </p:val>
                                        </p:tav>
                                        <p:tav tm="100000">
                                          <p:val>
                                            <p:fltVal val="0"/>
                                          </p:val>
                                        </p:tav>
                                      </p:tavLst>
                                    </p:anim>
                                    <p:anim calcmode="lin" valueType="num">
                                      <p:cBhvr>
                                        <p:cTn id="76" dur="500"/>
                                        <p:tgtEl>
                                          <p:spTgt spid="20"/>
                                        </p:tgtEl>
                                        <p:attrNameLst>
                                          <p:attrName>ppt_h</p:attrName>
                                        </p:attrNameLst>
                                      </p:cBhvr>
                                      <p:tavLst>
                                        <p:tav tm="0">
                                          <p:val>
                                            <p:strVal val="ppt_h"/>
                                          </p:val>
                                        </p:tav>
                                        <p:tav tm="100000">
                                          <p:val>
                                            <p:fltVal val="0"/>
                                          </p:val>
                                        </p:tav>
                                      </p:tavLst>
                                    </p:anim>
                                    <p:animEffect transition="out" filter="fad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9"/>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1.11111E-6 -6.17284E-7 L 0.1184 0.00772 " pathEditMode="relative" rAng="0" ptsTypes="AA">
                                      <p:cBhvr>
                                        <p:cTn id="83" dur="2000" fill="hold"/>
                                        <p:tgtEl>
                                          <p:spTgt spid="29"/>
                                        </p:tgtEl>
                                        <p:attrNameLst>
                                          <p:attrName>ppt_x</p:attrName>
                                          <p:attrName>ppt_y</p:attrName>
                                        </p:attrNameLst>
                                      </p:cBhvr>
                                      <p:rCtr x="5920" y="370"/>
                                    </p:animMotion>
                                  </p:childTnLst>
                                  <p:subTnLst>
                                    <p:audio>
                                      <p:cMediaNode>
                                        <p:cTn display="0" masterRel="sameClick">
                                          <p:stCondLst>
                                            <p:cond evt="begin" delay="0">
                                              <p:tn val="82"/>
                                            </p:cond>
                                          </p:stCondLst>
                                          <p:endCondLst>
                                            <p:cond evt="onStopAudio" delay="0">
                                              <p:tgtEl>
                                                <p:sldTgt/>
                                              </p:tgtEl>
                                            </p:cond>
                                          </p:endCondLst>
                                        </p:cTn>
                                        <p:tgtEl>
                                          <p:sndTgt r:embed="rId6" name="Horror-zombie-bite-sound-effect.wav"/>
                                        </p:tgtEl>
                                      </p:cMediaNode>
                                    </p:audio>
                                  </p:subTnLst>
                                </p:cTn>
                              </p:par>
                            </p:childTnLst>
                          </p:cTn>
                        </p:par>
                      </p:childTnLst>
                    </p:cTn>
                  </p:par>
                  <p:par>
                    <p:cTn id="84" fill="hold">
                      <p:stCondLst>
                        <p:cond delay="indefinite"/>
                      </p:stCondLst>
                      <p:childTnLst>
                        <p:par>
                          <p:cTn id="85" fill="hold">
                            <p:stCondLst>
                              <p:cond delay="0"/>
                            </p:stCondLst>
                            <p:childTnLst>
                              <p:par>
                                <p:cTn id="86" presetID="63" presetClass="path" presetSubtype="0" accel="50000" decel="50000" fill="hold" nodeType="clickEffect">
                                  <p:stCondLst>
                                    <p:cond delay="0"/>
                                  </p:stCondLst>
                                  <p:childTnLst>
                                    <p:animMotion origin="layout" path="M 0.1184 0.00772 L 0.20799 0.01296 " pathEditMode="relative" rAng="0" ptsTypes="AA">
                                      <p:cBhvr>
                                        <p:cTn id="87" dur="2000" fill="hold"/>
                                        <p:tgtEl>
                                          <p:spTgt spid="29"/>
                                        </p:tgtEl>
                                        <p:attrNameLst>
                                          <p:attrName>ppt_x</p:attrName>
                                          <p:attrName>ppt_y</p:attrName>
                                        </p:attrNameLst>
                                      </p:cBhvr>
                                      <p:rCtr x="4479" y="247"/>
                                    </p:animMotion>
                                  </p:childTnLst>
                                  <p:subTnLst>
                                    <p:audio>
                                      <p:cMediaNode>
                                        <p:cTn display="0" masterRel="sameClick">
                                          <p:stCondLst>
                                            <p:cond evt="begin" delay="0">
                                              <p:tn val="86"/>
                                            </p:cond>
                                          </p:stCondLst>
                                          <p:endCondLst>
                                            <p:cond evt="onStopAudio" delay="0">
                                              <p:tgtEl>
                                                <p:sldTgt/>
                                              </p:tgtEl>
                                            </p:cond>
                                          </p:endCondLst>
                                        </p:cTn>
                                        <p:tgtEl>
                                          <p:sndTgt r:embed="rId6" name="Horror-zombie-bite-sound-effect.wav"/>
                                        </p:tgtEl>
                                      </p:cMediaNode>
                                    </p:audio>
                                  </p:subTnLst>
                                </p:cTn>
                              </p:par>
                            </p:childTnLst>
                          </p:cTn>
                        </p:par>
                      </p:childTnLst>
                    </p:cTn>
                  </p:par>
                  <p:par>
                    <p:cTn id="88" fill="hold">
                      <p:stCondLst>
                        <p:cond delay="indefinite"/>
                      </p:stCondLst>
                      <p:childTnLst>
                        <p:par>
                          <p:cTn id="89" fill="hold">
                            <p:stCondLst>
                              <p:cond delay="0"/>
                            </p:stCondLst>
                            <p:childTnLst>
                              <p:par>
                                <p:cTn id="90" presetID="63" presetClass="path" presetSubtype="0" accel="50000" decel="50000" fill="hold" nodeType="clickEffect">
                                  <p:stCondLst>
                                    <p:cond delay="0"/>
                                  </p:stCondLst>
                                  <p:childTnLst>
                                    <p:animMotion origin="layout" path="M 0.20799 0.01296 L 0.31059 0.01296 " pathEditMode="relative" rAng="0" ptsTypes="AA">
                                      <p:cBhvr>
                                        <p:cTn id="91" dur="2000" fill="hold"/>
                                        <p:tgtEl>
                                          <p:spTgt spid="29"/>
                                        </p:tgtEl>
                                        <p:attrNameLst>
                                          <p:attrName>ppt_x</p:attrName>
                                          <p:attrName>ppt_y</p:attrName>
                                        </p:attrNameLst>
                                      </p:cBhvr>
                                      <p:rCtr x="5122" y="0"/>
                                    </p:animMotion>
                                  </p:childTnLst>
                                  <p:subTnLst>
                                    <p:audio>
                                      <p:cMediaNode>
                                        <p:cTn display="0" masterRel="sameClick">
                                          <p:stCondLst>
                                            <p:cond evt="begin" delay="0">
                                              <p:tn val="90"/>
                                            </p:cond>
                                          </p:stCondLst>
                                          <p:endCondLst>
                                            <p:cond evt="onStopAudio" delay="0">
                                              <p:tgtEl>
                                                <p:sldTgt/>
                                              </p:tgtEl>
                                            </p:cond>
                                          </p:endCondLst>
                                        </p:cTn>
                                        <p:tgtEl>
                                          <p:sndTgt r:embed="rId6" name="Horror-zombie-bite-sound-effect.wav"/>
                                        </p:tgtEl>
                                      </p:cMediaNode>
                                    </p:audio>
                                  </p:subTnLst>
                                </p:cTn>
                              </p:par>
                            </p:childTnLst>
                          </p:cTn>
                        </p:par>
                      </p:childTnLst>
                    </p:cTn>
                  </p:par>
                  <p:par>
                    <p:cTn id="92" fill="hold">
                      <p:stCondLst>
                        <p:cond delay="indefinite"/>
                      </p:stCondLst>
                      <p:childTnLst>
                        <p:par>
                          <p:cTn id="93" fill="hold">
                            <p:stCondLst>
                              <p:cond delay="0"/>
                            </p:stCondLst>
                            <p:childTnLst>
                              <p:par>
                                <p:cTn id="94" presetID="63" presetClass="path" presetSubtype="0" accel="50000" decel="50000" fill="hold" nodeType="clickEffect">
                                  <p:stCondLst>
                                    <p:cond delay="0"/>
                                  </p:stCondLst>
                                  <p:childTnLst>
                                    <p:animMotion origin="layout" path="M 0.31059 0.01296 L 0.41337 0.01296 " pathEditMode="relative" rAng="0" ptsTypes="AA">
                                      <p:cBhvr>
                                        <p:cTn id="95" dur="2000" fill="hold"/>
                                        <p:tgtEl>
                                          <p:spTgt spid="29"/>
                                        </p:tgtEl>
                                        <p:attrNameLst>
                                          <p:attrName>ppt_x</p:attrName>
                                          <p:attrName>ppt_y</p:attrName>
                                        </p:attrNameLst>
                                      </p:cBhvr>
                                      <p:rCtr x="5139" y="0"/>
                                    </p:animMotion>
                                  </p:childTnLst>
                                  <p:subTnLst>
                                    <p:audio>
                                      <p:cMediaNode>
                                        <p:cTn display="0" masterRel="sameClick">
                                          <p:stCondLst>
                                            <p:cond evt="begin" delay="0">
                                              <p:tn val="94"/>
                                            </p:cond>
                                          </p:stCondLst>
                                          <p:endCondLst>
                                            <p:cond evt="onStopAudio" delay="0">
                                              <p:tgtEl>
                                                <p:sldTgt/>
                                              </p:tgtEl>
                                            </p:cond>
                                          </p:endCondLst>
                                        </p:cTn>
                                        <p:tgtEl>
                                          <p:sndTgt r:embed="rId6" name="Horror-zombie-bite-sound-effect.wav"/>
                                        </p:tgtEl>
                                      </p:cMediaNode>
                                    </p:audio>
                                  </p:subTnLst>
                                </p:cTn>
                              </p:par>
                            </p:childTnLst>
                          </p:cTn>
                        </p:par>
                      </p:childTnLst>
                    </p:cTn>
                  </p:par>
                  <p:par>
                    <p:cTn id="96" fill="hold">
                      <p:stCondLst>
                        <p:cond delay="indefinite"/>
                      </p:stCondLst>
                      <p:childTnLst>
                        <p:par>
                          <p:cTn id="97" fill="hold">
                            <p:stCondLst>
                              <p:cond delay="0"/>
                            </p:stCondLst>
                            <p:childTnLst>
                              <p:par>
                                <p:cTn id="98" presetID="63" presetClass="path" presetSubtype="0" accel="50000" decel="50000" fill="hold" nodeType="clickEffect">
                                  <p:stCondLst>
                                    <p:cond delay="0"/>
                                  </p:stCondLst>
                                  <p:childTnLst>
                                    <p:animMotion origin="layout" path="M 0.41337 0.01296 L 0.50833 0.00864 " pathEditMode="relative" rAng="0" ptsTypes="AA">
                                      <p:cBhvr>
                                        <p:cTn id="99" dur="2000" fill="hold"/>
                                        <p:tgtEl>
                                          <p:spTgt spid="29"/>
                                        </p:tgtEl>
                                        <p:attrNameLst>
                                          <p:attrName>ppt_x</p:attrName>
                                          <p:attrName>ppt_y</p:attrName>
                                        </p:attrNameLst>
                                      </p:cBhvr>
                                      <p:rCtr x="4740" y="-216"/>
                                    </p:animMotion>
                                  </p:childTnLst>
                                  <p:subTnLst>
                                    <p:audio>
                                      <p:cMediaNode>
                                        <p:cTn display="0" masterRel="sameClick">
                                          <p:stCondLst>
                                            <p:cond evt="begin" delay="0">
                                              <p:tn val="98"/>
                                            </p:cond>
                                          </p:stCondLst>
                                          <p:endCondLst>
                                            <p:cond evt="onStopAudio" delay="0">
                                              <p:tgtEl>
                                                <p:sldTgt/>
                                              </p:tgtEl>
                                            </p:cond>
                                          </p:endCondLst>
                                        </p:cTn>
                                        <p:tgtEl>
                                          <p:sndTgt r:embed="rId6" name="Horror-zombie-bite-sound-effect.wav"/>
                                        </p:tgtEl>
                                      </p:cMediaNode>
                                    </p:audio>
                                  </p:subTnLst>
                                </p:cTn>
                              </p:par>
                            </p:childTnLst>
                          </p:cTn>
                        </p:par>
                      </p:childTnLst>
                    </p:cTn>
                  </p:par>
                  <p:par>
                    <p:cTn id="100" fill="hold">
                      <p:stCondLst>
                        <p:cond delay="indefinite"/>
                      </p:stCondLst>
                      <p:childTnLst>
                        <p:par>
                          <p:cTn id="101" fill="hold">
                            <p:stCondLst>
                              <p:cond delay="0"/>
                            </p:stCondLst>
                            <p:childTnLst>
                              <p:par>
                                <p:cTn id="102" presetID="63" presetClass="path" presetSubtype="0" accel="50000" decel="50000" fill="hold" nodeType="clickEffect">
                                  <p:stCondLst>
                                    <p:cond delay="0"/>
                                  </p:stCondLst>
                                  <p:childTnLst>
                                    <p:animMotion origin="layout" path="M 0.50833 0.00864 L 0.60156 0.01296 " pathEditMode="relative" rAng="0" ptsTypes="AA">
                                      <p:cBhvr>
                                        <p:cTn id="103" dur="2000" fill="hold"/>
                                        <p:tgtEl>
                                          <p:spTgt spid="29"/>
                                        </p:tgtEl>
                                        <p:attrNameLst>
                                          <p:attrName>ppt_x</p:attrName>
                                          <p:attrName>ppt_y</p:attrName>
                                        </p:attrNameLst>
                                      </p:cBhvr>
                                      <p:rCtr x="4653" y="216"/>
                                    </p:animMotion>
                                  </p:childTnLst>
                                  <p:subTnLst>
                                    <p:audio>
                                      <p:cMediaNode>
                                        <p:cTn display="0" masterRel="sameClick">
                                          <p:stCondLst>
                                            <p:cond evt="begin" delay="0">
                                              <p:tn val="102"/>
                                            </p:cond>
                                          </p:stCondLst>
                                          <p:endCondLst>
                                            <p:cond evt="onStopAudio" delay="0">
                                              <p:tgtEl>
                                                <p:sldTgt/>
                                              </p:tgtEl>
                                            </p:cond>
                                          </p:endCondLst>
                                        </p:cTn>
                                        <p:tgtEl>
                                          <p:sndTgt r:embed="rId6" name="Horror-zombie-bite-sound-effect.wav"/>
                                        </p:tgtEl>
                                      </p:cMediaNode>
                                    </p:audio>
                                  </p:sub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nodeType="clickEffect">
                                  <p:stCondLst>
                                    <p:cond delay="0"/>
                                  </p:stCondLst>
                                  <p:childTnLst>
                                    <p:anim calcmode="lin" valueType="num">
                                      <p:cBhvr>
                                        <p:cTn id="107" dur="500"/>
                                        <p:tgtEl>
                                          <p:spTgt spid="29"/>
                                        </p:tgtEl>
                                        <p:attrNameLst>
                                          <p:attrName>ppt_w</p:attrName>
                                        </p:attrNameLst>
                                      </p:cBhvr>
                                      <p:tavLst>
                                        <p:tav tm="0">
                                          <p:val>
                                            <p:strVal val="ppt_w"/>
                                          </p:val>
                                        </p:tav>
                                        <p:tav tm="100000">
                                          <p:val>
                                            <p:fltVal val="0"/>
                                          </p:val>
                                        </p:tav>
                                      </p:tavLst>
                                    </p:anim>
                                    <p:anim calcmode="lin" valueType="num">
                                      <p:cBhvr>
                                        <p:cTn id="108" dur="500"/>
                                        <p:tgtEl>
                                          <p:spTgt spid="29"/>
                                        </p:tgtEl>
                                        <p:attrNameLst>
                                          <p:attrName>ppt_h</p:attrName>
                                        </p:attrNameLst>
                                      </p:cBhvr>
                                      <p:tavLst>
                                        <p:tav tm="0">
                                          <p:val>
                                            <p:strVal val="ppt_h"/>
                                          </p:val>
                                        </p:tav>
                                        <p:tav tm="100000">
                                          <p:val>
                                            <p:fltVal val="0"/>
                                          </p:val>
                                        </p:tav>
                                      </p:tavLst>
                                    </p:anim>
                                    <p:animEffect transition="out" filter="fade">
                                      <p:cBhvr>
                                        <p:cTn id="109" dur="500"/>
                                        <p:tgtEl>
                                          <p:spTgt spid="29"/>
                                        </p:tgtEl>
                                      </p:cBhvr>
                                    </p:animEffect>
                                    <p:set>
                                      <p:cBhvr>
                                        <p:cTn id="110" dur="1" fill="hold">
                                          <p:stCondLst>
                                            <p:cond delay="499"/>
                                          </p:stCondLst>
                                        </p:cTn>
                                        <p:tgtEl>
                                          <p:spTgt spid="29"/>
                                        </p:tgtEl>
                                        <p:attrNameLst>
                                          <p:attrName>style.visibility</p:attrName>
                                        </p:attrNameLst>
                                      </p:cBhvr>
                                      <p:to>
                                        <p:strVal val="hidden"/>
                                      </p:to>
                                    </p:set>
                                  </p:childTnLst>
                                </p:cTn>
                              </p:par>
                            </p:childTnLst>
                          </p:cTn>
                        </p:par>
                        <p:par>
                          <p:cTn id="111" fill="hold">
                            <p:stCondLst>
                              <p:cond delay="500"/>
                            </p:stCondLst>
                            <p:childTnLst>
                              <p:par>
                                <p:cTn id="112" presetID="1" presetClass="entr" presetSubtype="0" fill="hold" nodeType="afterEffect">
                                  <p:stCondLst>
                                    <p:cond delay="0"/>
                                  </p:stCondLst>
                                  <p:childTnLst>
                                    <p:set>
                                      <p:cBhvr>
                                        <p:cTn id="113"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5" name="Creaking-sound.wav"/>
                                        </p:tgtEl>
                                      </p:cMediaNode>
                                    </p:audio>
                                  </p:subTnLst>
                                </p:cTn>
                              </p:par>
                              <p:par>
                                <p:cTn id="114" presetID="35" presetClass="emph" presetSubtype="0" repeatCount="indefinite" fill="hold" nodeType="withEffect">
                                  <p:stCondLst>
                                    <p:cond delay="0"/>
                                  </p:stCondLst>
                                  <p:childTnLst>
                                    <p:anim calcmode="discrete" valueType="str">
                                      <p:cBhvr>
                                        <p:cTn id="115" dur="1000" fill="hold"/>
                                        <p:tgtEl>
                                          <p:spTgt spid="9"/>
                                        </p:tgtEl>
                                        <p:attrNameLst>
                                          <p:attrName>style.visibility</p:attrName>
                                        </p:attrNameLst>
                                      </p:cBhvr>
                                      <p:tavLst>
                                        <p:tav tm="0">
                                          <p:val>
                                            <p:strVal val="hidden"/>
                                          </p:val>
                                        </p:tav>
                                        <p:tav tm="50000">
                                          <p:val>
                                            <p:strVal val="visible"/>
                                          </p:val>
                                        </p:tav>
                                      </p:tavLst>
                                    </p:anim>
                                  </p:childTnLst>
                                </p:cTn>
                              </p:par>
                              <p:par>
                                <p:cTn id="116" presetID="1" presetClass="entr" presetSubtype="0" fill="hold" nodeType="withEffect">
                                  <p:stCondLst>
                                    <p:cond delay="0"/>
                                  </p:stCondLst>
                                  <p:childTnLst>
                                    <p:set>
                                      <p:cBhvr>
                                        <p:cTn id="117" dur="1" fill="hold">
                                          <p:stCondLst>
                                            <p:cond delay="0"/>
                                          </p:stCondLst>
                                        </p:cTn>
                                        <p:tgtEl>
                                          <p:spTgt spid="7"/>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26"/>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761"/>
        <p:cNvGrpSpPr/>
        <p:nvPr/>
      </p:nvGrpSpPr>
      <p:grpSpPr>
        <a:xfrm>
          <a:off x="0" y="0"/>
          <a:ext cx="0" cy="0"/>
          <a:chOff x="0" y="0"/>
          <a:chExt cx="0" cy="0"/>
        </a:xfrm>
      </p:grpSpPr>
      <p:sp>
        <p:nvSpPr>
          <p:cNvPr id="8" name="Snip Diagonal Corner Rectangle 3">
            <a:extLst>
              <a:ext uri="{FF2B5EF4-FFF2-40B4-BE49-F238E27FC236}">
                <a16:creationId xmlns:a16="http://schemas.microsoft.com/office/drawing/2014/main" id="{0A155725-A6D9-4B40-A8CE-318463DAD3D1}"/>
              </a:ext>
            </a:extLst>
          </p:cNvPr>
          <p:cNvSpPr/>
          <p:nvPr/>
        </p:nvSpPr>
        <p:spPr>
          <a:xfrm>
            <a:off x="631415" y="611495"/>
            <a:ext cx="16439230" cy="2867418"/>
          </a:xfrm>
          <a:prstGeom prst="snip2DiagRect">
            <a:avLst/>
          </a:prstGeom>
          <a:solidFill>
            <a:schemeClr val="bg1">
              <a:alpha val="6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dirty="0">
                <a:solidFill>
                  <a:srgbClr val="FFFFFF"/>
                </a:solidFill>
                <a:latin typeface="+mj-lt"/>
              </a:rPr>
              <a:t>Nhóm người trong câu chuyện đến khu mộ họ Đặng ở đâu?</a:t>
            </a:r>
          </a:p>
        </p:txBody>
      </p:sp>
      <p:sp>
        <p:nvSpPr>
          <p:cNvPr id="9" name="Rectangle 8">
            <a:extLst>
              <a:ext uri="{FF2B5EF4-FFF2-40B4-BE49-F238E27FC236}">
                <a16:creationId xmlns:a16="http://schemas.microsoft.com/office/drawing/2014/main" id="{E11C5D50-089C-42A6-9945-68928E541252}"/>
              </a:ext>
            </a:extLst>
          </p:cNvPr>
          <p:cNvSpPr/>
          <p:nvPr/>
        </p:nvSpPr>
        <p:spPr>
          <a:xfrm>
            <a:off x="879321" y="5143503"/>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600" dirty="0">
                <a:solidFill>
                  <a:srgbClr val="FFFFFF"/>
                </a:solidFill>
                <a:latin typeface="+mj-lt"/>
              </a:rPr>
              <a:t>A. Văn Miếu</a:t>
            </a:r>
          </a:p>
        </p:txBody>
      </p:sp>
      <p:sp>
        <p:nvSpPr>
          <p:cNvPr id="10" name="Rectangle 9">
            <a:extLst>
              <a:ext uri="{FF2B5EF4-FFF2-40B4-BE49-F238E27FC236}">
                <a16:creationId xmlns:a16="http://schemas.microsoft.com/office/drawing/2014/main" id="{394681DF-B5F6-42D9-906C-4E9009F45D2D}"/>
              </a:ext>
            </a:extLst>
          </p:cNvPr>
          <p:cNvSpPr/>
          <p:nvPr/>
        </p:nvSpPr>
        <p:spPr>
          <a:xfrm>
            <a:off x="9144001" y="5143501"/>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600" dirty="0">
                <a:solidFill>
                  <a:srgbClr val="FFFFFF"/>
                </a:solidFill>
                <a:latin typeface="+mj-lt"/>
              </a:rPr>
              <a:t>B. Văn Lý</a:t>
            </a:r>
          </a:p>
        </p:txBody>
      </p:sp>
      <p:sp>
        <p:nvSpPr>
          <p:cNvPr id="11" name="Rectangle 10">
            <a:extLst>
              <a:ext uri="{FF2B5EF4-FFF2-40B4-BE49-F238E27FC236}">
                <a16:creationId xmlns:a16="http://schemas.microsoft.com/office/drawing/2014/main" id="{62CBAA42-4560-4C60-BCD5-4107CC6749CE}"/>
              </a:ext>
            </a:extLst>
          </p:cNvPr>
          <p:cNvSpPr/>
          <p:nvPr/>
        </p:nvSpPr>
        <p:spPr>
          <a:xfrm>
            <a:off x="879321" y="6921847"/>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600" dirty="0">
                <a:solidFill>
                  <a:srgbClr val="FFFFFF"/>
                </a:solidFill>
                <a:latin typeface="+mj-lt"/>
              </a:rPr>
              <a:t>C. Văn Lâm</a:t>
            </a:r>
          </a:p>
        </p:txBody>
      </p:sp>
      <p:sp>
        <p:nvSpPr>
          <p:cNvPr id="12" name="Rectangle 11">
            <a:extLst>
              <a:ext uri="{FF2B5EF4-FFF2-40B4-BE49-F238E27FC236}">
                <a16:creationId xmlns:a16="http://schemas.microsoft.com/office/drawing/2014/main" id="{A457A6F1-033E-46DA-AD70-5A7E5BB3A791}"/>
              </a:ext>
            </a:extLst>
          </p:cNvPr>
          <p:cNvSpPr/>
          <p:nvPr/>
        </p:nvSpPr>
        <p:spPr>
          <a:xfrm>
            <a:off x="9144001" y="6921845"/>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600" dirty="0">
                <a:solidFill>
                  <a:srgbClr val="FFFFFF"/>
                </a:solidFill>
                <a:latin typeface="+mj-lt"/>
              </a:rPr>
              <a:t>D. Văn Giang</a:t>
            </a:r>
          </a:p>
        </p:txBody>
      </p:sp>
      <p:pic>
        <p:nvPicPr>
          <p:cNvPr id="13" name="Picture 12">
            <a:extLst>
              <a:ext uri="{FF2B5EF4-FFF2-40B4-BE49-F238E27FC236}">
                <a16:creationId xmlns:a16="http://schemas.microsoft.com/office/drawing/2014/main" id="{BA24FA89-0657-4BD3-AA9B-1FB6A7C98B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1847" y="5199575"/>
            <a:ext cx="1439826" cy="1265302"/>
          </a:xfrm>
          <a:prstGeom prst="rect">
            <a:avLst/>
          </a:prstGeom>
        </p:spPr>
      </p:pic>
      <p:pic>
        <p:nvPicPr>
          <p:cNvPr id="14" name="Picture 13">
            <a:extLst>
              <a:ext uri="{FF2B5EF4-FFF2-40B4-BE49-F238E27FC236}">
                <a16:creationId xmlns:a16="http://schemas.microsoft.com/office/drawing/2014/main" id="{DC0DFC72-279A-4632-84ED-28FE0596B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8702" y="7041091"/>
            <a:ext cx="1438076" cy="1263762"/>
          </a:xfrm>
          <a:prstGeom prst="rect">
            <a:avLst/>
          </a:prstGeom>
        </p:spPr>
      </p:pic>
      <p:pic>
        <p:nvPicPr>
          <p:cNvPr id="15" name="Picture 14">
            <a:extLst>
              <a:ext uri="{FF2B5EF4-FFF2-40B4-BE49-F238E27FC236}">
                <a16:creationId xmlns:a16="http://schemas.microsoft.com/office/drawing/2014/main" id="{076CA8B6-F0E5-485D-941C-1F67AF6C9B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32571" y="5248615"/>
            <a:ext cx="1438074" cy="1150458"/>
          </a:xfrm>
          <a:prstGeom prst="rect">
            <a:avLst/>
          </a:prstGeom>
        </p:spPr>
      </p:pic>
      <p:pic>
        <p:nvPicPr>
          <p:cNvPr id="16" name="Picture 15">
            <a:extLst>
              <a:ext uri="{FF2B5EF4-FFF2-40B4-BE49-F238E27FC236}">
                <a16:creationId xmlns:a16="http://schemas.microsoft.com/office/drawing/2014/main" id="{6FB761EC-E83A-4FC9-8FEE-FF9AE7A38A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596" y="6978687"/>
            <a:ext cx="1438076" cy="1263762"/>
          </a:xfrm>
          <a:prstGeom prst="rect">
            <a:avLst/>
          </a:prstGeom>
        </p:spPr>
      </p:pic>
      <p:pic>
        <p:nvPicPr>
          <p:cNvPr id="17" name="Picture 20" descr="Download halloween pumpkin clipart png photo | TOPpng">
            <a:hlinkClick r:id="rId8" action="ppaction://hlinksldjump"/>
            <a:extLst>
              <a:ext uri="{FF2B5EF4-FFF2-40B4-BE49-F238E27FC236}">
                <a16:creationId xmlns:a16="http://schemas.microsoft.com/office/drawing/2014/main" id="{B82A6CB1-FAFB-4005-9735-8F3B0D2072F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27" b="97672" l="595" r="99286"/>
                    </a14:imgEffect>
                  </a14:imgLayer>
                </a14:imgProps>
              </a:ext>
              <a:ext uri="{28A0092B-C50C-407E-A947-70E740481C1C}">
                <a14:useLocalDpi xmlns:a14="http://schemas.microsoft.com/office/drawing/2010/main" val="0"/>
              </a:ext>
            </a:extLst>
          </a:blip>
          <a:srcRect/>
          <a:stretch>
            <a:fillRect/>
          </a:stretch>
        </p:blipFill>
        <p:spPr bwMode="auto">
          <a:xfrm>
            <a:off x="75749" y="8741884"/>
            <a:ext cx="1438550" cy="147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9"/>
                                        </p:tgtEl>
                                        <p:attrNameLst>
                                          <p:attrName>fillcolor</p:attrName>
                                        </p:attrNameLst>
                                      </p:cBhvr>
                                      <p:to>
                                        <a:srgbClr val="FFF2CC"/>
                                      </p:to>
                                    </p:animClr>
                                    <p:set>
                                      <p:cBhvr>
                                        <p:cTn id="35" dur="250" fill="hold"/>
                                        <p:tgtEl>
                                          <p:spTgt spid="9"/>
                                        </p:tgtEl>
                                        <p:attrNameLst>
                                          <p:attrName>fill.type</p:attrName>
                                        </p:attrNameLst>
                                      </p:cBhvr>
                                      <p:to>
                                        <p:strVal val="solid"/>
                                      </p:to>
                                    </p:set>
                                    <p:set>
                                      <p:cBhvr>
                                        <p:cTn id="36" dur="250" fill="hold"/>
                                        <p:tgtEl>
                                          <p:spTgt spid="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3"/>
                                        </p:tgtEl>
                                        <p:attrNameLst>
                                          <p:attrName>style.visibility</p:attrName>
                                        </p:attrNameLst>
                                      </p:cBhvr>
                                      <p:to>
                                        <p:strVal val="visible"/>
                                      </p:to>
                                    </p:set>
                                    <p:anim calcmode="lin" valueType="num">
                                      <p:cBhvr>
                                        <p:cTn id="39" dur="250" fill="hold"/>
                                        <p:tgtEl>
                                          <p:spTgt spid="13"/>
                                        </p:tgtEl>
                                        <p:attrNameLst>
                                          <p:attrName>ppt_w</p:attrName>
                                        </p:attrNameLst>
                                      </p:cBhvr>
                                      <p:tavLst>
                                        <p:tav tm="0">
                                          <p:val>
                                            <p:strVal val="4*#ppt_w"/>
                                          </p:val>
                                        </p:tav>
                                        <p:tav tm="100000">
                                          <p:val>
                                            <p:strVal val="#ppt_w"/>
                                          </p:val>
                                        </p:tav>
                                      </p:tavLst>
                                    </p:anim>
                                    <p:anim calcmode="lin" valueType="num">
                                      <p:cBhvr>
                                        <p:cTn id="4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9"/>
                                        </p:tgtEl>
                                        <p:attrNameLst>
                                          <p:attrName>fillcolor</p:attrName>
                                        </p:attrNameLst>
                                      </p:cBhvr>
                                      <p:to>
                                        <a:srgbClr val="FFFF00"/>
                                      </p:to>
                                    </p:animClr>
                                    <p:set>
                                      <p:cBhvr>
                                        <p:cTn id="43" dur="250" fill="hold"/>
                                        <p:tgtEl>
                                          <p:spTgt spid="9"/>
                                        </p:tgtEl>
                                        <p:attrNameLst>
                                          <p:attrName>fill.type</p:attrName>
                                        </p:attrNameLst>
                                      </p:cBhvr>
                                      <p:to>
                                        <p:strVal val="solid"/>
                                      </p:to>
                                    </p:set>
                                    <p:set>
                                      <p:cBhvr>
                                        <p:cTn id="4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0"/>
                                        </p:tgtEl>
                                        <p:attrNameLst>
                                          <p:attrName>fillcolor</p:attrName>
                                        </p:attrNameLst>
                                      </p:cBhvr>
                                      <p:to>
                                        <a:srgbClr val="FFF2CC"/>
                                      </p:to>
                                    </p:animClr>
                                    <p:set>
                                      <p:cBhvr>
                                        <p:cTn id="50" dur="250" fill="hold"/>
                                        <p:tgtEl>
                                          <p:spTgt spid="10"/>
                                        </p:tgtEl>
                                        <p:attrNameLst>
                                          <p:attrName>fill.type</p:attrName>
                                        </p:attrNameLst>
                                      </p:cBhvr>
                                      <p:to>
                                        <p:strVal val="solid"/>
                                      </p:to>
                                    </p:set>
                                    <p:set>
                                      <p:cBhvr>
                                        <p:cTn id="51" dur="250" fill="hold"/>
                                        <p:tgtEl>
                                          <p:spTgt spid="10"/>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0"/>
                                        </p:tgtEl>
                                        <p:attrNameLst>
                                          <p:attrName>fillcolor</p:attrName>
                                        </p:attrNameLst>
                                      </p:cBhvr>
                                      <p:to>
                                        <a:srgbClr val="00B050"/>
                                      </p:to>
                                    </p:animClr>
                                    <p:set>
                                      <p:cBhvr>
                                        <p:cTn id="58" dur="250" fill="hold"/>
                                        <p:tgtEl>
                                          <p:spTgt spid="10"/>
                                        </p:tgtEl>
                                        <p:attrNameLst>
                                          <p:attrName>fill.type</p:attrName>
                                        </p:attrNameLst>
                                      </p:cBhvr>
                                      <p:to>
                                        <p:strVal val="solid"/>
                                      </p:to>
                                    </p:set>
                                    <p:set>
                                      <p:cBhvr>
                                        <p:cTn id="5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1"/>
                                        </p:tgtEl>
                                        <p:attrNameLst>
                                          <p:attrName>fillcolor</p:attrName>
                                        </p:attrNameLst>
                                      </p:cBhvr>
                                      <p:to>
                                        <a:srgbClr val="FFF2CC"/>
                                      </p:to>
                                    </p:animClr>
                                    <p:set>
                                      <p:cBhvr>
                                        <p:cTn id="65" dur="250" fill="hold"/>
                                        <p:tgtEl>
                                          <p:spTgt spid="11"/>
                                        </p:tgtEl>
                                        <p:attrNameLst>
                                          <p:attrName>fill.type</p:attrName>
                                        </p:attrNameLst>
                                      </p:cBhvr>
                                      <p:to>
                                        <p:strVal val="solid"/>
                                      </p:to>
                                    </p:set>
                                    <p:set>
                                      <p:cBhvr>
                                        <p:cTn id="66" dur="250" fill="hold"/>
                                        <p:tgtEl>
                                          <p:spTgt spid="11"/>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50" fill="hold"/>
                                        <p:tgtEl>
                                          <p:spTgt spid="16"/>
                                        </p:tgtEl>
                                        <p:attrNameLst>
                                          <p:attrName>ppt_w</p:attrName>
                                        </p:attrNameLst>
                                      </p:cBhvr>
                                      <p:tavLst>
                                        <p:tav tm="0">
                                          <p:val>
                                            <p:strVal val="4*#ppt_w"/>
                                          </p:val>
                                        </p:tav>
                                        <p:tav tm="100000">
                                          <p:val>
                                            <p:strVal val="#ppt_w"/>
                                          </p:val>
                                        </p:tav>
                                      </p:tavLst>
                                    </p:anim>
                                    <p:anim calcmode="lin" valueType="num">
                                      <p:cBhvr>
                                        <p:cTn id="7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1"/>
                                        </p:tgtEl>
                                        <p:attrNameLst>
                                          <p:attrName>fillcolor</p:attrName>
                                        </p:attrNameLst>
                                      </p:cBhvr>
                                      <p:to>
                                        <a:srgbClr val="FFFF00"/>
                                      </p:to>
                                    </p:animClr>
                                    <p:set>
                                      <p:cBhvr>
                                        <p:cTn id="73" dur="250" fill="hold"/>
                                        <p:tgtEl>
                                          <p:spTgt spid="11"/>
                                        </p:tgtEl>
                                        <p:attrNameLst>
                                          <p:attrName>fill.type</p:attrName>
                                        </p:attrNameLst>
                                      </p:cBhvr>
                                      <p:to>
                                        <p:strVal val="solid"/>
                                      </p:to>
                                    </p:set>
                                    <p:set>
                                      <p:cBhvr>
                                        <p:cTn id="7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2"/>
                                        </p:tgtEl>
                                        <p:attrNameLst>
                                          <p:attrName>fillcolor</p:attrName>
                                        </p:attrNameLst>
                                      </p:cBhvr>
                                      <p:to>
                                        <a:srgbClr val="FFF2CC"/>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2"/>
                                        </p:tgtEl>
                                        <p:attrNameLst>
                                          <p:attrName>fillcolor</p:attrName>
                                        </p:attrNameLst>
                                      </p:cBhvr>
                                      <p:to>
                                        <a:srgbClr val="FFFF00"/>
                                      </p:to>
                                    </p:animClr>
                                    <p:set>
                                      <p:cBhvr>
                                        <p:cTn id="88" dur="250" fill="hold"/>
                                        <p:tgtEl>
                                          <p:spTgt spid="12"/>
                                        </p:tgtEl>
                                        <p:attrNameLst>
                                          <p:attrName>fill.type</p:attrName>
                                        </p:attrNameLst>
                                      </p:cBhvr>
                                      <p:to>
                                        <p:strVal val="solid"/>
                                      </p:to>
                                    </p:set>
                                    <p:set>
                                      <p:cBhvr>
                                        <p:cTn id="8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795"/>
        <p:cNvGrpSpPr/>
        <p:nvPr/>
      </p:nvGrpSpPr>
      <p:grpSpPr>
        <a:xfrm>
          <a:off x="0" y="0"/>
          <a:ext cx="0" cy="0"/>
          <a:chOff x="0" y="0"/>
          <a:chExt cx="0" cy="0"/>
        </a:xfrm>
      </p:grpSpPr>
      <p:sp>
        <p:nvSpPr>
          <p:cNvPr id="10" name="Snip Diagonal Corner Rectangle 3">
            <a:extLst>
              <a:ext uri="{FF2B5EF4-FFF2-40B4-BE49-F238E27FC236}">
                <a16:creationId xmlns:a16="http://schemas.microsoft.com/office/drawing/2014/main" id="{6341800C-3749-478B-A539-CEAA498E7D3A}"/>
              </a:ext>
            </a:extLst>
          </p:cNvPr>
          <p:cNvSpPr/>
          <p:nvPr/>
        </p:nvSpPr>
        <p:spPr>
          <a:xfrm>
            <a:off x="631415" y="611495"/>
            <a:ext cx="16439230" cy="2867418"/>
          </a:xfrm>
          <a:prstGeom prst="snip2DiagRect">
            <a:avLst/>
          </a:prstGeom>
          <a:solidFill>
            <a:schemeClr val="bg1">
              <a:alpha val="6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rgbClr val="FFFFFF"/>
                </a:solidFill>
                <a:latin typeface="Times New Roman" panose="02020603050405020304" pitchFamily="18" charset="0"/>
                <a:cs typeface="Times New Roman" panose="02020603050405020304" pitchFamily="18" charset="0"/>
              </a:rPr>
              <a:t>Văn bản “Ngôi mộ cổ” trích từ chương nào của tác phẩm “Kho tàng họ Đặng?</a:t>
            </a:r>
          </a:p>
        </p:txBody>
      </p:sp>
      <p:sp>
        <p:nvSpPr>
          <p:cNvPr id="11" name="Rectangle 10">
            <a:extLst>
              <a:ext uri="{FF2B5EF4-FFF2-40B4-BE49-F238E27FC236}">
                <a16:creationId xmlns:a16="http://schemas.microsoft.com/office/drawing/2014/main" id="{85692A74-E8A7-4884-97D0-7895C78B68D9}"/>
              </a:ext>
            </a:extLst>
          </p:cNvPr>
          <p:cNvSpPr/>
          <p:nvPr/>
        </p:nvSpPr>
        <p:spPr>
          <a:xfrm>
            <a:off x="879321" y="5143503"/>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rgbClr val="FFFFFF"/>
                </a:solidFill>
                <a:latin typeface="Times New Roman" panose="02020603050405020304" pitchFamily="18" charset="0"/>
                <a:cs typeface="Times New Roman" panose="02020603050405020304" pitchFamily="18" charset="0"/>
              </a:rPr>
              <a:t>A</a:t>
            </a:r>
            <a:r>
              <a:rPr lang="vi-VN" sz="6600" dirty="0">
                <a:solidFill>
                  <a:srgbClr val="FFFFFF"/>
                </a:solidFill>
                <a:latin typeface="Times New Roman" panose="02020603050405020304" pitchFamily="18" charset="0"/>
                <a:cs typeface="Times New Roman" panose="02020603050405020304" pitchFamily="18" charset="0"/>
              </a:rPr>
              <a:t>. Chương V</a:t>
            </a:r>
          </a:p>
        </p:txBody>
      </p:sp>
      <p:sp>
        <p:nvSpPr>
          <p:cNvPr id="12" name="Rectangle 11">
            <a:extLst>
              <a:ext uri="{FF2B5EF4-FFF2-40B4-BE49-F238E27FC236}">
                <a16:creationId xmlns:a16="http://schemas.microsoft.com/office/drawing/2014/main" id="{B0CA250F-90E5-466E-AA17-8085AEBA9CBB}"/>
              </a:ext>
            </a:extLst>
          </p:cNvPr>
          <p:cNvSpPr/>
          <p:nvPr/>
        </p:nvSpPr>
        <p:spPr>
          <a:xfrm>
            <a:off x="9144001" y="6921847"/>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rgbClr val="FFFFFF"/>
                </a:solidFill>
                <a:latin typeface="Times New Roman" panose="02020603050405020304" pitchFamily="18" charset="0"/>
                <a:cs typeface="Times New Roman" panose="02020603050405020304" pitchFamily="18" charset="0"/>
              </a:rPr>
              <a:t>D</a:t>
            </a:r>
            <a:r>
              <a:rPr lang="vi-VN" sz="6600" dirty="0">
                <a:solidFill>
                  <a:srgbClr val="FFFFFF"/>
                </a:solidFill>
                <a:latin typeface="Times New Roman" panose="02020603050405020304" pitchFamily="18" charset="0"/>
                <a:cs typeface="Times New Roman" panose="02020603050405020304" pitchFamily="18" charset="0"/>
              </a:rPr>
              <a:t>. Chương VIII</a:t>
            </a:r>
          </a:p>
        </p:txBody>
      </p:sp>
      <p:sp>
        <p:nvSpPr>
          <p:cNvPr id="13" name="Rectangle 12">
            <a:extLst>
              <a:ext uri="{FF2B5EF4-FFF2-40B4-BE49-F238E27FC236}">
                <a16:creationId xmlns:a16="http://schemas.microsoft.com/office/drawing/2014/main" id="{8D4371B0-F0F3-4892-91D1-D5645B0AC97E}"/>
              </a:ext>
            </a:extLst>
          </p:cNvPr>
          <p:cNvSpPr/>
          <p:nvPr/>
        </p:nvSpPr>
        <p:spPr>
          <a:xfrm>
            <a:off x="879321" y="6921847"/>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rgbClr val="FFFFFF"/>
                </a:solidFill>
                <a:latin typeface="Times New Roman" panose="02020603050405020304" pitchFamily="18" charset="0"/>
                <a:cs typeface="Times New Roman" panose="02020603050405020304" pitchFamily="18" charset="0"/>
              </a:rPr>
              <a:t>C</a:t>
            </a:r>
            <a:r>
              <a:rPr lang="vi-VN" sz="6600" dirty="0">
                <a:solidFill>
                  <a:srgbClr val="FFFFFF"/>
                </a:solidFill>
                <a:latin typeface="Times New Roman" panose="02020603050405020304" pitchFamily="18" charset="0"/>
                <a:cs typeface="Times New Roman" panose="02020603050405020304" pitchFamily="18" charset="0"/>
              </a:rPr>
              <a:t>. Chương VII</a:t>
            </a:r>
          </a:p>
        </p:txBody>
      </p:sp>
      <p:sp>
        <p:nvSpPr>
          <p:cNvPr id="14" name="Rectangle 13">
            <a:extLst>
              <a:ext uri="{FF2B5EF4-FFF2-40B4-BE49-F238E27FC236}">
                <a16:creationId xmlns:a16="http://schemas.microsoft.com/office/drawing/2014/main" id="{17BAF536-8140-431E-B3FA-D1F799088AA0}"/>
              </a:ext>
            </a:extLst>
          </p:cNvPr>
          <p:cNvSpPr/>
          <p:nvPr/>
        </p:nvSpPr>
        <p:spPr>
          <a:xfrm>
            <a:off x="9144001" y="5143501"/>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rgbClr val="FFFFFF"/>
                </a:solidFill>
                <a:latin typeface="Times New Roman" panose="02020603050405020304" pitchFamily="18" charset="0"/>
                <a:cs typeface="Times New Roman" panose="02020603050405020304" pitchFamily="18" charset="0"/>
              </a:rPr>
              <a:t>B</a:t>
            </a:r>
            <a:r>
              <a:rPr lang="vi-VN" sz="6600" dirty="0">
                <a:solidFill>
                  <a:srgbClr val="FFFFFF"/>
                </a:solidFill>
                <a:latin typeface="Times New Roman" panose="02020603050405020304" pitchFamily="18" charset="0"/>
                <a:cs typeface="Times New Roman" panose="02020603050405020304" pitchFamily="18" charset="0"/>
              </a:rPr>
              <a:t>. Chương VI</a:t>
            </a:r>
          </a:p>
        </p:txBody>
      </p:sp>
      <p:pic>
        <p:nvPicPr>
          <p:cNvPr id="15" name="Picture 14">
            <a:extLst>
              <a:ext uri="{FF2B5EF4-FFF2-40B4-BE49-F238E27FC236}">
                <a16:creationId xmlns:a16="http://schemas.microsoft.com/office/drawing/2014/main" id="{A501D478-5893-4B21-98D9-12F198EEE2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1847" y="5199575"/>
            <a:ext cx="1439826" cy="1265302"/>
          </a:xfrm>
          <a:prstGeom prst="rect">
            <a:avLst/>
          </a:prstGeom>
        </p:spPr>
      </p:pic>
      <p:pic>
        <p:nvPicPr>
          <p:cNvPr id="17" name="Picture 16">
            <a:extLst>
              <a:ext uri="{FF2B5EF4-FFF2-40B4-BE49-F238E27FC236}">
                <a16:creationId xmlns:a16="http://schemas.microsoft.com/office/drawing/2014/main" id="{7B57E37C-04F4-4B94-82D4-82F56C704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8702" y="5262747"/>
            <a:ext cx="1438076" cy="1263762"/>
          </a:xfrm>
          <a:prstGeom prst="rect">
            <a:avLst/>
          </a:prstGeom>
        </p:spPr>
      </p:pic>
      <p:pic>
        <p:nvPicPr>
          <p:cNvPr id="18" name="Picture 17">
            <a:extLst>
              <a:ext uri="{FF2B5EF4-FFF2-40B4-BE49-F238E27FC236}">
                <a16:creationId xmlns:a16="http://schemas.microsoft.com/office/drawing/2014/main" id="{E141B0DD-D7EC-41B4-B1E2-4229E3FCF7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32571" y="7026961"/>
            <a:ext cx="1438074" cy="1150458"/>
          </a:xfrm>
          <a:prstGeom prst="rect">
            <a:avLst/>
          </a:prstGeom>
        </p:spPr>
      </p:pic>
      <p:pic>
        <p:nvPicPr>
          <p:cNvPr id="21" name="Picture 20">
            <a:extLst>
              <a:ext uri="{FF2B5EF4-FFF2-40B4-BE49-F238E27FC236}">
                <a16:creationId xmlns:a16="http://schemas.microsoft.com/office/drawing/2014/main" id="{42567C20-6136-43E5-BA6A-01B8B86621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596" y="6978687"/>
            <a:ext cx="1438076" cy="1263762"/>
          </a:xfrm>
          <a:prstGeom prst="rect">
            <a:avLst/>
          </a:prstGeom>
        </p:spPr>
      </p:pic>
      <p:pic>
        <p:nvPicPr>
          <p:cNvPr id="19" name="Picture 20" descr="Download halloween pumpkin clipart png photo | TOPpng">
            <a:hlinkClick r:id="rId8" action="ppaction://hlinksldjump"/>
            <a:extLst>
              <a:ext uri="{FF2B5EF4-FFF2-40B4-BE49-F238E27FC236}">
                <a16:creationId xmlns:a16="http://schemas.microsoft.com/office/drawing/2014/main" id="{B82A6CB1-FAFB-4005-9735-8F3B0D2072F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27" b="97672" l="595" r="99286"/>
                    </a14:imgEffect>
                  </a14:imgLayer>
                </a14:imgProps>
              </a:ext>
              <a:ext uri="{28A0092B-C50C-407E-A947-70E740481C1C}">
                <a14:useLocalDpi xmlns:a14="http://schemas.microsoft.com/office/drawing/2010/main" val="0"/>
              </a:ext>
            </a:extLst>
          </a:blip>
          <a:srcRect/>
          <a:stretch>
            <a:fillRect/>
          </a:stretch>
        </p:blipFill>
        <p:spPr bwMode="auto">
          <a:xfrm>
            <a:off x="75749" y="8741884"/>
            <a:ext cx="1438550" cy="147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1"/>
                                        </p:tgtEl>
                                        <p:attrNameLst>
                                          <p:attrName>fillcolor</p:attrName>
                                        </p:attrNameLst>
                                      </p:cBhvr>
                                      <p:to>
                                        <a:srgbClr val="FFF2CC"/>
                                      </p:to>
                                    </p:animClr>
                                    <p:set>
                                      <p:cBhvr>
                                        <p:cTn id="35" dur="250" fill="hold"/>
                                        <p:tgtEl>
                                          <p:spTgt spid="11"/>
                                        </p:tgtEl>
                                        <p:attrNameLst>
                                          <p:attrName>fill.type</p:attrName>
                                        </p:attrNameLst>
                                      </p:cBhvr>
                                      <p:to>
                                        <p:strVal val="solid"/>
                                      </p:to>
                                    </p:set>
                                    <p:set>
                                      <p:cBhvr>
                                        <p:cTn id="36" dur="250" fill="hold"/>
                                        <p:tgtEl>
                                          <p:spTgt spid="11"/>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5"/>
                                        </p:tgtEl>
                                        <p:attrNameLst>
                                          <p:attrName>style.visibility</p:attrName>
                                        </p:attrNameLst>
                                      </p:cBhvr>
                                      <p:to>
                                        <p:strVal val="visible"/>
                                      </p:to>
                                    </p:set>
                                    <p:anim calcmode="lin" valueType="num">
                                      <p:cBhvr>
                                        <p:cTn id="39" dur="250" fill="hold"/>
                                        <p:tgtEl>
                                          <p:spTgt spid="15"/>
                                        </p:tgtEl>
                                        <p:attrNameLst>
                                          <p:attrName>ppt_w</p:attrName>
                                        </p:attrNameLst>
                                      </p:cBhvr>
                                      <p:tavLst>
                                        <p:tav tm="0">
                                          <p:val>
                                            <p:strVal val="4*#ppt_w"/>
                                          </p:val>
                                        </p:tav>
                                        <p:tav tm="100000">
                                          <p:val>
                                            <p:strVal val="#ppt_w"/>
                                          </p:val>
                                        </p:tav>
                                      </p:tavLst>
                                    </p:anim>
                                    <p:anim calcmode="lin" valueType="num">
                                      <p:cBhvr>
                                        <p:cTn id="4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1"/>
                                        </p:tgtEl>
                                        <p:attrNameLst>
                                          <p:attrName>fillcolor</p:attrName>
                                        </p:attrNameLst>
                                      </p:cBhvr>
                                      <p:to>
                                        <a:srgbClr val="FFFF00"/>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2"/>
                                        </p:tgtEl>
                                        <p:attrNameLst>
                                          <p:attrName>fillcolor</p:attrName>
                                        </p:attrNameLst>
                                      </p:cBhvr>
                                      <p:to>
                                        <a:srgbClr val="FFF2CC"/>
                                      </p:to>
                                    </p:animClr>
                                    <p:set>
                                      <p:cBhvr>
                                        <p:cTn id="50" dur="250" fill="hold"/>
                                        <p:tgtEl>
                                          <p:spTgt spid="12"/>
                                        </p:tgtEl>
                                        <p:attrNameLst>
                                          <p:attrName>fill.type</p:attrName>
                                        </p:attrNameLst>
                                      </p:cBhvr>
                                      <p:to>
                                        <p:strVal val="solid"/>
                                      </p:to>
                                    </p:set>
                                    <p:set>
                                      <p:cBhvr>
                                        <p:cTn id="51" dur="250" fill="hold"/>
                                        <p:tgtEl>
                                          <p:spTgt spid="1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8"/>
                                        </p:tgtEl>
                                        <p:attrNameLst>
                                          <p:attrName>style.visibility</p:attrName>
                                        </p:attrNameLst>
                                      </p:cBhvr>
                                      <p:to>
                                        <p:strVal val="visible"/>
                                      </p:to>
                                    </p:set>
                                    <p:anim calcmode="lin" valueType="num">
                                      <p:cBhvr>
                                        <p:cTn id="54" dur="250" fill="hold"/>
                                        <p:tgtEl>
                                          <p:spTgt spid="18"/>
                                        </p:tgtEl>
                                        <p:attrNameLst>
                                          <p:attrName>ppt_w</p:attrName>
                                        </p:attrNameLst>
                                      </p:cBhvr>
                                      <p:tavLst>
                                        <p:tav tm="0">
                                          <p:val>
                                            <p:strVal val="4*#ppt_w"/>
                                          </p:val>
                                        </p:tav>
                                        <p:tav tm="100000">
                                          <p:val>
                                            <p:strVal val="#ppt_w"/>
                                          </p:val>
                                        </p:tav>
                                      </p:tavLst>
                                    </p:anim>
                                    <p:anim calcmode="lin" valueType="num">
                                      <p:cBhvr>
                                        <p:cTn id="5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2"/>
                                        </p:tgtEl>
                                        <p:attrNameLst>
                                          <p:attrName>fillcolor</p:attrName>
                                        </p:attrNameLst>
                                      </p:cBhvr>
                                      <p:to>
                                        <a:srgbClr val="00B050"/>
                                      </p:to>
                                    </p:animClr>
                                    <p:set>
                                      <p:cBhvr>
                                        <p:cTn id="58" dur="250" fill="hold"/>
                                        <p:tgtEl>
                                          <p:spTgt spid="12"/>
                                        </p:tgtEl>
                                        <p:attrNameLst>
                                          <p:attrName>fill.type</p:attrName>
                                        </p:attrNameLst>
                                      </p:cBhvr>
                                      <p:to>
                                        <p:strVal val="solid"/>
                                      </p:to>
                                    </p:set>
                                    <p:set>
                                      <p:cBhvr>
                                        <p:cTn id="5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3"/>
                                        </p:tgtEl>
                                        <p:attrNameLst>
                                          <p:attrName>fillcolor</p:attrName>
                                        </p:attrNameLst>
                                      </p:cBhvr>
                                      <p:to>
                                        <a:srgbClr val="FFF2CC"/>
                                      </p:to>
                                    </p:animClr>
                                    <p:set>
                                      <p:cBhvr>
                                        <p:cTn id="65" dur="250" fill="hold"/>
                                        <p:tgtEl>
                                          <p:spTgt spid="13"/>
                                        </p:tgtEl>
                                        <p:attrNameLst>
                                          <p:attrName>fill.type</p:attrName>
                                        </p:attrNameLst>
                                      </p:cBhvr>
                                      <p:to>
                                        <p:strVal val="solid"/>
                                      </p:to>
                                    </p:set>
                                    <p:set>
                                      <p:cBhvr>
                                        <p:cTn id="66" dur="250" fill="hold"/>
                                        <p:tgtEl>
                                          <p:spTgt spid="1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strVal val="4*#ppt_w"/>
                                          </p:val>
                                        </p:tav>
                                        <p:tav tm="100000">
                                          <p:val>
                                            <p:strVal val="#ppt_w"/>
                                          </p:val>
                                        </p:tav>
                                      </p:tavLst>
                                    </p:anim>
                                    <p:anim calcmode="lin" valueType="num">
                                      <p:cBhvr>
                                        <p:cTn id="7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3"/>
                                        </p:tgtEl>
                                        <p:attrNameLst>
                                          <p:attrName>fillcolor</p:attrName>
                                        </p:attrNameLst>
                                      </p:cBhvr>
                                      <p:to>
                                        <a:srgbClr val="FFFF00"/>
                                      </p:to>
                                    </p:animClr>
                                    <p:set>
                                      <p:cBhvr>
                                        <p:cTn id="73" dur="250" fill="hold"/>
                                        <p:tgtEl>
                                          <p:spTgt spid="13"/>
                                        </p:tgtEl>
                                        <p:attrNameLst>
                                          <p:attrName>fill.type</p:attrName>
                                        </p:attrNameLst>
                                      </p:cBhvr>
                                      <p:to>
                                        <p:strVal val="solid"/>
                                      </p:to>
                                    </p:set>
                                    <p:set>
                                      <p:cBhvr>
                                        <p:cTn id="7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4"/>
                                        </p:tgtEl>
                                        <p:attrNameLst>
                                          <p:attrName>fillcolor</p:attrName>
                                        </p:attrNameLst>
                                      </p:cBhvr>
                                      <p:to>
                                        <a:srgbClr val="FFF2CC"/>
                                      </p:to>
                                    </p:animClr>
                                    <p:set>
                                      <p:cBhvr>
                                        <p:cTn id="80" dur="250" fill="hold"/>
                                        <p:tgtEl>
                                          <p:spTgt spid="14"/>
                                        </p:tgtEl>
                                        <p:attrNameLst>
                                          <p:attrName>fill.type</p:attrName>
                                        </p:attrNameLst>
                                      </p:cBhvr>
                                      <p:to>
                                        <p:strVal val="solid"/>
                                      </p:to>
                                    </p:set>
                                    <p:set>
                                      <p:cBhvr>
                                        <p:cTn id="81" dur="250" fill="hold"/>
                                        <p:tgtEl>
                                          <p:spTgt spid="1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7"/>
                                        </p:tgtEl>
                                        <p:attrNameLst>
                                          <p:attrName>style.visibility</p:attrName>
                                        </p:attrNameLst>
                                      </p:cBhvr>
                                      <p:to>
                                        <p:strVal val="visible"/>
                                      </p:to>
                                    </p:set>
                                    <p:anim calcmode="lin" valueType="num">
                                      <p:cBhvr>
                                        <p:cTn id="84" dur="250" fill="hold"/>
                                        <p:tgtEl>
                                          <p:spTgt spid="17"/>
                                        </p:tgtEl>
                                        <p:attrNameLst>
                                          <p:attrName>ppt_w</p:attrName>
                                        </p:attrNameLst>
                                      </p:cBhvr>
                                      <p:tavLst>
                                        <p:tav tm="0">
                                          <p:val>
                                            <p:strVal val="4*#ppt_w"/>
                                          </p:val>
                                        </p:tav>
                                        <p:tav tm="100000">
                                          <p:val>
                                            <p:strVal val="#ppt_w"/>
                                          </p:val>
                                        </p:tav>
                                      </p:tavLst>
                                    </p:anim>
                                    <p:anim calcmode="lin" valueType="num">
                                      <p:cBhvr>
                                        <p:cTn id="8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4"/>
                                        </p:tgtEl>
                                        <p:attrNameLst>
                                          <p:attrName>fillcolor</p:attrName>
                                        </p:attrNameLst>
                                      </p:cBhvr>
                                      <p:to>
                                        <a:srgbClr val="FFFF00"/>
                                      </p:to>
                                    </p:animClr>
                                    <p:set>
                                      <p:cBhvr>
                                        <p:cTn id="88" dur="250" fill="hold"/>
                                        <p:tgtEl>
                                          <p:spTgt spid="14"/>
                                        </p:tgtEl>
                                        <p:attrNameLst>
                                          <p:attrName>fill.type</p:attrName>
                                        </p:attrNameLst>
                                      </p:cBhvr>
                                      <p:to>
                                        <p:strVal val="solid"/>
                                      </p:to>
                                    </p:set>
                                    <p:set>
                                      <p:cBhvr>
                                        <p:cTn id="8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0" grpId="0" animBg="1"/>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6C07CC3-6DFA-CBA5-DECF-DFBAE7C08B9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1. Đọc – chú thích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FC363DED-CAC6-643A-492D-A2985AB397AF}"/>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B1AC492-0C8C-40BA-69E5-82095DFE4BB0}"/>
              </a:ext>
            </a:extLst>
          </p:cNvPr>
          <p:cNvSpPr txBox="1"/>
          <p:nvPr/>
        </p:nvSpPr>
        <p:spPr>
          <a:xfrm>
            <a:off x="2133600" y="3238500"/>
            <a:ext cx="14935200"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noProof="0" dirty="0">
                <a:solidFill>
                  <a:srgbClr val="0D0D0D"/>
                </a:solidFill>
                <a:latin typeface="Times New Roman" panose="02020603050405020304" pitchFamily="18" charset="0"/>
                <a:cs typeface="Times New Roman" panose="02020603050405020304" pitchFamily="18" charset="0"/>
              </a:rPr>
              <a:t>- </a:t>
            </a:r>
            <a:r>
              <a:rPr lang="en-US" sz="4400" noProof="0" dirty="0" err="1">
                <a:solidFill>
                  <a:srgbClr val="0D0D0D"/>
                </a:solidFill>
                <a:latin typeface="Times New Roman" panose="02020603050405020304" pitchFamily="18" charset="0"/>
                <a:cs typeface="Times New Roman" panose="02020603050405020304" pitchFamily="18" charset="0"/>
              </a:rPr>
              <a:t>Đọc</a:t>
            </a:r>
            <a:r>
              <a:rPr lang="en-US" sz="4400" noProof="0" dirty="0">
                <a:solidFill>
                  <a:srgbClr val="0D0D0D"/>
                </a:solidFill>
                <a:latin typeface="Times New Roman" panose="02020603050405020304" pitchFamily="18" charset="0"/>
                <a:cs typeface="Times New Roman" panose="02020603050405020304" pitchFamily="18" charset="0"/>
              </a:rPr>
              <a:t> </a:t>
            </a:r>
            <a:r>
              <a:rPr lang="en-US" sz="4400" noProof="0" dirty="0" err="1">
                <a:solidFill>
                  <a:srgbClr val="0D0D0D"/>
                </a:solidFill>
                <a:latin typeface="Times New Roman" panose="02020603050405020304" pitchFamily="18" charset="0"/>
                <a:cs typeface="Times New Roman" panose="02020603050405020304" pitchFamily="18" charset="0"/>
              </a:rPr>
              <a:t>nối</a:t>
            </a:r>
            <a:r>
              <a:rPr lang="en-US" sz="4400" noProof="0" dirty="0">
                <a:solidFill>
                  <a:srgbClr val="0D0D0D"/>
                </a:solidFill>
                <a:latin typeface="Times New Roman" panose="02020603050405020304" pitchFamily="18" charset="0"/>
                <a:cs typeface="Times New Roman" panose="02020603050405020304" pitchFamily="18" charset="0"/>
              </a:rPr>
              <a:t> </a:t>
            </a:r>
            <a:r>
              <a:rPr lang="en-US" sz="4400" noProof="0" dirty="0" err="1">
                <a:solidFill>
                  <a:srgbClr val="0D0D0D"/>
                </a:solidFill>
                <a:latin typeface="Times New Roman" panose="02020603050405020304" pitchFamily="18" charset="0"/>
                <a:cs typeface="Times New Roman" panose="02020603050405020304" pitchFamily="18" charset="0"/>
              </a:rPr>
              <a:t>tiếp</a:t>
            </a:r>
            <a:r>
              <a:rPr lang="en-US" sz="4400" noProof="0" dirty="0">
                <a:solidFill>
                  <a:srgbClr val="0D0D0D"/>
                </a:solidFill>
                <a:latin typeface="Times New Roman" panose="02020603050405020304" pitchFamily="18" charset="0"/>
                <a:cs typeface="Times New Roman" panose="02020603050405020304" pitchFamily="18" charset="0"/>
              </a:rPr>
              <a:t> VB</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i="0" u="none" strike="noStrike" kern="1200" cap="none" spc="0" normalizeH="0" baseline="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dirty="0" err="1">
                <a:ln>
                  <a:noFill/>
                </a:ln>
                <a:solidFill>
                  <a:srgbClr val="0D0D0D"/>
                </a:solidFill>
                <a:effectLst/>
                <a:uLnTx/>
                <a:uFillTx/>
                <a:latin typeface="Times New Roman" panose="02020603050405020304" pitchFamily="18" charset="0"/>
                <a:cs typeface="Times New Roman" panose="02020603050405020304" pitchFamily="18" charset="0"/>
              </a:rPr>
              <a:t>Chú</a:t>
            </a:r>
            <a:r>
              <a:rPr kumimoji="0" lang="en-US" sz="4400" i="0" u="none" strike="noStrike" kern="1200" cap="none" spc="0" normalizeH="0" dirty="0">
                <a:ln>
                  <a:noFill/>
                </a:ln>
                <a:solidFill>
                  <a:srgbClr val="0D0D0D"/>
                </a:solidFill>
                <a:effectLst/>
                <a:uLnTx/>
                <a:uFillTx/>
                <a:latin typeface="Times New Roman" panose="02020603050405020304" pitchFamily="18" charset="0"/>
                <a:cs typeface="Times New Roman" panose="02020603050405020304" pitchFamily="18" charset="0"/>
              </a:rPr>
              <a:t> ý </a:t>
            </a:r>
            <a:r>
              <a:rPr kumimoji="0" lang="en-US" sz="4400" i="0" u="none" strike="noStrike" kern="1200" cap="none" spc="0" normalizeH="0" dirty="0" err="1">
                <a:ln>
                  <a:noFill/>
                </a:ln>
                <a:solidFill>
                  <a:srgbClr val="0D0D0D"/>
                </a:solidFill>
                <a:effectLst/>
                <a:uLnTx/>
                <a:uFillTx/>
                <a:latin typeface="Times New Roman" panose="02020603050405020304" pitchFamily="18" charset="0"/>
                <a:cs typeface="Times New Roman" panose="02020603050405020304" pitchFamily="18" charset="0"/>
              </a:rPr>
              <a:t>giọng</a:t>
            </a:r>
            <a:r>
              <a:rPr kumimoji="0" lang="en-US" sz="4400" i="0" u="none" strike="noStrike" kern="1200" cap="none" spc="0" normalizeH="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srgbClr val="0D0D0D"/>
                </a:solidFill>
                <a:effectLst/>
                <a:uLnTx/>
                <a:uFillTx/>
                <a:latin typeface="Times New Roman" panose="02020603050405020304" pitchFamily="18" charset="0"/>
                <a:cs typeface="Times New Roman" panose="02020603050405020304" pitchFamily="18" charset="0"/>
              </a:rPr>
              <a:t>đọc</a:t>
            </a:r>
            <a:r>
              <a:rPr kumimoji="0" lang="en-US" sz="4400" i="0" u="none" strike="noStrike" kern="1200" cap="none" spc="0" normalizeH="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srgbClr val="0D0D0D"/>
                </a:solidFill>
                <a:effectLst/>
                <a:uLnTx/>
                <a:uFillTx/>
                <a:latin typeface="Times New Roman" panose="02020603050405020304" pitchFamily="18" charset="0"/>
                <a:cs typeface="Times New Roman" panose="02020603050405020304" pitchFamily="18" charset="0"/>
              </a:rPr>
              <a:t>của</a:t>
            </a:r>
            <a:r>
              <a:rPr kumimoji="0" lang="en-US" sz="4400" i="0" u="none" strike="noStrike" kern="1200" cap="none" spc="0" normalizeH="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srgbClr val="0D0D0D"/>
                </a:solidFill>
                <a:effectLst/>
                <a:uLnTx/>
                <a:uFillTx/>
                <a:latin typeface="Times New Roman" panose="02020603050405020304" pitchFamily="18" charset="0"/>
                <a:cs typeface="Times New Roman" panose="02020603050405020304" pitchFamily="18" charset="0"/>
              </a:rPr>
              <a:t>từng</a:t>
            </a:r>
            <a:r>
              <a:rPr kumimoji="0" lang="en-US" sz="4400" i="0" u="none" strike="noStrike" kern="1200" cap="none" spc="0" normalizeH="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srgbClr val="0D0D0D"/>
                </a:solidFill>
                <a:effectLst/>
                <a:uLnTx/>
                <a:uFillTx/>
                <a:latin typeface="Times New Roman" panose="02020603050405020304" pitchFamily="18" charset="0"/>
                <a:cs typeface="Times New Roman" panose="02020603050405020304" pitchFamily="18" charset="0"/>
              </a:rPr>
              <a:t>nhân</a:t>
            </a:r>
            <a:r>
              <a:rPr kumimoji="0" lang="en-US" sz="4400" i="0" u="none" strike="noStrike" kern="1200" cap="none" spc="0" normalizeH="0" dirty="0">
                <a:ln>
                  <a:noFill/>
                </a:ln>
                <a:solidFill>
                  <a:srgbClr val="0D0D0D"/>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srgbClr val="0D0D0D"/>
                </a:solidFill>
                <a:effectLst/>
                <a:uLnTx/>
                <a:uFillTx/>
                <a:latin typeface="Times New Roman" panose="02020603050405020304" pitchFamily="18" charset="0"/>
                <a:cs typeface="Times New Roman" panose="02020603050405020304" pitchFamily="18" charset="0"/>
              </a:rPr>
              <a:t>vật</a:t>
            </a:r>
            <a:endParaRPr kumimoji="0" lang="vi-VN" sz="4400" i="0" u="none" strike="noStrike" kern="1200" cap="none" spc="0" normalizeH="0" baseline="0" noProof="0" dirty="0">
              <a:ln>
                <a:noFill/>
              </a:ln>
              <a:solidFill>
                <a:srgbClr val="0D0D0D"/>
              </a:solidFill>
              <a:effectLst/>
              <a:uLnTx/>
              <a:uFillTx/>
              <a:latin typeface="Times New Roman" panose="020206030504050203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ED303254-8B5F-78D3-E201-2161C22D312C}"/>
              </a:ext>
            </a:extLst>
          </p:cNvPr>
          <p:cNvSpPr/>
          <p:nvPr/>
        </p:nvSpPr>
        <p:spPr>
          <a:xfrm>
            <a:off x="10972800" y="5132793"/>
            <a:ext cx="4513742" cy="4906241"/>
          </a:xfrm>
          <a:custGeom>
            <a:avLst/>
            <a:gdLst/>
            <a:ahLst/>
            <a:cxnLst/>
            <a:rect l="l" t="t" r="r" b="b"/>
            <a:pathLst>
              <a:path w="3181766" h="3458441">
                <a:moveTo>
                  <a:pt x="0" y="0"/>
                </a:moveTo>
                <a:lnTo>
                  <a:pt x="3181766" y="0"/>
                </a:lnTo>
                <a:lnTo>
                  <a:pt x="3181766" y="3458441"/>
                </a:lnTo>
                <a:lnTo>
                  <a:pt x="0" y="3458441"/>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54214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03"/>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3FD46893-E13D-4D0F-89AC-CECD55A7CEE3}"/>
              </a:ext>
            </a:extLst>
          </p:cNvPr>
          <p:cNvSpPr/>
          <p:nvPr/>
        </p:nvSpPr>
        <p:spPr>
          <a:xfrm>
            <a:off x="631415" y="611495"/>
            <a:ext cx="16439230" cy="2867418"/>
          </a:xfrm>
          <a:prstGeom prst="snip2DiagRect">
            <a:avLst/>
          </a:prstGeom>
          <a:solidFill>
            <a:schemeClr val="bg1">
              <a:alpha val="6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b="1" dirty="0">
                <a:solidFill>
                  <a:srgbClr val="FFFFFF"/>
                </a:solidFill>
                <a:latin typeface="Times New Roman" panose="02020603050405020304" pitchFamily="18" charset="0"/>
                <a:cs typeface="Times New Roman" panose="02020603050405020304" pitchFamily="18" charset="0"/>
              </a:rPr>
              <a:t>Kỳ Phát sử dụng vật gì để xác định vị trí dưới đất?</a:t>
            </a:r>
          </a:p>
        </p:txBody>
      </p:sp>
      <p:sp>
        <p:nvSpPr>
          <p:cNvPr id="3" name="Rectangle 2">
            <a:extLst>
              <a:ext uri="{FF2B5EF4-FFF2-40B4-BE49-F238E27FC236}">
                <a16:creationId xmlns:a16="http://schemas.microsoft.com/office/drawing/2014/main" id="{0F4E9DDC-7025-410C-AA14-BC7C7348E05E}"/>
              </a:ext>
            </a:extLst>
          </p:cNvPr>
          <p:cNvSpPr/>
          <p:nvPr/>
        </p:nvSpPr>
        <p:spPr>
          <a:xfrm>
            <a:off x="879321" y="5143503"/>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600" dirty="0">
                <a:solidFill>
                  <a:srgbClr val="FFFFFF"/>
                </a:solidFill>
                <a:latin typeface="Times New Roman" panose="02020603050405020304" pitchFamily="18" charset="0"/>
                <a:cs typeface="Times New Roman" panose="02020603050405020304" pitchFamily="18" charset="0"/>
              </a:rPr>
              <a:t>A. Dây thừng</a:t>
            </a:r>
          </a:p>
        </p:txBody>
      </p:sp>
      <p:sp>
        <p:nvSpPr>
          <p:cNvPr id="4" name="Rectangle 3">
            <a:extLst>
              <a:ext uri="{FF2B5EF4-FFF2-40B4-BE49-F238E27FC236}">
                <a16:creationId xmlns:a16="http://schemas.microsoft.com/office/drawing/2014/main" id="{0BCFB23F-2C14-4F9B-96A5-8D045EE2F8D8}"/>
              </a:ext>
            </a:extLst>
          </p:cNvPr>
          <p:cNvSpPr/>
          <p:nvPr/>
        </p:nvSpPr>
        <p:spPr>
          <a:xfrm>
            <a:off x="9144001" y="5143501"/>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600" dirty="0">
                <a:solidFill>
                  <a:srgbClr val="FFFFFF"/>
                </a:solidFill>
                <a:latin typeface="Times New Roman" panose="02020603050405020304" pitchFamily="18" charset="0"/>
                <a:cs typeface="Times New Roman" panose="02020603050405020304" pitchFamily="18" charset="0"/>
              </a:rPr>
              <a:t>B. Chùm chìa khóa</a:t>
            </a:r>
          </a:p>
        </p:txBody>
      </p:sp>
      <p:sp>
        <p:nvSpPr>
          <p:cNvPr id="5" name="Rectangle 4">
            <a:extLst>
              <a:ext uri="{FF2B5EF4-FFF2-40B4-BE49-F238E27FC236}">
                <a16:creationId xmlns:a16="http://schemas.microsoft.com/office/drawing/2014/main" id="{10099096-CBEC-4082-B161-F10DD5D6626E}"/>
              </a:ext>
            </a:extLst>
          </p:cNvPr>
          <p:cNvSpPr/>
          <p:nvPr/>
        </p:nvSpPr>
        <p:spPr>
          <a:xfrm>
            <a:off x="879321" y="6921847"/>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600" dirty="0">
                <a:solidFill>
                  <a:srgbClr val="FFFFFF"/>
                </a:solidFill>
                <a:latin typeface="Times New Roman" panose="02020603050405020304" pitchFamily="18" charset="0"/>
                <a:cs typeface="Times New Roman" panose="02020603050405020304" pitchFamily="18" charset="0"/>
              </a:rPr>
              <a:t>C. Cành cây</a:t>
            </a:r>
          </a:p>
        </p:txBody>
      </p:sp>
      <p:sp>
        <p:nvSpPr>
          <p:cNvPr id="6" name="Rectangle 5">
            <a:extLst>
              <a:ext uri="{FF2B5EF4-FFF2-40B4-BE49-F238E27FC236}">
                <a16:creationId xmlns:a16="http://schemas.microsoft.com/office/drawing/2014/main" id="{24F96F14-5C46-4266-971B-787275FAFA8A}"/>
              </a:ext>
            </a:extLst>
          </p:cNvPr>
          <p:cNvSpPr/>
          <p:nvPr/>
        </p:nvSpPr>
        <p:spPr>
          <a:xfrm>
            <a:off x="9144001" y="6921845"/>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600" dirty="0">
                <a:solidFill>
                  <a:srgbClr val="FFFFFF"/>
                </a:solidFill>
                <a:latin typeface="Times New Roman" panose="02020603050405020304" pitchFamily="18" charset="0"/>
                <a:cs typeface="Times New Roman" panose="02020603050405020304" pitchFamily="18" charset="0"/>
              </a:rPr>
              <a:t>D. Đèn pin</a:t>
            </a:r>
          </a:p>
        </p:txBody>
      </p:sp>
      <p:pic>
        <p:nvPicPr>
          <p:cNvPr id="7" name="Picture 6">
            <a:extLst>
              <a:ext uri="{FF2B5EF4-FFF2-40B4-BE49-F238E27FC236}">
                <a16:creationId xmlns:a16="http://schemas.microsoft.com/office/drawing/2014/main" id="{A8D5A221-3750-4EF8-9AEB-38B42E3A53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1847" y="5199575"/>
            <a:ext cx="1439826" cy="1265302"/>
          </a:xfrm>
          <a:prstGeom prst="rect">
            <a:avLst/>
          </a:prstGeom>
        </p:spPr>
      </p:pic>
      <p:pic>
        <p:nvPicPr>
          <p:cNvPr id="8" name="Picture 7">
            <a:extLst>
              <a:ext uri="{FF2B5EF4-FFF2-40B4-BE49-F238E27FC236}">
                <a16:creationId xmlns:a16="http://schemas.microsoft.com/office/drawing/2014/main" id="{9A414BEB-8DE2-40F2-B6C9-E1A7BE234C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8702" y="7041091"/>
            <a:ext cx="1438076" cy="1263762"/>
          </a:xfrm>
          <a:prstGeom prst="rect">
            <a:avLst/>
          </a:prstGeom>
        </p:spPr>
      </p:pic>
      <p:pic>
        <p:nvPicPr>
          <p:cNvPr id="9" name="Picture 8">
            <a:extLst>
              <a:ext uri="{FF2B5EF4-FFF2-40B4-BE49-F238E27FC236}">
                <a16:creationId xmlns:a16="http://schemas.microsoft.com/office/drawing/2014/main" id="{2BA098A5-9BCF-49A2-BBD7-EE4E79EE91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32571" y="5248615"/>
            <a:ext cx="1438074" cy="1150458"/>
          </a:xfrm>
          <a:prstGeom prst="rect">
            <a:avLst/>
          </a:prstGeom>
        </p:spPr>
      </p:pic>
      <p:pic>
        <p:nvPicPr>
          <p:cNvPr id="10" name="Picture 9">
            <a:extLst>
              <a:ext uri="{FF2B5EF4-FFF2-40B4-BE49-F238E27FC236}">
                <a16:creationId xmlns:a16="http://schemas.microsoft.com/office/drawing/2014/main" id="{C06F0587-F51F-49A4-B658-EF5EFCD052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596" y="6978687"/>
            <a:ext cx="1438076" cy="1263762"/>
          </a:xfrm>
          <a:prstGeom prst="rect">
            <a:avLst/>
          </a:prstGeom>
        </p:spPr>
      </p:pic>
      <p:pic>
        <p:nvPicPr>
          <p:cNvPr id="12" name="Picture 20" descr="Download halloween pumpkin clipart png photo | TOPpng">
            <a:hlinkClick r:id="rId8" action="ppaction://hlinksldjump"/>
            <a:extLst>
              <a:ext uri="{FF2B5EF4-FFF2-40B4-BE49-F238E27FC236}">
                <a16:creationId xmlns:a16="http://schemas.microsoft.com/office/drawing/2014/main" id="{B82A6CB1-FAFB-4005-9735-8F3B0D2072F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27" b="97672" l="595" r="99286"/>
                    </a14:imgEffect>
                  </a14:imgLayer>
                </a14:imgProps>
              </a:ext>
              <a:ext uri="{28A0092B-C50C-407E-A947-70E740481C1C}">
                <a14:useLocalDpi xmlns:a14="http://schemas.microsoft.com/office/drawing/2010/main" val="0"/>
              </a:ext>
            </a:extLst>
          </a:blip>
          <a:srcRect/>
          <a:stretch>
            <a:fillRect/>
          </a:stretch>
        </p:blipFill>
        <p:spPr bwMode="auto">
          <a:xfrm>
            <a:off x="75749" y="8741884"/>
            <a:ext cx="1438550" cy="147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18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FFFF0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
                                        </p:tgtEl>
                                        <p:attrNameLst>
                                          <p:attrName>fillcolor</p:attrName>
                                        </p:attrNameLst>
                                      </p:cBhvr>
                                      <p:to>
                                        <a:srgbClr val="FFF2CC"/>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9"/>
                                        </p:tgtEl>
                                        <p:attrNameLst>
                                          <p:attrName>style.visibility</p:attrName>
                                        </p:attrNameLst>
                                      </p:cBhvr>
                                      <p:to>
                                        <p:strVal val="visible"/>
                                      </p:to>
                                    </p:set>
                                    <p:anim calcmode="lin" valueType="num">
                                      <p:cBhvr>
                                        <p:cTn id="54" dur="250" fill="hold"/>
                                        <p:tgtEl>
                                          <p:spTgt spid="9"/>
                                        </p:tgtEl>
                                        <p:attrNameLst>
                                          <p:attrName>ppt_w</p:attrName>
                                        </p:attrNameLst>
                                      </p:cBhvr>
                                      <p:tavLst>
                                        <p:tav tm="0">
                                          <p:val>
                                            <p:strVal val="4*#ppt_w"/>
                                          </p:val>
                                        </p:tav>
                                        <p:tav tm="100000">
                                          <p:val>
                                            <p:strVal val="#ppt_w"/>
                                          </p:val>
                                        </p:tav>
                                      </p:tavLst>
                                    </p:anim>
                                    <p:anim calcmode="lin" valueType="num">
                                      <p:cBhvr>
                                        <p:cTn id="5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4"/>
                                        </p:tgtEl>
                                        <p:attrNameLst>
                                          <p:attrName>fillcolor</p:attrName>
                                        </p:attrNameLst>
                                      </p:cBhvr>
                                      <p:to>
                                        <a:srgbClr val="00B050"/>
                                      </p:to>
                                    </p:animClr>
                                    <p:set>
                                      <p:cBhvr>
                                        <p:cTn id="58" dur="250" fill="hold"/>
                                        <p:tgtEl>
                                          <p:spTgt spid="4"/>
                                        </p:tgtEl>
                                        <p:attrNameLst>
                                          <p:attrName>fill.type</p:attrName>
                                        </p:attrNameLst>
                                      </p:cBhvr>
                                      <p:to>
                                        <p:strVal val="solid"/>
                                      </p:to>
                                    </p:set>
                                    <p:set>
                                      <p:cBhvr>
                                        <p:cTn id="5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250" fill="hold"/>
                                        <p:tgtEl>
                                          <p:spTgt spid="10"/>
                                        </p:tgtEl>
                                        <p:attrNameLst>
                                          <p:attrName>ppt_w</p:attrName>
                                        </p:attrNameLst>
                                      </p:cBhvr>
                                      <p:tavLst>
                                        <p:tav tm="0">
                                          <p:val>
                                            <p:strVal val="4*#ppt_w"/>
                                          </p:val>
                                        </p:tav>
                                        <p:tav tm="100000">
                                          <p:val>
                                            <p:strVal val="#ppt_w"/>
                                          </p:val>
                                        </p:tav>
                                      </p:tavLst>
                                    </p:anim>
                                    <p:anim calcmode="lin" valueType="num">
                                      <p:cBhvr>
                                        <p:cTn id="7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FFFF0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8"/>
                                        </p:tgtEl>
                                        <p:attrNameLst>
                                          <p:attrName>style.visibility</p:attrName>
                                        </p:attrNameLst>
                                      </p:cBhvr>
                                      <p:to>
                                        <p:strVal val="visible"/>
                                      </p:to>
                                    </p:set>
                                    <p:anim calcmode="lin" valueType="num">
                                      <p:cBhvr>
                                        <p:cTn id="84" dur="250" fill="hold"/>
                                        <p:tgtEl>
                                          <p:spTgt spid="8"/>
                                        </p:tgtEl>
                                        <p:attrNameLst>
                                          <p:attrName>ppt_w</p:attrName>
                                        </p:attrNameLst>
                                      </p:cBhvr>
                                      <p:tavLst>
                                        <p:tav tm="0">
                                          <p:val>
                                            <p:strVal val="4*#ppt_w"/>
                                          </p:val>
                                        </p:tav>
                                        <p:tav tm="100000">
                                          <p:val>
                                            <p:strVal val="#ppt_w"/>
                                          </p:val>
                                        </p:tav>
                                      </p:tavLst>
                                    </p:anim>
                                    <p:anim calcmode="lin" valueType="num">
                                      <p:cBhvr>
                                        <p:cTn id="85"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07"/>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D9D5A3B7-52B2-4B21-BAC3-5A1961058F42}"/>
              </a:ext>
            </a:extLst>
          </p:cNvPr>
          <p:cNvSpPr/>
          <p:nvPr/>
        </p:nvSpPr>
        <p:spPr>
          <a:xfrm>
            <a:off x="920173" y="1092759"/>
            <a:ext cx="16439230" cy="2867418"/>
          </a:xfrm>
          <a:prstGeom prst="snip2DiagRect">
            <a:avLst/>
          </a:prstGeom>
          <a:solidFill>
            <a:schemeClr val="bg1">
              <a:alpha val="6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a:solidFill>
                  <a:srgbClr val="FFFFFF"/>
                </a:solidFill>
                <a:latin typeface="Times New Roman" panose="02020603050405020304" pitchFamily="18" charset="0"/>
                <a:cs typeface="Times New Roman" panose="02020603050405020304" pitchFamily="18" charset="0"/>
              </a:rPr>
              <a:t>Câu thơ "Đông hai mươi bước thêm hai bước" ám chỉ điều gì?</a:t>
            </a:r>
          </a:p>
        </p:txBody>
      </p:sp>
      <p:sp>
        <p:nvSpPr>
          <p:cNvPr id="3" name="Rectangle 2">
            <a:extLst>
              <a:ext uri="{FF2B5EF4-FFF2-40B4-BE49-F238E27FC236}">
                <a16:creationId xmlns:a16="http://schemas.microsoft.com/office/drawing/2014/main" id="{D41E3A89-94BE-42FB-83C7-3525212665B0}"/>
              </a:ext>
            </a:extLst>
          </p:cNvPr>
          <p:cNvSpPr/>
          <p:nvPr/>
        </p:nvSpPr>
        <p:spPr>
          <a:xfrm>
            <a:off x="9432759" y="5511459"/>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rgbClr val="FFFFFF"/>
                </a:solidFill>
                <a:latin typeface="Times New Roman" panose="02020603050405020304" pitchFamily="18" charset="0"/>
                <a:cs typeface="Times New Roman" panose="02020603050405020304" pitchFamily="18" charset="0"/>
              </a:rPr>
              <a:t>B. Số bước cần đi</a:t>
            </a:r>
          </a:p>
        </p:txBody>
      </p:sp>
      <p:sp>
        <p:nvSpPr>
          <p:cNvPr id="4" name="Rectangle 3">
            <a:extLst>
              <a:ext uri="{FF2B5EF4-FFF2-40B4-BE49-F238E27FC236}">
                <a16:creationId xmlns:a16="http://schemas.microsoft.com/office/drawing/2014/main" id="{C1984EB2-5255-4A6D-BCF4-A6E57663577F}"/>
              </a:ext>
            </a:extLst>
          </p:cNvPr>
          <p:cNvSpPr/>
          <p:nvPr/>
        </p:nvSpPr>
        <p:spPr>
          <a:xfrm>
            <a:off x="1168079" y="5511459"/>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dirty="0">
                <a:solidFill>
                  <a:srgbClr val="FFFFFF"/>
                </a:solidFill>
                <a:latin typeface="Times New Roman" panose="02020603050405020304" pitchFamily="18" charset="0"/>
                <a:cs typeface="Times New Roman" panose="02020603050405020304" pitchFamily="18" charset="0"/>
              </a:rPr>
              <a:t>A. Hướng đi tìm kho báu</a:t>
            </a:r>
          </a:p>
        </p:txBody>
      </p:sp>
      <p:sp>
        <p:nvSpPr>
          <p:cNvPr id="5" name="Rectangle 4">
            <a:extLst>
              <a:ext uri="{FF2B5EF4-FFF2-40B4-BE49-F238E27FC236}">
                <a16:creationId xmlns:a16="http://schemas.microsoft.com/office/drawing/2014/main" id="{97053AFD-15BA-40BA-8E38-EA40FFBB9FF1}"/>
              </a:ext>
            </a:extLst>
          </p:cNvPr>
          <p:cNvSpPr/>
          <p:nvPr/>
        </p:nvSpPr>
        <p:spPr>
          <a:xfrm>
            <a:off x="1168079" y="7403111"/>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rgbClr val="FFFFFF"/>
                </a:solidFill>
                <a:latin typeface="Times New Roman" panose="02020603050405020304" pitchFamily="18" charset="0"/>
                <a:cs typeface="Times New Roman" panose="02020603050405020304" pitchFamily="18" charset="0"/>
              </a:rPr>
              <a:t>C. Thời gian chờ đợi</a:t>
            </a:r>
          </a:p>
        </p:txBody>
      </p:sp>
      <p:sp>
        <p:nvSpPr>
          <p:cNvPr id="6" name="Rectangle 5">
            <a:extLst>
              <a:ext uri="{FF2B5EF4-FFF2-40B4-BE49-F238E27FC236}">
                <a16:creationId xmlns:a16="http://schemas.microsoft.com/office/drawing/2014/main" id="{DBC85DAE-AFDC-41A9-B381-AE43D35E2077}"/>
              </a:ext>
            </a:extLst>
          </p:cNvPr>
          <p:cNvSpPr/>
          <p:nvPr/>
        </p:nvSpPr>
        <p:spPr>
          <a:xfrm>
            <a:off x="9432759" y="7403109"/>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rgbClr val="FFFFFF"/>
                </a:solidFill>
                <a:latin typeface="Times New Roman" panose="02020603050405020304" pitchFamily="18" charset="0"/>
                <a:cs typeface="Times New Roman" panose="02020603050405020304" pitchFamily="18" charset="0"/>
              </a:rPr>
              <a:t>D. Số người trong nhóm</a:t>
            </a:r>
          </a:p>
        </p:txBody>
      </p:sp>
      <p:pic>
        <p:nvPicPr>
          <p:cNvPr id="7" name="Picture 6">
            <a:extLst>
              <a:ext uri="{FF2B5EF4-FFF2-40B4-BE49-F238E27FC236}">
                <a16:creationId xmlns:a16="http://schemas.microsoft.com/office/drawing/2014/main" id="{915A16A0-F47C-4632-9369-AFBBCBC863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5285" y="5567531"/>
            <a:ext cx="1439826" cy="1265302"/>
          </a:xfrm>
          <a:prstGeom prst="rect">
            <a:avLst/>
          </a:prstGeom>
        </p:spPr>
      </p:pic>
      <p:pic>
        <p:nvPicPr>
          <p:cNvPr id="8" name="Picture 7">
            <a:extLst>
              <a:ext uri="{FF2B5EF4-FFF2-40B4-BE49-F238E27FC236}">
                <a16:creationId xmlns:a16="http://schemas.microsoft.com/office/drawing/2014/main" id="{929AD487-CDDA-40B0-AA1D-75250AC116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57460" y="7522355"/>
            <a:ext cx="1438076" cy="1263762"/>
          </a:xfrm>
          <a:prstGeom prst="rect">
            <a:avLst/>
          </a:prstGeom>
        </p:spPr>
      </p:pic>
      <p:pic>
        <p:nvPicPr>
          <p:cNvPr id="9" name="Picture 8">
            <a:extLst>
              <a:ext uri="{FF2B5EF4-FFF2-40B4-BE49-F238E27FC236}">
                <a16:creationId xmlns:a16="http://schemas.microsoft.com/office/drawing/2014/main" id="{EE472A1E-DAA7-4E6E-9009-9FE0724FE1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6649" y="5616573"/>
            <a:ext cx="1438074" cy="1150458"/>
          </a:xfrm>
          <a:prstGeom prst="rect">
            <a:avLst/>
          </a:prstGeom>
        </p:spPr>
      </p:pic>
      <p:pic>
        <p:nvPicPr>
          <p:cNvPr id="10" name="Picture 9">
            <a:extLst>
              <a:ext uri="{FF2B5EF4-FFF2-40B4-BE49-F238E27FC236}">
                <a16:creationId xmlns:a16="http://schemas.microsoft.com/office/drawing/2014/main" id="{A8BDBE0C-1530-487B-B095-1232775CB3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2354" y="7459951"/>
            <a:ext cx="1438076" cy="1263762"/>
          </a:xfrm>
          <a:prstGeom prst="rect">
            <a:avLst/>
          </a:prstGeom>
        </p:spPr>
      </p:pic>
      <p:pic>
        <p:nvPicPr>
          <p:cNvPr id="12" name="Picture 20" descr="Download halloween pumpkin clipart png photo | TOPpng">
            <a:hlinkClick r:id="rId8" action="ppaction://hlinksldjump"/>
            <a:extLst>
              <a:ext uri="{FF2B5EF4-FFF2-40B4-BE49-F238E27FC236}">
                <a16:creationId xmlns:a16="http://schemas.microsoft.com/office/drawing/2014/main" id="{B82A6CB1-FAFB-4005-9735-8F3B0D2072F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27" b="97672" l="595" r="99286"/>
                    </a14:imgEffect>
                  </a14:imgLayer>
                </a14:imgProps>
              </a:ext>
              <a:ext uri="{28A0092B-C50C-407E-A947-70E740481C1C}">
                <a14:useLocalDpi xmlns:a14="http://schemas.microsoft.com/office/drawing/2010/main" val="0"/>
              </a:ext>
            </a:extLst>
          </a:blip>
          <a:srcRect/>
          <a:stretch>
            <a:fillRect/>
          </a:stretch>
        </p:blipFill>
        <p:spPr bwMode="auto">
          <a:xfrm>
            <a:off x="75749" y="8741884"/>
            <a:ext cx="1438550" cy="147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87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25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7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FFFF0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
                                        </p:tgtEl>
                                        <p:attrNameLst>
                                          <p:attrName>fillcolor</p:attrName>
                                        </p:attrNameLst>
                                      </p:cBhvr>
                                      <p:to>
                                        <a:srgbClr val="FFF2CC"/>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9"/>
                                        </p:tgtEl>
                                        <p:attrNameLst>
                                          <p:attrName>style.visibility</p:attrName>
                                        </p:attrNameLst>
                                      </p:cBhvr>
                                      <p:to>
                                        <p:strVal val="visible"/>
                                      </p:to>
                                    </p:set>
                                    <p:anim calcmode="lin" valueType="num">
                                      <p:cBhvr>
                                        <p:cTn id="54" dur="250" fill="hold"/>
                                        <p:tgtEl>
                                          <p:spTgt spid="9"/>
                                        </p:tgtEl>
                                        <p:attrNameLst>
                                          <p:attrName>ppt_w</p:attrName>
                                        </p:attrNameLst>
                                      </p:cBhvr>
                                      <p:tavLst>
                                        <p:tav tm="0">
                                          <p:val>
                                            <p:strVal val="4*#ppt_w"/>
                                          </p:val>
                                        </p:tav>
                                        <p:tav tm="100000">
                                          <p:val>
                                            <p:strVal val="#ppt_w"/>
                                          </p:val>
                                        </p:tav>
                                      </p:tavLst>
                                    </p:anim>
                                    <p:anim calcmode="lin" valueType="num">
                                      <p:cBhvr>
                                        <p:cTn id="5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4"/>
                                        </p:tgtEl>
                                        <p:attrNameLst>
                                          <p:attrName>fillcolor</p:attrName>
                                        </p:attrNameLst>
                                      </p:cBhvr>
                                      <p:to>
                                        <a:srgbClr val="00B050"/>
                                      </p:to>
                                    </p:animClr>
                                    <p:set>
                                      <p:cBhvr>
                                        <p:cTn id="58" dur="250" fill="hold"/>
                                        <p:tgtEl>
                                          <p:spTgt spid="4"/>
                                        </p:tgtEl>
                                        <p:attrNameLst>
                                          <p:attrName>fill.type</p:attrName>
                                        </p:attrNameLst>
                                      </p:cBhvr>
                                      <p:to>
                                        <p:strVal val="solid"/>
                                      </p:to>
                                    </p:set>
                                    <p:set>
                                      <p:cBhvr>
                                        <p:cTn id="5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250" fill="hold"/>
                                        <p:tgtEl>
                                          <p:spTgt spid="10"/>
                                        </p:tgtEl>
                                        <p:attrNameLst>
                                          <p:attrName>ppt_w</p:attrName>
                                        </p:attrNameLst>
                                      </p:cBhvr>
                                      <p:tavLst>
                                        <p:tav tm="0">
                                          <p:val>
                                            <p:strVal val="4*#ppt_w"/>
                                          </p:val>
                                        </p:tav>
                                        <p:tav tm="100000">
                                          <p:val>
                                            <p:strVal val="#ppt_w"/>
                                          </p:val>
                                        </p:tav>
                                      </p:tavLst>
                                    </p:anim>
                                    <p:anim calcmode="lin" valueType="num">
                                      <p:cBhvr>
                                        <p:cTn id="7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FFFF0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8"/>
                                        </p:tgtEl>
                                        <p:attrNameLst>
                                          <p:attrName>style.visibility</p:attrName>
                                        </p:attrNameLst>
                                      </p:cBhvr>
                                      <p:to>
                                        <p:strVal val="visible"/>
                                      </p:to>
                                    </p:set>
                                    <p:anim calcmode="lin" valueType="num">
                                      <p:cBhvr>
                                        <p:cTn id="84" dur="250" fill="hold"/>
                                        <p:tgtEl>
                                          <p:spTgt spid="8"/>
                                        </p:tgtEl>
                                        <p:attrNameLst>
                                          <p:attrName>ppt_w</p:attrName>
                                        </p:attrNameLst>
                                      </p:cBhvr>
                                      <p:tavLst>
                                        <p:tav tm="0">
                                          <p:val>
                                            <p:strVal val="4*#ppt_w"/>
                                          </p:val>
                                        </p:tav>
                                        <p:tav tm="100000">
                                          <p:val>
                                            <p:strVal val="#ppt_w"/>
                                          </p:val>
                                        </p:tav>
                                      </p:tavLst>
                                    </p:anim>
                                    <p:anim calcmode="lin" valueType="num">
                                      <p:cBhvr>
                                        <p:cTn id="85"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11"/>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64C1147D-290B-481E-BA40-71E4EA525B6C}"/>
              </a:ext>
            </a:extLst>
          </p:cNvPr>
          <p:cNvSpPr/>
          <p:nvPr/>
        </p:nvSpPr>
        <p:spPr>
          <a:xfrm>
            <a:off x="631415" y="611495"/>
            <a:ext cx="16439230" cy="2867418"/>
          </a:xfrm>
          <a:prstGeom prst="snip2DiagRect">
            <a:avLst/>
          </a:prstGeom>
          <a:solidFill>
            <a:schemeClr val="bg1">
              <a:alpha val="6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6400" b="1" dirty="0" err="1">
                <a:solidFill>
                  <a:srgbClr val="FFFFFF"/>
                </a:solidFill>
                <a:latin typeface="Times New Roman" panose="02020603050405020304" pitchFamily="18" charset="0"/>
                <a:cs typeface="Times New Roman" panose="02020603050405020304" pitchFamily="18" charset="0"/>
                <a:sym typeface="Arial"/>
              </a:rPr>
              <a:t>Nhân</a:t>
            </a:r>
            <a:r>
              <a:rPr lang="en-US" sz="6400" b="1" dirty="0">
                <a:solidFill>
                  <a:srgbClr val="FFFFFF"/>
                </a:solidFill>
                <a:latin typeface="Times New Roman" panose="02020603050405020304" pitchFamily="18" charset="0"/>
                <a:cs typeface="Times New Roman" panose="02020603050405020304" pitchFamily="18" charset="0"/>
                <a:sym typeface="Arial"/>
              </a:rPr>
              <a:t> </a:t>
            </a:r>
            <a:r>
              <a:rPr lang="en-US" sz="6400" b="1" dirty="0" err="1">
                <a:solidFill>
                  <a:srgbClr val="FFFFFF"/>
                </a:solidFill>
                <a:latin typeface="Times New Roman" panose="02020603050405020304" pitchFamily="18" charset="0"/>
                <a:cs typeface="Times New Roman" panose="02020603050405020304" pitchFamily="18" charset="0"/>
                <a:sym typeface="Arial"/>
              </a:rPr>
              <a:t>vật</a:t>
            </a:r>
            <a:r>
              <a:rPr lang="en-US" sz="6400" b="1" dirty="0">
                <a:solidFill>
                  <a:srgbClr val="FFFFFF"/>
                </a:solidFill>
                <a:latin typeface="Times New Roman" panose="02020603050405020304" pitchFamily="18" charset="0"/>
                <a:cs typeface="Times New Roman" panose="02020603050405020304" pitchFamily="18" charset="0"/>
                <a:sym typeface="Arial"/>
              </a:rPr>
              <a:t> “</a:t>
            </a:r>
            <a:r>
              <a:rPr lang="en-US" sz="6400" b="1" dirty="0" err="1">
                <a:solidFill>
                  <a:srgbClr val="FFFFFF"/>
                </a:solidFill>
                <a:latin typeface="Times New Roman" panose="02020603050405020304" pitchFamily="18" charset="0"/>
                <a:cs typeface="Times New Roman" panose="02020603050405020304" pitchFamily="18" charset="0"/>
                <a:sym typeface="Arial"/>
              </a:rPr>
              <a:t>thám</a:t>
            </a:r>
            <a:r>
              <a:rPr lang="en-US" sz="6400" b="1" dirty="0">
                <a:solidFill>
                  <a:srgbClr val="FFFFFF"/>
                </a:solidFill>
                <a:latin typeface="Times New Roman" panose="02020603050405020304" pitchFamily="18" charset="0"/>
                <a:cs typeface="Times New Roman" panose="02020603050405020304" pitchFamily="18" charset="0"/>
                <a:sym typeface="Arial"/>
              </a:rPr>
              <a:t> </a:t>
            </a:r>
            <a:r>
              <a:rPr lang="en-US" sz="6400" b="1" dirty="0" err="1">
                <a:solidFill>
                  <a:srgbClr val="FFFFFF"/>
                </a:solidFill>
                <a:latin typeface="Times New Roman" panose="02020603050405020304" pitchFamily="18" charset="0"/>
                <a:cs typeface="Times New Roman" panose="02020603050405020304" pitchFamily="18" charset="0"/>
                <a:sym typeface="Arial"/>
              </a:rPr>
              <a:t>tử</a:t>
            </a:r>
            <a:r>
              <a:rPr lang="en-US" sz="6400" b="1" dirty="0">
                <a:solidFill>
                  <a:srgbClr val="FFFFFF"/>
                </a:solidFill>
                <a:latin typeface="Times New Roman" panose="02020603050405020304" pitchFamily="18" charset="0"/>
                <a:cs typeface="Times New Roman" panose="02020603050405020304" pitchFamily="18" charset="0"/>
                <a:sym typeface="Arial"/>
              </a:rPr>
              <a:t>” </a:t>
            </a:r>
            <a:r>
              <a:rPr lang="en-US" sz="6400" b="1" dirty="0" err="1">
                <a:solidFill>
                  <a:srgbClr val="FFFFFF"/>
                </a:solidFill>
                <a:latin typeface="Times New Roman" panose="02020603050405020304" pitchFamily="18" charset="0"/>
                <a:cs typeface="Times New Roman" panose="02020603050405020304" pitchFamily="18" charset="0"/>
                <a:sym typeface="Arial"/>
              </a:rPr>
              <a:t>của</a:t>
            </a:r>
            <a:r>
              <a:rPr lang="en-US" sz="6400" b="1" dirty="0">
                <a:solidFill>
                  <a:srgbClr val="FFFFFF"/>
                </a:solidFill>
                <a:latin typeface="Times New Roman" panose="02020603050405020304" pitchFamily="18" charset="0"/>
                <a:cs typeface="Times New Roman" panose="02020603050405020304" pitchFamily="18" charset="0"/>
                <a:sym typeface="Arial"/>
              </a:rPr>
              <a:t> </a:t>
            </a:r>
            <a:r>
              <a:rPr lang="en-US" sz="6400" b="1" dirty="0" err="1">
                <a:solidFill>
                  <a:srgbClr val="FFFFFF"/>
                </a:solidFill>
                <a:latin typeface="Times New Roman" panose="02020603050405020304" pitchFamily="18" charset="0"/>
                <a:cs typeface="Times New Roman" panose="02020603050405020304" pitchFamily="18" charset="0"/>
                <a:sym typeface="Arial"/>
              </a:rPr>
              <a:t>văn</a:t>
            </a:r>
            <a:r>
              <a:rPr lang="en-US" sz="6400" b="1" dirty="0">
                <a:solidFill>
                  <a:srgbClr val="FFFFFF"/>
                </a:solidFill>
                <a:latin typeface="Times New Roman" panose="02020603050405020304" pitchFamily="18" charset="0"/>
                <a:cs typeface="Times New Roman" panose="02020603050405020304" pitchFamily="18" charset="0"/>
                <a:sym typeface="Arial"/>
              </a:rPr>
              <a:t> </a:t>
            </a:r>
            <a:r>
              <a:rPr lang="en-US" sz="6400" b="1" dirty="0" err="1">
                <a:solidFill>
                  <a:srgbClr val="FFFFFF"/>
                </a:solidFill>
                <a:latin typeface="Times New Roman" panose="02020603050405020304" pitchFamily="18" charset="0"/>
                <a:cs typeface="Times New Roman" panose="02020603050405020304" pitchFamily="18" charset="0"/>
                <a:sym typeface="Arial"/>
              </a:rPr>
              <a:t>bản</a:t>
            </a:r>
            <a:r>
              <a:rPr lang="en-US" sz="6400" b="1" dirty="0">
                <a:solidFill>
                  <a:srgbClr val="FFFFFF"/>
                </a:solidFill>
                <a:latin typeface="Times New Roman" panose="02020603050405020304" pitchFamily="18" charset="0"/>
                <a:cs typeface="Times New Roman" panose="02020603050405020304" pitchFamily="18" charset="0"/>
                <a:sym typeface="Arial"/>
              </a:rPr>
              <a:t> “</a:t>
            </a:r>
            <a:r>
              <a:rPr lang="en-US" sz="6400" b="1" dirty="0" err="1">
                <a:solidFill>
                  <a:srgbClr val="FFFFFF"/>
                </a:solidFill>
                <a:latin typeface="Times New Roman" panose="02020603050405020304" pitchFamily="18" charset="0"/>
                <a:cs typeface="Times New Roman" panose="02020603050405020304" pitchFamily="18" charset="0"/>
                <a:sym typeface="Arial"/>
              </a:rPr>
              <a:t>ngôi</a:t>
            </a:r>
            <a:r>
              <a:rPr lang="en-US" sz="6400" b="1" dirty="0">
                <a:solidFill>
                  <a:srgbClr val="FFFFFF"/>
                </a:solidFill>
                <a:latin typeface="Times New Roman" panose="02020603050405020304" pitchFamily="18" charset="0"/>
                <a:cs typeface="Times New Roman" panose="02020603050405020304" pitchFamily="18" charset="0"/>
                <a:sym typeface="Arial"/>
              </a:rPr>
              <a:t> </a:t>
            </a:r>
            <a:r>
              <a:rPr lang="en-US" sz="6400" b="1" dirty="0" err="1">
                <a:solidFill>
                  <a:srgbClr val="FFFFFF"/>
                </a:solidFill>
                <a:latin typeface="Times New Roman" panose="02020603050405020304" pitchFamily="18" charset="0"/>
                <a:cs typeface="Times New Roman" panose="02020603050405020304" pitchFamily="18" charset="0"/>
                <a:sym typeface="Arial"/>
              </a:rPr>
              <a:t>mộ</a:t>
            </a:r>
            <a:r>
              <a:rPr lang="en-US" sz="6400" b="1" dirty="0">
                <a:solidFill>
                  <a:srgbClr val="FFFFFF"/>
                </a:solidFill>
                <a:latin typeface="Times New Roman" panose="02020603050405020304" pitchFamily="18" charset="0"/>
                <a:cs typeface="Times New Roman" panose="02020603050405020304" pitchFamily="18" charset="0"/>
                <a:sym typeface="Arial"/>
              </a:rPr>
              <a:t> </a:t>
            </a:r>
            <a:r>
              <a:rPr lang="en-US" sz="6400" b="1" dirty="0" err="1">
                <a:solidFill>
                  <a:srgbClr val="FFFFFF"/>
                </a:solidFill>
                <a:latin typeface="Times New Roman" panose="02020603050405020304" pitchFamily="18" charset="0"/>
                <a:cs typeface="Times New Roman" panose="02020603050405020304" pitchFamily="18" charset="0"/>
                <a:sym typeface="Arial"/>
              </a:rPr>
              <a:t>cổ</a:t>
            </a:r>
            <a:r>
              <a:rPr lang="en-US" sz="6400" b="1" dirty="0">
                <a:solidFill>
                  <a:srgbClr val="FFFFFF"/>
                </a:solidFill>
                <a:latin typeface="Times New Roman" panose="02020603050405020304" pitchFamily="18" charset="0"/>
                <a:cs typeface="Times New Roman" panose="02020603050405020304" pitchFamily="18" charset="0"/>
                <a:sym typeface="Arial"/>
              </a:rPr>
              <a:t>” </a:t>
            </a:r>
            <a:r>
              <a:rPr lang="en-US" sz="6400" b="1" dirty="0" err="1">
                <a:solidFill>
                  <a:srgbClr val="FFFFFF"/>
                </a:solidFill>
                <a:latin typeface="Times New Roman" panose="02020603050405020304" pitchFamily="18" charset="0"/>
                <a:cs typeface="Times New Roman" panose="02020603050405020304" pitchFamily="18" charset="0"/>
                <a:sym typeface="Arial"/>
              </a:rPr>
              <a:t>là</a:t>
            </a:r>
            <a:r>
              <a:rPr lang="en-US" sz="6400" b="1" dirty="0">
                <a:solidFill>
                  <a:srgbClr val="FFFFFF"/>
                </a:solidFill>
                <a:latin typeface="Times New Roman" panose="02020603050405020304" pitchFamily="18" charset="0"/>
                <a:cs typeface="Times New Roman" panose="02020603050405020304" pitchFamily="18" charset="0"/>
                <a:sym typeface="Arial"/>
              </a:rPr>
              <a:t> </a:t>
            </a:r>
            <a:r>
              <a:rPr lang="en-US" sz="6400" b="1" dirty="0" err="1">
                <a:solidFill>
                  <a:srgbClr val="FFFFFF"/>
                </a:solidFill>
                <a:latin typeface="Times New Roman" panose="02020603050405020304" pitchFamily="18" charset="0"/>
                <a:cs typeface="Times New Roman" panose="02020603050405020304" pitchFamily="18" charset="0"/>
                <a:sym typeface="Arial"/>
              </a:rPr>
              <a:t>ai</a:t>
            </a:r>
            <a:r>
              <a:rPr lang="en-US" sz="6400" b="1" dirty="0">
                <a:solidFill>
                  <a:srgbClr val="FFFFFF"/>
                </a:solidFill>
                <a:latin typeface="Times New Roman" panose="02020603050405020304" pitchFamily="18" charset="0"/>
                <a:cs typeface="Times New Roman" panose="02020603050405020304" pitchFamily="18" charset="0"/>
                <a:sym typeface="Arial"/>
              </a:rPr>
              <a:t>?</a:t>
            </a:r>
            <a:endParaRPr lang="vi-VN" sz="6400" b="1" dirty="0">
              <a:solidFill>
                <a:srgbClr val="FFFFFF"/>
              </a:solidFill>
              <a:latin typeface="Times New Roman" panose="02020603050405020304" pitchFamily="18"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EAD8E856-3E81-4797-8D8B-E4CE853E09C5}"/>
              </a:ext>
            </a:extLst>
          </p:cNvPr>
          <p:cNvSpPr/>
          <p:nvPr/>
        </p:nvSpPr>
        <p:spPr>
          <a:xfrm>
            <a:off x="879321" y="5143503"/>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400" dirty="0">
                <a:solidFill>
                  <a:srgbClr val="FFFFFF"/>
                </a:solidFill>
                <a:latin typeface="Times New Roman" panose="02020603050405020304" pitchFamily="18" charset="0"/>
                <a:cs typeface="Times New Roman" panose="02020603050405020304" pitchFamily="18" charset="0"/>
              </a:rPr>
              <a:t>A. </a:t>
            </a:r>
            <a:r>
              <a:rPr lang="en-US" sz="6400" dirty="0" err="1">
                <a:solidFill>
                  <a:srgbClr val="FFFFFF"/>
                </a:solidFill>
                <a:latin typeface="Times New Roman" panose="02020603050405020304" pitchFamily="18" charset="0"/>
                <a:cs typeface="Times New Roman" panose="02020603050405020304" pitchFamily="18" charset="0"/>
              </a:rPr>
              <a:t>Liên</a:t>
            </a:r>
            <a:r>
              <a:rPr lang="en-US" sz="6400" dirty="0">
                <a:solidFill>
                  <a:srgbClr val="FFFFFF"/>
                </a:solidFill>
                <a:latin typeface="Times New Roman" panose="02020603050405020304" pitchFamily="18" charset="0"/>
                <a:cs typeface="Times New Roman" panose="02020603050405020304" pitchFamily="18" charset="0"/>
              </a:rPr>
              <a:t> Ty</a:t>
            </a:r>
          </a:p>
        </p:txBody>
      </p:sp>
      <p:sp>
        <p:nvSpPr>
          <p:cNvPr id="4" name="Rectangle 3">
            <a:extLst>
              <a:ext uri="{FF2B5EF4-FFF2-40B4-BE49-F238E27FC236}">
                <a16:creationId xmlns:a16="http://schemas.microsoft.com/office/drawing/2014/main" id="{7E85EE1F-83BC-433B-9142-F03C06A15C6E}"/>
              </a:ext>
            </a:extLst>
          </p:cNvPr>
          <p:cNvSpPr/>
          <p:nvPr/>
        </p:nvSpPr>
        <p:spPr>
          <a:xfrm>
            <a:off x="9144001" y="5143501"/>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r>
              <a:rPr lang="vi-VN" sz="6400" dirty="0">
                <a:solidFill>
                  <a:srgbClr val="FFFFFF"/>
                </a:solidFill>
                <a:latin typeface="Times New Roman" panose="02020603050405020304" pitchFamily="18" charset="0"/>
                <a:cs typeface="Times New Roman" panose="02020603050405020304" pitchFamily="18" charset="0"/>
                <a:sym typeface="Arial"/>
              </a:rPr>
              <a:t>B. </a:t>
            </a:r>
            <a:r>
              <a:rPr lang="en-US" sz="6400" dirty="0" err="1">
                <a:solidFill>
                  <a:srgbClr val="FFFFFF"/>
                </a:solidFill>
                <a:latin typeface="Times New Roman" panose="02020603050405020304" pitchFamily="18" charset="0"/>
                <a:cs typeface="Times New Roman" panose="02020603050405020304" pitchFamily="18" charset="0"/>
                <a:sym typeface="Arial"/>
              </a:rPr>
              <a:t>Kỳ</a:t>
            </a:r>
            <a:r>
              <a:rPr lang="en-US" sz="6400" dirty="0">
                <a:solidFill>
                  <a:srgbClr val="FFFFFF"/>
                </a:solidFill>
                <a:latin typeface="Times New Roman" panose="02020603050405020304" pitchFamily="18" charset="0"/>
                <a:cs typeface="Times New Roman" panose="02020603050405020304" pitchFamily="18" charset="0"/>
                <a:sym typeface="Arial"/>
              </a:rPr>
              <a:t> </a:t>
            </a:r>
            <a:r>
              <a:rPr lang="en-US" sz="6400" dirty="0" err="1">
                <a:solidFill>
                  <a:srgbClr val="FFFFFF"/>
                </a:solidFill>
                <a:latin typeface="Times New Roman" panose="02020603050405020304" pitchFamily="18" charset="0"/>
                <a:cs typeface="Times New Roman" panose="02020603050405020304" pitchFamily="18" charset="0"/>
                <a:sym typeface="Arial"/>
              </a:rPr>
              <a:t>Phát</a:t>
            </a:r>
            <a:endParaRPr lang="vi-VN" sz="6400" dirty="0">
              <a:solidFill>
                <a:srgbClr val="FFFFFF"/>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894EF09F-318A-4410-94DB-8C63DB9137BC}"/>
              </a:ext>
            </a:extLst>
          </p:cNvPr>
          <p:cNvSpPr/>
          <p:nvPr/>
        </p:nvSpPr>
        <p:spPr>
          <a:xfrm>
            <a:off x="879321" y="6921847"/>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rgbClr val="FFFFFF"/>
                </a:solidFill>
                <a:latin typeface="Times New Roman" panose="02020603050405020304" pitchFamily="18" charset="0"/>
                <a:cs typeface="Times New Roman" panose="02020603050405020304" pitchFamily="18" charset="0"/>
              </a:rPr>
              <a:t>C. Marco Polo</a:t>
            </a:r>
          </a:p>
        </p:txBody>
      </p:sp>
      <p:sp>
        <p:nvSpPr>
          <p:cNvPr id="6" name="Rectangle 5">
            <a:extLst>
              <a:ext uri="{FF2B5EF4-FFF2-40B4-BE49-F238E27FC236}">
                <a16:creationId xmlns:a16="http://schemas.microsoft.com/office/drawing/2014/main" id="{859FFA22-B6AB-426B-85D9-8A68A81A9F43}"/>
              </a:ext>
            </a:extLst>
          </p:cNvPr>
          <p:cNvSpPr/>
          <p:nvPr/>
        </p:nvSpPr>
        <p:spPr>
          <a:xfrm>
            <a:off x="9144001" y="6921845"/>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rgbClr val="FFFFFF"/>
                </a:solidFill>
                <a:latin typeface="Times New Roman" panose="02020603050405020304" pitchFamily="18" charset="0"/>
                <a:cs typeface="Times New Roman" panose="02020603050405020304" pitchFamily="18" charset="0"/>
              </a:rPr>
              <a:t>D. </a:t>
            </a:r>
            <a:r>
              <a:rPr lang="en-US" sz="6600" dirty="0" err="1">
                <a:solidFill>
                  <a:srgbClr val="FFFFFF"/>
                </a:solidFill>
                <a:latin typeface="Times New Roman" panose="02020603050405020304" pitchFamily="18" charset="0"/>
                <a:cs typeface="Times New Roman" panose="02020603050405020304" pitchFamily="18" charset="0"/>
              </a:rPr>
              <a:t>Tào</a:t>
            </a:r>
            <a:r>
              <a:rPr lang="en-US" sz="6600" dirty="0">
                <a:solidFill>
                  <a:srgbClr val="FFFFFF"/>
                </a:solidFill>
                <a:latin typeface="Times New Roman" panose="02020603050405020304" pitchFamily="18" charset="0"/>
                <a:cs typeface="Times New Roman" panose="02020603050405020304" pitchFamily="18" charset="0"/>
              </a:rPr>
              <a:t> </a:t>
            </a:r>
            <a:r>
              <a:rPr lang="en-US" sz="6600" dirty="0" err="1">
                <a:solidFill>
                  <a:srgbClr val="FFFFFF"/>
                </a:solidFill>
                <a:latin typeface="Times New Roman" panose="02020603050405020304" pitchFamily="18" charset="0"/>
                <a:cs typeface="Times New Roman" panose="02020603050405020304" pitchFamily="18" charset="0"/>
              </a:rPr>
              <a:t>Tử</a:t>
            </a:r>
            <a:r>
              <a:rPr lang="en-US" sz="6600" dirty="0">
                <a:solidFill>
                  <a:srgbClr val="FFFFFF"/>
                </a:solidFill>
                <a:latin typeface="Times New Roman" panose="02020603050405020304" pitchFamily="18" charset="0"/>
                <a:cs typeface="Times New Roman" panose="02020603050405020304" pitchFamily="18" charset="0"/>
              </a:rPr>
              <a:t> </a:t>
            </a:r>
            <a:r>
              <a:rPr lang="en-US" sz="6600" dirty="0" err="1">
                <a:solidFill>
                  <a:srgbClr val="FFFFFF"/>
                </a:solidFill>
                <a:latin typeface="Times New Roman" panose="02020603050405020304" pitchFamily="18" charset="0"/>
                <a:cs typeface="Times New Roman" panose="02020603050405020304" pitchFamily="18" charset="0"/>
              </a:rPr>
              <a:t>Kiến</a:t>
            </a:r>
            <a:endParaRPr lang="en-US" sz="6600" dirty="0">
              <a:solidFill>
                <a:srgbClr val="FFFFFF"/>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1A16DCE-941D-404C-8D63-9A04602F28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1847" y="5199575"/>
            <a:ext cx="1439826" cy="1265302"/>
          </a:xfrm>
          <a:prstGeom prst="rect">
            <a:avLst/>
          </a:prstGeom>
        </p:spPr>
      </p:pic>
      <p:pic>
        <p:nvPicPr>
          <p:cNvPr id="8" name="Picture 7">
            <a:extLst>
              <a:ext uri="{FF2B5EF4-FFF2-40B4-BE49-F238E27FC236}">
                <a16:creationId xmlns:a16="http://schemas.microsoft.com/office/drawing/2014/main" id="{A21E55DC-2D67-4D5A-9636-B88194B21B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8702" y="7041091"/>
            <a:ext cx="1438076" cy="1263762"/>
          </a:xfrm>
          <a:prstGeom prst="rect">
            <a:avLst/>
          </a:prstGeom>
        </p:spPr>
      </p:pic>
      <p:pic>
        <p:nvPicPr>
          <p:cNvPr id="9" name="Picture 8">
            <a:extLst>
              <a:ext uri="{FF2B5EF4-FFF2-40B4-BE49-F238E27FC236}">
                <a16:creationId xmlns:a16="http://schemas.microsoft.com/office/drawing/2014/main" id="{DC0F1459-466C-49A4-B08A-8C2EF957B1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32571" y="5248615"/>
            <a:ext cx="1438074" cy="1150458"/>
          </a:xfrm>
          <a:prstGeom prst="rect">
            <a:avLst/>
          </a:prstGeom>
        </p:spPr>
      </p:pic>
      <p:pic>
        <p:nvPicPr>
          <p:cNvPr id="10" name="Picture 9">
            <a:extLst>
              <a:ext uri="{FF2B5EF4-FFF2-40B4-BE49-F238E27FC236}">
                <a16:creationId xmlns:a16="http://schemas.microsoft.com/office/drawing/2014/main" id="{AFFE0A06-50BB-4EF2-A521-CDE2B2E084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596" y="6978687"/>
            <a:ext cx="1438076" cy="1263762"/>
          </a:xfrm>
          <a:prstGeom prst="rect">
            <a:avLst/>
          </a:prstGeom>
        </p:spPr>
      </p:pic>
      <p:pic>
        <p:nvPicPr>
          <p:cNvPr id="12" name="Picture 20" descr="Download halloween pumpkin clipart png photo | TOPpng">
            <a:hlinkClick r:id="rId8" action="ppaction://hlinksldjump"/>
            <a:extLst>
              <a:ext uri="{FF2B5EF4-FFF2-40B4-BE49-F238E27FC236}">
                <a16:creationId xmlns:a16="http://schemas.microsoft.com/office/drawing/2014/main" id="{B82A6CB1-FAFB-4005-9735-8F3B0D2072F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27" b="97672" l="595" r="99286"/>
                    </a14:imgEffect>
                  </a14:imgLayer>
                </a14:imgProps>
              </a:ext>
              <a:ext uri="{28A0092B-C50C-407E-A947-70E740481C1C}">
                <a14:useLocalDpi xmlns:a14="http://schemas.microsoft.com/office/drawing/2010/main" val="0"/>
              </a:ext>
            </a:extLst>
          </a:blip>
          <a:srcRect/>
          <a:stretch>
            <a:fillRect/>
          </a:stretch>
        </p:blipFill>
        <p:spPr bwMode="auto">
          <a:xfrm>
            <a:off x="75749" y="8741884"/>
            <a:ext cx="1438550" cy="147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06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FFFF0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
                                        </p:tgtEl>
                                        <p:attrNameLst>
                                          <p:attrName>fillcolor</p:attrName>
                                        </p:attrNameLst>
                                      </p:cBhvr>
                                      <p:to>
                                        <a:srgbClr val="FFF2CC"/>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9"/>
                                        </p:tgtEl>
                                        <p:attrNameLst>
                                          <p:attrName>style.visibility</p:attrName>
                                        </p:attrNameLst>
                                      </p:cBhvr>
                                      <p:to>
                                        <p:strVal val="visible"/>
                                      </p:to>
                                    </p:set>
                                    <p:anim calcmode="lin" valueType="num">
                                      <p:cBhvr>
                                        <p:cTn id="54" dur="250" fill="hold"/>
                                        <p:tgtEl>
                                          <p:spTgt spid="9"/>
                                        </p:tgtEl>
                                        <p:attrNameLst>
                                          <p:attrName>ppt_w</p:attrName>
                                        </p:attrNameLst>
                                      </p:cBhvr>
                                      <p:tavLst>
                                        <p:tav tm="0">
                                          <p:val>
                                            <p:strVal val="4*#ppt_w"/>
                                          </p:val>
                                        </p:tav>
                                        <p:tav tm="100000">
                                          <p:val>
                                            <p:strVal val="#ppt_w"/>
                                          </p:val>
                                        </p:tav>
                                      </p:tavLst>
                                    </p:anim>
                                    <p:anim calcmode="lin" valueType="num">
                                      <p:cBhvr>
                                        <p:cTn id="5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4"/>
                                        </p:tgtEl>
                                        <p:attrNameLst>
                                          <p:attrName>fillcolor</p:attrName>
                                        </p:attrNameLst>
                                      </p:cBhvr>
                                      <p:to>
                                        <a:srgbClr val="00B050"/>
                                      </p:to>
                                    </p:animClr>
                                    <p:set>
                                      <p:cBhvr>
                                        <p:cTn id="58" dur="250" fill="hold"/>
                                        <p:tgtEl>
                                          <p:spTgt spid="4"/>
                                        </p:tgtEl>
                                        <p:attrNameLst>
                                          <p:attrName>fill.type</p:attrName>
                                        </p:attrNameLst>
                                      </p:cBhvr>
                                      <p:to>
                                        <p:strVal val="solid"/>
                                      </p:to>
                                    </p:set>
                                    <p:set>
                                      <p:cBhvr>
                                        <p:cTn id="5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250" fill="hold"/>
                                        <p:tgtEl>
                                          <p:spTgt spid="10"/>
                                        </p:tgtEl>
                                        <p:attrNameLst>
                                          <p:attrName>ppt_w</p:attrName>
                                        </p:attrNameLst>
                                      </p:cBhvr>
                                      <p:tavLst>
                                        <p:tav tm="0">
                                          <p:val>
                                            <p:strVal val="4*#ppt_w"/>
                                          </p:val>
                                        </p:tav>
                                        <p:tav tm="100000">
                                          <p:val>
                                            <p:strVal val="#ppt_w"/>
                                          </p:val>
                                        </p:tav>
                                      </p:tavLst>
                                    </p:anim>
                                    <p:anim calcmode="lin" valueType="num">
                                      <p:cBhvr>
                                        <p:cTn id="7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FFFF0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8"/>
                                        </p:tgtEl>
                                        <p:attrNameLst>
                                          <p:attrName>style.visibility</p:attrName>
                                        </p:attrNameLst>
                                      </p:cBhvr>
                                      <p:to>
                                        <p:strVal val="visible"/>
                                      </p:to>
                                    </p:set>
                                    <p:anim calcmode="lin" valueType="num">
                                      <p:cBhvr>
                                        <p:cTn id="84" dur="250" fill="hold"/>
                                        <p:tgtEl>
                                          <p:spTgt spid="8"/>
                                        </p:tgtEl>
                                        <p:attrNameLst>
                                          <p:attrName>ppt_w</p:attrName>
                                        </p:attrNameLst>
                                      </p:cBhvr>
                                      <p:tavLst>
                                        <p:tav tm="0">
                                          <p:val>
                                            <p:strVal val="4*#ppt_w"/>
                                          </p:val>
                                        </p:tav>
                                        <p:tav tm="100000">
                                          <p:val>
                                            <p:strVal val="#ppt_w"/>
                                          </p:val>
                                        </p:tav>
                                      </p:tavLst>
                                    </p:anim>
                                    <p:anim calcmode="lin" valueType="num">
                                      <p:cBhvr>
                                        <p:cTn id="85"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15"/>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64FC1E91-DF31-4848-9EA6-436F5A03C611}"/>
              </a:ext>
            </a:extLst>
          </p:cNvPr>
          <p:cNvSpPr/>
          <p:nvPr/>
        </p:nvSpPr>
        <p:spPr>
          <a:xfrm>
            <a:off x="631415" y="611495"/>
            <a:ext cx="16439230" cy="2867418"/>
          </a:xfrm>
          <a:prstGeom prst="snip2DiagRect">
            <a:avLst/>
          </a:prstGeom>
          <a:solidFill>
            <a:schemeClr val="bg1">
              <a:alpha val="6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rgbClr val="FFFFFF"/>
                </a:solidFill>
                <a:latin typeface="Times New Roman" panose="02020603050405020304" pitchFamily="18" charset="0"/>
                <a:cs typeface="Times New Roman" panose="02020603050405020304" pitchFamily="18" charset="0"/>
              </a:rPr>
              <a:t>Tại sao nhóm của Kỳ Phát lại sửng sốt khi thấy lỗ hổng dưới đất?</a:t>
            </a:r>
          </a:p>
        </p:txBody>
      </p:sp>
      <p:sp>
        <p:nvSpPr>
          <p:cNvPr id="3" name="Rectangle 2">
            <a:extLst>
              <a:ext uri="{FF2B5EF4-FFF2-40B4-BE49-F238E27FC236}">
                <a16:creationId xmlns:a16="http://schemas.microsoft.com/office/drawing/2014/main" id="{A49B7B30-3E92-49C4-90D9-5F57B635DEE2}"/>
              </a:ext>
            </a:extLst>
          </p:cNvPr>
          <p:cNvSpPr/>
          <p:nvPr/>
        </p:nvSpPr>
        <p:spPr>
          <a:xfrm>
            <a:off x="879321" y="4305300"/>
            <a:ext cx="7662778" cy="1781669"/>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dirty="0">
                <a:solidFill>
                  <a:srgbClr val="FFFFFF"/>
                </a:solidFill>
                <a:latin typeface="Times New Roman" panose="02020603050405020304" pitchFamily="18" charset="0"/>
                <a:cs typeface="Times New Roman" panose="02020603050405020304" pitchFamily="18" charset="0"/>
              </a:rPr>
              <a:t>A. Vì không ngờ kho báu tồn tại</a:t>
            </a:r>
          </a:p>
        </p:txBody>
      </p:sp>
      <p:sp>
        <p:nvSpPr>
          <p:cNvPr id="4" name="Rectangle 3">
            <a:extLst>
              <a:ext uri="{FF2B5EF4-FFF2-40B4-BE49-F238E27FC236}">
                <a16:creationId xmlns:a16="http://schemas.microsoft.com/office/drawing/2014/main" id="{DBED70F6-D7BE-41F6-A023-E3618CDEF3E5}"/>
              </a:ext>
            </a:extLst>
          </p:cNvPr>
          <p:cNvSpPr/>
          <p:nvPr/>
        </p:nvSpPr>
        <p:spPr>
          <a:xfrm>
            <a:off x="879321" y="6487860"/>
            <a:ext cx="7662778" cy="1650655"/>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dirty="0">
                <a:solidFill>
                  <a:srgbClr val="FFFFFF"/>
                </a:solidFill>
                <a:latin typeface="Times New Roman" panose="02020603050405020304" pitchFamily="18" charset="0"/>
                <a:cs typeface="Times New Roman" panose="02020603050405020304" pitchFamily="18" charset="0"/>
              </a:rPr>
              <a:t>C. Vì ngạc nhiên về độ chính xác của bài thơ</a:t>
            </a:r>
          </a:p>
        </p:txBody>
      </p:sp>
      <p:sp>
        <p:nvSpPr>
          <p:cNvPr id="5" name="Rectangle 4">
            <a:extLst>
              <a:ext uri="{FF2B5EF4-FFF2-40B4-BE49-F238E27FC236}">
                <a16:creationId xmlns:a16="http://schemas.microsoft.com/office/drawing/2014/main" id="{2F3B9A0A-CBDD-4B00-84B6-1925BB503FAB}"/>
              </a:ext>
            </a:extLst>
          </p:cNvPr>
          <p:cNvSpPr/>
          <p:nvPr/>
        </p:nvSpPr>
        <p:spPr>
          <a:xfrm>
            <a:off x="9144001" y="4328516"/>
            <a:ext cx="7662778" cy="1781669"/>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dirty="0">
                <a:solidFill>
                  <a:srgbClr val="FFFFFF"/>
                </a:solidFill>
                <a:latin typeface="Times New Roman" panose="02020603050405020304" pitchFamily="18" charset="0"/>
                <a:cs typeface="Times New Roman" panose="02020603050405020304" pitchFamily="18" charset="0"/>
              </a:rPr>
              <a:t>B. Vì sợ hãi</a:t>
            </a:r>
          </a:p>
        </p:txBody>
      </p:sp>
      <p:sp>
        <p:nvSpPr>
          <p:cNvPr id="6" name="Rectangle 5">
            <a:extLst>
              <a:ext uri="{FF2B5EF4-FFF2-40B4-BE49-F238E27FC236}">
                <a16:creationId xmlns:a16="http://schemas.microsoft.com/office/drawing/2014/main" id="{979D456F-CC48-41AF-B882-5928ECAEE0A9}"/>
              </a:ext>
            </a:extLst>
          </p:cNvPr>
          <p:cNvSpPr/>
          <p:nvPr/>
        </p:nvSpPr>
        <p:spPr>
          <a:xfrm>
            <a:off x="9144001" y="6487860"/>
            <a:ext cx="7662778" cy="1650655"/>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dirty="0">
                <a:solidFill>
                  <a:srgbClr val="FFFFFF"/>
                </a:solidFill>
                <a:latin typeface="Times New Roman" panose="02020603050405020304" pitchFamily="18" charset="0"/>
                <a:cs typeface="Times New Roman" panose="02020603050405020304" pitchFamily="18" charset="0"/>
              </a:rPr>
              <a:t>D. Vì thấy có người khác đã đến trước</a:t>
            </a:r>
          </a:p>
        </p:txBody>
      </p:sp>
      <p:pic>
        <p:nvPicPr>
          <p:cNvPr id="7" name="Picture 6">
            <a:extLst>
              <a:ext uri="{FF2B5EF4-FFF2-40B4-BE49-F238E27FC236}">
                <a16:creationId xmlns:a16="http://schemas.microsoft.com/office/drawing/2014/main" id="{0045235B-9F13-484D-8872-46940449E4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1847" y="4765591"/>
            <a:ext cx="1439826" cy="1265302"/>
          </a:xfrm>
          <a:prstGeom prst="rect">
            <a:avLst/>
          </a:prstGeom>
        </p:spPr>
      </p:pic>
      <p:pic>
        <p:nvPicPr>
          <p:cNvPr id="8" name="Picture 7">
            <a:extLst>
              <a:ext uri="{FF2B5EF4-FFF2-40B4-BE49-F238E27FC236}">
                <a16:creationId xmlns:a16="http://schemas.microsoft.com/office/drawing/2014/main" id="{E166C53E-6C66-43BC-8826-41CE7E0E0E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8702" y="6607107"/>
            <a:ext cx="1438076" cy="1263762"/>
          </a:xfrm>
          <a:prstGeom prst="rect">
            <a:avLst/>
          </a:prstGeom>
        </p:spPr>
      </p:pic>
      <p:pic>
        <p:nvPicPr>
          <p:cNvPr id="9" name="Picture 8">
            <a:extLst>
              <a:ext uri="{FF2B5EF4-FFF2-40B4-BE49-F238E27FC236}">
                <a16:creationId xmlns:a16="http://schemas.microsoft.com/office/drawing/2014/main" id="{3B70F334-B9A9-40E3-997C-49C07B5E4D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7891" y="6592975"/>
            <a:ext cx="1438074" cy="1150458"/>
          </a:xfrm>
          <a:prstGeom prst="rect">
            <a:avLst/>
          </a:prstGeom>
        </p:spPr>
      </p:pic>
      <p:pic>
        <p:nvPicPr>
          <p:cNvPr id="10" name="Picture 9">
            <a:extLst>
              <a:ext uri="{FF2B5EF4-FFF2-40B4-BE49-F238E27FC236}">
                <a16:creationId xmlns:a16="http://schemas.microsoft.com/office/drawing/2014/main" id="{351E1960-050E-4DC9-9896-2BEA3F9507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78276" y="4789575"/>
            <a:ext cx="1438076" cy="1263762"/>
          </a:xfrm>
          <a:prstGeom prst="rect">
            <a:avLst/>
          </a:prstGeom>
        </p:spPr>
      </p:pic>
      <p:pic>
        <p:nvPicPr>
          <p:cNvPr id="12" name="Picture 20" descr="Download halloween pumpkin clipart png photo | TOPpng">
            <a:hlinkClick r:id="rId8" action="ppaction://hlinksldjump"/>
            <a:extLst>
              <a:ext uri="{FF2B5EF4-FFF2-40B4-BE49-F238E27FC236}">
                <a16:creationId xmlns:a16="http://schemas.microsoft.com/office/drawing/2014/main" id="{B82A6CB1-FAFB-4005-9735-8F3B0D2072F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27" b="97672" l="595" r="99286"/>
                    </a14:imgEffect>
                  </a14:imgLayer>
                </a14:imgProps>
              </a:ext>
              <a:ext uri="{28A0092B-C50C-407E-A947-70E740481C1C}">
                <a14:useLocalDpi xmlns:a14="http://schemas.microsoft.com/office/drawing/2010/main" val="0"/>
              </a:ext>
            </a:extLst>
          </a:blip>
          <a:srcRect/>
          <a:stretch>
            <a:fillRect/>
          </a:stretch>
        </p:blipFill>
        <p:spPr bwMode="auto">
          <a:xfrm>
            <a:off x="75749" y="8741884"/>
            <a:ext cx="1438550" cy="147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79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FFFF0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
                                        </p:tgtEl>
                                        <p:attrNameLst>
                                          <p:attrName>fillcolor</p:attrName>
                                        </p:attrNameLst>
                                      </p:cBhvr>
                                      <p:to>
                                        <a:srgbClr val="FFF2CC"/>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9"/>
                                        </p:tgtEl>
                                        <p:attrNameLst>
                                          <p:attrName>style.visibility</p:attrName>
                                        </p:attrNameLst>
                                      </p:cBhvr>
                                      <p:to>
                                        <p:strVal val="visible"/>
                                      </p:to>
                                    </p:set>
                                    <p:anim calcmode="lin" valueType="num">
                                      <p:cBhvr>
                                        <p:cTn id="54" dur="250" fill="hold"/>
                                        <p:tgtEl>
                                          <p:spTgt spid="9"/>
                                        </p:tgtEl>
                                        <p:attrNameLst>
                                          <p:attrName>ppt_w</p:attrName>
                                        </p:attrNameLst>
                                      </p:cBhvr>
                                      <p:tavLst>
                                        <p:tav tm="0">
                                          <p:val>
                                            <p:strVal val="4*#ppt_w"/>
                                          </p:val>
                                        </p:tav>
                                        <p:tav tm="100000">
                                          <p:val>
                                            <p:strVal val="#ppt_w"/>
                                          </p:val>
                                        </p:tav>
                                      </p:tavLst>
                                    </p:anim>
                                    <p:anim calcmode="lin" valueType="num">
                                      <p:cBhvr>
                                        <p:cTn id="5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4"/>
                                        </p:tgtEl>
                                        <p:attrNameLst>
                                          <p:attrName>fillcolor</p:attrName>
                                        </p:attrNameLst>
                                      </p:cBhvr>
                                      <p:to>
                                        <a:srgbClr val="00B050"/>
                                      </p:to>
                                    </p:animClr>
                                    <p:set>
                                      <p:cBhvr>
                                        <p:cTn id="58" dur="250" fill="hold"/>
                                        <p:tgtEl>
                                          <p:spTgt spid="4"/>
                                        </p:tgtEl>
                                        <p:attrNameLst>
                                          <p:attrName>fill.type</p:attrName>
                                        </p:attrNameLst>
                                      </p:cBhvr>
                                      <p:to>
                                        <p:strVal val="solid"/>
                                      </p:to>
                                    </p:set>
                                    <p:set>
                                      <p:cBhvr>
                                        <p:cTn id="5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250" fill="hold"/>
                                        <p:tgtEl>
                                          <p:spTgt spid="10"/>
                                        </p:tgtEl>
                                        <p:attrNameLst>
                                          <p:attrName>ppt_w</p:attrName>
                                        </p:attrNameLst>
                                      </p:cBhvr>
                                      <p:tavLst>
                                        <p:tav tm="0">
                                          <p:val>
                                            <p:strVal val="4*#ppt_w"/>
                                          </p:val>
                                        </p:tav>
                                        <p:tav tm="100000">
                                          <p:val>
                                            <p:strVal val="#ppt_w"/>
                                          </p:val>
                                        </p:tav>
                                      </p:tavLst>
                                    </p:anim>
                                    <p:anim calcmode="lin" valueType="num">
                                      <p:cBhvr>
                                        <p:cTn id="7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FFFF0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8"/>
                                        </p:tgtEl>
                                        <p:attrNameLst>
                                          <p:attrName>style.visibility</p:attrName>
                                        </p:attrNameLst>
                                      </p:cBhvr>
                                      <p:to>
                                        <p:strVal val="visible"/>
                                      </p:to>
                                    </p:set>
                                    <p:anim calcmode="lin" valueType="num">
                                      <p:cBhvr>
                                        <p:cTn id="84" dur="250" fill="hold"/>
                                        <p:tgtEl>
                                          <p:spTgt spid="8"/>
                                        </p:tgtEl>
                                        <p:attrNameLst>
                                          <p:attrName>ppt_w</p:attrName>
                                        </p:attrNameLst>
                                      </p:cBhvr>
                                      <p:tavLst>
                                        <p:tav tm="0">
                                          <p:val>
                                            <p:strVal val="4*#ppt_w"/>
                                          </p:val>
                                        </p:tav>
                                        <p:tav tm="100000">
                                          <p:val>
                                            <p:strVal val="#ppt_w"/>
                                          </p:val>
                                        </p:tav>
                                      </p:tavLst>
                                    </p:anim>
                                    <p:anim calcmode="lin" valueType="num">
                                      <p:cBhvr>
                                        <p:cTn id="85"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23"/>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F0F98CA4-EE47-462E-8C19-C400C900D3BC}"/>
              </a:ext>
            </a:extLst>
          </p:cNvPr>
          <p:cNvSpPr/>
          <p:nvPr/>
        </p:nvSpPr>
        <p:spPr>
          <a:xfrm>
            <a:off x="631415" y="611495"/>
            <a:ext cx="16439230" cy="2867418"/>
          </a:xfrm>
          <a:prstGeom prst="snip2DiagRect">
            <a:avLst/>
          </a:prstGeom>
          <a:solidFill>
            <a:schemeClr val="bg1">
              <a:alpha val="6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FFFFFF"/>
                </a:solidFill>
                <a:latin typeface="Times New Roman" panose="02020603050405020304" pitchFamily="18" charset="0"/>
                <a:cs typeface="Times New Roman" panose="02020603050405020304" pitchFamily="18" charset="0"/>
              </a:rPr>
              <a:t>Việc</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sử</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dụng</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chùm</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chìa</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khóa</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của</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Kỳ</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Phát</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có</a:t>
            </a:r>
            <a:r>
              <a:rPr lang="en-US" sz="6000" b="1" dirty="0">
                <a:solidFill>
                  <a:srgbClr val="FFFFFF"/>
                </a:solidFill>
                <a:latin typeface="Times New Roman" panose="02020603050405020304" pitchFamily="18" charset="0"/>
                <a:cs typeface="Times New Roman" panose="02020603050405020304" pitchFamily="18" charset="0"/>
              </a:rPr>
              <a:t> ý </a:t>
            </a:r>
            <a:r>
              <a:rPr lang="en-US" sz="6000" b="1" dirty="0" err="1">
                <a:solidFill>
                  <a:srgbClr val="FFFFFF"/>
                </a:solidFill>
                <a:latin typeface="Times New Roman" panose="02020603050405020304" pitchFamily="18" charset="0"/>
                <a:cs typeface="Times New Roman" panose="02020603050405020304" pitchFamily="18" charset="0"/>
              </a:rPr>
              <a:t>nghĩa</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gì</a:t>
            </a:r>
            <a:r>
              <a:rPr lang="en-US" sz="6000" b="1" dirty="0">
                <a:solidFill>
                  <a:srgbClr val="FFFFFF"/>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D63ED8A9-E0ED-404E-97C5-087973288379}"/>
              </a:ext>
            </a:extLst>
          </p:cNvPr>
          <p:cNvSpPr/>
          <p:nvPr/>
        </p:nvSpPr>
        <p:spPr>
          <a:xfrm>
            <a:off x="879321" y="4539458"/>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rgbClr val="FFFFFF"/>
                </a:solidFill>
                <a:latin typeface="Times New Roman" panose="02020603050405020304" pitchFamily="18" charset="0"/>
                <a:cs typeface="Times New Roman" panose="02020603050405020304" pitchFamily="18" charset="0"/>
              </a:rPr>
              <a:t>A. </a:t>
            </a:r>
            <a:r>
              <a:rPr lang="en-US" sz="5400" dirty="0" err="1">
                <a:solidFill>
                  <a:srgbClr val="FFFFFF"/>
                </a:solidFill>
                <a:latin typeface="Times New Roman" panose="02020603050405020304" pitchFamily="18" charset="0"/>
                <a:cs typeface="Times New Roman" panose="02020603050405020304" pitchFamily="18" charset="0"/>
              </a:rPr>
              <a:t>Để</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mở</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cửa</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kho</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báu</a:t>
            </a:r>
            <a:endParaRPr lang="en-US" sz="5400" dirty="0">
              <a:solidFill>
                <a:srgbClr val="FFFF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8F7AB55-2E5F-4198-AA4D-2686017AF9E2}"/>
              </a:ext>
            </a:extLst>
          </p:cNvPr>
          <p:cNvSpPr/>
          <p:nvPr/>
        </p:nvSpPr>
        <p:spPr>
          <a:xfrm>
            <a:off x="879321" y="6309157"/>
            <a:ext cx="7662778" cy="1622077"/>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rgbClr val="FFFFFF"/>
                </a:solidFill>
                <a:latin typeface="Times New Roman" panose="02020603050405020304" pitchFamily="18" charset="0"/>
                <a:cs typeface="Times New Roman" panose="02020603050405020304" pitchFamily="18" charset="0"/>
              </a:rPr>
              <a:t>C. </a:t>
            </a:r>
            <a:r>
              <a:rPr lang="en-US" sz="5400" dirty="0" err="1">
                <a:solidFill>
                  <a:srgbClr val="FFFFFF"/>
                </a:solidFill>
                <a:latin typeface="Times New Roman" panose="02020603050405020304" pitchFamily="18" charset="0"/>
                <a:cs typeface="Times New Roman" panose="02020603050405020304" pitchFamily="18" charset="0"/>
              </a:rPr>
              <a:t>Để</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làm</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vật</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nặng</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cho</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dây</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dọi</a:t>
            </a:r>
            <a:endParaRPr lang="en-US" sz="5400" dirty="0">
              <a:solidFill>
                <a:srgbClr val="FFFFFF"/>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689DD9F-3BE5-4193-930C-25EF450342AF}"/>
              </a:ext>
            </a:extLst>
          </p:cNvPr>
          <p:cNvSpPr/>
          <p:nvPr/>
        </p:nvSpPr>
        <p:spPr>
          <a:xfrm>
            <a:off x="9144001" y="6309157"/>
            <a:ext cx="7662778" cy="1622077"/>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rgbClr val="FFFFFF"/>
                </a:solidFill>
                <a:latin typeface="Times New Roman" panose="02020603050405020304" pitchFamily="18" charset="0"/>
                <a:cs typeface="Times New Roman" panose="02020603050405020304" pitchFamily="18" charset="0"/>
              </a:rPr>
              <a:t>D. </a:t>
            </a:r>
            <a:r>
              <a:rPr lang="en-US" sz="5400" dirty="0" err="1">
                <a:solidFill>
                  <a:srgbClr val="FFFFFF"/>
                </a:solidFill>
                <a:latin typeface="Times New Roman" panose="02020603050405020304" pitchFamily="18" charset="0"/>
                <a:cs typeface="Times New Roman" panose="02020603050405020304" pitchFamily="18" charset="0"/>
              </a:rPr>
              <a:t>Để</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đo</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khoảng</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cách</a:t>
            </a:r>
            <a:endParaRPr lang="en-US" sz="5400" dirty="0">
              <a:solidFill>
                <a:srgbClr val="FFFF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44B0939-EE8F-48E2-A2A5-C6F840FCCD80}"/>
              </a:ext>
            </a:extLst>
          </p:cNvPr>
          <p:cNvSpPr/>
          <p:nvPr/>
        </p:nvSpPr>
        <p:spPr>
          <a:xfrm>
            <a:off x="9144001" y="4533900"/>
            <a:ext cx="7662778" cy="1377450"/>
          </a:xfrm>
          <a:prstGeom prst="rect">
            <a:avLst/>
          </a:prstGeom>
          <a:solidFill>
            <a:schemeClr val="bg1">
              <a:alpha val="6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rgbClr val="FFFFFF"/>
                </a:solidFill>
                <a:latin typeface="Times New Roman" panose="02020603050405020304" pitchFamily="18" charset="0"/>
                <a:cs typeface="Times New Roman" panose="02020603050405020304" pitchFamily="18" charset="0"/>
              </a:rPr>
              <a:t>B. </a:t>
            </a:r>
            <a:r>
              <a:rPr lang="en-US" sz="5400" dirty="0" err="1">
                <a:solidFill>
                  <a:srgbClr val="FFFFFF"/>
                </a:solidFill>
                <a:latin typeface="Times New Roman" panose="02020603050405020304" pitchFamily="18" charset="0"/>
                <a:cs typeface="Times New Roman" panose="02020603050405020304" pitchFamily="18" charset="0"/>
              </a:rPr>
              <a:t>Để</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đánh</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dấu</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vị</a:t>
            </a:r>
            <a:r>
              <a:rPr lang="en-US" sz="5400" dirty="0">
                <a:solidFill>
                  <a:srgbClr val="FFFFFF"/>
                </a:solidFill>
                <a:latin typeface="Times New Roman" panose="02020603050405020304" pitchFamily="18" charset="0"/>
                <a:cs typeface="Times New Roman" panose="02020603050405020304" pitchFamily="18" charset="0"/>
              </a:rPr>
              <a:t> </a:t>
            </a:r>
            <a:r>
              <a:rPr lang="en-US" sz="5400" dirty="0" err="1">
                <a:solidFill>
                  <a:srgbClr val="FFFFFF"/>
                </a:solidFill>
                <a:latin typeface="Times New Roman" panose="02020603050405020304" pitchFamily="18" charset="0"/>
                <a:cs typeface="Times New Roman" panose="02020603050405020304" pitchFamily="18" charset="0"/>
              </a:rPr>
              <a:t>trí</a:t>
            </a:r>
            <a:endParaRPr lang="en-US" sz="5400" dirty="0">
              <a:solidFill>
                <a:srgbClr val="FFFFFF"/>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AB8AEBF-75A5-482E-A7F8-C25FF4FAA5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1847" y="4595530"/>
            <a:ext cx="1439826" cy="1265302"/>
          </a:xfrm>
          <a:prstGeom prst="rect">
            <a:avLst/>
          </a:prstGeom>
        </p:spPr>
      </p:pic>
      <p:pic>
        <p:nvPicPr>
          <p:cNvPr id="8" name="Picture 7">
            <a:extLst>
              <a:ext uri="{FF2B5EF4-FFF2-40B4-BE49-F238E27FC236}">
                <a16:creationId xmlns:a16="http://schemas.microsoft.com/office/drawing/2014/main" id="{A2B9F88E-313D-46BB-825C-0DB45CB65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8702" y="4653146"/>
            <a:ext cx="1438076" cy="1263762"/>
          </a:xfrm>
          <a:prstGeom prst="rect">
            <a:avLst/>
          </a:prstGeom>
        </p:spPr>
      </p:pic>
      <p:pic>
        <p:nvPicPr>
          <p:cNvPr id="9" name="Picture 8">
            <a:extLst>
              <a:ext uri="{FF2B5EF4-FFF2-40B4-BE49-F238E27FC236}">
                <a16:creationId xmlns:a16="http://schemas.microsoft.com/office/drawing/2014/main" id="{B22C9D7F-4872-42F4-89B4-29C9BC37E8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7891" y="6414272"/>
            <a:ext cx="1438074" cy="1150458"/>
          </a:xfrm>
          <a:prstGeom prst="rect">
            <a:avLst/>
          </a:prstGeom>
        </p:spPr>
      </p:pic>
      <p:pic>
        <p:nvPicPr>
          <p:cNvPr id="10" name="Picture 9">
            <a:extLst>
              <a:ext uri="{FF2B5EF4-FFF2-40B4-BE49-F238E27FC236}">
                <a16:creationId xmlns:a16="http://schemas.microsoft.com/office/drawing/2014/main" id="{C58FD02E-F8FD-49E1-85E7-7A5373EDF8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78276" y="6365998"/>
            <a:ext cx="1438076" cy="1263762"/>
          </a:xfrm>
          <a:prstGeom prst="rect">
            <a:avLst/>
          </a:prstGeom>
        </p:spPr>
      </p:pic>
      <p:pic>
        <p:nvPicPr>
          <p:cNvPr id="12" name="Picture 20" descr="Download halloween pumpkin clipart png photo | TOPpng">
            <a:hlinkClick r:id="rId8" action="ppaction://hlinksldjump"/>
            <a:extLst>
              <a:ext uri="{FF2B5EF4-FFF2-40B4-BE49-F238E27FC236}">
                <a16:creationId xmlns:a16="http://schemas.microsoft.com/office/drawing/2014/main" id="{B82A6CB1-FAFB-4005-9735-8F3B0D2072F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27" b="97672" l="595" r="99286"/>
                    </a14:imgEffect>
                  </a14:imgLayer>
                </a14:imgProps>
              </a:ext>
              <a:ext uri="{28A0092B-C50C-407E-A947-70E740481C1C}">
                <a14:useLocalDpi xmlns:a14="http://schemas.microsoft.com/office/drawing/2010/main" val="0"/>
              </a:ext>
            </a:extLst>
          </a:blip>
          <a:srcRect/>
          <a:stretch>
            <a:fillRect/>
          </a:stretch>
        </p:blipFill>
        <p:spPr bwMode="auto">
          <a:xfrm>
            <a:off x="160046" y="8648700"/>
            <a:ext cx="1438550" cy="147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11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FFFF0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
                                        </p:tgtEl>
                                        <p:attrNameLst>
                                          <p:attrName>fillcolor</p:attrName>
                                        </p:attrNameLst>
                                      </p:cBhvr>
                                      <p:to>
                                        <a:srgbClr val="FFF2CC"/>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9"/>
                                        </p:tgtEl>
                                        <p:attrNameLst>
                                          <p:attrName>style.visibility</p:attrName>
                                        </p:attrNameLst>
                                      </p:cBhvr>
                                      <p:to>
                                        <p:strVal val="visible"/>
                                      </p:to>
                                    </p:set>
                                    <p:anim calcmode="lin" valueType="num">
                                      <p:cBhvr>
                                        <p:cTn id="54" dur="250" fill="hold"/>
                                        <p:tgtEl>
                                          <p:spTgt spid="9"/>
                                        </p:tgtEl>
                                        <p:attrNameLst>
                                          <p:attrName>ppt_w</p:attrName>
                                        </p:attrNameLst>
                                      </p:cBhvr>
                                      <p:tavLst>
                                        <p:tav tm="0">
                                          <p:val>
                                            <p:strVal val="4*#ppt_w"/>
                                          </p:val>
                                        </p:tav>
                                        <p:tav tm="100000">
                                          <p:val>
                                            <p:strVal val="#ppt_w"/>
                                          </p:val>
                                        </p:tav>
                                      </p:tavLst>
                                    </p:anim>
                                    <p:anim calcmode="lin" valueType="num">
                                      <p:cBhvr>
                                        <p:cTn id="5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4"/>
                                        </p:tgtEl>
                                        <p:attrNameLst>
                                          <p:attrName>fillcolor</p:attrName>
                                        </p:attrNameLst>
                                      </p:cBhvr>
                                      <p:to>
                                        <a:srgbClr val="00B050"/>
                                      </p:to>
                                    </p:animClr>
                                    <p:set>
                                      <p:cBhvr>
                                        <p:cTn id="58" dur="250" fill="hold"/>
                                        <p:tgtEl>
                                          <p:spTgt spid="4"/>
                                        </p:tgtEl>
                                        <p:attrNameLst>
                                          <p:attrName>fill.type</p:attrName>
                                        </p:attrNameLst>
                                      </p:cBhvr>
                                      <p:to>
                                        <p:strVal val="solid"/>
                                      </p:to>
                                    </p:set>
                                    <p:set>
                                      <p:cBhvr>
                                        <p:cTn id="5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250" fill="hold"/>
                                        <p:tgtEl>
                                          <p:spTgt spid="10"/>
                                        </p:tgtEl>
                                        <p:attrNameLst>
                                          <p:attrName>ppt_w</p:attrName>
                                        </p:attrNameLst>
                                      </p:cBhvr>
                                      <p:tavLst>
                                        <p:tav tm="0">
                                          <p:val>
                                            <p:strVal val="4*#ppt_w"/>
                                          </p:val>
                                        </p:tav>
                                        <p:tav tm="100000">
                                          <p:val>
                                            <p:strVal val="#ppt_w"/>
                                          </p:val>
                                        </p:tav>
                                      </p:tavLst>
                                    </p:anim>
                                    <p:anim calcmode="lin" valueType="num">
                                      <p:cBhvr>
                                        <p:cTn id="7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FFFF0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8"/>
                                        </p:tgtEl>
                                        <p:attrNameLst>
                                          <p:attrName>style.visibility</p:attrName>
                                        </p:attrNameLst>
                                      </p:cBhvr>
                                      <p:to>
                                        <p:strVal val="visible"/>
                                      </p:to>
                                    </p:set>
                                    <p:anim calcmode="lin" valueType="num">
                                      <p:cBhvr>
                                        <p:cTn id="84" dur="250" fill="hold"/>
                                        <p:tgtEl>
                                          <p:spTgt spid="8"/>
                                        </p:tgtEl>
                                        <p:attrNameLst>
                                          <p:attrName>ppt_w</p:attrName>
                                        </p:attrNameLst>
                                      </p:cBhvr>
                                      <p:tavLst>
                                        <p:tav tm="0">
                                          <p:val>
                                            <p:strVal val="4*#ppt_w"/>
                                          </p:val>
                                        </p:tav>
                                        <p:tav tm="100000">
                                          <p:val>
                                            <p:strVal val="#ppt_w"/>
                                          </p:val>
                                        </p:tav>
                                      </p:tavLst>
                                    </p:anim>
                                    <p:anim calcmode="lin" valueType="num">
                                      <p:cBhvr>
                                        <p:cTn id="85"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1. Đọc – chú thích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94694E33-8C98-3F13-03B2-AA4C1D2E1457}"/>
              </a:ext>
            </a:extLst>
          </p:cNvPr>
          <p:cNvSpPr/>
          <p:nvPr/>
        </p:nvSpPr>
        <p:spPr>
          <a:xfrm>
            <a:off x="1336745" y="161224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B1AC492-0C8C-40BA-69E5-82095DFE4BB0}"/>
              </a:ext>
            </a:extLst>
          </p:cNvPr>
          <p:cNvSpPr txBox="1"/>
          <p:nvPr/>
        </p:nvSpPr>
        <p:spPr>
          <a:xfrm>
            <a:off x="1752600" y="3009900"/>
            <a:ext cx="1570500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Tầy</a:t>
            </a:r>
            <a:r>
              <a:rPr lang="en-US" sz="4400" b="1"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bằng</a:t>
            </a:r>
            <a:endParaRPr kumimoji="0" lang="vi-VN" sz="44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530162D-1AF9-63FE-EECF-0BD545D5B9A8}"/>
              </a:ext>
            </a:extLst>
          </p:cNvPr>
          <p:cNvSpPr txBox="1"/>
          <p:nvPr/>
        </p:nvSpPr>
        <p:spPr>
          <a:xfrm>
            <a:off x="1752600" y="4106989"/>
            <a:ext cx="99060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Dây</a:t>
            </a:r>
            <a:r>
              <a:rPr kumimoji="0" lang="en-US" sz="4400" b="1"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quả</a:t>
            </a:r>
            <a:r>
              <a:rPr kumimoji="0" lang="en-US" sz="4400" b="1"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dọi</a:t>
            </a:r>
            <a:r>
              <a:rPr kumimoji="0" lang="en-US" sz="4400" b="1"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cụ</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gồm</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một</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sợi</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dây</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có</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một</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đầu</a:t>
            </a:r>
            <a:r>
              <a:rPr kumimoji="0" lang="en-US" sz="4400" i="0" u="none" strike="noStrike" kern="1200" cap="none" spc="0" normalizeH="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D0D0D"/>
                </a:solidFill>
                <a:effectLst/>
                <a:uLnTx/>
                <a:uFillTx/>
                <a:latin typeface="Times New Roman" panose="02020603050405020304" pitchFamily="18" charset="0"/>
                <a:ea typeface="+mn-ea"/>
                <a:cs typeface="Times New Roman" panose="02020603050405020304" pitchFamily="18" charset="0"/>
              </a:rPr>
              <a:t>buộ</a:t>
            </a:r>
            <a:r>
              <a:rPr lang="en-US" sz="4400" dirty="0">
                <a:solidFill>
                  <a:srgbClr val="0D0D0D"/>
                </a:solidFill>
                <a:latin typeface="Times New Roman" panose="02020603050405020304" pitchFamily="18" charset="0"/>
                <a:cs typeface="Times New Roman" panose="02020603050405020304" pitchFamily="18" charset="0"/>
              </a:rPr>
              <a:t>c </a:t>
            </a:r>
            <a:r>
              <a:rPr lang="en-US" sz="4400" dirty="0" err="1">
                <a:solidFill>
                  <a:srgbClr val="0D0D0D"/>
                </a:solidFill>
                <a:latin typeface="Times New Roman" panose="02020603050405020304" pitchFamily="18" charset="0"/>
                <a:cs typeface="Times New Roman" panose="02020603050405020304" pitchFamily="18" charset="0"/>
              </a:rPr>
              <a:t>một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vật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nặng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thường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làm</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bằng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chì</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gọi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là</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quả</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dọi</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dùng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để</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xác</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định</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đường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thẳng</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định</a:t>
            </a:r>
            <a:r>
              <a:rPr lang="en-US" sz="4400" dirty="0">
                <a:solidFill>
                  <a:srgbClr val="0D0D0D"/>
                </a:solidFill>
                <a:latin typeface="Times New Roman" panose="020206030504050203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1B9AA8C6-9CB1-8560-418D-B14401F127CC}"/>
              </a:ext>
            </a:extLst>
          </p:cNvPr>
          <p:cNvPicPr>
            <a:picLocks noChangeAspect="1"/>
          </p:cNvPicPr>
          <p:nvPr/>
        </p:nvPicPr>
        <p:blipFill>
          <a:blip r:embed="rId4"/>
          <a:stretch>
            <a:fillRect/>
          </a:stretch>
        </p:blipFill>
        <p:spPr>
          <a:xfrm>
            <a:off x="12212805" y="2749193"/>
            <a:ext cx="5372100" cy="5372100"/>
          </a:xfrm>
          <a:prstGeom prst="rect">
            <a:avLst/>
          </a:prstGeom>
        </p:spPr>
      </p:pic>
      <p:sp>
        <p:nvSpPr>
          <p:cNvPr id="6" name="TextBox 5">
            <a:extLst>
              <a:ext uri="{FF2B5EF4-FFF2-40B4-BE49-F238E27FC236}">
                <a16:creationId xmlns:a16="http://schemas.microsoft.com/office/drawing/2014/main" id="{51A60BA3-5716-9E9A-A469-93F49D20D6B0}"/>
              </a:ext>
            </a:extLst>
          </p:cNvPr>
          <p:cNvSpPr txBox="1"/>
          <p:nvPr/>
        </p:nvSpPr>
        <p:spPr>
          <a:xfrm>
            <a:off x="1752600" y="7153087"/>
            <a:ext cx="990600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Lốt</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chân</a:t>
            </a:r>
            <a:r>
              <a:rPr lang="en-US" sz="4400" b="1"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vết</a:t>
            </a: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chân</a:t>
            </a:r>
            <a:endParaRPr kumimoji="0" lang="vi-VN" sz="44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endParaRPr>
          </a:p>
        </p:txBody>
      </p:sp>
      <p:sp>
        <p:nvSpPr>
          <p:cNvPr id="7" name="Freeform 3">
            <a:extLst>
              <a:ext uri="{FF2B5EF4-FFF2-40B4-BE49-F238E27FC236}">
                <a16:creationId xmlns:a16="http://schemas.microsoft.com/office/drawing/2014/main" id="{BE85630F-C87B-8BED-B4BB-2226F35CF946}"/>
              </a:ext>
            </a:extLst>
          </p:cNvPr>
          <p:cNvSpPr/>
          <p:nvPr/>
        </p:nvSpPr>
        <p:spPr>
          <a:xfrm rot="1670258">
            <a:off x="6375308" y="7859732"/>
            <a:ext cx="2390699" cy="2211397"/>
          </a:xfrm>
          <a:custGeom>
            <a:avLst/>
            <a:gdLst/>
            <a:ahLst/>
            <a:cxnLst/>
            <a:rect l="l" t="t" r="r" b="b"/>
            <a:pathLst>
              <a:path w="2390699" h="2211397">
                <a:moveTo>
                  <a:pt x="0" y="0"/>
                </a:moveTo>
                <a:lnTo>
                  <a:pt x="2390700" y="0"/>
                </a:lnTo>
                <a:lnTo>
                  <a:pt x="2390700" y="2211397"/>
                </a:lnTo>
                <a:lnTo>
                  <a:pt x="0" y="22113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55874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Tác giả</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D4CBC54D-FF5C-DAD4-039D-C35E7A59A125}"/>
              </a:ext>
            </a:extLst>
          </p:cNvPr>
          <p:cNvSpPr txBox="1"/>
          <p:nvPr/>
        </p:nvSpPr>
        <p:spPr>
          <a:xfrm>
            <a:off x="5562600" y="3069975"/>
            <a:ext cx="11582400"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Phạm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Cao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Củng</a:t>
            </a:r>
            <a:r>
              <a:rPr lang="en-US" sz="4400" dirty="0">
                <a:solidFill>
                  <a:prstClr val="black"/>
                </a:solidFill>
                <a:latin typeface="Times New Roman" panose="02020603050405020304" pitchFamily="18" charset="0"/>
                <a:cs typeface="Times New Roman" panose="02020603050405020304" pitchFamily="18" charset="0"/>
              </a:rPr>
              <a:t> (1913- 2012)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Dương</a:t>
            </a:r>
            <a:endParaRPr lang="en-US" sz="44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người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đầu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tiên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truyện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trinh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thám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tựu</a:t>
            </a:r>
            <a:r>
              <a:rPr lang="en-US" sz="4400" dirty="0">
                <a:solidFill>
                  <a:prstClr val="black"/>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trinh</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thám</a:t>
            </a:r>
            <a:endPar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Sáng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tiêu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biểu</a:t>
            </a:r>
            <a:r>
              <a:rPr lang="en-US" sz="4400"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Vết</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tay</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trên</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trần</a:t>
            </a:r>
            <a:r>
              <a:rPr lang="en-US" sz="4400" i="1" dirty="0">
                <a:solidFill>
                  <a:prstClr val="black"/>
                </a:solidFill>
                <a:latin typeface="Times New Roman" panose="02020603050405020304" pitchFamily="18" charset="0"/>
                <a:cs typeface="Times New Roman" panose="02020603050405020304" pitchFamily="18" charset="0"/>
              </a:rPr>
              <a:t>, Kho </a:t>
            </a:r>
            <a:r>
              <a:rPr lang="en-US" sz="4400" i="1" dirty="0" err="1">
                <a:solidFill>
                  <a:prstClr val="black"/>
                </a:solidFill>
                <a:latin typeface="Times New Roman" panose="02020603050405020304" pitchFamily="18" charset="0"/>
                <a:cs typeface="Times New Roman" panose="02020603050405020304" pitchFamily="18" charset="0"/>
              </a:rPr>
              <a:t>tàng</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họ</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Đặng</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Chiếc</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tất</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nhuộm</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bùn</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Đám</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cưới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Kỳ</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Phát</a:t>
            </a:r>
            <a:r>
              <a:rPr lang="en-US" sz="4400" i="1" dirty="0">
                <a:solidFill>
                  <a:prstClr val="black"/>
                </a:solidFill>
                <a:latin typeface="Times New Roman" panose="02020603050405020304" pitchFamily="18" charset="0"/>
                <a:cs typeface="Times New Roman" panose="02020603050405020304" pitchFamily="18" charset="0"/>
              </a:rPr>
              <a:t>…</a:t>
            </a:r>
            <a:endPar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Phạm Cao Củng">
            <a:extLst>
              <a:ext uri="{FF2B5EF4-FFF2-40B4-BE49-F238E27FC236}">
                <a16:creationId xmlns:a16="http://schemas.microsoft.com/office/drawing/2014/main" id="{3B8C6786-B299-1434-F235-477C9FE7D5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351" y="2992575"/>
            <a:ext cx="42862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ook cover of a person and person&#10;&#10;Description automatically generated">
            <a:extLst>
              <a:ext uri="{FF2B5EF4-FFF2-40B4-BE49-F238E27FC236}">
                <a16:creationId xmlns:a16="http://schemas.microsoft.com/office/drawing/2014/main" id="{F02375B0-B417-A18C-3F2E-A571BE6E4013}"/>
              </a:ext>
            </a:extLst>
          </p:cNvPr>
          <p:cNvPicPr>
            <a:picLocks noChangeAspect="1"/>
          </p:cNvPicPr>
          <p:nvPr/>
        </p:nvPicPr>
        <p:blipFill>
          <a:blip r:embed="rId2"/>
          <a:srcRect l="7394" r="9127" b="2"/>
          <a:stretch/>
        </p:blipFill>
        <p:spPr>
          <a:xfrm>
            <a:off x="288792" y="257574"/>
            <a:ext cx="5689902" cy="9771847"/>
          </a:xfrm>
          <a:prstGeom prst="rect">
            <a:avLst/>
          </a:prstGeom>
        </p:spPr>
      </p:pic>
      <p:pic>
        <p:nvPicPr>
          <p:cNvPr id="2" name="Picture 1" descr="A person sitting in a corner with a vase and a speaker&#10;&#10;Description automatically generated">
            <a:extLst>
              <a:ext uri="{FF2B5EF4-FFF2-40B4-BE49-F238E27FC236}">
                <a16:creationId xmlns:a16="http://schemas.microsoft.com/office/drawing/2014/main" id="{96F26FDB-AF9D-3B18-A4C7-8314715E703A}"/>
              </a:ext>
            </a:extLst>
          </p:cNvPr>
          <p:cNvPicPr>
            <a:picLocks noChangeAspect="1"/>
          </p:cNvPicPr>
          <p:nvPr/>
        </p:nvPicPr>
        <p:blipFill>
          <a:blip r:embed="rId3"/>
          <a:srcRect r="6483" b="2"/>
          <a:stretch/>
        </p:blipFill>
        <p:spPr>
          <a:xfrm>
            <a:off x="6276807" y="257574"/>
            <a:ext cx="5734386" cy="9771847"/>
          </a:xfrm>
          <a:prstGeom prst="rect">
            <a:avLst/>
          </a:prstGeom>
        </p:spPr>
      </p:pic>
      <p:pic>
        <p:nvPicPr>
          <p:cNvPr id="3" name="Picture 2" descr="A person standing on a street&#10;&#10;Description automatically generated">
            <a:extLst>
              <a:ext uri="{FF2B5EF4-FFF2-40B4-BE49-F238E27FC236}">
                <a16:creationId xmlns:a16="http://schemas.microsoft.com/office/drawing/2014/main" id="{37D93A02-6BB8-A9AF-4F86-F1FCC36CA323}"/>
              </a:ext>
            </a:extLst>
          </p:cNvPr>
          <p:cNvPicPr>
            <a:picLocks noChangeAspect="1"/>
          </p:cNvPicPr>
          <p:nvPr/>
        </p:nvPicPr>
        <p:blipFill>
          <a:blip r:embed="rId4"/>
          <a:srcRect l="4925" r="2512" b="2"/>
          <a:stretch/>
        </p:blipFill>
        <p:spPr>
          <a:xfrm>
            <a:off x="12282048" y="257574"/>
            <a:ext cx="5698510" cy="9771847"/>
          </a:xfrm>
          <a:prstGeom prst="rect">
            <a:avLst/>
          </a:prstGeom>
        </p:spPr>
      </p:pic>
    </p:spTree>
    <p:extLst>
      <p:ext uri="{BB962C8B-B14F-4D97-AF65-F5344CB8AC3E}">
        <p14:creationId xmlns:p14="http://schemas.microsoft.com/office/powerpoint/2010/main" val="304309337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0B8592-3D76-4500-EA4F-B4FA45821CB5}"/>
              </a:ext>
            </a:extLst>
          </p:cNvPr>
          <p:cNvSpPr txBox="1"/>
          <p:nvPr/>
        </p:nvSpPr>
        <p:spPr>
          <a:xfrm>
            <a:off x="457200" y="65843"/>
            <a:ext cx="10134600" cy="10248960"/>
          </a:xfrm>
          <a:prstGeom prst="rect">
            <a:avLst/>
          </a:prstGeom>
          <a:noFill/>
        </p:spPr>
        <p:txBody>
          <a:bodyPr wrap="square">
            <a:spAutoFit/>
          </a:bodyPr>
          <a:lstStyle/>
          <a:p>
            <a:pPr algn="just"/>
            <a:r>
              <a:rPr lang="vi-VN" sz="4400" i="1" dirty="0">
                <a:latin typeface="+mj-lt"/>
              </a:rPr>
              <a:t>"Cái đặc biệt mà người ta thấy ở tiểu thuyết trinh thám Phạm Cao Củng là những nhân vật và khung cảnh do ông sáng tạo đều có tính chất Việt Nam, hợp với trình độ người Việt Nam ta hiện thời, không như mấy nhà tiểu thuyết trinh thám khác đi nhặt những mẩu chuyện ly kỳ của Tây phương rồi cố gò ép vào những khung cảnh lai Việt, lai Pháp... Nếu xét truyện trinh thám của Phạm Cao Củng trong phạm vi tương đối, người ta thấy đến nay ở nước ta, trong loại này, tiểu thuyết của Phạm Cao Củng vẫn là những tiểu thuyết khá hơn cả"._</a:t>
            </a:r>
            <a:r>
              <a:rPr lang="vi-VN" sz="4400" dirty="0">
                <a:latin typeface="+mj-lt"/>
              </a:rPr>
              <a:t>Trích trong "Nhà văn hiện đại" của Vũ Ngọc Phan xuất bản năm 1943</a:t>
            </a:r>
            <a:endParaRPr lang="en-US" sz="4400" dirty="0">
              <a:latin typeface="+mj-lt"/>
            </a:endParaRPr>
          </a:p>
        </p:txBody>
      </p:sp>
      <p:pic>
        <p:nvPicPr>
          <p:cNvPr id="5" name="Picture 4">
            <a:extLst>
              <a:ext uri="{FF2B5EF4-FFF2-40B4-BE49-F238E27FC236}">
                <a16:creationId xmlns:a16="http://schemas.microsoft.com/office/drawing/2014/main" id="{1B849444-5AF0-9901-74CB-AF71C54C3B84}"/>
              </a:ext>
            </a:extLst>
          </p:cNvPr>
          <p:cNvPicPr>
            <a:picLocks noChangeAspect="1"/>
          </p:cNvPicPr>
          <p:nvPr/>
        </p:nvPicPr>
        <p:blipFill>
          <a:blip r:embed="rId2"/>
          <a:stretch>
            <a:fillRect/>
          </a:stretch>
        </p:blipFill>
        <p:spPr>
          <a:xfrm>
            <a:off x="10785627" y="36040"/>
            <a:ext cx="7485898" cy="10250959"/>
          </a:xfrm>
          <a:prstGeom prst="rect">
            <a:avLst/>
          </a:prstGeom>
        </p:spPr>
      </p:pic>
    </p:spTree>
    <p:extLst>
      <p:ext uri="{BB962C8B-B14F-4D97-AF65-F5344CB8AC3E}">
        <p14:creationId xmlns:p14="http://schemas.microsoft.com/office/powerpoint/2010/main" val="14946707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blip>
          <a:srcRect/>
          <a:stretch>
            <a:fillRect t="-39000" b="-39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anose="02020603050405020304" pitchFamily="18" charset="0"/>
              </a:rPr>
              <a:t>2. Tìm hiểu chung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1A3FE98-7880-BF48-47DC-385240F9B833}"/>
              </a:ext>
            </a:extLst>
          </p:cNvPr>
          <p:cNvSpPr txBox="1"/>
          <p:nvPr/>
        </p:nvSpPr>
        <p:spPr>
          <a:xfrm>
            <a:off x="1816482" y="4235500"/>
            <a:ext cx="96696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thám</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4CBC54D-FF5C-DAD4-039D-C35E7A59A125}"/>
              </a:ext>
            </a:extLst>
          </p:cNvPr>
          <p:cNvSpPr txBox="1"/>
          <p:nvPr/>
        </p:nvSpPr>
        <p:spPr>
          <a:xfrm>
            <a:off x="1816482" y="3069975"/>
            <a:ext cx="14795118"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xứ</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chương</a:t>
            </a:r>
            <a:r>
              <a:rPr lang="en-US" sz="4400" b="1" dirty="0">
                <a:solidFill>
                  <a:prstClr val="black"/>
                </a:solidFill>
                <a:latin typeface="Times New Roman" panose="02020603050405020304" pitchFamily="18" charset="0"/>
                <a:cs typeface="Times New Roman" panose="02020603050405020304" pitchFamily="18" charset="0"/>
              </a:rPr>
              <a:t> VIII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phẩm</a:t>
            </a: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a:solidFill>
                  <a:prstClr val="black"/>
                </a:solidFill>
                <a:latin typeface="Times New Roman" panose="02020603050405020304" pitchFamily="18" charset="0"/>
                <a:cs typeface="Times New Roman" panose="02020603050405020304" pitchFamily="18" charset="0"/>
              </a:rPr>
              <a:t>Kho </a:t>
            </a:r>
            <a:r>
              <a:rPr lang="en-US" sz="4400" b="1" dirty="0" err="1">
                <a:solidFill>
                  <a:prstClr val="black"/>
                </a:solidFill>
                <a:latin typeface="Times New Roman" panose="02020603050405020304" pitchFamily="18" charset="0"/>
                <a:cs typeface="Times New Roman" panose="02020603050405020304" pitchFamily="18" charset="0"/>
              </a:rPr>
              <a:t>tàng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họ</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Đặng</a:t>
            </a:r>
            <a:r>
              <a:rPr lang="en-US" sz="4400" b="1" dirty="0">
                <a:solidFill>
                  <a:prstClr val="black"/>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Freeform 3">
            <a:extLst>
              <a:ext uri="{FF2B5EF4-FFF2-40B4-BE49-F238E27FC236}">
                <a16:creationId xmlns:a16="http://schemas.microsoft.com/office/drawing/2014/main" id="{55CA8FC2-0AC6-A2DC-1BF0-6BBF94815456}"/>
              </a:ext>
            </a:extLst>
          </p:cNvPr>
          <p:cNvSpPr/>
          <p:nvPr/>
        </p:nvSpPr>
        <p:spPr>
          <a:xfrm rot="1670258">
            <a:off x="911393" y="8088332"/>
            <a:ext cx="2390699" cy="2211397"/>
          </a:xfrm>
          <a:custGeom>
            <a:avLst/>
            <a:gdLst/>
            <a:ahLst/>
            <a:cxnLst/>
            <a:rect l="l" t="t" r="r" b="b"/>
            <a:pathLst>
              <a:path w="2390699" h="2211397">
                <a:moveTo>
                  <a:pt x="0" y="0"/>
                </a:moveTo>
                <a:lnTo>
                  <a:pt x="2390700" y="0"/>
                </a:lnTo>
                <a:lnTo>
                  <a:pt x="2390700" y="2211397"/>
                </a:lnTo>
                <a:lnTo>
                  <a:pt x="0" y="22113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7">
            <a:extLst>
              <a:ext uri="{FF2B5EF4-FFF2-40B4-BE49-F238E27FC236}">
                <a16:creationId xmlns:a16="http://schemas.microsoft.com/office/drawing/2014/main" id="{D5C70270-D1C1-CCF2-F99B-10FDAAF4944E}"/>
              </a:ext>
            </a:extLst>
          </p:cNvPr>
          <p:cNvSpPr/>
          <p:nvPr/>
        </p:nvSpPr>
        <p:spPr>
          <a:xfrm>
            <a:off x="8534400" y="4953000"/>
            <a:ext cx="9059873" cy="5334000"/>
          </a:xfrm>
          <a:custGeom>
            <a:avLst/>
            <a:gdLst/>
            <a:ahLst/>
            <a:cxnLst/>
            <a:rect l="l" t="t" r="r" b="b"/>
            <a:pathLst>
              <a:path w="6989045" h="4114800">
                <a:moveTo>
                  <a:pt x="0" y="0"/>
                </a:moveTo>
                <a:lnTo>
                  <a:pt x="6989044" y="0"/>
                </a:lnTo>
                <a:lnTo>
                  <a:pt x="69890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40651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Halloween Zoom Backgrounds by Slidesgo">
  <a:themeElements>
    <a:clrScheme name="Simple Light">
      <a:dk1>
        <a:srgbClr val="0E0535"/>
      </a:dk1>
      <a:lt1>
        <a:srgbClr val="A1CB2D"/>
      </a:lt1>
      <a:dk2>
        <a:srgbClr val="EDF799"/>
      </a:dk2>
      <a:lt2>
        <a:srgbClr val="351474"/>
      </a:lt2>
      <a:accent1>
        <a:srgbClr val="506877"/>
      </a:accent1>
      <a:accent2>
        <a:srgbClr val="522055"/>
      </a:accent2>
      <a:accent3>
        <a:srgbClr val="BE3B07"/>
      </a:accent3>
      <a:accent4>
        <a:srgbClr val="FF5C1B"/>
      </a:accent4>
      <a:accent5>
        <a:srgbClr val="4F269C"/>
      </a:accent5>
      <a:accent6>
        <a:srgbClr val="7440D5"/>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6113</TotalTime>
  <Words>3518</Words>
  <Application>Microsoft Office PowerPoint</Application>
  <PresentationFormat>Custom</PresentationFormat>
  <Paragraphs>296</Paragraphs>
  <Slides>44</Slides>
  <Notes>40</Notes>
  <HiddenSlides>0</HiddenSlides>
  <MMClips>4</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44</vt:i4>
      </vt:variant>
    </vt:vector>
  </HeadingPairs>
  <TitlesOfParts>
    <vt:vector size="73" baseType="lpstr">
      <vt:lpstr>Porky's</vt:lpstr>
      <vt:lpstr>#9Slide05 SVNCookie</vt:lpstr>
      <vt:lpstr>Old English Text MT</vt:lpstr>
      <vt:lpstr>#9Slide07 IcielCrocante</vt:lpstr>
      <vt:lpstr>Roboto Condensed Light</vt:lpstr>
      <vt:lpstr>#9Slide05 Good Vibes Pro</vt:lpstr>
      <vt:lpstr>#9Slide07 SVNGuerrilla</vt:lpstr>
      <vt:lpstr>#9Slide05 FS Blonde Script</vt:lpstr>
      <vt:lpstr>#9Slide05 SVNBulgary</vt:lpstr>
      <vt:lpstr>Oswald Light</vt:lpstr>
      <vt:lpstr>Calibri</vt:lpstr>
      <vt:lpstr>Oswald</vt:lpstr>
      <vt:lpstr>Arial</vt:lpstr>
      <vt:lpstr>Times New Roman</vt:lpstr>
      <vt:lpstr>Open Sans</vt:lpstr>
      <vt:lpstr>PT Sans</vt:lpstr>
      <vt:lpstr>Söhne</vt:lpstr>
      <vt:lpstr>#9Slide05 Braxton Regular</vt:lpstr>
      <vt:lpstr>Bigelow Rules</vt:lpstr>
      <vt:lpstr>Calibri Light</vt:lpstr>
      <vt:lpstr>#9Slide05 Brannboll Ny</vt:lpstr>
      <vt:lpstr>UTM Deutsch Gothic</vt:lpstr>
      <vt:lpstr>1_Office Theme</vt:lpstr>
      <vt:lpstr>Office Theme</vt:lpstr>
      <vt:lpstr>4_Office Theme</vt:lpstr>
      <vt:lpstr>5_Office Theme</vt:lpstr>
      <vt:lpstr>3_Office Theme</vt:lpstr>
      <vt:lpstr>8_Office Theme</vt:lpstr>
      <vt:lpstr>Halloween Zoom Backgrounds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cp:lastModifiedBy>Dell Inspiron 5320</cp:lastModifiedBy>
  <cp:revision>308</cp:revision>
  <dcterms:created xsi:type="dcterms:W3CDTF">2006-08-16T00:00:00Z</dcterms:created>
  <dcterms:modified xsi:type="dcterms:W3CDTF">2024-12-20T10:59:49Z</dcterms:modified>
  <dc:identifier>DAGLqprbdMc</dc:identifier>
</cp:coreProperties>
</file>