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7" r:id="rId2"/>
    <p:sldId id="258" r:id="rId3"/>
    <p:sldId id="260" r:id="rId4"/>
    <p:sldId id="261" r:id="rId5"/>
    <p:sldId id="262" r:id="rId6"/>
    <p:sldId id="263" r:id="rId7"/>
    <p:sldId id="264" r:id="rId8"/>
    <p:sldId id="265" r:id="rId9"/>
    <p:sldId id="266" r:id="rId10"/>
    <p:sldId id="267" r:id="rId11"/>
    <p:sldId id="277" r:id="rId12"/>
    <p:sldId id="268" r:id="rId13"/>
    <p:sldId id="269" r:id="rId14"/>
    <p:sldId id="270" r:id="rId15"/>
    <p:sldId id="271" r:id="rId16"/>
    <p:sldId id="272" r:id="rId17"/>
    <p:sldId id="278" r:id="rId18"/>
    <p:sldId id="279"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1" autoAdjust="0"/>
    <p:restoredTop sz="94660"/>
  </p:normalViewPr>
  <p:slideViewPr>
    <p:cSldViewPr snapToGrid="0">
      <p:cViewPr>
        <p:scale>
          <a:sx n="45" d="100"/>
          <a:sy n="45" d="100"/>
        </p:scale>
        <p:origin x="-1662" y="-7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t>3/18/2024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t>‹#›</a:t>
            </a:fld>
            <a:endParaRPr lang="en-US"/>
          </a:p>
        </p:txBody>
      </p:sp>
    </p:spTree>
    <p:extLst>
      <p:ext uri="{BB962C8B-B14F-4D97-AF65-F5344CB8AC3E}">
        <p14:creationId xmlns:p14="http://schemas.microsoft.com/office/powerpoint/2010/main" val="3259978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1"/>
        <p:cNvGrpSpPr/>
        <p:nvPr/>
      </p:nvGrpSpPr>
      <p:grpSpPr>
        <a:xfrm>
          <a:off x="0" y="0"/>
          <a:ext cx="0" cy="0"/>
          <a:chOff x="0" y="0"/>
          <a:chExt cx="0" cy="0"/>
        </a:xfrm>
      </p:grpSpPr>
      <p:sp>
        <p:nvSpPr>
          <p:cNvPr id="1612" name="Google Shape;1612;gcb044da28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3" name="Google Shape;1613;gcb044da28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4"/>
        <p:cNvGrpSpPr/>
        <p:nvPr/>
      </p:nvGrpSpPr>
      <p:grpSpPr>
        <a:xfrm>
          <a:off x="0" y="0"/>
          <a:ext cx="0" cy="0"/>
          <a:chOff x="0" y="0"/>
          <a:chExt cx="0" cy="0"/>
        </a:xfrm>
      </p:grpSpPr>
      <p:sp>
        <p:nvSpPr>
          <p:cNvPr id="1625" name="Google Shape;1625;gaa346aee37_0_6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6" name="Google Shape;1626;gaa346aee37_0_6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4"/>
        <p:cNvGrpSpPr/>
        <p:nvPr/>
      </p:nvGrpSpPr>
      <p:grpSpPr>
        <a:xfrm>
          <a:off x="0" y="0"/>
          <a:ext cx="0" cy="0"/>
          <a:chOff x="0" y="0"/>
          <a:chExt cx="0" cy="0"/>
        </a:xfrm>
      </p:grpSpPr>
      <p:sp>
        <p:nvSpPr>
          <p:cNvPr id="1625" name="Google Shape;1625;gaa346aee37_0_6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6" name="Google Shape;1626;gaa346aee37_0_6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4"/>
        <p:cNvGrpSpPr/>
        <p:nvPr/>
      </p:nvGrpSpPr>
      <p:grpSpPr>
        <a:xfrm>
          <a:off x="0" y="0"/>
          <a:ext cx="0" cy="0"/>
          <a:chOff x="0" y="0"/>
          <a:chExt cx="0" cy="0"/>
        </a:xfrm>
      </p:grpSpPr>
      <p:sp>
        <p:nvSpPr>
          <p:cNvPr id="1625" name="Google Shape;1625;gaa346aee37_0_6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6" name="Google Shape;1626;gaa346aee37_0_6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4"/>
        <p:cNvGrpSpPr/>
        <p:nvPr/>
      </p:nvGrpSpPr>
      <p:grpSpPr>
        <a:xfrm>
          <a:off x="0" y="0"/>
          <a:ext cx="0" cy="0"/>
          <a:chOff x="0" y="0"/>
          <a:chExt cx="0" cy="0"/>
        </a:xfrm>
      </p:grpSpPr>
      <p:sp>
        <p:nvSpPr>
          <p:cNvPr id="1625" name="Google Shape;1625;gaa346aee37_0_6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6" name="Google Shape;1626;gaa346aee37_0_6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4"/>
        <p:cNvGrpSpPr/>
        <p:nvPr/>
      </p:nvGrpSpPr>
      <p:grpSpPr>
        <a:xfrm>
          <a:off x="0" y="0"/>
          <a:ext cx="0" cy="0"/>
          <a:chOff x="0" y="0"/>
          <a:chExt cx="0" cy="0"/>
        </a:xfrm>
      </p:grpSpPr>
      <p:sp>
        <p:nvSpPr>
          <p:cNvPr id="1625" name="Google Shape;1625;gaa346aee37_0_6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6" name="Google Shape;1626;gaa346aee37_0_6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4"/>
        <p:cNvGrpSpPr/>
        <p:nvPr/>
      </p:nvGrpSpPr>
      <p:grpSpPr>
        <a:xfrm>
          <a:off x="0" y="0"/>
          <a:ext cx="0" cy="0"/>
          <a:chOff x="0" y="0"/>
          <a:chExt cx="0" cy="0"/>
        </a:xfrm>
      </p:grpSpPr>
      <p:sp>
        <p:nvSpPr>
          <p:cNvPr id="1625" name="Google Shape;1625;gaa346aee37_0_6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6" name="Google Shape;1626;gaa346aee37_0_6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4"/>
        <p:cNvGrpSpPr/>
        <p:nvPr/>
      </p:nvGrpSpPr>
      <p:grpSpPr>
        <a:xfrm>
          <a:off x="0" y="0"/>
          <a:ext cx="0" cy="0"/>
          <a:chOff x="0" y="0"/>
          <a:chExt cx="0" cy="0"/>
        </a:xfrm>
      </p:grpSpPr>
      <p:sp>
        <p:nvSpPr>
          <p:cNvPr id="1625" name="Google Shape;1625;gaa346aee37_0_6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6" name="Google Shape;1626;gaa346aee37_0_6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4"/>
        <p:cNvGrpSpPr/>
        <p:nvPr/>
      </p:nvGrpSpPr>
      <p:grpSpPr>
        <a:xfrm>
          <a:off x="0" y="0"/>
          <a:ext cx="0" cy="0"/>
          <a:chOff x="0" y="0"/>
          <a:chExt cx="0" cy="0"/>
        </a:xfrm>
      </p:grpSpPr>
      <p:sp>
        <p:nvSpPr>
          <p:cNvPr id="1625" name="Google Shape;1625;gaa346aee37_0_6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6" name="Google Shape;1626;gaa346aee37_0_6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4"/>
        <p:cNvGrpSpPr/>
        <p:nvPr/>
      </p:nvGrpSpPr>
      <p:grpSpPr>
        <a:xfrm>
          <a:off x="0" y="0"/>
          <a:ext cx="0" cy="0"/>
          <a:chOff x="0" y="0"/>
          <a:chExt cx="0" cy="0"/>
        </a:xfrm>
      </p:grpSpPr>
      <p:sp>
        <p:nvSpPr>
          <p:cNvPr id="1625" name="Google Shape;1625;gaa346aee37_0_6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6" name="Google Shape;1626;gaa346aee37_0_6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1"/>
        <p:cNvGrpSpPr/>
        <p:nvPr/>
      </p:nvGrpSpPr>
      <p:grpSpPr>
        <a:xfrm>
          <a:off x="0" y="0"/>
          <a:ext cx="0" cy="0"/>
          <a:chOff x="0" y="0"/>
          <a:chExt cx="0" cy="0"/>
        </a:xfrm>
      </p:grpSpPr>
      <p:sp>
        <p:nvSpPr>
          <p:cNvPr id="2322" name="Google Shape;2322;gd38073794d_0_11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23" name="Google Shape;2323;gd38073794d_0_11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7"/>
        <p:cNvGrpSpPr/>
        <p:nvPr/>
      </p:nvGrpSpPr>
      <p:grpSpPr>
        <a:xfrm>
          <a:off x="0" y="0"/>
          <a:ext cx="0" cy="0"/>
          <a:chOff x="0" y="0"/>
          <a:chExt cx="0" cy="0"/>
        </a:xfrm>
      </p:grpSpPr>
      <p:sp>
        <p:nvSpPr>
          <p:cNvPr id="1618" name="Google Shape;1618;gabf9762155_0_25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9" name="Google Shape;1619;gabf9762155_0_25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5"/>
        <p:cNvGrpSpPr/>
        <p:nvPr/>
      </p:nvGrpSpPr>
      <p:grpSpPr>
        <a:xfrm>
          <a:off x="0" y="0"/>
          <a:ext cx="0" cy="0"/>
          <a:chOff x="0" y="0"/>
          <a:chExt cx="0" cy="0"/>
        </a:xfrm>
      </p:grpSpPr>
      <p:sp>
        <p:nvSpPr>
          <p:cNvPr id="1666" name="Google Shape;1666;gd768e69cfa_0_3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7" name="Google Shape;1667;gd768e69cfa_0_3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4"/>
        <p:cNvGrpSpPr/>
        <p:nvPr/>
      </p:nvGrpSpPr>
      <p:grpSpPr>
        <a:xfrm>
          <a:off x="0" y="0"/>
          <a:ext cx="0" cy="0"/>
          <a:chOff x="0" y="0"/>
          <a:chExt cx="0" cy="0"/>
        </a:xfrm>
      </p:grpSpPr>
      <p:sp>
        <p:nvSpPr>
          <p:cNvPr id="1625" name="Google Shape;1625;gaa346aee37_0_6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6" name="Google Shape;1626;gaa346aee37_0_6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4"/>
        <p:cNvGrpSpPr/>
        <p:nvPr/>
      </p:nvGrpSpPr>
      <p:grpSpPr>
        <a:xfrm>
          <a:off x="0" y="0"/>
          <a:ext cx="0" cy="0"/>
          <a:chOff x="0" y="0"/>
          <a:chExt cx="0" cy="0"/>
        </a:xfrm>
      </p:grpSpPr>
      <p:sp>
        <p:nvSpPr>
          <p:cNvPr id="1625" name="Google Shape;1625;gaa346aee37_0_6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6" name="Google Shape;1626;gaa346aee37_0_6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4"/>
        <p:cNvGrpSpPr/>
        <p:nvPr/>
      </p:nvGrpSpPr>
      <p:grpSpPr>
        <a:xfrm>
          <a:off x="0" y="0"/>
          <a:ext cx="0" cy="0"/>
          <a:chOff x="0" y="0"/>
          <a:chExt cx="0" cy="0"/>
        </a:xfrm>
      </p:grpSpPr>
      <p:sp>
        <p:nvSpPr>
          <p:cNvPr id="1625" name="Google Shape;1625;gaa346aee37_0_6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6" name="Google Shape;1626;gaa346aee37_0_6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4"/>
        <p:cNvGrpSpPr/>
        <p:nvPr/>
      </p:nvGrpSpPr>
      <p:grpSpPr>
        <a:xfrm>
          <a:off x="0" y="0"/>
          <a:ext cx="0" cy="0"/>
          <a:chOff x="0" y="0"/>
          <a:chExt cx="0" cy="0"/>
        </a:xfrm>
      </p:grpSpPr>
      <p:sp>
        <p:nvSpPr>
          <p:cNvPr id="1625" name="Google Shape;1625;gaa346aee37_0_6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6" name="Google Shape;1626;gaa346aee37_0_6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4"/>
        <p:cNvGrpSpPr/>
        <p:nvPr/>
      </p:nvGrpSpPr>
      <p:grpSpPr>
        <a:xfrm>
          <a:off x="0" y="0"/>
          <a:ext cx="0" cy="0"/>
          <a:chOff x="0" y="0"/>
          <a:chExt cx="0" cy="0"/>
        </a:xfrm>
      </p:grpSpPr>
      <p:sp>
        <p:nvSpPr>
          <p:cNvPr id="1625" name="Google Shape;1625;gaa346aee37_0_6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6" name="Google Shape;1626;gaa346aee37_0_6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4"/>
        <p:cNvGrpSpPr/>
        <p:nvPr/>
      </p:nvGrpSpPr>
      <p:grpSpPr>
        <a:xfrm>
          <a:off x="0" y="0"/>
          <a:ext cx="0" cy="0"/>
          <a:chOff x="0" y="0"/>
          <a:chExt cx="0" cy="0"/>
        </a:xfrm>
      </p:grpSpPr>
      <p:sp>
        <p:nvSpPr>
          <p:cNvPr id="1625" name="Google Shape;1625;gaa346aee37_0_6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6" name="Google Shape;1626;gaa346aee37_0_6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blipFill>
          <a:blip r:embed="rId2"/>
          <a:stretch>
            <a:fillRect/>
          </a:stretch>
        </a:blipFill>
        <a:effectLst/>
      </p:bgPr>
    </p:bg>
    <p:spTree>
      <p:nvGrpSpPr>
        <p:cNvPr id="1" name="Shape 107"/>
        <p:cNvGrpSpPr/>
        <p:nvPr/>
      </p:nvGrpSpPr>
      <p:grpSpPr>
        <a:xfrm>
          <a:off x="0" y="0"/>
          <a:ext cx="0" cy="0"/>
          <a:chOff x="0" y="0"/>
          <a:chExt cx="0" cy="0"/>
        </a:xfrm>
      </p:grpSpPr>
      <p:sp>
        <p:nvSpPr>
          <p:cNvPr id="108" name="Google Shape;108;p4"/>
          <p:cNvSpPr txBox="1">
            <a:spLocks noGrp="1"/>
          </p:cNvSpPr>
          <p:nvPr>
            <p:ph type="body" idx="1"/>
          </p:nvPr>
        </p:nvSpPr>
        <p:spPr>
          <a:xfrm>
            <a:off x="1005100" y="1446433"/>
            <a:ext cx="10120400" cy="4649600"/>
          </a:xfrm>
          <a:prstGeom prst="rect">
            <a:avLst/>
          </a:prstGeom>
          <a:noFill/>
          <a:ln>
            <a:noFill/>
          </a:ln>
        </p:spPr>
        <p:txBody>
          <a:bodyPr spcFirstLastPara="1" wrap="square" lIns="91425" tIns="91425" rIns="91425" bIns="91425" anchor="t" anchorCtr="0">
            <a:noAutofit/>
          </a:bodyPr>
          <a:lstStyle>
            <a:lvl1pPr marL="609600" lvl="0" indent="-508000" rtl="0">
              <a:spcBef>
                <a:spcPts val="0"/>
              </a:spcBef>
              <a:spcAft>
                <a:spcPts val="0"/>
              </a:spcAft>
              <a:buClr>
                <a:schemeClr val="lt1"/>
              </a:buClr>
              <a:buSzPts val="2400"/>
              <a:buFont typeface="Work Sans"/>
              <a:buAutoNum type="arabicPeriod"/>
              <a:defRPr sz="1465">
                <a:solidFill>
                  <a:schemeClr val="dk1"/>
                </a:solidFill>
                <a:latin typeface="Comfortaa"/>
                <a:ea typeface="Comfortaa"/>
                <a:cs typeface="Comfortaa"/>
                <a:sym typeface="Comfortaa"/>
              </a:defRPr>
            </a:lvl1pPr>
            <a:lvl2pPr marL="1219200" lvl="1" indent="-423545" rtl="0">
              <a:spcBef>
                <a:spcPts val="0"/>
              </a:spcBef>
              <a:spcAft>
                <a:spcPts val="0"/>
              </a:spcAft>
              <a:buClr>
                <a:schemeClr val="lt1"/>
              </a:buClr>
              <a:buSzPts val="1400"/>
              <a:buFont typeface="Roboto Slab Regular"/>
              <a:buAutoNum type="alphaLcPeriod"/>
              <a:defRPr>
                <a:solidFill>
                  <a:schemeClr val="dk1"/>
                </a:solidFill>
                <a:latin typeface="Roboto Slab Regular"/>
                <a:ea typeface="Roboto Slab Regular"/>
                <a:cs typeface="Roboto Slab Regular"/>
                <a:sym typeface="Roboto Slab Regular"/>
              </a:defRPr>
            </a:lvl2pPr>
            <a:lvl3pPr marL="1828800" lvl="2" indent="-423545" rtl="0">
              <a:spcBef>
                <a:spcPts val="0"/>
              </a:spcBef>
              <a:spcAft>
                <a:spcPts val="0"/>
              </a:spcAft>
              <a:buClr>
                <a:schemeClr val="lt1"/>
              </a:buClr>
              <a:buSzPts val="1400"/>
              <a:buFont typeface="Roboto Slab Regular"/>
              <a:buAutoNum type="romanLcPeriod"/>
              <a:defRPr>
                <a:solidFill>
                  <a:schemeClr val="dk1"/>
                </a:solidFill>
                <a:latin typeface="Roboto Slab Regular"/>
                <a:ea typeface="Roboto Slab Regular"/>
                <a:cs typeface="Roboto Slab Regular"/>
                <a:sym typeface="Roboto Slab Regular"/>
              </a:defRPr>
            </a:lvl3pPr>
            <a:lvl4pPr marL="2438400" lvl="3" indent="-423545" rtl="0">
              <a:spcBef>
                <a:spcPts val="0"/>
              </a:spcBef>
              <a:spcAft>
                <a:spcPts val="0"/>
              </a:spcAft>
              <a:buClr>
                <a:schemeClr val="lt1"/>
              </a:buClr>
              <a:buSzPts val="1400"/>
              <a:buFont typeface="Roboto Slab Regular"/>
              <a:buAutoNum type="arabicPeriod"/>
              <a:defRPr>
                <a:solidFill>
                  <a:schemeClr val="dk1"/>
                </a:solidFill>
                <a:latin typeface="Roboto Slab Regular"/>
                <a:ea typeface="Roboto Slab Regular"/>
                <a:cs typeface="Roboto Slab Regular"/>
                <a:sym typeface="Roboto Slab Regular"/>
              </a:defRPr>
            </a:lvl4pPr>
            <a:lvl5pPr marL="3048000" lvl="4" indent="-423545" rtl="0">
              <a:spcBef>
                <a:spcPts val="0"/>
              </a:spcBef>
              <a:spcAft>
                <a:spcPts val="0"/>
              </a:spcAft>
              <a:buClr>
                <a:schemeClr val="lt1"/>
              </a:buClr>
              <a:buSzPts val="1400"/>
              <a:buFont typeface="Roboto Slab Regular"/>
              <a:buAutoNum type="alphaLcPeriod"/>
              <a:defRPr>
                <a:solidFill>
                  <a:schemeClr val="dk1"/>
                </a:solidFill>
                <a:latin typeface="Roboto Slab Regular"/>
                <a:ea typeface="Roboto Slab Regular"/>
                <a:cs typeface="Roboto Slab Regular"/>
                <a:sym typeface="Roboto Slab Regular"/>
              </a:defRPr>
            </a:lvl5pPr>
            <a:lvl6pPr marL="3657600" lvl="5" indent="-423545" rtl="0">
              <a:spcBef>
                <a:spcPts val="0"/>
              </a:spcBef>
              <a:spcAft>
                <a:spcPts val="0"/>
              </a:spcAft>
              <a:buClr>
                <a:schemeClr val="lt1"/>
              </a:buClr>
              <a:buSzPts val="1400"/>
              <a:buFont typeface="Roboto Slab Regular"/>
              <a:buAutoNum type="romanLcPeriod"/>
              <a:defRPr>
                <a:solidFill>
                  <a:schemeClr val="dk1"/>
                </a:solidFill>
                <a:latin typeface="Roboto Slab Regular"/>
                <a:ea typeface="Roboto Slab Regular"/>
                <a:cs typeface="Roboto Slab Regular"/>
                <a:sym typeface="Roboto Slab Regular"/>
              </a:defRPr>
            </a:lvl6pPr>
            <a:lvl7pPr marL="4267200" lvl="6" indent="-423545" rtl="0">
              <a:spcBef>
                <a:spcPts val="0"/>
              </a:spcBef>
              <a:spcAft>
                <a:spcPts val="0"/>
              </a:spcAft>
              <a:buClr>
                <a:schemeClr val="lt1"/>
              </a:buClr>
              <a:buSzPts val="1400"/>
              <a:buFont typeface="Roboto Slab Regular"/>
              <a:buAutoNum type="arabicPeriod"/>
              <a:defRPr>
                <a:solidFill>
                  <a:schemeClr val="dk1"/>
                </a:solidFill>
                <a:latin typeface="Roboto Slab Regular"/>
                <a:ea typeface="Roboto Slab Regular"/>
                <a:cs typeface="Roboto Slab Regular"/>
                <a:sym typeface="Roboto Slab Regular"/>
              </a:defRPr>
            </a:lvl7pPr>
            <a:lvl8pPr marL="4876800" lvl="7" indent="-423545" rtl="0">
              <a:spcBef>
                <a:spcPts val="0"/>
              </a:spcBef>
              <a:spcAft>
                <a:spcPts val="0"/>
              </a:spcAft>
              <a:buClr>
                <a:schemeClr val="lt1"/>
              </a:buClr>
              <a:buSzPts val="1400"/>
              <a:buFont typeface="Roboto Slab Regular"/>
              <a:buAutoNum type="alphaLcPeriod"/>
              <a:defRPr>
                <a:solidFill>
                  <a:schemeClr val="dk1"/>
                </a:solidFill>
                <a:latin typeface="Roboto Slab Regular"/>
                <a:ea typeface="Roboto Slab Regular"/>
                <a:cs typeface="Roboto Slab Regular"/>
                <a:sym typeface="Roboto Slab Regular"/>
              </a:defRPr>
            </a:lvl8pPr>
            <a:lvl9pPr marL="5486400" lvl="8" indent="-423545" rtl="0">
              <a:spcBef>
                <a:spcPts val="0"/>
              </a:spcBef>
              <a:spcAft>
                <a:spcPts val="0"/>
              </a:spcAft>
              <a:buClr>
                <a:schemeClr val="lt1"/>
              </a:buClr>
              <a:buSzPts val="1400"/>
              <a:buFont typeface="Roboto Slab Regular"/>
              <a:buAutoNum type="romanLcPeriod"/>
              <a:defRPr>
                <a:solidFill>
                  <a:schemeClr val="dk1"/>
                </a:solidFill>
                <a:latin typeface="Roboto Slab Regular"/>
                <a:ea typeface="Roboto Slab Regular"/>
                <a:cs typeface="Roboto Slab Regular"/>
                <a:sym typeface="Roboto Slab Regular"/>
              </a:defRPr>
            </a:lvl9pPr>
          </a:lstStyle>
          <a:p>
            <a:endParaRPr/>
          </a:p>
        </p:txBody>
      </p:sp>
      <p:sp>
        <p:nvSpPr>
          <p:cNvPr id="109" name="Google Shape;109;p4"/>
          <p:cNvSpPr txBox="1">
            <a:spLocks noGrp="1"/>
          </p:cNvSpPr>
          <p:nvPr>
            <p:ph type="title"/>
          </p:nvPr>
        </p:nvSpPr>
        <p:spPr>
          <a:xfrm>
            <a:off x="1005100" y="560133"/>
            <a:ext cx="9926400" cy="862000"/>
          </a:xfrm>
          <a:prstGeom prst="rect">
            <a:avLst/>
          </a:prstGeom>
        </p:spPr>
        <p:txBody>
          <a:bodyPr spcFirstLastPara="1" wrap="square" lIns="91425" tIns="91425" rIns="91425" bIns="91425" anchor="t" anchorCtr="0">
            <a:noAutofit/>
          </a:bodyPr>
          <a:lstStyle>
            <a:lvl1pPr lvl="0" algn="l"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grpSp>
        <p:nvGrpSpPr>
          <p:cNvPr id="110" name="Google Shape;110;p4"/>
          <p:cNvGrpSpPr/>
          <p:nvPr/>
        </p:nvGrpSpPr>
        <p:grpSpPr>
          <a:xfrm>
            <a:off x="10458772" y="302304"/>
            <a:ext cx="1831183" cy="1662655"/>
            <a:chOff x="7844079" y="226728"/>
            <a:chExt cx="1373387" cy="1246991"/>
          </a:xfrm>
        </p:grpSpPr>
        <p:sp>
          <p:nvSpPr>
            <p:cNvPr id="111" name="Google Shape;111;p4"/>
            <p:cNvSpPr/>
            <p:nvPr/>
          </p:nvSpPr>
          <p:spPr>
            <a:xfrm rot="-1688081">
              <a:off x="8295818" y="1015024"/>
              <a:ext cx="222185" cy="222398"/>
            </a:xfrm>
            <a:custGeom>
              <a:avLst/>
              <a:gdLst/>
              <a:ahLst/>
              <a:cxnLst/>
              <a:rect l="l" t="t" r="r" b="b"/>
              <a:pathLst>
                <a:path w="1118" h="1119" extrusionOk="0">
                  <a:moveTo>
                    <a:pt x="607" y="98"/>
                  </a:moveTo>
                  <a:cubicBezTo>
                    <a:pt x="607" y="147"/>
                    <a:pt x="632" y="219"/>
                    <a:pt x="632" y="268"/>
                  </a:cubicBezTo>
                  <a:cubicBezTo>
                    <a:pt x="656" y="317"/>
                    <a:pt x="656" y="389"/>
                    <a:pt x="680" y="438"/>
                  </a:cubicBezTo>
                  <a:cubicBezTo>
                    <a:pt x="705" y="438"/>
                    <a:pt x="729" y="462"/>
                    <a:pt x="826" y="487"/>
                  </a:cubicBezTo>
                  <a:lnTo>
                    <a:pt x="972" y="560"/>
                  </a:lnTo>
                  <a:cubicBezTo>
                    <a:pt x="899" y="584"/>
                    <a:pt x="802" y="632"/>
                    <a:pt x="705" y="657"/>
                  </a:cubicBezTo>
                  <a:cubicBezTo>
                    <a:pt x="705" y="657"/>
                    <a:pt x="705" y="657"/>
                    <a:pt x="680" y="681"/>
                  </a:cubicBezTo>
                  <a:cubicBezTo>
                    <a:pt x="656" y="802"/>
                    <a:pt x="583" y="924"/>
                    <a:pt x="559" y="972"/>
                  </a:cubicBezTo>
                  <a:cubicBezTo>
                    <a:pt x="535" y="924"/>
                    <a:pt x="486" y="802"/>
                    <a:pt x="462" y="681"/>
                  </a:cubicBezTo>
                  <a:cubicBezTo>
                    <a:pt x="462" y="657"/>
                    <a:pt x="437" y="657"/>
                    <a:pt x="413" y="632"/>
                  </a:cubicBezTo>
                  <a:cubicBezTo>
                    <a:pt x="316" y="632"/>
                    <a:pt x="194" y="584"/>
                    <a:pt x="122" y="584"/>
                  </a:cubicBezTo>
                  <a:cubicBezTo>
                    <a:pt x="219" y="511"/>
                    <a:pt x="340" y="462"/>
                    <a:pt x="462" y="414"/>
                  </a:cubicBezTo>
                  <a:cubicBezTo>
                    <a:pt x="462" y="414"/>
                    <a:pt x="462" y="389"/>
                    <a:pt x="486" y="389"/>
                  </a:cubicBezTo>
                  <a:cubicBezTo>
                    <a:pt x="510" y="292"/>
                    <a:pt x="559" y="195"/>
                    <a:pt x="607" y="98"/>
                  </a:cubicBezTo>
                  <a:close/>
                  <a:moveTo>
                    <a:pt x="607" y="1"/>
                  </a:moveTo>
                  <a:cubicBezTo>
                    <a:pt x="583" y="1"/>
                    <a:pt x="535" y="1"/>
                    <a:pt x="389" y="341"/>
                  </a:cubicBezTo>
                  <a:cubicBezTo>
                    <a:pt x="24" y="487"/>
                    <a:pt x="0" y="560"/>
                    <a:pt x="0" y="560"/>
                  </a:cubicBezTo>
                  <a:cubicBezTo>
                    <a:pt x="0" y="584"/>
                    <a:pt x="0" y="608"/>
                    <a:pt x="0" y="608"/>
                  </a:cubicBezTo>
                  <a:cubicBezTo>
                    <a:pt x="0" y="632"/>
                    <a:pt x="49" y="657"/>
                    <a:pt x="364" y="730"/>
                  </a:cubicBezTo>
                  <a:cubicBezTo>
                    <a:pt x="462" y="1118"/>
                    <a:pt x="510" y="1118"/>
                    <a:pt x="535" y="1118"/>
                  </a:cubicBezTo>
                  <a:lnTo>
                    <a:pt x="559" y="1118"/>
                  </a:lnTo>
                  <a:cubicBezTo>
                    <a:pt x="583" y="1118"/>
                    <a:pt x="607" y="1118"/>
                    <a:pt x="777" y="754"/>
                  </a:cubicBezTo>
                  <a:cubicBezTo>
                    <a:pt x="875" y="705"/>
                    <a:pt x="996" y="681"/>
                    <a:pt x="1093" y="608"/>
                  </a:cubicBezTo>
                  <a:cubicBezTo>
                    <a:pt x="1118" y="608"/>
                    <a:pt x="1118" y="584"/>
                    <a:pt x="1118" y="560"/>
                  </a:cubicBezTo>
                  <a:cubicBezTo>
                    <a:pt x="1118" y="511"/>
                    <a:pt x="1045" y="487"/>
                    <a:pt x="875" y="414"/>
                  </a:cubicBezTo>
                  <a:lnTo>
                    <a:pt x="753" y="389"/>
                  </a:lnTo>
                  <a:cubicBezTo>
                    <a:pt x="753" y="341"/>
                    <a:pt x="729" y="317"/>
                    <a:pt x="729" y="268"/>
                  </a:cubicBezTo>
                  <a:cubicBezTo>
                    <a:pt x="729" y="171"/>
                    <a:pt x="680" y="98"/>
                    <a:pt x="656" y="25"/>
                  </a:cubicBezTo>
                  <a:cubicBezTo>
                    <a:pt x="632" y="1"/>
                    <a:pt x="632" y="1"/>
                    <a:pt x="607"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2" name="Google Shape;112;p4"/>
            <p:cNvSpPr/>
            <p:nvPr/>
          </p:nvSpPr>
          <p:spPr>
            <a:xfrm rot="-1688081">
              <a:off x="8403840" y="292330"/>
              <a:ext cx="164354" cy="141707"/>
            </a:xfrm>
            <a:custGeom>
              <a:avLst/>
              <a:gdLst/>
              <a:ahLst/>
              <a:cxnLst/>
              <a:rect l="l" t="t" r="r" b="b"/>
              <a:pathLst>
                <a:path w="827" h="713" extrusionOk="0">
                  <a:moveTo>
                    <a:pt x="462" y="105"/>
                  </a:moveTo>
                  <a:cubicBezTo>
                    <a:pt x="802" y="105"/>
                    <a:pt x="802" y="615"/>
                    <a:pt x="462" y="615"/>
                  </a:cubicBezTo>
                  <a:cubicBezTo>
                    <a:pt x="317" y="591"/>
                    <a:pt x="219" y="494"/>
                    <a:pt x="219" y="348"/>
                  </a:cubicBezTo>
                  <a:cubicBezTo>
                    <a:pt x="219" y="202"/>
                    <a:pt x="341" y="105"/>
                    <a:pt x="462" y="105"/>
                  </a:cubicBezTo>
                  <a:close/>
                  <a:moveTo>
                    <a:pt x="481" y="1"/>
                  </a:moveTo>
                  <a:cubicBezTo>
                    <a:pt x="392" y="1"/>
                    <a:pt x="299" y="33"/>
                    <a:pt x="219" y="105"/>
                  </a:cubicBezTo>
                  <a:cubicBezTo>
                    <a:pt x="1" y="324"/>
                    <a:pt x="171" y="688"/>
                    <a:pt x="462" y="712"/>
                  </a:cubicBezTo>
                  <a:cubicBezTo>
                    <a:pt x="657" y="712"/>
                    <a:pt x="827" y="542"/>
                    <a:pt x="827" y="348"/>
                  </a:cubicBezTo>
                  <a:cubicBezTo>
                    <a:pt x="827" y="136"/>
                    <a:pt x="663" y="1"/>
                    <a:pt x="481"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3" name="Google Shape;113;p4"/>
            <p:cNvSpPr/>
            <p:nvPr/>
          </p:nvSpPr>
          <p:spPr>
            <a:xfrm rot="-1688081">
              <a:off x="7886315" y="509903"/>
              <a:ext cx="222384" cy="213454"/>
            </a:xfrm>
            <a:custGeom>
              <a:avLst/>
              <a:gdLst/>
              <a:ahLst/>
              <a:cxnLst/>
              <a:rect l="l" t="t" r="r" b="b"/>
              <a:pathLst>
                <a:path w="1119" h="1074" extrusionOk="0">
                  <a:moveTo>
                    <a:pt x="681" y="441"/>
                  </a:moveTo>
                  <a:cubicBezTo>
                    <a:pt x="681" y="441"/>
                    <a:pt x="681" y="441"/>
                    <a:pt x="681" y="466"/>
                  </a:cubicBezTo>
                  <a:cubicBezTo>
                    <a:pt x="681" y="466"/>
                    <a:pt x="657" y="490"/>
                    <a:pt x="584" y="490"/>
                  </a:cubicBezTo>
                  <a:cubicBezTo>
                    <a:pt x="608" y="466"/>
                    <a:pt x="632" y="441"/>
                    <a:pt x="657" y="441"/>
                  </a:cubicBezTo>
                  <a:close/>
                  <a:moveTo>
                    <a:pt x="384" y="97"/>
                  </a:moveTo>
                  <a:cubicBezTo>
                    <a:pt x="401" y="97"/>
                    <a:pt x="420" y="98"/>
                    <a:pt x="438" y="101"/>
                  </a:cubicBezTo>
                  <a:cubicBezTo>
                    <a:pt x="559" y="101"/>
                    <a:pt x="681" y="126"/>
                    <a:pt x="778" y="150"/>
                  </a:cubicBezTo>
                  <a:cubicBezTo>
                    <a:pt x="924" y="199"/>
                    <a:pt x="1021" y="369"/>
                    <a:pt x="972" y="514"/>
                  </a:cubicBezTo>
                  <a:cubicBezTo>
                    <a:pt x="924" y="733"/>
                    <a:pt x="705" y="976"/>
                    <a:pt x="559" y="976"/>
                  </a:cubicBezTo>
                  <a:lnTo>
                    <a:pt x="511" y="976"/>
                  </a:lnTo>
                  <a:cubicBezTo>
                    <a:pt x="414" y="879"/>
                    <a:pt x="438" y="733"/>
                    <a:pt x="511" y="612"/>
                  </a:cubicBezTo>
                  <a:cubicBezTo>
                    <a:pt x="608" y="587"/>
                    <a:pt x="754" y="563"/>
                    <a:pt x="778" y="490"/>
                  </a:cubicBezTo>
                  <a:cubicBezTo>
                    <a:pt x="802" y="441"/>
                    <a:pt x="778" y="393"/>
                    <a:pt x="754" y="369"/>
                  </a:cubicBezTo>
                  <a:cubicBezTo>
                    <a:pt x="730" y="344"/>
                    <a:pt x="705" y="344"/>
                    <a:pt x="681" y="344"/>
                  </a:cubicBezTo>
                  <a:cubicBezTo>
                    <a:pt x="608" y="344"/>
                    <a:pt x="535" y="417"/>
                    <a:pt x="462" y="514"/>
                  </a:cubicBezTo>
                  <a:cubicBezTo>
                    <a:pt x="441" y="519"/>
                    <a:pt x="419" y="521"/>
                    <a:pt x="398" y="521"/>
                  </a:cubicBezTo>
                  <a:cubicBezTo>
                    <a:pt x="299" y="521"/>
                    <a:pt x="202" y="477"/>
                    <a:pt x="122" y="417"/>
                  </a:cubicBezTo>
                  <a:cubicBezTo>
                    <a:pt x="98" y="369"/>
                    <a:pt x="98" y="344"/>
                    <a:pt x="122" y="296"/>
                  </a:cubicBezTo>
                  <a:cubicBezTo>
                    <a:pt x="165" y="168"/>
                    <a:pt x="263" y="97"/>
                    <a:pt x="384" y="97"/>
                  </a:cubicBezTo>
                  <a:close/>
                  <a:moveTo>
                    <a:pt x="386" y="1"/>
                  </a:moveTo>
                  <a:cubicBezTo>
                    <a:pt x="230" y="1"/>
                    <a:pt x="69" y="97"/>
                    <a:pt x="25" y="271"/>
                  </a:cubicBezTo>
                  <a:cubicBezTo>
                    <a:pt x="1" y="344"/>
                    <a:pt x="1" y="417"/>
                    <a:pt x="49" y="466"/>
                  </a:cubicBezTo>
                  <a:cubicBezTo>
                    <a:pt x="147" y="563"/>
                    <a:pt x="292" y="612"/>
                    <a:pt x="414" y="612"/>
                  </a:cubicBezTo>
                  <a:cubicBezTo>
                    <a:pt x="341" y="733"/>
                    <a:pt x="341" y="927"/>
                    <a:pt x="462" y="1049"/>
                  </a:cubicBezTo>
                  <a:cubicBezTo>
                    <a:pt x="487" y="1073"/>
                    <a:pt x="511" y="1073"/>
                    <a:pt x="559" y="1073"/>
                  </a:cubicBezTo>
                  <a:cubicBezTo>
                    <a:pt x="754" y="1073"/>
                    <a:pt x="1021" y="782"/>
                    <a:pt x="1070" y="539"/>
                  </a:cubicBezTo>
                  <a:cubicBezTo>
                    <a:pt x="1118" y="320"/>
                    <a:pt x="997" y="126"/>
                    <a:pt x="827" y="77"/>
                  </a:cubicBezTo>
                  <a:cubicBezTo>
                    <a:pt x="705" y="29"/>
                    <a:pt x="584" y="4"/>
                    <a:pt x="438" y="4"/>
                  </a:cubicBezTo>
                  <a:cubicBezTo>
                    <a:pt x="421" y="2"/>
                    <a:pt x="403" y="1"/>
                    <a:pt x="386"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4" name="Google Shape;114;p4"/>
            <p:cNvSpPr/>
            <p:nvPr/>
          </p:nvSpPr>
          <p:spPr>
            <a:xfrm rot="-1688081">
              <a:off x="7968779" y="265401"/>
              <a:ext cx="217416" cy="213057"/>
            </a:xfrm>
            <a:custGeom>
              <a:avLst/>
              <a:gdLst/>
              <a:ahLst/>
              <a:cxnLst/>
              <a:rect l="l" t="t" r="r" b="b"/>
              <a:pathLst>
                <a:path w="1094" h="1072" extrusionOk="0">
                  <a:moveTo>
                    <a:pt x="484" y="620"/>
                  </a:moveTo>
                  <a:cubicBezTo>
                    <a:pt x="474" y="660"/>
                    <a:pt x="413" y="681"/>
                    <a:pt x="413" y="681"/>
                  </a:cubicBezTo>
                  <a:cubicBezTo>
                    <a:pt x="433" y="641"/>
                    <a:pt x="452" y="634"/>
                    <a:pt x="484" y="620"/>
                  </a:cubicBezTo>
                  <a:close/>
                  <a:moveTo>
                    <a:pt x="480" y="88"/>
                  </a:moveTo>
                  <a:cubicBezTo>
                    <a:pt x="512" y="88"/>
                    <a:pt x="542" y="105"/>
                    <a:pt x="559" y="122"/>
                  </a:cubicBezTo>
                  <a:cubicBezTo>
                    <a:pt x="607" y="243"/>
                    <a:pt x="607" y="365"/>
                    <a:pt x="559" y="486"/>
                  </a:cubicBezTo>
                  <a:cubicBezTo>
                    <a:pt x="462" y="486"/>
                    <a:pt x="389" y="535"/>
                    <a:pt x="340" y="608"/>
                  </a:cubicBezTo>
                  <a:cubicBezTo>
                    <a:pt x="316" y="632"/>
                    <a:pt x="316" y="681"/>
                    <a:pt x="340" y="681"/>
                  </a:cubicBezTo>
                  <a:cubicBezTo>
                    <a:pt x="365" y="729"/>
                    <a:pt x="389" y="753"/>
                    <a:pt x="437" y="753"/>
                  </a:cubicBezTo>
                  <a:cubicBezTo>
                    <a:pt x="535" y="753"/>
                    <a:pt x="607" y="632"/>
                    <a:pt x="632" y="559"/>
                  </a:cubicBezTo>
                  <a:lnTo>
                    <a:pt x="778" y="559"/>
                  </a:lnTo>
                  <a:cubicBezTo>
                    <a:pt x="790" y="555"/>
                    <a:pt x="804" y="553"/>
                    <a:pt x="818" y="553"/>
                  </a:cubicBezTo>
                  <a:cubicBezTo>
                    <a:pt x="883" y="553"/>
                    <a:pt x="956" y="596"/>
                    <a:pt x="996" y="656"/>
                  </a:cubicBezTo>
                  <a:cubicBezTo>
                    <a:pt x="996" y="681"/>
                    <a:pt x="996" y="729"/>
                    <a:pt x="972" y="753"/>
                  </a:cubicBezTo>
                  <a:cubicBezTo>
                    <a:pt x="850" y="899"/>
                    <a:pt x="656" y="972"/>
                    <a:pt x="462" y="972"/>
                  </a:cubicBezTo>
                  <a:cubicBezTo>
                    <a:pt x="449" y="974"/>
                    <a:pt x="437" y="975"/>
                    <a:pt x="424" y="975"/>
                  </a:cubicBezTo>
                  <a:cubicBezTo>
                    <a:pt x="268" y="975"/>
                    <a:pt x="122" y="838"/>
                    <a:pt x="122" y="681"/>
                  </a:cubicBezTo>
                  <a:cubicBezTo>
                    <a:pt x="97" y="511"/>
                    <a:pt x="146" y="316"/>
                    <a:pt x="243" y="170"/>
                  </a:cubicBezTo>
                  <a:cubicBezTo>
                    <a:pt x="292" y="122"/>
                    <a:pt x="365" y="98"/>
                    <a:pt x="437" y="98"/>
                  </a:cubicBezTo>
                  <a:cubicBezTo>
                    <a:pt x="452" y="90"/>
                    <a:pt x="466" y="88"/>
                    <a:pt x="480" y="88"/>
                  </a:cubicBezTo>
                  <a:close/>
                  <a:moveTo>
                    <a:pt x="437" y="0"/>
                  </a:moveTo>
                  <a:cubicBezTo>
                    <a:pt x="340" y="0"/>
                    <a:pt x="243" y="49"/>
                    <a:pt x="170" y="122"/>
                  </a:cubicBezTo>
                  <a:cubicBezTo>
                    <a:pt x="49" y="292"/>
                    <a:pt x="0" y="511"/>
                    <a:pt x="24" y="705"/>
                  </a:cubicBezTo>
                  <a:cubicBezTo>
                    <a:pt x="24" y="910"/>
                    <a:pt x="195" y="1072"/>
                    <a:pt x="396" y="1072"/>
                  </a:cubicBezTo>
                  <a:cubicBezTo>
                    <a:pt x="410" y="1072"/>
                    <a:pt x="423" y="1071"/>
                    <a:pt x="437" y="1069"/>
                  </a:cubicBezTo>
                  <a:cubicBezTo>
                    <a:pt x="656" y="1069"/>
                    <a:pt x="875" y="972"/>
                    <a:pt x="1045" y="826"/>
                  </a:cubicBezTo>
                  <a:cubicBezTo>
                    <a:pt x="1069" y="753"/>
                    <a:pt x="1093" y="705"/>
                    <a:pt x="1069" y="632"/>
                  </a:cubicBezTo>
                  <a:cubicBezTo>
                    <a:pt x="1006" y="548"/>
                    <a:pt x="906" y="482"/>
                    <a:pt x="801" y="482"/>
                  </a:cubicBezTo>
                  <a:cubicBezTo>
                    <a:pt x="785" y="482"/>
                    <a:pt x="769" y="483"/>
                    <a:pt x="753" y="486"/>
                  </a:cubicBezTo>
                  <a:lnTo>
                    <a:pt x="656" y="486"/>
                  </a:lnTo>
                  <a:cubicBezTo>
                    <a:pt x="705" y="365"/>
                    <a:pt x="680" y="219"/>
                    <a:pt x="632" y="98"/>
                  </a:cubicBezTo>
                  <a:cubicBezTo>
                    <a:pt x="583" y="49"/>
                    <a:pt x="510" y="0"/>
                    <a:pt x="437"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5" name="Google Shape;115;p4"/>
            <p:cNvSpPr/>
            <p:nvPr/>
          </p:nvSpPr>
          <p:spPr>
            <a:xfrm rot="-1688081">
              <a:off x="8097363" y="456906"/>
              <a:ext cx="198138" cy="172512"/>
            </a:xfrm>
            <a:custGeom>
              <a:avLst/>
              <a:gdLst/>
              <a:ahLst/>
              <a:cxnLst/>
              <a:rect l="l" t="t" r="r" b="b"/>
              <a:pathLst>
                <a:path w="997" h="868" extrusionOk="0">
                  <a:moveTo>
                    <a:pt x="405" y="1"/>
                  </a:moveTo>
                  <a:cubicBezTo>
                    <a:pt x="214" y="1"/>
                    <a:pt x="67" y="97"/>
                    <a:pt x="49" y="168"/>
                  </a:cubicBezTo>
                  <a:cubicBezTo>
                    <a:pt x="0" y="363"/>
                    <a:pt x="49" y="557"/>
                    <a:pt x="195" y="703"/>
                  </a:cubicBezTo>
                  <a:cubicBezTo>
                    <a:pt x="350" y="801"/>
                    <a:pt x="529" y="867"/>
                    <a:pt x="667" y="867"/>
                  </a:cubicBezTo>
                  <a:cubicBezTo>
                    <a:pt x="767" y="867"/>
                    <a:pt x="844" y="833"/>
                    <a:pt x="875" y="751"/>
                  </a:cubicBezTo>
                  <a:cubicBezTo>
                    <a:pt x="996" y="484"/>
                    <a:pt x="875" y="168"/>
                    <a:pt x="632" y="47"/>
                  </a:cubicBezTo>
                  <a:cubicBezTo>
                    <a:pt x="553" y="14"/>
                    <a:pt x="476" y="1"/>
                    <a:pt x="405"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6" name="Google Shape;116;p4"/>
            <p:cNvSpPr/>
            <p:nvPr/>
          </p:nvSpPr>
          <p:spPr>
            <a:xfrm rot="-1688081">
              <a:off x="8096253" y="485759"/>
              <a:ext cx="92014" cy="96790"/>
            </a:xfrm>
            <a:custGeom>
              <a:avLst/>
              <a:gdLst/>
              <a:ahLst/>
              <a:cxnLst/>
              <a:rect l="l" t="t" r="r" b="b"/>
              <a:pathLst>
                <a:path w="463" h="487" extrusionOk="0">
                  <a:moveTo>
                    <a:pt x="462" y="0"/>
                  </a:moveTo>
                  <a:lnTo>
                    <a:pt x="1" y="486"/>
                  </a:lnTo>
                  <a:cubicBezTo>
                    <a:pt x="1" y="486"/>
                    <a:pt x="438" y="98"/>
                    <a:pt x="462"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7" name="Google Shape;117;p4"/>
            <p:cNvSpPr/>
            <p:nvPr/>
          </p:nvSpPr>
          <p:spPr>
            <a:xfrm rot="-1688081">
              <a:off x="8086573" y="475658"/>
              <a:ext cx="111093" cy="116466"/>
            </a:xfrm>
            <a:custGeom>
              <a:avLst/>
              <a:gdLst/>
              <a:ahLst/>
              <a:cxnLst/>
              <a:rect l="l" t="t" r="r" b="b"/>
              <a:pathLst>
                <a:path w="559" h="586" extrusionOk="0">
                  <a:moveTo>
                    <a:pt x="504" y="1"/>
                  </a:moveTo>
                  <a:cubicBezTo>
                    <a:pt x="487" y="1"/>
                    <a:pt x="471" y="9"/>
                    <a:pt x="462" y="27"/>
                  </a:cubicBezTo>
                  <a:cubicBezTo>
                    <a:pt x="340" y="197"/>
                    <a:pt x="195" y="367"/>
                    <a:pt x="25" y="489"/>
                  </a:cubicBezTo>
                  <a:cubicBezTo>
                    <a:pt x="0" y="513"/>
                    <a:pt x="0" y="537"/>
                    <a:pt x="25" y="562"/>
                  </a:cubicBezTo>
                  <a:cubicBezTo>
                    <a:pt x="25" y="562"/>
                    <a:pt x="49" y="562"/>
                    <a:pt x="49" y="586"/>
                  </a:cubicBezTo>
                  <a:cubicBezTo>
                    <a:pt x="73" y="562"/>
                    <a:pt x="73" y="562"/>
                    <a:pt x="73" y="562"/>
                  </a:cubicBezTo>
                  <a:cubicBezTo>
                    <a:pt x="267" y="416"/>
                    <a:pt x="413" y="246"/>
                    <a:pt x="559" y="51"/>
                  </a:cubicBezTo>
                  <a:cubicBezTo>
                    <a:pt x="559" y="21"/>
                    <a:pt x="531" y="1"/>
                    <a:pt x="504"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8" name="Google Shape;118;p4"/>
            <p:cNvSpPr/>
            <p:nvPr/>
          </p:nvSpPr>
          <p:spPr>
            <a:xfrm rot="-1688081">
              <a:off x="8145749" y="485303"/>
              <a:ext cx="101553" cy="116068"/>
            </a:xfrm>
            <a:custGeom>
              <a:avLst/>
              <a:gdLst/>
              <a:ahLst/>
              <a:cxnLst/>
              <a:rect l="l" t="t" r="r" b="b"/>
              <a:pathLst>
                <a:path w="511" h="584" extrusionOk="0">
                  <a:moveTo>
                    <a:pt x="510" y="1"/>
                  </a:moveTo>
                  <a:lnTo>
                    <a:pt x="0" y="584"/>
                  </a:lnTo>
                  <a:cubicBezTo>
                    <a:pt x="194" y="390"/>
                    <a:pt x="365" y="195"/>
                    <a:pt x="510"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9" name="Google Shape;119;p4"/>
            <p:cNvSpPr/>
            <p:nvPr/>
          </p:nvSpPr>
          <p:spPr>
            <a:xfrm rot="-1688081">
              <a:off x="8132238" y="479541"/>
              <a:ext cx="125600" cy="132564"/>
            </a:xfrm>
            <a:custGeom>
              <a:avLst/>
              <a:gdLst/>
              <a:ahLst/>
              <a:cxnLst/>
              <a:rect l="l" t="t" r="r" b="b"/>
              <a:pathLst>
                <a:path w="632" h="667" extrusionOk="0">
                  <a:moveTo>
                    <a:pt x="563" y="1"/>
                  </a:moveTo>
                  <a:cubicBezTo>
                    <a:pt x="547" y="1"/>
                    <a:pt x="535" y="18"/>
                    <a:pt x="535" y="35"/>
                  </a:cubicBezTo>
                  <a:cubicBezTo>
                    <a:pt x="389" y="254"/>
                    <a:pt x="219" y="448"/>
                    <a:pt x="25" y="594"/>
                  </a:cubicBezTo>
                  <a:cubicBezTo>
                    <a:pt x="0" y="618"/>
                    <a:pt x="0" y="642"/>
                    <a:pt x="25" y="667"/>
                  </a:cubicBezTo>
                  <a:lnTo>
                    <a:pt x="97" y="667"/>
                  </a:lnTo>
                  <a:cubicBezTo>
                    <a:pt x="292" y="496"/>
                    <a:pt x="486" y="278"/>
                    <a:pt x="632" y="59"/>
                  </a:cubicBezTo>
                  <a:cubicBezTo>
                    <a:pt x="632" y="35"/>
                    <a:pt x="608" y="11"/>
                    <a:pt x="583" y="11"/>
                  </a:cubicBezTo>
                  <a:cubicBezTo>
                    <a:pt x="576" y="3"/>
                    <a:pt x="569" y="1"/>
                    <a:pt x="563"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0" name="Google Shape;120;p4"/>
            <p:cNvSpPr/>
            <p:nvPr/>
          </p:nvSpPr>
          <p:spPr>
            <a:xfrm rot="-1688081">
              <a:off x="7848968" y="476562"/>
              <a:ext cx="144878" cy="57040"/>
            </a:xfrm>
            <a:custGeom>
              <a:avLst/>
              <a:gdLst/>
              <a:ahLst/>
              <a:cxnLst/>
              <a:rect l="l" t="t" r="r" b="b"/>
              <a:pathLst>
                <a:path w="729" h="287" extrusionOk="0">
                  <a:moveTo>
                    <a:pt x="254" y="0"/>
                  </a:moveTo>
                  <a:cubicBezTo>
                    <a:pt x="184" y="0"/>
                    <a:pt x="114" y="14"/>
                    <a:pt x="49" y="43"/>
                  </a:cubicBezTo>
                  <a:cubicBezTo>
                    <a:pt x="0" y="68"/>
                    <a:pt x="25" y="140"/>
                    <a:pt x="73" y="140"/>
                  </a:cubicBezTo>
                  <a:cubicBezTo>
                    <a:pt x="133" y="118"/>
                    <a:pt x="196" y="107"/>
                    <a:pt x="258" y="107"/>
                  </a:cubicBezTo>
                  <a:cubicBezTo>
                    <a:pt x="396" y="107"/>
                    <a:pt x="531" y="161"/>
                    <a:pt x="632" y="262"/>
                  </a:cubicBezTo>
                  <a:cubicBezTo>
                    <a:pt x="656" y="286"/>
                    <a:pt x="656" y="286"/>
                    <a:pt x="680" y="286"/>
                  </a:cubicBezTo>
                  <a:lnTo>
                    <a:pt x="705" y="286"/>
                  </a:lnTo>
                  <a:cubicBezTo>
                    <a:pt x="729" y="262"/>
                    <a:pt x="729" y="213"/>
                    <a:pt x="705" y="213"/>
                  </a:cubicBezTo>
                  <a:cubicBezTo>
                    <a:pt x="585" y="77"/>
                    <a:pt x="418" y="0"/>
                    <a:pt x="254"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1" name="Google Shape;121;p4"/>
            <p:cNvSpPr/>
            <p:nvPr/>
          </p:nvSpPr>
          <p:spPr>
            <a:xfrm rot="-1688081">
              <a:off x="8202326" y="503855"/>
              <a:ext cx="77308" cy="91821"/>
            </a:xfrm>
            <a:custGeom>
              <a:avLst/>
              <a:gdLst/>
              <a:ahLst/>
              <a:cxnLst/>
              <a:rect l="l" t="t" r="r" b="b"/>
              <a:pathLst>
                <a:path w="389" h="462" extrusionOk="0">
                  <a:moveTo>
                    <a:pt x="389" y="0"/>
                  </a:moveTo>
                  <a:lnTo>
                    <a:pt x="0" y="462"/>
                  </a:lnTo>
                  <a:cubicBezTo>
                    <a:pt x="0" y="462"/>
                    <a:pt x="364" y="146"/>
                    <a:pt x="389"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2" name="Google Shape;122;p4"/>
            <p:cNvSpPr/>
            <p:nvPr/>
          </p:nvSpPr>
          <p:spPr>
            <a:xfrm rot="-1688081">
              <a:off x="8187819" y="494119"/>
              <a:ext cx="101553" cy="112491"/>
            </a:xfrm>
            <a:custGeom>
              <a:avLst/>
              <a:gdLst/>
              <a:ahLst/>
              <a:cxnLst/>
              <a:rect l="l" t="t" r="r" b="b"/>
              <a:pathLst>
                <a:path w="511" h="566" extrusionOk="0">
                  <a:moveTo>
                    <a:pt x="462" y="1"/>
                  </a:moveTo>
                  <a:cubicBezTo>
                    <a:pt x="444" y="1"/>
                    <a:pt x="425" y="19"/>
                    <a:pt x="413" y="55"/>
                  </a:cubicBezTo>
                  <a:cubicBezTo>
                    <a:pt x="389" y="152"/>
                    <a:pt x="170" y="371"/>
                    <a:pt x="24" y="468"/>
                  </a:cubicBezTo>
                  <a:cubicBezTo>
                    <a:pt x="0" y="493"/>
                    <a:pt x="0" y="517"/>
                    <a:pt x="24" y="541"/>
                  </a:cubicBezTo>
                  <a:cubicBezTo>
                    <a:pt x="24" y="541"/>
                    <a:pt x="49" y="565"/>
                    <a:pt x="73" y="565"/>
                  </a:cubicBezTo>
                  <a:cubicBezTo>
                    <a:pt x="73" y="565"/>
                    <a:pt x="73" y="541"/>
                    <a:pt x="73" y="541"/>
                  </a:cubicBezTo>
                  <a:cubicBezTo>
                    <a:pt x="122" y="493"/>
                    <a:pt x="486" y="225"/>
                    <a:pt x="510" y="55"/>
                  </a:cubicBezTo>
                  <a:cubicBezTo>
                    <a:pt x="498" y="19"/>
                    <a:pt x="480" y="1"/>
                    <a:pt x="462"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3" name="Google Shape;123;p4"/>
            <p:cNvSpPr/>
            <p:nvPr/>
          </p:nvSpPr>
          <p:spPr>
            <a:xfrm rot="-1688081">
              <a:off x="7905638" y="365861"/>
              <a:ext cx="77507" cy="138924"/>
            </a:xfrm>
            <a:custGeom>
              <a:avLst/>
              <a:gdLst/>
              <a:ahLst/>
              <a:cxnLst/>
              <a:rect l="l" t="t" r="r" b="b"/>
              <a:pathLst>
                <a:path w="390" h="699" extrusionOk="0">
                  <a:moveTo>
                    <a:pt x="158" y="0"/>
                  </a:moveTo>
                  <a:cubicBezTo>
                    <a:pt x="146" y="0"/>
                    <a:pt x="134" y="6"/>
                    <a:pt x="122" y="18"/>
                  </a:cubicBezTo>
                  <a:cubicBezTo>
                    <a:pt x="0" y="237"/>
                    <a:pt x="98" y="529"/>
                    <a:pt x="292" y="699"/>
                  </a:cubicBezTo>
                  <a:lnTo>
                    <a:pt x="365" y="699"/>
                  </a:lnTo>
                  <a:cubicBezTo>
                    <a:pt x="389" y="674"/>
                    <a:pt x="389" y="650"/>
                    <a:pt x="365" y="626"/>
                  </a:cubicBezTo>
                  <a:cubicBezTo>
                    <a:pt x="171" y="504"/>
                    <a:pt x="122" y="261"/>
                    <a:pt x="195" y="67"/>
                  </a:cubicBezTo>
                  <a:cubicBezTo>
                    <a:pt x="219" y="43"/>
                    <a:pt x="219" y="18"/>
                    <a:pt x="195" y="18"/>
                  </a:cubicBezTo>
                  <a:cubicBezTo>
                    <a:pt x="183" y="6"/>
                    <a:pt x="171" y="0"/>
                    <a:pt x="158"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4" name="Google Shape;124;p4"/>
            <p:cNvSpPr/>
            <p:nvPr/>
          </p:nvSpPr>
          <p:spPr>
            <a:xfrm rot="-1688081">
              <a:off x="8626261" y="406849"/>
              <a:ext cx="367262" cy="1041832"/>
            </a:xfrm>
            <a:custGeom>
              <a:avLst/>
              <a:gdLst/>
              <a:ahLst/>
              <a:cxnLst/>
              <a:rect l="l" t="t" r="r" b="b"/>
              <a:pathLst>
                <a:path w="1848" h="5242" extrusionOk="0">
                  <a:moveTo>
                    <a:pt x="156" y="1"/>
                  </a:moveTo>
                  <a:cubicBezTo>
                    <a:pt x="122" y="1"/>
                    <a:pt x="86" y="7"/>
                    <a:pt x="49" y="19"/>
                  </a:cubicBezTo>
                  <a:cubicBezTo>
                    <a:pt x="25" y="19"/>
                    <a:pt x="1" y="43"/>
                    <a:pt x="1" y="68"/>
                  </a:cubicBezTo>
                  <a:cubicBezTo>
                    <a:pt x="25" y="92"/>
                    <a:pt x="25" y="116"/>
                    <a:pt x="49" y="116"/>
                  </a:cubicBezTo>
                  <a:lnTo>
                    <a:pt x="74" y="92"/>
                  </a:lnTo>
                  <a:lnTo>
                    <a:pt x="244" y="92"/>
                  </a:lnTo>
                  <a:cubicBezTo>
                    <a:pt x="251" y="99"/>
                    <a:pt x="258" y="102"/>
                    <a:pt x="265" y="102"/>
                  </a:cubicBezTo>
                  <a:cubicBezTo>
                    <a:pt x="280" y="102"/>
                    <a:pt x="292" y="85"/>
                    <a:pt x="292" y="68"/>
                  </a:cubicBezTo>
                  <a:cubicBezTo>
                    <a:pt x="292" y="43"/>
                    <a:pt x="268" y="19"/>
                    <a:pt x="244" y="19"/>
                  </a:cubicBezTo>
                  <a:cubicBezTo>
                    <a:pt x="220" y="7"/>
                    <a:pt x="189" y="1"/>
                    <a:pt x="156" y="1"/>
                  </a:cubicBezTo>
                  <a:close/>
                  <a:moveTo>
                    <a:pt x="438" y="43"/>
                  </a:moveTo>
                  <a:cubicBezTo>
                    <a:pt x="414" y="43"/>
                    <a:pt x="390" y="68"/>
                    <a:pt x="390" y="92"/>
                  </a:cubicBezTo>
                  <a:cubicBezTo>
                    <a:pt x="390" y="116"/>
                    <a:pt x="390" y="141"/>
                    <a:pt x="414" y="141"/>
                  </a:cubicBezTo>
                  <a:cubicBezTo>
                    <a:pt x="487" y="165"/>
                    <a:pt x="535" y="165"/>
                    <a:pt x="584" y="189"/>
                  </a:cubicBezTo>
                  <a:lnTo>
                    <a:pt x="608" y="189"/>
                  </a:lnTo>
                  <a:cubicBezTo>
                    <a:pt x="632" y="189"/>
                    <a:pt x="632" y="189"/>
                    <a:pt x="657" y="165"/>
                  </a:cubicBezTo>
                  <a:cubicBezTo>
                    <a:pt x="657" y="141"/>
                    <a:pt x="657" y="116"/>
                    <a:pt x="632" y="116"/>
                  </a:cubicBezTo>
                  <a:cubicBezTo>
                    <a:pt x="560" y="92"/>
                    <a:pt x="511" y="68"/>
                    <a:pt x="438" y="43"/>
                  </a:cubicBezTo>
                  <a:close/>
                  <a:moveTo>
                    <a:pt x="778" y="195"/>
                  </a:moveTo>
                  <a:cubicBezTo>
                    <a:pt x="766" y="195"/>
                    <a:pt x="754" y="201"/>
                    <a:pt x="754" y="213"/>
                  </a:cubicBezTo>
                  <a:cubicBezTo>
                    <a:pt x="730" y="238"/>
                    <a:pt x="730" y="262"/>
                    <a:pt x="754" y="286"/>
                  </a:cubicBezTo>
                  <a:cubicBezTo>
                    <a:pt x="803" y="311"/>
                    <a:pt x="851" y="359"/>
                    <a:pt x="875" y="384"/>
                  </a:cubicBezTo>
                  <a:cubicBezTo>
                    <a:pt x="900" y="408"/>
                    <a:pt x="900" y="408"/>
                    <a:pt x="924" y="408"/>
                  </a:cubicBezTo>
                  <a:lnTo>
                    <a:pt x="973" y="408"/>
                  </a:lnTo>
                  <a:cubicBezTo>
                    <a:pt x="973" y="384"/>
                    <a:pt x="973" y="359"/>
                    <a:pt x="973" y="335"/>
                  </a:cubicBezTo>
                  <a:cubicBezTo>
                    <a:pt x="924" y="286"/>
                    <a:pt x="875" y="238"/>
                    <a:pt x="803" y="213"/>
                  </a:cubicBezTo>
                  <a:cubicBezTo>
                    <a:pt x="803" y="201"/>
                    <a:pt x="790" y="195"/>
                    <a:pt x="778" y="195"/>
                  </a:cubicBezTo>
                  <a:close/>
                  <a:moveTo>
                    <a:pt x="1033" y="438"/>
                  </a:moveTo>
                  <a:cubicBezTo>
                    <a:pt x="1021" y="438"/>
                    <a:pt x="1009" y="444"/>
                    <a:pt x="997" y="456"/>
                  </a:cubicBezTo>
                  <a:cubicBezTo>
                    <a:pt x="973" y="456"/>
                    <a:pt x="973" y="505"/>
                    <a:pt x="997" y="529"/>
                  </a:cubicBezTo>
                  <a:cubicBezTo>
                    <a:pt x="1021" y="578"/>
                    <a:pt x="1045" y="626"/>
                    <a:pt x="1070" y="675"/>
                  </a:cubicBezTo>
                  <a:cubicBezTo>
                    <a:pt x="1070" y="699"/>
                    <a:pt x="1094" y="724"/>
                    <a:pt x="1118" y="724"/>
                  </a:cubicBezTo>
                  <a:lnTo>
                    <a:pt x="1118" y="699"/>
                  </a:lnTo>
                  <a:cubicBezTo>
                    <a:pt x="1143" y="675"/>
                    <a:pt x="1167" y="651"/>
                    <a:pt x="1143" y="626"/>
                  </a:cubicBezTo>
                  <a:cubicBezTo>
                    <a:pt x="1118" y="578"/>
                    <a:pt x="1094" y="505"/>
                    <a:pt x="1070" y="456"/>
                  </a:cubicBezTo>
                  <a:cubicBezTo>
                    <a:pt x="1058" y="444"/>
                    <a:pt x="1045" y="438"/>
                    <a:pt x="1033" y="438"/>
                  </a:cubicBezTo>
                  <a:close/>
                  <a:moveTo>
                    <a:pt x="1143" y="796"/>
                  </a:moveTo>
                  <a:cubicBezTo>
                    <a:pt x="1118" y="821"/>
                    <a:pt x="1118" y="845"/>
                    <a:pt x="1118" y="869"/>
                  </a:cubicBezTo>
                  <a:cubicBezTo>
                    <a:pt x="1118" y="918"/>
                    <a:pt x="1143" y="991"/>
                    <a:pt x="1143" y="991"/>
                  </a:cubicBezTo>
                  <a:lnTo>
                    <a:pt x="1143" y="1039"/>
                  </a:lnTo>
                  <a:cubicBezTo>
                    <a:pt x="1143" y="1064"/>
                    <a:pt x="1167" y="1088"/>
                    <a:pt x="1191" y="1088"/>
                  </a:cubicBezTo>
                  <a:cubicBezTo>
                    <a:pt x="1215" y="1088"/>
                    <a:pt x="1240" y="1064"/>
                    <a:pt x="1240" y="1039"/>
                  </a:cubicBezTo>
                  <a:cubicBezTo>
                    <a:pt x="1240" y="1015"/>
                    <a:pt x="1240" y="1015"/>
                    <a:pt x="1240" y="991"/>
                  </a:cubicBezTo>
                  <a:cubicBezTo>
                    <a:pt x="1215" y="942"/>
                    <a:pt x="1215" y="894"/>
                    <a:pt x="1215" y="845"/>
                  </a:cubicBezTo>
                  <a:cubicBezTo>
                    <a:pt x="1191" y="821"/>
                    <a:pt x="1167" y="796"/>
                    <a:pt x="1143" y="796"/>
                  </a:cubicBezTo>
                  <a:close/>
                  <a:moveTo>
                    <a:pt x="1191" y="1185"/>
                  </a:moveTo>
                  <a:cubicBezTo>
                    <a:pt x="1167" y="1185"/>
                    <a:pt x="1143" y="1209"/>
                    <a:pt x="1143" y="1234"/>
                  </a:cubicBezTo>
                  <a:cubicBezTo>
                    <a:pt x="1143" y="1282"/>
                    <a:pt x="1143" y="1355"/>
                    <a:pt x="1118" y="1404"/>
                  </a:cubicBezTo>
                  <a:cubicBezTo>
                    <a:pt x="1118" y="1428"/>
                    <a:pt x="1143" y="1452"/>
                    <a:pt x="1167" y="1452"/>
                  </a:cubicBezTo>
                  <a:cubicBezTo>
                    <a:pt x="1191" y="1452"/>
                    <a:pt x="1215" y="1452"/>
                    <a:pt x="1215" y="1428"/>
                  </a:cubicBezTo>
                  <a:cubicBezTo>
                    <a:pt x="1215" y="1355"/>
                    <a:pt x="1240" y="1307"/>
                    <a:pt x="1240" y="1234"/>
                  </a:cubicBezTo>
                  <a:cubicBezTo>
                    <a:pt x="1240" y="1209"/>
                    <a:pt x="1215" y="1185"/>
                    <a:pt x="1191" y="1185"/>
                  </a:cubicBezTo>
                  <a:close/>
                  <a:moveTo>
                    <a:pt x="1107" y="1549"/>
                  </a:moveTo>
                  <a:cubicBezTo>
                    <a:pt x="1093" y="1549"/>
                    <a:pt x="1078" y="1557"/>
                    <a:pt x="1070" y="1574"/>
                  </a:cubicBezTo>
                  <a:cubicBezTo>
                    <a:pt x="1045" y="1622"/>
                    <a:pt x="997" y="1695"/>
                    <a:pt x="973" y="1744"/>
                  </a:cubicBezTo>
                  <a:cubicBezTo>
                    <a:pt x="948" y="1744"/>
                    <a:pt x="948" y="1792"/>
                    <a:pt x="973" y="1792"/>
                  </a:cubicBezTo>
                  <a:lnTo>
                    <a:pt x="1045" y="1792"/>
                  </a:lnTo>
                  <a:cubicBezTo>
                    <a:pt x="1094" y="1744"/>
                    <a:pt x="1118" y="1671"/>
                    <a:pt x="1143" y="1622"/>
                  </a:cubicBezTo>
                  <a:cubicBezTo>
                    <a:pt x="1158" y="1575"/>
                    <a:pt x="1133" y="1549"/>
                    <a:pt x="1107" y="1549"/>
                  </a:cubicBezTo>
                  <a:close/>
                  <a:moveTo>
                    <a:pt x="438" y="1792"/>
                  </a:moveTo>
                  <a:cubicBezTo>
                    <a:pt x="394" y="1792"/>
                    <a:pt x="390" y="1893"/>
                    <a:pt x="426" y="1893"/>
                  </a:cubicBezTo>
                  <a:cubicBezTo>
                    <a:pt x="430" y="1893"/>
                    <a:pt x="434" y="1892"/>
                    <a:pt x="438" y="1890"/>
                  </a:cubicBezTo>
                  <a:lnTo>
                    <a:pt x="632" y="1890"/>
                  </a:lnTo>
                  <a:cubicBezTo>
                    <a:pt x="657" y="1890"/>
                    <a:pt x="681" y="1890"/>
                    <a:pt x="681" y="1841"/>
                  </a:cubicBezTo>
                  <a:cubicBezTo>
                    <a:pt x="681" y="1817"/>
                    <a:pt x="657" y="1817"/>
                    <a:pt x="632" y="1792"/>
                  </a:cubicBezTo>
                  <a:close/>
                  <a:moveTo>
                    <a:pt x="244" y="1841"/>
                  </a:moveTo>
                  <a:cubicBezTo>
                    <a:pt x="171" y="1865"/>
                    <a:pt x="98" y="1914"/>
                    <a:pt x="74" y="1963"/>
                  </a:cubicBezTo>
                  <a:cubicBezTo>
                    <a:pt x="49" y="1987"/>
                    <a:pt x="49" y="2011"/>
                    <a:pt x="74" y="2011"/>
                  </a:cubicBezTo>
                  <a:cubicBezTo>
                    <a:pt x="74" y="2023"/>
                    <a:pt x="74" y="2029"/>
                    <a:pt x="77" y="2029"/>
                  </a:cubicBezTo>
                  <a:cubicBezTo>
                    <a:pt x="80" y="2029"/>
                    <a:pt x="86" y="2023"/>
                    <a:pt x="98" y="2011"/>
                  </a:cubicBezTo>
                  <a:cubicBezTo>
                    <a:pt x="98" y="2023"/>
                    <a:pt x="104" y="2029"/>
                    <a:pt x="110" y="2029"/>
                  </a:cubicBezTo>
                  <a:cubicBezTo>
                    <a:pt x="116" y="2029"/>
                    <a:pt x="122" y="2023"/>
                    <a:pt x="122" y="2011"/>
                  </a:cubicBezTo>
                  <a:cubicBezTo>
                    <a:pt x="171" y="1987"/>
                    <a:pt x="220" y="1938"/>
                    <a:pt x="268" y="1938"/>
                  </a:cubicBezTo>
                  <a:cubicBezTo>
                    <a:pt x="292" y="1938"/>
                    <a:pt x="317" y="1914"/>
                    <a:pt x="292" y="1865"/>
                  </a:cubicBezTo>
                  <a:cubicBezTo>
                    <a:pt x="292" y="1841"/>
                    <a:pt x="268" y="1841"/>
                    <a:pt x="244" y="1841"/>
                  </a:cubicBezTo>
                  <a:close/>
                  <a:moveTo>
                    <a:pt x="803" y="1841"/>
                  </a:moveTo>
                  <a:cubicBezTo>
                    <a:pt x="778" y="1841"/>
                    <a:pt x="754" y="1841"/>
                    <a:pt x="754" y="1865"/>
                  </a:cubicBezTo>
                  <a:cubicBezTo>
                    <a:pt x="754" y="1890"/>
                    <a:pt x="754" y="1914"/>
                    <a:pt x="778" y="1938"/>
                  </a:cubicBezTo>
                  <a:lnTo>
                    <a:pt x="705" y="1987"/>
                  </a:lnTo>
                  <a:cubicBezTo>
                    <a:pt x="681" y="2011"/>
                    <a:pt x="681" y="2035"/>
                    <a:pt x="705" y="2060"/>
                  </a:cubicBezTo>
                  <a:lnTo>
                    <a:pt x="754" y="2060"/>
                  </a:lnTo>
                  <a:cubicBezTo>
                    <a:pt x="754" y="2060"/>
                    <a:pt x="754" y="2060"/>
                    <a:pt x="754" y="2035"/>
                  </a:cubicBezTo>
                  <a:cubicBezTo>
                    <a:pt x="803" y="2011"/>
                    <a:pt x="827" y="1987"/>
                    <a:pt x="875" y="1938"/>
                  </a:cubicBezTo>
                  <a:lnTo>
                    <a:pt x="948" y="1963"/>
                  </a:lnTo>
                  <a:cubicBezTo>
                    <a:pt x="955" y="1970"/>
                    <a:pt x="963" y="1973"/>
                    <a:pt x="970" y="1973"/>
                  </a:cubicBezTo>
                  <a:cubicBezTo>
                    <a:pt x="987" y="1973"/>
                    <a:pt x="1004" y="1955"/>
                    <a:pt x="1021" y="1938"/>
                  </a:cubicBezTo>
                  <a:cubicBezTo>
                    <a:pt x="1021" y="1914"/>
                    <a:pt x="997" y="1890"/>
                    <a:pt x="997" y="1890"/>
                  </a:cubicBezTo>
                  <a:lnTo>
                    <a:pt x="900" y="1841"/>
                  </a:lnTo>
                  <a:close/>
                  <a:moveTo>
                    <a:pt x="1143" y="1993"/>
                  </a:moveTo>
                  <a:cubicBezTo>
                    <a:pt x="1130" y="1993"/>
                    <a:pt x="1118" y="1999"/>
                    <a:pt x="1118" y="2011"/>
                  </a:cubicBezTo>
                  <a:cubicBezTo>
                    <a:pt x="1094" y="2035"/>
                    <a:pt x="1094" y="2060"/>
                    <a:pt x="1118" y="2084"/>
                  </a:cubicBezTo>
                  <a:cubicBezTo>
                    <a:pt x="1167" y="2108"/>
                    <a:pt x="1191" y="2157"/>
                    <a:pt x="1240" y="2205"/>
                  </a:cubicBezTo>
                  <a:cubicBezTo>
                    <a:pt x="1240" y="2205"/>
                    <a:pt x="1264" y="2205"/>
                    <a:pt x="1264" y="2230"/>
                  </a:cubicBezTo>
                  <a:lnTo>
                    <a:pt x="1313" y="2230"/>
                  </a:lnTo>
                  <a:cubicBezTo>
                    <a:pt x="1337" y="2205"/>
                    <a:pt x="1337" y="2181"/>
                    <a:pt x="1313" y="2157"/>
                  </a:cubicBezTo>
                  <a:cubicBezTo>
                    <a:pt x="1264" y="2108"/>
                    <a:pt x="1215" y="2060"/>
                    <a:pt x="1167" y="2011"/>
                  </a:cubicBezTo>
                  <a:cubicBezTo>
                    <a:pt x="1167" y="1999"/>
                    <a:pt x="1155" y="1993"/>
                    <a:pt x="1143" y="1993"/>
                  </a:cubicBezTo>
                  <a:close/>
                  <a:moveTo>
                    <a:pt x="585" y="2074"/>
                  </a:moveTo>
                  <a:cubicBezTo>
                    <a:pt x="576" y="2074"/>
                    <a:pt x="567" y="2077"/>
                    <a:pt x="560" y="2084"/>
                  </a:cubicBezTo>
                  <a:cubicBezTo>
                    <a:pt x="511" y="2108"/>
                    <a:pt x="462" y="2133"/>
                    <a:pt x="414" y="2157"/>
                  </a:cubicBezTo>
                  <a:cubicBezTo>
                    <a:pt x="365" y="2157"/>
                    <a:pt x="365" y="2230"/>
                    <a:pt x="414" y="2254"/>
                  </a:cubicBezTo>
                  <a:lnTo>
                    <a:pt x="438" y="2230"/>
                  </a:lnTo>
                  <a:cubicBezTo>
                    <a:pt x="487" y="2205"/>
                    <a:pt x="560" y="2181"/>
                    <a:pt x="608" y="2157"/>
                  </a:cubicBezTo>
                  <a:cubicBezTo>
                    <a:pt x="632" y="2157"/>
                    <a:pt x="632" y="2133"/>
                    <a:pt x="632" y="2108"/>
                  </a:cubicBezTo>
                  <a:cubicBezTo>
                    <a:pt x="632" y="2091"/>
                    <a:pt x="608" y="2074"/>
                    <a:pt x="585" y="2074"/>
                  </a:cubicBezTo>
                  <a:close/>
                  <a:moveTo>
                    <a:pt x="49" y="2108"/>
                  </a:moveTo>
                  <a:cubicBezTo>
                    <a:pt x="25" y="2133"/>
                    <a:pt x="1" y="2157"/>
                    <a:pt x="25" y="2181"/>
                  </a:cubicBezTo>
                  <a:cubicBezTo>
                    <a:pt x="74" y="2230"/>
                    <a:pt x="147" y="2278"/>
                    <a:pt x="220" y="2278"/>
                  </a:cubicBezTo>
                  <a:lnTo>
                    <a:pt x="244" y="2278"/>
                  </a:lnTo>
                  <a:cubicBezTo>
                    <a:pt x="244" y="2278"/>
                    <a:pt x="268" y="2254"/>
                    <a:pt x="268" y="2230"/>
                  </a:cubicBezTo>
                  <a:cubicBezTo>
                    <a:pt x="268" y="2205"/>
                    <a:pt x="244" y="2181"/>
                    <a:pt x="220" y="2181"/>
                  </a:cubicBezTo>
                  <a:cubicBezTo>
                    <a:pt x="195" y="2181"/>
                    <a:pt x="122" y="2181"/>
                    <a:pt x="98" y="2133"/>
                  </a:cubicBezTo>
                  <a:cubicBezTo>
                    <a:pt x="98" y="2108"/>
                    <a:pt x="74" y="2108"/>
                    <a:pt x="49" y="2108"/>
                  </a:cubicBezTo>
                  <a:close/>
                  <a:moveTo>
                    <a:pt x="1361" y="2278"/>
                  </a:moveTo>
                  <a:cubicBezTo>
                    <a:pt x="1337" y="2303"/>
                    <a:pt x="1313" y="2327"/>
                    <a:pt x="1337" y="2351"/>
                  </a:cubicBezTo>
                  <a:cubicBezTo>
                    <a:pt x="1337" y="2400"/>
                    <a:pt x="1361" y="2448"/>
                    <a:pt x="1361" y="2521"/>
                  </a:cubicBezTo>
                  <a:cubicBezTo>
                    <a:pt x="1361" y="2546"/>
                    <a:pt x="1386" y="2570"/>
                    <a:pt x="1410" y="2570"/>
                  </a:cubicBezTo>
                  <a:cubicBezTo>
                    <a:pt x="1434" y="2570"/>
                    <a:pt x="1458" y="2546"/>
                    <a:pt x="1458" y="2521"/>
                  </a:cubicBezTo>
                  <a:cubicBezTo>
                    <a:pt x="1458" y="2448"/>
                    <a:pt x="1434" y="2375"/>
                    <a:pt x="1410" y="2327"/>
                  </a:cubicBezTo>
                  <a:cubicBezTo>
                    <a:pt x="1410" y="2303"/>
                    <a:pt x="1361" y="2278"/>
                    <a:pt x="1361" y="2278"/>
                  </a:cubicBezTo>
                  <a:close/>
                  <a:moveTo>
                    <a:pt x="1402" y="2657"/>
                  </a:moveTo>
                  <a:cubicBezTo>
                    <a:pt x="1383" y="2657"/>
                    <a:pt x="1378" y="2674"/>
                    <a:pt x="1361" y="2691"/>
                  </a:cubicBezTo>
                  <a:cubicBezTo>
                    <a:pt x="1361" y="2764"/>
                    <a:pt x="1337" y="2813"/>
                    <a:pt x="1313" y="2861"/>
                  </a:cubicBezTo>
                  <a:cubicBezTo>
                    <a:pt x="1313" y="2886"/>
                    <a:pt x="1337" y="2910"/>
                    <a:pt x="1361" y="2934"/>
                  </a:cubicBezTo>
                  <a:cubicBezTo>
                    <a:pt x="1386" y="2934"/>
                    <a:pt x="1410" y="2934"/>
                    <a:pt x="1410" y="2910"/>
                  </a:cubicBezTo>
                  <a:cubicBezTo>
                    <a:pt x="1434" y="2837"/>
                    <a:pt x="1458" y="2764"/>
                    <a:pt x="1458" y="2716"/>
                  </a:cubicBezTo>
                  <a:cubicBezTo>
                    <a:pt x="1458" y="2691"/>
                    <a:pt x="1458" y="2667"/>
                    <a:pt x="1434" y="2667"/>
                  </a:cubicBezTo>
                  <a:cubicBezTo>
                    <a:pt x="1420" y="2660"/>
                    <a:pt x="1410" y="2657"/>
                    <a:pt x="1402" y="2657"/>
                  </a:cubicBezTo>
                  <a:close/>
                  <a:moveTo>
                    <a:pt x="1288" y="3021"/>
                  </a:moveTo>
                  <a:cubicBezTo>
                    <a:pt x="1272" y="3021"/>
                    <a:pt x="1256" y="3031"/>
                    <a:pt x="1240" y="3031"/>
                  </a:cubicBezTo>
                  <a:lnTo>
                    <a:pt x="1167" y="3201"/>
                  </a:lnTo>
                  <a:cubicBezTo>
                    <a:pt x="1143" y="3226"/>
                    <a:pt x="1167" y="3250"/>
                    <a:pt x="1191" y="3274"/>
                  </a:cubicBezTo>
                  <a:cubicBezTo>
                    <a:pt x="1215" y="3274"/>
                    <a:pt x="1240" y="3274"/>
                    <a:pt x="1240" y="3250"/>
                  </a:cubicBezTo>
                  <a:cubicBezTo>
                    <a:pt x="1264" y="3201"/>
                    <a:pt x="1313" y="3153"/>
                    <a:pt x="1337" y="3080"/>
                  </a:cubicBezTo>
                  <a:cubicBezTo>
                    <a:pt x="1337" y="3056"/>
                    <a:pt x="1337" y="3031"/>
                    <a:pt x="1313" y="3031"/>
                  </a:cubicBezTo>
                  <a:cubicBezTo>
                    <a:pt x="1305" y="3023"/>
                    <a:pt x="1296" y="3021"/>
                    <a:pt x="1288" y="3021"/>
                  </a:cubicBezTo>
                  <a:close/>
                  <a:moveTo>
                    <a:pt x="1124" y="3351"/>
                  </a:moveTo>
                  <a:cubicBezTo>
                    <a:pt x="1112" y="3351"/>
                    <a:pt x="1101" y="3357"/>
                    <a:pt x="1094" y="3371"/>
                  </a:cubicBezTo>
                  <a:cubicBezTo>
                    <a:pt x="1045" y="3444"/>
                    <a:pt x="1021" y="3493"/>
                    <a:pt x="997" y="3542"/>
                  </a:cubicBezTo>
                  <a:cubicBezTo>
                    <a:pt x="973" y="3542"/>
                    <a:pt x="973" y="3566"/>
                    <a:pt x="997" y="3590"/>
                  </a:cubicBezTo>
                  <a:lnTo>
                    <a:pt x="1070" y="3590"/>
                  </a:lnTo>
                  <a:cubicBezTo>
                    <a:pt x="1094" y="3542"/>
                    <a:pt x="1143" y="3493"/>
                    <a:pt x="1167" y="3420"/>
                  </a:cubicBezTo>
                  <a:cubicBezTo>
                    <a:pt x="1184" y="3386"/>
                    <a:pt x="1153" y="3351"/>
                    <a:pt x="1124" y="3351"/>
                  </a:cubicBezTo>
                  <a:close/>
                  <a:moveTo>
                    <a:pt x="705" y="3566"/>
                  </a:moveTo>
                  <a:cubicBezTo>
                    <a:pt x="632" y="3566"/>
                    <a:pt x="560" y="3590"/>
                    <a:pt x="511" y="3639"/>
                  </a:cubicBezTo>
                  <a:cubicBezTo>
                    <a:pt x="487" y="3639"/>
                    <a:pt x="487" y="3687"/>
                    <a:pt x="511" y="3687"/>
                  </a:cubicBezTo>
                  <a:cubicBezTo>
                    <a:pt x="511" y="3699"/>
                    <a:pt x="511" y="3705"/>
                    <a:pt x="514" y="3705"/>
                  </a:cubicBezTo>
                  <a:cubicBezTo>
                    <a:pt x="517" y="3705"/>
                    <a:pt x="523" y="3699"/>
                    <a:pt x="535" y="3687"/>
                  </a:cubicBezTo>
                  <a:cubicBezTo>
                    <a:pt x="535" y="3687"/>
                    <a:pt x="535" y="3712"/>
                    <a:pt x="560" y="3712"/>
                  </a:cubicBezTo>
                  <a:cubicBezTo>
                    <a:pt x="608" y="3663"/>
                    <a:pt x="657" y="3663"/>
                    <a:pt x="705" y="3663"/>
                  </a:cubicBezTo>
                  <a:cubicBezTo>
                    <a:pt x="730" y="3663"/>
                    <a:pt x="754" y="3639"/>
                    <a:pt x="754" y="3614"/>
                  </a:cubicBezTo>
                  <a:cubicBezTo>
                    <a:pt x="754" y="3590"/>
                    <a:pt x="730" y="3566"/>
                    <a:pt x="705" y="3566"/>
                  </a:cubicBezTo>
                  <a:close/>
                  <a:moveTo>
                    <a:pt x="900" y="3590"/>
                  </a:moveTo>
                  <a:cubicBezTo>
                    <a:pt x="875" y="3590"/>
                    <a:pt x="851" y="3614"/>
                    <a:pt x="851" y="3639"/>
                  </a:cubicBezTo>
                  <a:cubicBezTo>
                    <a:pt x="827" y="3639"/>
                    <a:pt x="851" y="3663"/>
                    <a:pt x="851" y="3687"/>
                  </a:cubicBezTo>
                  <a:cubicBezTo>
                    <a:pt x="827" y="3736"/>
                    <a:pt x="778" y="3760"/>
                    <a:pt x="730" y="3809"/>
                  </a:cubicBezTo>
                  <a:cubicBezTo>
                    <a:pt x="730" y="3833"/>
                    <a:pt x="730" y="3857"/>
                    <a:pt x="730" y="3882"/>
                  </a:cubicBezTo>
                  <a:lnTo>
                    <a:pt x="803" y="3882"/>
                  </a:lnTo>
                  <a:cubicBezTo>
                    <a:pt x="851" y="3833"/>
                    <a:pt x="900" y="3784"/>
                    <a:pt x="948" y="3736"/>
                  </a:cubicBezTo>
                  <a:cubicBezTo>
                    <a:pt x="948" y="3736"/>
                    <a:pt x="948" y="3712"/>
                    <a:pt x="948" y="3712"/>
                  </a:cubicBezTo>
                  <a:cubicBezTo>
                    <a:pt x="973" y="3712"/>
                    <a:pt x="1021" y="3736"/>
                    <a:pt x="1045" y="3736"/>
                  </a:cubicBezTo>
                  <a:cubicBezTo>
                    <a:pt x="1053" y="3743"/>
                    <a:pt x="1060" y="3746"/>
                    <a:pt x="1067" y="3746"/>
                  </a:cubicBezTo>
                  <a:cubicBezTo>
                    <a:pt x="1084" y="3746"/>
                    <a:pt x="1101" y="3729"/>
                    <a:pt x="1118" y="3712"/>
                  </a:cubicBezTo>
                  <a:cubicBezTo>
                    <a:pt x="1118" y="3712"/>
                    <a:pt x="1118" y="3663"/>
                    <a:pt x="1094" y="3663"/>
                  </a:cubicBezTo>
                  <a:cubicBezTo>
                    <a:pt x="1021" y="3639"/>
                    <a:pt x="973" y="3614"/>
                    <a:pt x="900" y="3590"/>
                  </a:cubicBezTo>
                  <a:close/>
                  <a:moveTo>
                    <a:pt x="1231" y="3742"/>
                  </a:moveTo>
                  <a:cubicBezTo>
                    <a:pt x="1222" y="3742"/>
                    <a:pt x="1215" y="3748"/>
                    <a:pt x="1215" y="3760"/>
                  </a:cubicBezTo>
                  <a:cubicBezTo>
                    <a:pt x="1191" y="3784"/>
                    <a:pt x="1191" y="3809"/>
                    <a:pt x="1215" y="3833"/>
                  </a:cubicBezTo>
                  <a:cubicBezTo>
                    <a:pt x="1264" y="3857"/>
                    <a:pt x="1313" y="3882"/>
                    <a:pt x="1361" y="3930"/>
                  </a:cubicBezTo>
                  <a:lnTo>
                    <a:pt x="1386" y="3930"/>
                  </a:lnTo>
                  <a:cubicBezTo>
                    <a:pt x="1386" y="3930"/>
                    <a:pt x="1396" y="3941"/>
                    <a:pt x="1411" y="3941"/>
                  </a:cubicBezTo>
                  <a:cubicBezTo>
                    <a:pt x="1418" y="3941"/>
                    <a:pt x="1426" y="3938"/>
                    <a:pt x="1434" y="3930"/>
                  </a:cubicBezTo>
                  <a:cubicBezTo>
                    <a:pt x="1434" y="3930"/>
                    <a:pt x="1434" y="3882"/>
                    <a:pt x="1434" y="3882"/>
                  </a:cubicBezTo>
                  <a:cubicBezTo>
                    <a:pt x="1386" y="3833"/>
                    <a:pt x="1313" y="3784"/>
                    <a:pt x="1264" y="3760"/>
                  </a:cubicBezTo>
                  <a:cubicBezTo>
                    <a:pt x="1252" y="3748"/>
                    <a:pt x="1240" y="3742"/>
                    <a:pt x="1231" y="3742"/>
                  </a:cubicBezTo>
                  <a:close/>
                  <a:moveTo>
                    <a:pt x="462" y="3784"/>
                  </a:moveTo>
                  <a:cubicBezTo>
                    <a:pt x="438" y="3784"/>
                    <a:pt x="414" y="3809"/>
                    <a:pt x="438" y="3833"/>
                  </a:cubicBezTo>
                  <a:cubicBezTo>
                    <a:pt x="438" y="3906"/>
                    <a:pt x="487" y="3979"/>
                    <a:pt x="584" y="3979"/>
                  </a:cubicBezTo>
                  <a:lnTo>
                    <a:pt x="608" y="3979"/>
                  </a:lnTo>
                  <a:cubicBezTo>
                    <a:pt x="632" y="3979"/>
                    <a:pt x="657" y="3954"/>
                    <a:pt x="657" y="3906"/>
                  </a:cubicBezTo>
                  <a:cubicBezTo>
                    <a:pt x="632" y="3882"/>
                    <a:pt x="608" y="3882"/>
                    <a:pt x="584" y="3882"/>
                  </a:cubicBezTo>
                  <a:cubicBezTo>
                    <a:pt x="560" y="3882"/>
                    <a:pt x="511" y="3882"/>
                    <a:pt x="511" y="3809"/>
                  </a:cubicBezTo>
                  <a:cubicBezTo>
                    <a:pt x="511" y="3784"/>
                    <a:pt x="487" y="3784"/>
                    <a:pt x="462" y="3784"/>
                  </a:cubicBezTo>
                  <a:close/>
                  <a:moveTo>
                    <a:pt x="1520" y="3963"/>
                  </a:moveTo>
                  <a:cubicBezTo>
                    <a:pt x="1480" y="3963"/>
                    <a:pt x="1445" y="4014"/>
                    <a:pt x="1483" y="4052"/>
                  </a:cubicBezTo>
                  <a:cubicBezTo>
                    <a:pt x="1507" y="4100"/>
                    <a:pt x="1556" y="4149"/>
                    <a:pt x="1580" y="4197"/>
                  </a:cubicBezTo>
                  <a:cubicBezTo>
                    <a:pt x="1604" y="4197"/>
                    <a:pt x="1604" y="4222"/>
                    <a:pt x="1628" y="4222"/>
                  </a:cubicBezTo>
                  <a:lnTo>
                    <a:pt x="1628" y="4197"/>
                  </a:lnTo>
                  <a:lnTo>
                    <a:pt x="1653" y="4197"/>
                  </a:lnTo>
                  <a:cubicBezTo>
                    <a:pt x="1677" y="4197"/>
                    <a:pt x="1677" y="4173"/>
                    <a:pt x="1677" y="4149"/>
                  </a:cubicBezTo>
                  <a:cubicBezTo>
                    <a:pt x="1628" y="4100"/>
                    <a:pt x="1604" y="4027"/>
                    <a:pt x="1556" y="3979"/>
                  </a:cubicBezTo>
                  <a:cubicBezTo>
                    <a:pt x="1544" y="3967"/>
                    <a:pt x="1532" y="3963"/>
                    <a:pt x="1520" y="3963"/>
                  </a:cubicBezTo>
                  <a:close/>
                  <a:moveTo>
                    <a:pt x="1722" y="4285"/>
                  </a:moveTo>
                  <a:cubicBezTo>
                    <a:pt x="1716" y="4285"/>
                    <a:pt x="1708" y="4287"/>
                    <a:pt x="1701" y="4295"/>
                  </a:cubicBezTo>
                  <a:cubicBezTo>
                    <a:pt x="1677" y="4295"/>
                    <a:pt x="1653" y="4319"/>
                    <a:pt x="1677" y="4343"/>
                  </a:cubicBezTo>
                  <a:cubicBezTo>
                    <a:pt x="1701" y="4416"/>
                    <a:pt x="1726" y="4465"/>
                    <a:pt x="1726" y="4513"/>
                  </a:cubicBezTo>
                  <a:cubicBezTo>
                    <a:pt x="1726" y="4537"/>
                    <a:pt x="1750" y="4562"/>
                    <a:pt x="1774" y="4562"/>
                  </a:cubicBezTo>
                  <a:cubicBezTo>
                    <a:pt x="1799" y="4562"/>
                    <a:pt x="1823" y="4513"/>
                    <a:pt x="1823" y="4489"/>
                  </a:cubicBezTo>
                  <a:cubicBezTo>
                    <a:pt x="1799" y="4440"/>
                    <a:pt x="1774" y="4367"/>
                    <a:pt x="1750" y="4319"/>
                  </a:cubicBezTo>
                  <a:cubicBezTo>
                    <a:pt x="1750" y="4302"/>
                    <a:pt x="1738" y="4285"/>
                    <a:pt x="1722" y="4285"/>
                  </a:cubicBezTo>
                  <a:close/>
                  <a:moveTo>
                    <a:pt x="1799" y="4635"/>
                  </a:moveTo>
                  <a:cubicBezTo>
                    <a:pt x="1774" y="4659"/>
                    <a:pt x="1750" y="4683"/>
                    <a:pt x="1750" y="4708"/>
                  </a:cubicBezTo>
                  <a:lnTo>
                    <a:pt x="1750" y="4780"/>
                  </a:lnTo>
                  <a:lnTo>
                    <a:pt x="1750" y="4878"/>
                  </a:lnTo>
                  <a:cubicBezTo>
                    <a:pt x="1750" y="4902"/>
                    <a:pt x="1774" y="4926"/>
                    <a:pt x="1799" y="4926"/>
                  </a:cubicBezTo>
                  <a:cubicBezTo>
                    <a:pt x="1823" y="4926"/>
                    <a:pt x="1847" y="4902"/>
                    <a:pt x="1847" y="4878"/>
                  </a:cubicBezTo>
                  <a:lnTo>
                    <a:pt x="1847" y="4780"/>
                  </a:lnTo>
                  <a:lnTo>
                    <a:pt x="1847" y="4683"/>
                  </a:lnTo>
                  <a:cubicBezTo>
                    <a:pt x="1847" y="4659"/>
                    <a:pt x="1823" y="4635"/>
                    <a:pt x="1799" y="4635"/>
                  </a:cubicBezTo>
                  <a:close/>
                  <a:moveTo>
                    <a:pt x="1799" y="5023"/>
                  </a:moveTo>
                  <a:cubicBezTo>
                    <a:pt x="1774" y="5023"/>
                    <a:pt x="1750" y="5023"/>
                    <a:pt x="1750" y="5048"/>
                  </a:cubicBezTo>
                  <a:cubicBezTo>
                    <a:pt x="1726" y="5096"/>
                    <a:pt x="1726" y="5145"/>
                    <a:pt x="1726" y="5169"/>
                  </a:cubicBezTo>
                  <a:cubicBezTo>
                    <a:pt x="1701" y="5193"/>
                    <a:pt x="1726" y="5218"/>
                    <a:pt x="1750" y="5242"/>
                  </a:cubicBezTo>
                  <a:cubicBezTo>
                    <a:pt x="1774" y="5242"/>
                    <a:pt x="1799" y="5218"/>
                    <a:pt x="1799" y="5193"/>
                  </a:cubicBezTo>
                  <a:cubicBezTo>
                    <a:pt x="1823" y="5169"/>
                    <a:pt x="1823" y="5121"/>
                    <a:pt x="1823" y="5072"/>
                  </a:cubicBezTo>
                  <a:cubicBezTo>
                    <a:pt x="1847" y="5048"/>
                    <a:pt x="1823" y="5023"/>
                    <a:pt x="1799" y="5023"/>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grpSp>
        <p:nvGrpSpPr>
          <p:cNvPr id="125" name="Google Shape;125;p4"/>
          <p:cNvGrpSpPr/>
          <p:nvPr/>
        </p:nvGrpSpPr>
        <p:grpSpPr>
          <a:xfrm>
            <a:off x="122343" y="5276979"/>
            <a:ext cx="944459" cy="1638049"/>
            <a:chOff x="-1056319" y="1385262"/>
            <a:chExt cx="212940" cy="369285"/>
          </a:xfrm>
        </p:grpSpPr>
        <p:sp>
          <p:nvSpPr>
            <p:cNvPr id="126" name="Google Shape;126;p4"/>
            <p:cNvSpPr/>
            <p:nvPr/>
          </p:nvSpPr>
          <p:spPr>
            <a:xfrm>
              <a:off x="-933315" y="1467563"/>
              <a:ext cx="27460" cy="279194"/>
            </a:xfrm>
            <a:custGeom>
              <a:avLst/>
              <a:gdLst/>
              <a:ahLst/>
              <a:cxnLst/>
              <a:rect l="l" t="t" r="r" b="b"/>
              <a:pathLst>
                <a:path w="705" h="7168" extrusionOk="0">
                  <a:moveTo>
                    <a:pt x="680" y="1"/>
                  </a:moveTo>
                  <a:cubicBezTo>
                    <a:pt x="656" y="1"/>
                    <a:pt x="632" y="25"/>
                    <a:pt x="632" y="50"/>
                  </a:cubicBezTo>
                  <a:cubicBezTo>
                    <a:pt x="608" y="292"/>
                    <a:pt x="0" y="6123"/>
                    <a:pt x="170" y="7119"/>
                  </a:cubicBezTo>
                  <a:cubicBezTo>
                    <a:pt x="170" y="7143"/>
                    <a:pt x="170" y="7167"/>
                    <a:pt x="195" y="7167"/>
                  </a:cubicBezTo>
                  <a:lnTo>
                    <a:pt x="219" y="7167"/>
                  </a:lnTo>
                  <a:cubicBezTo>
                    <a:pt x="243" y="7143"/>
                    <a:pt x="243" y="7119"/>
                    <a:pt x="243" y="7094"/>
                  </a:cubicBezTo>
                  <a:cubicBezTo>
                    <a:pt x="97" y="6123"/>
                    <a:pt x="705" y="122"/>
                    <a:pt x="705" y="74"/>
                  </a:cubicBezTo>
                  <a:cubicBezTo>
                    <a:pt x="705" y="25"/>
                    <a:pt x="705" y="25"/>
                    <a:pt x="680"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7" name="Google Shape;127;p4"/>
            <p:cNvSpPr/>
            <p:nvPr/>
          </p:nvSpPr>
          <p:spPr>
            <a:xfrm>
              <a:off x="-968331" y="1385262"/>
              <a:ext cx="124952" cy="123978"/>
            </a:xfrm>
            <a:custGeom>
              <a:avLst/>
              <a:gdLst/>
              <a:ahLst/>
              <a:cxnLst/>
              <a:rect l="l" t="t" r="r" b="b"/>
              <a:pathLst>
                <a:path w="3208" h="3183" extrusionOk="0">
                  <a:moveTo>
                    <a:pt x="1555" y="98"/>
                  </a:moveTo>
                  <a:cubicBezTo>
                    <a:pt x="1871" y="171"/>
                    <a:pt x="1871" y="705"/>
                    <a:pt x="1871" y="705"/>
                  </a:cubicBezTo>
                  <a:cubicBezTo>
                    <a:pt x="1871" y="729"/>
                    <a:pt x="1895" y="754"/>
                    <a:pt x="1920" y="754"/>
                  </a:cubicBezTo>
                  <a:cubicBezTo>
                    <a:pt x="1944" y="754"/>
                    <a:pt x="1968" y="754"/>
                    <a:pt x="1968" y="729"/>
                  </a:cubicBezTo>
                  <a:cubicBezTo>
                    <a:pt x="2065" y="535"/>
                    <a:pt x="2260" y="243"/>
                    <a:pt x="2381" y="243"/>
                  </a:cubicBezTo>
                  <a:cubicBezTo>
                    <a:pt x="2405" y="243"/>
                    <a:pt x="2430" y="243"/>
                    <a:pt x="2430" y="268"/>
                  </a:cubicBezTo>
                  <a:cubicBezTo>
                    <a:pt x="2600" y="389"/>
                    <a:pt x="2478" y="802"/>
                    <a:pt x="2405" y="948"/>
                  </a:cubicBezTo>
                  <a:cubicBezTo>
                    <a:pt x="2386" y="988"/>
                    <a:pt x="2414" y="1027"/>
                    <a:pt x="2452" y="1027"/>
                  </a:cubicBezTo>
                  <a:cubicBezTo>
                    <a:pt x="2460" y="1027"/>
                    <a:pt x="2469" y="1025"/>
                    <a:pt x="2478" y="1021"/>
                  </a:cubicBezTo>
                  <a:cubicBezTo>
                    <a:pt x="2600" y="972"/>
                    <a:pt x="2745" y="924"/>
                    <a:pt x="2891" y="924"/>
                  </a:cubicBezTo>
                  <a:cubicBezTo>
                    <a:pt x="2940" y="924"/>
                    <a:pt x="3013" y="924"/>
                    <a:pt x="3061" y="972"/>
                  </a:cubicBezTo>
                  <a:cubicBezTo>
                    <a:pt x="3061" y="972"/>
                    <a:pt x="3061" y="996"/>
                    <a:pt x="3061" y="996"/>
                  </a:cubicBezTo>
                  <a:cubicBezTo>
                    <a:pt x="3037" y="1142"/>
                    <a:pt x="2745" y="1409"/>
                    <a:pt x="2551" y="1580"/>
                  </a:cubicBezTo>
                  <a:cubicBezTo>
                    <a:pt x="2527" y="1580"/>
                    <a:pt x="2527" y="1604"/>
                    <a:pt x="2527" y="1628"/>
                  </a:cubicBezTo>
                  <a:cubicBezTo>
                    <a:pt x="2551" y="1628"/>
                    <a:pt x="2551" y="1652"/>
                    <a:pt x="2575" y="1652"/>
                  </a:cubicBezTo>
                  <a:cubicBezTo>
                    <a:pt x="2721" y="1652"/>
                    <a:pt x="3134" y="1725"/>
                    <a:pt x="3134" y="1920"/>
                  </a:cubicBezTo>
                  <a:cubicBezTo>
                    <a:pt x="3134" y="2114"/>
                    <a:pt x="2624" y="2163"/>
                    <a:pt x="2430" y="2163"/>
                  </a:cubicBezTo>
                  <a:cubicBezTo>
                    <a:pt x="2430" y="2163"/>
                    <a:pt x="2405" y="2163"/>
                    <a:pt x="2405" y="2187"/>
                  </a:cubicBezTo>
                  <a:cubicBezTo>
                    <a:pt x="2381" y="2211"/>
                    <a:pt x="2381" y="2211"/>
                    <a:pt x="2405" y="2235"/>
                  </a:cubicBezTo>
                  <a:cubicBezTo>
                    <a:pt x="2405" y="2235"/>
                    <a:pt x="2697" y="2551"/>
                    <a:pt x="2527" y="2794"/>
                  </a:cubicBezTo>
                  <a:cubicBezTo>
                    <a:pt x="2503" y="2818"/>
                    <a:pt x="2454" y="2843"/>
                    <a:pt x="2430" y="2843"/>
                  </a:cubicBezTo>
                  <a:cubicBezTo>
                    <a:pt x="2260" y="2843"/>
                    <a:pt x="1992" y="2503"/>
                    <a:pt x="1895" y="2381"/>
                  </a:cubicBezTo>
                  <a:cubicBezTo>
                    <a:pt x="1883" y="2369"/>
                    <a:pt x="1871" y="2363"/>
                    <a:pt x="1862" y="2363"/>
                  </a:cubicBezTo>
                  <a:cubicBezTo>
                    <a:pt x="1853" y="2363"/>
                    <a:pt x="1847" y="2369"/>
                    <a:pt x="1847" y="2381"/>
                  </a:cubicBezTo>
                  <a:cubicBezTo>
                    <a:pt x="1822" y="2381"/>
                    <a:pt x="1798" y="2405"/>
                    <a:pt x="1798" y="2430"/>
                  </a:cubicBezTo>
                  <a:cubicBezTo>
                    <a:pt x="1798" y="2430"/>
                    <a:pt x="1871" y="2964"/>
                    <a:pt x="1579" y="3086"/>
                  </a:cubicBezTo>
                  <a:lnTo>
                    <a:pt x="1507" y="3086"/>
                  </a:lnTo>
                  <a:cubicBezTo>
                    <a:pt x="1312" y="3086"/>
                    <a:pt x="1215" y="2624"/>
                    <a:pt x="1215" y="2454"/>
                  </a:cubicBezTo>
                  <a:cubicBezTo>
                    <a:pt x="1215" y="2430"/>
                    <a:pt x="1191" y="2430"/>
                    <a:pt x="1166" y="2430"/>
                  </a:cubicBezTo>
                  <a:cubicBezTo>
                    <a:pt x="1166" y="2430"/>
                    <a:pt x="1166" y="2454"/>
                    <a:pt x="1166" y="2454"/>
                  </a:cubicBezTo>
                  <a:cubicBezTo>
                    <a:pt x="1045" y="2551"/>
                    <a:pt x="899" y="2624"/>
                    <a:pt x="754" y="2624"/>
                  </a:cubicBezTo>
                  <a:cubicBezTo>
                    <a:pt x="656" y="2624"/>
                    <a:pt x="583" y="2600"/>
                    <a:pt x="511" y="2575"/>
                  </a:cubicBezTo>
                  <a:cubicBezTo>
                    <a:pt x="462" y="2551"/>
                    <a:pt x="413" y="2503"/>
                    <a:pt x="413" y="2454"/>
                  </a:cubicBezTo>
                  <a:cubicBezTo>
                    <a:pt x="389" y="2235"/>
                    <a:pt x="729" y="1871"/>
                    <a:pt x="875" y="1725"/>
                  </a:cubicBezTo>
                  <a:cubicBezTo>
                    <a:pt x="875" y="1701"/>
                    <a:pt x="875" y="1701"/>
                    <a:pt x="875" y="1677"/>
                  </a:cubicBezTo>
                  <a:cubicBezTo>
                    <a:pt x="851" y="1652"/>
                    <a:pt x="826" y="1652"/>
                    <a:pt x="826" y="1652"/>
                  </a:cubicBezTo>
                  <a:lnTo>
                    <a:pt x="705" y="1652"/>
                  </a:lnTo>
                  <a:cubicBezTo>
                    <a:pt x="535" y="1652"/>
                    <a:pt x="195" y="1628"/>
                    <a:pt x="146" y="1409"/>
                  </a:cubicBezTo>
                  <a:cubicBezTo>
                    <a:pt x="122" y="1385"/>
                    <a:pt x="122" y="1361"/>
                    <a:pt x="146" y="1337"/>
                  </a:cubicBezTo>
                  <a:cubicBezTo>
                    <a:pt x="219" y="1215"/>
                    <a:pt x="559" y="1191"/>
                    <a:pt x="826" y="1191"/>
                  </a:cubicBezTo>
                  <a:lnTo>
                    <a:pt x="851" y="1191"/>
                  </a:lnTo>
                  <a:cubicBezTo>
                    <a:pt x="899" y="1167"/>
                    <a:pt x="924" y="1118"/>
                    <a:pt x="875" y="1094"/>
                  </a:cubicBezTo>
                  <a:cubicBezTo>
                    <a:pt x="778" y="1021"/>
                    <a:pt x="511" y="778"/>
                    <a:pt x="511" y="608"/>
                  </a:cubicBezTo>
                  <a:cubicBezTo>
                    <a:pt x="511" y="559"/>
                    <a:pt x="511" y="535"/>
                    <a:pt x="535" y="511"/>
                  </a:cubicBezTo>
                  <a:cubicBezTo>
                    <a:pt x="583" y="486"/>
                    <a:pt x="608" y="462"/>
                    <a:pt x="656" y="462"/>
                  </a:cubicBezTo>
                  <a:cubicBezTo>
                    <a:pt x="899" y="511"/>
                    <a:pt x="1118" y="632"/>
                    <a:pt x="1312" y="778"/>
                  </a:cubicBezTo>
                  <a:lnTo>
                    <a:pt x="1361" y="778"/>
                  </a:lnTo>
                  <a:cubicBezTo>
                    <a:pt x="1385" y="754"/>
                    <a:pt x="1385" y="754"/>
                    <a:pt x="1385" y="729"/>
                  </a:cubicBezTo>
                  <a:cubicBezTo>
                    <a:pt x="1361" y="608"/>
                    <a:pt x="1337" y="268"/>
                    <a:pt x="1434" y="146"/>
                  </a:cubicBezTo>
                  <a:cubicBezTo>
                    <a:pt x="1458" y="98"/>
                    <a:pt x="1507" y="98"/>
                    <a:pt x="1555" y="98"/>
                  </a:cubicBezTo>
                  <a:close/>
                  <a:moveTo>
                    <a:pt x="1531" y="1"/>
                  </a:moveTo>
                  <a:cubicBezTo>
                    <a:pt x="1458" y="1"/>
                    <a:pt x="1385" y="25"/>
                    <a:pt x="1337" y="73"/>
                  </a:cubicBezTo>
                  <a:cubicBezTo>
                    <a:pt x="1239" y="243"/>
                    <a:pt x="1215" y="438"/>
                    <a:pt x="1239" y="632"/>
                  </a:cubicBezTo>
                  <a:cubicBezTo>
                    <a:pt x="1069" y="486"/>
                    <a:pt x="875" y="389"/>
                    <a:pt x="632" y="365"/>
                  </a:cubicBezTo>
                  <a:cubicBezTo>
                    <a:pt x="583" y="365"/>
                    <a:pt x="511" y="389"/>
                    <a:pt x="462" y="413"/>
                  </a:cubicBezTo>
                  <a:cubicBezTo>
                    <a:pt x="413" y="462"/>
                    <a:pt x="389" y="535"/>
                    <a:pt x="389" y="584"/>
                  </a:cubicBezTo>
                  <a:cubicBezTo>
                    <a:pt x="438" y="778"/>
                    <a:pt x="559" y="948"/>
                    <a:pt x="705" y="1069"/>
                  </a:cubicBezTo>
                  <a:cubicBezTo>
                    <a:pt x="511" y="1069"/>
                    <a:pt x="171" y="1118"/>
                    <a:pt x="49" y="1264"/>
                  </a:cubicBezTo>
                  <a:cubicBezTo>
                    <a:pt x="0" y="1312"/>
                    <a:pt x="0" y="1361"/>
                    <a:pt x="0" y="1434"/>
                  </a:cubicBezTo>
                  <a:cubicBezTo>
                    <a:pt x="73" y="1701"/>
                    <a:pt x="462" y="1725"/>
                    <a:pt x="681" y="1725"/>
                  </a:cubicBezTo>
                  <a:cubicBezTo>
                    <a:pt x="511" y="1895"/>
                    <a:pt x="243" y="2211"/>
                    <a:pt x="268" y="2454"/>
                  </a:cubicBezTo>
                  <a:cubicBezTo>
                    <a:pt x="292" y="2527"/>
                    <a:pt x="341" y="2600"/>
                    <a:pt x="413" y="2624"/>
                  </a:cubicBezTo>
                  <a:cubicBezTo>
                    <a:pt x="511" y="2673"/>
                    <a:pt x="608" y="2697"/>
                    <a:pt x="705" y="2697"/>
                  </a:cubicBezTo>
                  <a:cubicBezTo>
                    <a:pt x="851" y="2697"/>
                    <a:pt x="996" y="2648"/>
                    <a:pt x="1118" y="2551"/>
                  </a:cubicBezTo>
                  <a:cubicBezTo>
                    <a:pt x="1166" y="2746"/>
                    <a:pt x="1264" y="3183"/>
                    <a:pt x="1507" y="3183"/>
                  </a:cubicBezTo>
                  <a:cubicBezTo>
                    <a:pt x="1531" y="3183"/>
                    <a:pt x="1579" y="3183"/>
                    <a:pt x="1604" y="3159"/>
                  </a:cubicBezTo>
                  <a:cubicBezTo>
                    <a:pt x="1822" y="3037"/>
                    <a:pt x="1944" y="2794"/>
                    <a:pt x="1895" y="2551"/>
                  </a:cubicBezTo>
                  <a:lnTo>
                    <a:pt x="1895" y="2551"/>
                  </a:lnTo>
                  <a:cubicBezTo>
                    <a:pt x="2041" y="2721"/>
                    <a:pt x="2260" y="2940"/>
                    <a:pt x="2430" y="2940"/>
                  </a:cubicBezTo>
                  <a:cubicBezTo>
                    <a:pt x="2503" y="2940"/>
                    <a:pt x="2551" y="2916"/>
                    <a:pt x="2600" y="2867"/>
                  </a:cubicBezTo>
                  <a:cubicBezTo>
                    <a:pt x="2697" y="2648"/>
                    <a:pt x="2673" y="2405"/>
                    <a:pt x="2527" y="2260"/>
                  </a:cubicBezTo>
                  <a:cubicBezTo>
                    <a:pt x="2745" y="2235"/>
                    <a:pt x="3207" y="2163"/>
                    <a:pt x="3207" y="1920"/>
                  </a:cubicBezTo>
                  <a:cubicBezTo>
                    <a:pt x="3207" y="1677"/>
                    <a:pt x="2867" y="1604"/>
                    <a:pt x="2673" y="1580"/>
                  </a:cubicBezTo>
                  <a:cubicBezTo>
                    <a:pt x="2818" y="1434"/>
                    <a:pt x="3134" y="1191"/>
                    <a:pt x="3134" y="1021"/>
                  </a:cubicBezTo>
                  <a:cubicBezTo>
                    <a:pt x="3134" y="972"/>
                    <a:pt x="3110" y="948"/>
                    <a:pt x="3086" y="899"/>
                  </a:cubicBezTo>
                  <a:cubicBezTo>
                    <a:pt x="3037" y="851"/>
                    <a:pt x="2940" y="826"/>
                    <a:pt x="2867" y="826"/>
                  </a:cubicBezTo>
                  <a:cubicBezTo>
                    <a:pt x="2745" y="826"/>
                    <a:pt x="2624" y="851"/>
                    <a:pt x="2503" y="899"/>
                  </a:cubicBezTo>
                  <a:cubicBezTo>
                    <a:pt x="2551" y="729"/>
                    <a:pt x="2648" y="341"/>
                    <a:pt x="2478" y="195"/>
                  </a:cubicBezTo>
                  <a:cubicBezTo>
                    <a:pt x="2430" y="171"/>
                    <a:pt x="2405" y="146"/>
                    <a:pt x="2357" y="146"/>
                  </a:cubicBezTo>
                  <a:cubicBezTo>
                    <a:pt x="2187" y="146"/>
                    <a:pt x="2017" y="389"/>
                    <a:pt x="1920" y="559"/>
                  </a:cubicBezTo>
                  <a:cubicBezTo>
                    <a:pt x="1895" y="365"/>
                    <a:pt x="1798" y="73"/>
                    <a:pt x="1531"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8" name="Google Shape;128;p4"/>
            <p:cNvSpPr/>
            <p:nvPr/>
          </p:nvSpPr>
          <p:spPr>
            <a:xfrm>
              <a:off x="-990104" y="1535297"/>
              <a:ext cx="60606" cy="203864"/>
            </a:xfrm>
            <a:custGeom>
              <a:avLst/>
              <a:gdLst/>
              <a:ahLst/>
              <a:cxnLst/>
              <a:rect l="l" t="t" r="r" b="b"/>
              <a:pathLst>
                <a:path w="1556" h="5234" extrusionOk="0">
                  <a:moveTo>
                    <a:pt x="70" y="1"/>
                  </a:moveTo>
                  <a:cubicBezTo>
                    <a:pt x="64" y="1"/>
                    <a:pt x="56" y="4"/>
                    <a:pt x="49" y="11"/>
                  </a:cubicBezTo>
                  <a:cubicBezTo>
                    <a:pt x="25" y="11"/>
                    <a:pt x="1" y="35"/>
                    <a:pt x="25" y="60"/>
                  </a:cubicBezTo>
                  <a:cubicBezTo>
                    <a:pt x="49" y="108"/>
                    <a:pt x="1458" y="3290"/>
                    <a:pt x="948" y="5185"/>
                  </a:cubicBezTo>
                  <a:cubicBezTo>
                    <a:pt x="948" y="5210"/>
                    <a:pt x="948" y="5234"/>
                    <a:pt x="972" y="5234"/>
                  </a:cubicBezTo>
                  <a:cubicBezTo>
                    <a:pt x="1021" y="5234"/>
                    <a:pt x="1045" y="5234"/>
                    <a:pt x="1045" y="5185"/>
                  </a:cubicBezTo>
                  <a:cubicBezTo>
                    <a:pt x="1555" y="3290"/>
                    <a:pt x="122" y="60"/>
                    <a:pt x="98" y="35"/>
                  </a:cubicBezTo>
                  <a:cubicBezTo>
                    <a:pt x="98" y="18"/>
                    <a:pt x="86" y="1"/>
                    <a:pt x="70"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9" name="Google Shape;129;p4"/>
            <p:cNvSpPr/>
            <p:nvPr/>
          </p:nvSpPr>
          <p:spPr>
            <a:xfrm>
              <a:off x="-1056319" y="1471965"/>
              <a:ext cx="125886" cy="123394"/>
            </a:xfrm>
            <a:custGeom>
              <a:avLst/>
              <a:gdLst/>
              <a:ahLst/>
              <a:cxnLst/>
              <a:rect l="l" t="t" r="r" b="b"/>
              <a:pathLst>
                <a:path w="3232" h="3168" extrusionOk="0">
                  <a:moveTo>
                    <a:pt x="1513" y="97"/>
                  </a:moveTo>
                  <a:cubicBezTo>
                    <a:pt x="1527" y="97"/>
                    <a:pt x="1541" y="99"/>
                    <a:pt x="1555" y="107"/>
                  </a:cubicBezTo>
                  <a:cubicBezTo>
                    <a:pt x="1871" y="155"/>
                    <a:pt x="1895" y="714"/>
                    <a:pt x="1895" y="714"/>
                  </a:cubicBezTo>
                  <a:cubicBezTo>
                    <a:pt x="1895" y="738"/>
                    <a:pt x="1895" y="738"/>
                    <a:pt x="1919" y="738"/>
                  </a:cubicBezTo>
                  <a:cubicBezTo>
                    <a:pt x="1926" y="745"/>
                    <a:pt x="1934" y="748"/>
                    <a:pt x="1940" y="748"/>
                  </a:cubicBezTo>
                  <a:cubicBezTo>
                    <a:pt x="1956" y="748"/>
                    <a:pt x="1968" y="731"/>
                    <a:pt x="1968" y="714"/>
                  </a:cubicBezTo>
                  <a:cubicBezTo>
                    <a:pt x="2065" y="544"/>
                    <a:pt x="2259" y="228"/>
                    <a:pt x="2381" y="228"/>
                  </a:cubicBezTo>
                  <a:cubicBezTo>
                    <a:pt x="2405" y="228"/>
                    <a:pt x="2430" y="252"/>
                    <a:pt x="2454" y="252"/>
                  </a:cubicBezTo>
                  <a:cubicBezTo>
                    <a:pt x="2600" y="398"/>
                    <a:pt x="2478" y="811"/>
                    <a:pt x="2430" y="957"/>
                  </a:cubicBezTo>
                  <a:cubicBezTo>
                    <a:pt x="2405" y="957"/>
                    <a:pt x="2405" y="981"/>
                    <a:pt x="2430" y="1005"/>
                  </a:cubicBezTo>
                  <a:lnTo>
                    <a:pt x="2478" y="1005"/>
                  </a:lnTo>
                  <a:cubicBezTo>
                    <a:pt x="2600" y="933"/>
                    <a:pt x="2745" y="908"/>
                    <a:pt x="2891" y="908"/>
                  </a:cubicBezTo>
                  <a:cubicBezTo>
                    <a:pt x="2940" y="908"/>
                    <a:pt x="3013" y="908"/>
                    <a:pt x="3061" y="957"/>
                  </a:cubicBezTo>
                  <a:cubicBezTo>
                    <a:pt x="3061" y="957"/>
                    <a:pt x="3061" y="981"/>
                    <a:pt x="3061" y="981"/>
                  </a:cubicBezTo>
                  <a:cubicBezTo>
                    <a:pt x="3037" y="1127"/>
                    <a:pt x="2745" y="1394"/>
                    <a:pt x="2551" y="1540"/>
                  </a:cubicBezTo>
                  <a:cubicBezTo>
                    <a:pt x="2551" y="1564"/>
                    <a:pt x="2527" y="1588"/>
                    <a:pt x="2527" y="1588"/>
                  </a:cubicBezTo>
                  <a:cubicBezTo>
                    <a:pt x="2551" y="1613"/>
                    <a:pt x="2551" y="1637"/>
                    <a:pt x="2575" y="1637"/>
                  </a:cubicBezTo>
                  <a:cubicBezTo>
                    <a:pt x="2575" y="1637"/>
                    <a:pt x="3134" y="1710"/>
                    <a:pt x="3134" y="1904"/>
                  </a:cubicBezTo>
                  <a:cubicBezTo>
                    <a:pt x="3134" y="2099"/>
                    <a:pt x="2624" y="2147"/>
                    <a:pt x="2454" y="2147"/>
                  </a:cubicBezTo>
                  <a:cubicBezTo>
                    <a:pt x="2430" y="2147"/>
                    <a:pt x="2405" y="2147"/>
                    <a:pt x="2405" y="2171"/>
                  </a:cubicBezTo>
                  <a:cubicBezTo>
                    <a:pt x="2381" y="2171"/>
                    <a:pt x="2381" y="2196"/>
                    <a:pt x="2405" y="2220"/>
                  </a:cubicBezTo>
                  <a:cubicBezTo>
                    <a:pt x="2405" y="2220"/>
                    <a:pt x="2697" y="2536"/>
                    <a:pt x="2527" y="2779"/>
                  </a:cubicBezTo>
                  <a:cubicBezTo>
                    <a:pt x="2502" y="2803"/>
                    <a:pt x="2478" y="2827"/>
                    <a:pt x="2430" y="2827"/>
                  </a:cubicBezTo>
                  <a:cubicBezTo>
                    <a:pt x="2259" y="2827"/>
                    <a:pt x="1992" y="2487"/>
                    <a:pt x="1895" y="2341"/>
                  </a:cubicBezTo>
                  <a:cubicBezTo>
                    <a:pt x="1895" y="2341"/>
                    <a:pt x="1884" y="2331"/>
                    <a:pt x="1870" y="2331"/>
                  </a:cubicBezTo>
                  <a:cubicBezTo>
                    <a:pt x="1863" y="2331"/>
                    <a:pt x="1855" y="2333"/>
                    <a:pt x="1846" y="2341"/>
                  </a:cubicBezTo>
                  <a:cubicBezTo>
                    <a:pt x="1822" y="2341"/>
                    <a:pt x="1822" y="2366"/>
                    <a:pt x="1822" y="2390"/>
                  </a:cubicBezTo>
                  <a:cubicBezTo>
                    <a:pt x="1822" y="2390"/>
                    <a:pt x="1895" y="2924"/>
                    <a:pt x="1579" y="3046"/>
                  </a:cubicBezTo>
                  <a:lnTo>
                    <a:pt x="1531" y="3046"/>
                  </a:lnTo>
                  <a:cubicBezTo>
                    <a:pt x="1336" y="3046"/>
                    <a:pt x="1239" y="2609"/>
                    <a:pt x="1215" y="2439"/>
                  </a:cubicBezTo>
                  <a:cubicBezTo>
                    <a:pt x="1215" y="2414"/>
                    <a:pt x="1191" y="2414"/>
                    <a:pt x="1191" y="2414"/>
                  </a:cubicBezTo>
                  <a:lnTo>
                    <a:pt x="1142" y="2414"/>
                  </a:lnTo>
                  <a:cubicBezTo>
                    <a:pt x="1021" y="2512"/>
                    <a:pt x="875" y="2584"/>
                    <a:pt x="705" y="2584"/>
                  </a:cubicBezTo>
                  <a:cubicBezTo>
                    <a:pt x="632" y="2584"/>
                    <a:pt x="535" y="2560"/>
                    <a:pt x="462" y="2536"/>
                  </a:cubicBezTo>
                  <a:cubicBezTo>
                    <a:pt x="413" y="2512"/>
                    <a:pt x="389" y="2463"/>
                    <a:pt x="365" y="2414"/>
                  </a:cubicBezTo>
                  <a:cubicBezTo>
                    <a:pt x="340" y="2220"/>
                    <a:pt x="705" y="1831"/>
                    <a:pt x="826" y="1686"/>
                  </a:cubicBezTo>
                  <a:cubicBezTo>
                    <a:pt x="851" y="1661"/>
                    <a:pt x="826" y="1613"/>
                    <a:pt x="802" y="1613"/>
                  </a:cubicBezTo>
                  <a:lnTo>
                    <a:pt x="656" y="1613"/>
                  </a:lnTo>
                  <a:cubicBezTo>
                    <a:pt x="510" y="1613"/>
                    <a:pt x="170" y="1588"/>
                    <a:pt x="122" y="1394"/>
                  </a:cubicBezTo>
                  <a:cubicBezTo>
                    <a:pt x="122" y="1370"/>
                    <a:pt x="122" y="1345"/>
                    <a:pt x="146" y="1321"/>
                  </a:cubicBezTo>
                  <a:cubicBezTo>
                    <a:pt x="219" y="1200"/>
                    <a:pt x="559" y="1175"/>
                    <a:pt x="826" y="1175"/>
                  </a:cubicBezTo>
                  <a:lnTo>
                    <a:pt x="875" y="1175"/>
                  </a:lnTo>
                  <a:cubicBezTo>
                    <a:pt x="875" y="1175"/>
                    <a:pt x="899" y="1151"/>
                    <a:pt x="923" y="1151"/>
                  </a:cubicBezTo>
                  <a:cubicBezTo>
                    <a:pt x="923" y="1127"/>
                    <a:pt x="899" y="1103"/>
                    <a:pt x="899" y="1078"/>
                  </a:cubicBezTo>
                  <a:cubicBezTo>
                    <a:pt x="802" y="1005"/>
                    <a:pt x="510" y="762"/>
                    <a:pt x="510" y="592"/>
                  </a:cubicBezTo>
                  <a:cubicBezTo>
                    <a:pt x="510" y="568"/>
                    <a:pt x="535" y="520"/>
                    <a:pt x="559" y="495"/>
                  </a:cubicBezTo>
                  <a:cubicBezTo>
                    <a:pt x="583" y="471"/>
                    <a:pt x="632" y="471"/>
                    <a:pt x="680" y="471"/>
                  </a:cubicBezTo>
                  <a:cubicBezTo>
                    <a:pt x="899" y="520"/>
                    <a:pt x="1142" y="617"/>
                    <a:pt x="1312" y="762"/>
                  </a:cubicBezTo>
                  <a:cubicBezTo>
                    <a:pt x="1324" y="775"/>
                    <a:pt x="1336" y="781"/>
                    <a:pt x="1345" y="781"/>
                  </a:cubicBezTo>
                  <a:cubicBezTo>
                    <a:pt x="1355" y="781"/>
                    <a:pt x="1361" y="775"/>
                    <a:pt x="1361" y="762"/>
                  </a:cubicBezTo>
                  <a:cubicBezTo>
                    <a:pt x="1385" y="762"/>
                    <a:pt x="1409" y="738"/>
                    <a:pt x="1385" y="714"/>
                  </a:cubicBezTo>
                  <a:cubicBezTo>
                    <a:pt x="1361" y="592"/>
                    <a:pt x="1336" y="252"/>
                    <a:pt x="1434" y="131"/>
                  </a:cubicBezTo>
                  <a:cubicBezTo>
                    <a:pt x="1451" y="114"/>
                    <a:pt x="1480" y="97"/>
                    <a:pt x="1513" y="97"/>
                  </a:cubicBezTo>
                  <a:close/>
                  <a:moveTo>
                    <a:pt x="1497" y="0"/>
                  </a:moveTo>
                  <a:cubicBezTo>
                    <a:pt x="1437" y="0"/>
                    <a:pt x="1373" y="28"/>
                    <a:pt x="1336" y="82"/>
                  </a:cubicBezTo>
                  <a:cubicBezTo>
                    <a:pt x="1263" y="252"/>
                    <a:pt x="1215" y="447"/>
                    <a:pt x="1263" y="617"/>
                  </a:cubicBezTo>
                  <a:cubicBezTo>
                    <a:pt x="1093" y="471"/>
                    <a:pt x="875" y="398"/>
                    <a:pt x="656" y="349"/>
                  </a:cubicBezTo>
                  <a:cubicBezTo>
                    <a:pt x="583" y="349"/>
                    <a:pt x="535" y="374"/>
                    <a:pt x="462" y="422"/>
                  </a:cubicBezTo>
                  <a:cubicBezTo>
                    <a:pt x="413" y="447"/>
                    <a:pt x="389" y="520"/>
                    <a:pt x="389" y="568"/>
                  </a:cubicBezTo>
                  <a:cubicBezTo>
                    <a:pt x="413" y="762"/>
                    <a:pt x="608" y="957"/>
                    <a:pt x="729" y="1054"/>
                  </a:cubicBezTo>
                  <a:cubicBezTo>
                    <a:pt x="510" y="1078"/>
                    <a:pt x="170" y="1103"/>
                    <a:pt x="49" y="1248"/>
                  </a:cubicBezTo>
                  <a:cubicBezTo>
                    <a:pt x="25" y="1297"/>
                    <a:pt x="0" y="1370"/>
                    <a:pt x="25" y="1418"/>
                  </a:cubicBezTo>
                  <a:cubicBezTo>
                    <a:pt x="73" y="1686"/>
                    <a:pt x="462" y="1710"/>
                    <a:pt x="680" y="1710"/>
                  </a:cubicBezTo>
                  <a:cubicBezTo>
                    <a:pt x="535" y="1880"/>
                    <a:pt x="243" y="2220"/>
                    <a:pt x="292" y="2439"/>
                  </a:cubicBezTo>
                  <a:cubicBezTo>
                    <a:pt x="292" y="2536"/>
                    <a:pt x="340" y="2584"/>
                    <a:pt x="438" y="2633"/>
                  </a:cubicBezTo>
                  <a:cubicBezTo>
                    <a:pt x="510" y="2682"/>
                    <a:pt x="608" y="2706"/>
                    <a:pt x="705" y="2706"/>
                  </a:cubicBezTo>
                  <a:cubicBezTo>
                    <a:pt x="875" y="2682"/>
                    <a:pt x="1021" y="2633"/>
                    <a:pt x="1142" y="2560"/>
                  </a:cubicBezTo>
                  <a:cubicBezTo>
                    <a:pt x="1166" y="2730"/>
                    <a:pt x="1263" y="3167"/>
                    <a:pt x="1531" y="3167"/>
                  </a:cubicBezTo>
                  <a:lnTo>
                    <a:pt x="1628" y="3167"/>
                  </a:lnTo>
                  <a:cubicBezTo>
                    <a:pt x="1822" y="3046"/>
                    <a:pt x="1944" y="2803"/>
                    <a:pt x="1919" y="2560"/>
                  </a:cubicBezTo>
                  <a:lnTo>
                    <a:pt x="1919" y="2560"/>
                  </a:lnTo>
                  <a:cubicBezTo>
                    <a:pt x="2041" y="2706"/>
                    <a:pt x="2259" y="2949"/>
                    <a:pt x="2454" y="2949"/>
                  </a:cubicBezTo>
                  <a:cubicBezTo>
                    <a:pt x="2502" y="2949"/>
                    <a:pt x="2575" y="2900"/>
                    <a:pt x="2600" y="2852"/>
                  </a:cubicBezTo>
                  <a:cubicBezTo>
                    <a:pt x="2721" y="2657"/>
                    <a:pt x="2697" y="2414"/>
                    <a:pt x="2551" y="2244"/>
                  </a:cubicBezTo>
                  <a:cubicBezTo>
                    <a:pt x="2745" y="2220"/>
                    <a:pt x="3231" y="2147"/>
                    <a:pt x="3231" y="1904"/>
                  </a:cubicBezTo>
                  <a:cubicBezTo>
                    <a:pt x="3231" y="1661"/>
                    <a:pt x="2891" y="1588"/>
                    <a:pt x="2697" y="1564"/>
                  </a:cubicBezTo>
                  <a:cubicBezTo>
                    <a:pt x="2842" y="1443"/>
                    <a:pt x="3134" y="1175"/>
                    <a:pt x="3134" y="1005"/>
                  </a:cubicBezTo>
                  <a:cubicBezTo>
                    <a:pt x="3134" y="981"/>
                    <a:pt x="3134" y="933"/>
                    <a:pt x="3110" y="908"/>
                  </a:cubicBezTo>
                  <a:cubicBezTo>
                    <a:pt x="3055" y="854"/>
                    <a:pt x="3000" y="826"/>
                    <a:pt x="2935" y="826"/>
                  </a:cubicBezTo>
                  <a:cubicBezTo>
                    <a:pt x="2914" y="826"/>
                    <a:pt x="2891" y="829"/>
                    <a:pt x="2867" y="835"/>
                  </a:cubicBezTo>
                  <a:cubicBezTo>
                    <a:pt x="2745" y="835"/>
                    <a:pt x="2624" y="860"/>
                    <a:pt x="2527" y="884"/>
                  </a:cubicBezTo>
                  <a:cubicBezTo>
                    <a:pt x="2575" y="714"/>
                    <a:pt x="2672" y="349"/>
                    <a:pt x="2478" y="179"/>
                  </a:cubicBezTo>
                  <a:cubicBezTo>
                    <a:pt x="2454" y="155"/>
                    <a:pt x="2405" y="155"/>
                    <a:pt x="2381" y="131"/>
                  </a:cubicBezTo>
                  <a:cubicBezTo>
                    <a:pt x="2211" y="131"/>
                    <a:pt x="2041" y="374"/>
                    <a:pt x="1944" y="544"/>
                  </a:cubicBezTo>
                  <a:cubicBezTo>
                    <a:pt x="1919" y="349"/>
                    <a:pt x="1822" y="58"/>
                    <a:pt x="1555" y="9"/>
                  </a:cubicBezTo>
                  <a:cubicBezTo>
                    <a:pt x="1537" y="3"/>
                    <a:pt x="1517" y="0"/>
                    <a:pt x="1497"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0" name="Google Shape;130;p4"/>
            <p:cNvSpPr/>
            <p:nvPr/>
          </p:nvSpPr>
          <p:spPr>
            <a:xfrm>
              <a:off x="-933315" y="1418369"/>
              <a:ext cx="55854" cy="54919"/>
            </a:xfrm>
            <a:custGeom>
              <a:avLst/>
              <a:gdLst/>
              <a:ahLst/>
              <a:cxnLst/>
              <a:rect l="l" t="t" r="r" b="b"/>
              <a:pathLst>
                <a:path w="1434" h="1410" extrusionOk="0">
                  <a:moveTo>
                    <a:pt x="729" y="1"/>
                  </a:moveTo>
                  <a:cubicBezTo>
                    <a:pt x="340" y="1"/>
                    <a:pt x="0" y="317"/>
                    <a:pt x="0" y="705"/>
                  </a:cubicBezTo>
                  <a:cubicBezTo>
                    <a:pt x="0" y="1094"/>
                    <a:pt x="340" y="1410"/>
                    <a:pt x="729" y="1410"/>
                  </a:cubicBezTo>
                  <a:cubicBezTo>
                    <a:pt x="1118" y="1410"/>
                    <a:pt x="1434" y="1094"/>
                    <a:pt x="1434" y="705"/>
                  </a:cubicBezTo>
                  <a:cubicBezTo>
                    <a:pt x="1434" y="317"/>
                    <a:pt x="1118" y="1"/>
                    <a:pt x="729" y="1"/>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1" name="Google Shape;131;p4"/>
            <p:cNvSpPr/>
            <p:nvPr/>
          </p:nvSpPr>
          <p:spPr>
            <a:xfrm>
              <a:off x="-1021303" y="1507331"/>
              <a:ext cx="55854" cy="54919"/>
            </a:xfrm>
            <a:custGeom>
              <a:avLst/>
              <a:gdLst/>
              <a:ahLst/>
              <a:cxnLst/>
              <a:rect l="l" t="t" r="r" b="b"/>
              <a:pathLst>
                <a:path w="1434" h="1410" extrusionOk="0">
                  <a:moveTo>
                    <a:pt x="705" y="0"/>
                  </a:moveTo>
                  <a:cubicBezTo>
                    <a:pt x="316" y="0"/>
                    <a:pt x="0" y="316"/>
                    <a:pt x="0" y="705"/>
                  </a:cubicBezTo>
                  <a:cubicBezTo>
                    <a:pt x="0" y="1093"/>
                    <a:pt x="316" y="1409"/>
                    <a:pt x="705" y="1409"/>
                  </a:cubicBezTo>
                  <a:cubicBezTo>
                    <a:pt x="1118" y="1409"/>
                    <a:pt x="1433" y="1093"/>
                    <a:pt x="1433" y="705"/>
                  </a:cubicBezTo>
                  <a:cubicBezTo>
                    <a:pt x="1433" y="316"/>
                    <a:pt x="1118" y="0"/>
                    <a:pt x="705"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2" name="Google Shape;132;p4"/>
            <p:cNvSpPr/>
            <p:nvPr/>
          </p:nvSpPr>
          <p:spPr>
            <a:xfrm>
              <a:off x="-1029833" y="1690513"/>
              <a:ext cx="173717" cy="64034"/>
            </a:xfrm>
            <a:custGeom>
              <a:avLst/>
              <a:gdLst/>
              <a:ahLst/>
              <a:cxnLst/>
              <a:rect l="l" t="t" r="r" b="b"/>
              <a:pathLst>
                <a:path w="4460" h="1644" extrusionOk="0">
                  <a:moveTo>
                    <a:pt x="2533" y="0"/>
                  </a:moveTo>
                  <a:cubicBezTo>
                    <a:pt x="2511" y="0"/>
                    <a:pt x="2492" y="11"/>
                    <a:pt x="2478" y="34"/>
                  </a:cubicBezTo>
                  <a:cubicBezTo>
                    <a:pt x="2308" y="253"/>
                    <a:pt x="1920" y="763"/>
                    <a:pt x="1920" y="763"/>
                  </a:cubicBezTo>
                  <a:cubicBezTo>
                    <a:pt x="1920" y="763"/>
                    <a:pt x="1830" y="97"/>
                    <a:pt x="1603" y="97"/>
                  </a:cubicBezTo>
                  <a:cubicBezTo>
                    <a:pt x="1567" y="97"/>
                    <a:pt x="1526" y="115"/>
                    <a:pt x="1482" y="156"/>
                  </a:cubicBezTo>
                  <a:cubicBezTo>
                    <a:pt x="1288" y="350"/>
                    <a:pt x="1094" y="544"/>
                    <a:pt x="924" y="739"/>
                  </a:cubicBezTo>
                  <a:cubicBezTo>
                    <a:pt x="924" y="739"/>
                    <a:pt x="672" y="73"/>
                    <a:pt x="493" y="73"/>
                  </a:cubicBezTo>
                  <a:cubicBezTo>
                    <a:pt x="464" y="73"/>
                    <a:pt x="437" y="91"/>
                    <a:pt x="413" y="131"/>
                  </a:cubicBezTo>
                  <a:cubicBezTo>
                    <a:pt x="243" y="617"/>
                    <a:pt x="98" y="1103"/>
                    <a:pt x="0" y="1613"/>
                  </a:cubicBezTo>
                  <a:cubicBezTo>
                    <a:pt x="0" y="1613"/>
                    <a:pt x="1039" y="1644"/>
                    <a:pt x="2099" y="1644"/>
                  </a:cubicBezTo>
                  <a:cubicBezTo>
                    <a:pt x="3158" y="1644"/>
                    <a:pt x="4239" y="1613"/>
                    <a:pt x="4324" y="1492"/>
                  </a:cubicBezTo>
                  <a:cubicBezTo>
                    <a:pt x="4459" y="1289"/>
                    <a:pt x="4115" y="108"/>
                    <a:pt x="3813" y="108"/>
                  </a:cubicBezTo>
                  <a:cubicBezTo>
                    <a:pt x="3789" y="108"/>
                    <a:pt x="3765" y="115"/>
                    <a:pt x="3741" y="131"/>
                  </a:cubicBezTo>
                  <a:cubicBezTo>
                    <a:pt x="3523" y="350"/>
                    <a:pt x="3353" y="642"/>
                    <a:pt x="3280" y="933"/>
                  </a:cubicBezTo>
                  <a:cubicBezTo>
                    <a:pt x="3280" y="933"/>
                    <a:pt x="2744" y="0"/>
                    <a:pt x="2533" y="0"/>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grpSp>
        <p:nvGrpSpPr>
          <p:cNvPr id="133" name="Google Shape;133;p4"/>
          <p:cNvGrpSpPr/>
          <p:nvPr/>
        </p:nvGrpSpPr>
        <p:grpSpPr>
          <a:xfrm>
            <a:off x="11214427" y="5965307"/>
            <a:ext cx="717137" cy="741144"/>
            <a:chOff x="5294267" y="4624350"/>
            <a:chExt cx="383004" cy="395854"/>
          </a:xfrm>
        </p:grpSpPr>
        <p:sp>
          <p:nvSpPr>
            <p:cNvPr id="134" name="Google Shape;134;p4"/>
            <p:cNvSpPr/>
            <p:nvPr/>
          </p:nvSpPr>
          <p:spPr>
            <a:xfrm>
              <a:off x="5358550" y="4859712"/>
              <a:ext cx="58369" cy="160492"/>
            </a:xfrm>
            <a:custGeom>
              <a:avLst/>
              <a:gdLst/>
              <a:ahLst/>
              <a:cxnLst/>
              <a:rect l="l" t="t" r="r" b="b"/>
              <a:pathLst>
                <a:path w="671" h="1845" extrusionOk="0">
                  <a:moveTo>
                    <a:pt x="106" y="0"/>
                  </a:moveTo>
                  <a:cubicBezTo>
                    <a:pt x="55" y="0"/>
                    <a:pt x="0" y="47"/>
                    <a:pt x="15" y="119"/>
                  </a:cubicBezTo>
                  <a:lnTo>
                    <a:pt x="501" y="1796"/>
                  </a:lnTo>
                  <a:cubicBezTo>
                    <a:pt x="501" y="1820"/>
                    <a:pt x="525" y="1844"/>
                    <a:pt x="573" y="1844"/>
                  </a:cubicBezTo>
                  <a:lnTo>
                    <a:pt x="598" y="1844"/>
                  </a:lnTo>
                  <a:cubicBezTo>
                    <a:pt x="646" y="1844"/>
                    <a:pt x="671" y="1796"/>
                    <a:pt x="646" y="1747"/>
                  </a:cubicBezTo>
                  <a:lnTo>
                    <a:pt x="185" y="71"/>
                  </a:lnTo>
                  <a:cubicBezTo>
                    <a:pt x="175" y="22"/>
                    <a:pt x="141" y="0"/>
                    <a:pt x="106"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5" name="Google Shape;135;p4"/>
            <p:cNvSpPr/>
            <p:nvPr/>
          </p:nvSpPr>
          <p:spPr>
            <a:xfrm>
              <a:off x="5294267" y="4894594"/>
              <a:ext cx="175454" cy="68546"/>
            </a:xfrm>
            <a:custGeom>
              <a:avLst/>
              <a:gdLst/>
              <a:ahLst/>
              <a:cxnLst/>
              <a:rect l="l" t="t" r="r" b="b"/>
              <a:pathLst>
                <a:path w="2017" h="788" extrusionOk="0">
                  <a:moveTo>
                    <a:pt x="1934" y="0"/>
                  </a:moveTo>
                  <a:cubicBezTo>
                    <a:pt x="1921" y="0"/>
                    <a:pt x="1908" y="3"/>
                    <a:pt x="1895" y="10"/>
                  </a:cubicBezTo>
                  <a:lnTo>
                    <a:pt x="49" y="617"/>
                  </a:lnTo>
                  <a:cubicBezTo>
                    <a:pt x="25" y="642"/>
                    <a:pt x="1" y="666"/>
                    <a:pt x="1" y="714"/>
                  </a:cubicBezTo>
                  <a:cubicBezTo>
                    <a:pt x="1" y="739"/>
                    <a:pt x="49" y="763"/>
                    <a:pt x="74" y="763"/>
                  </a:cubicBezTo>
                  <a:lnTo>
                    <a:pt x="98" y="787"/>
                  </a:lnTo>
                  <a:lnTo>
                    <a:pt x="1944" y="180"/>
                  </a:lnTo>
                  <a:cubicBezTo>
                    <a:pt x="1993" y="156"/>
                    <a:pt x="2017" y="107"/>
                    <a:pt x="1993" y="59"/>
                  </a:cubicBezTo>
                  <a:cubicBezTo>
                    <a:pt x="1993" y="23"/>
                    <a:pt x="1967" y="0"/>
                    <a:pt x="1934"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6" name="Google Shape;136;p4"/>
            <p:cNvSpPr/>
            <p:nvPr/>
          </p:nvSpPr>
          <p:spPr>
            <a:xfrm>
              <a:off x="5310447" y="4883895"/>
              <a:ext cx="150836" cy="94033"/>
            </a:xfrm>
            <a:custGeom>
              <a:avLst/>
              <a:gdLst/>
              <a:ahLst/>
              <a:cxnLst/>
              <a:rect l="l" t="t" r="r" b="b"/>
              <a:pathLst>
                <a:path w="1734" h="1081" extrusionOk="0">
                  <a:moveTo>
                    <a:pt x="110" y="0"/>
                  </a:moveTo>
                  <a:cubicBezTo>
                    <a:pt x="38" y="0"/>
                    <a:pt x="0" y="92"/>
                    <a:pt x="82" y="133"/>
                  </a:cubicBezTo>
                  <a:lnTo>
                    <a:pt x="1588" y="1080"/>
                  </a:lnTo>
                  <a:lnTo>
                    <a:pt x="1637" y="1080"/>
                  </a:lnTo>
                  <a:cubicBezTo>
                    <a:pt x="1661" y="1080"/>
                    <a:pt x="1685" y="1080"/>
                    <a:pt x="1709" y="1056"/>
                  </a:cubicBezTo>
                  <a:cubicBezTo>
                    <a:pt x="1734" y="1007"/>
                    <a:pt x="1709" y="959"/>
                    <a:pt x="1685" y="935"/>
                  </a:cubicBezTo>
                  <a:lnTo>
                    <a:pt x="155" y="11"/>
                  </a:lnTo>
                  <a:cubicBezTo>
                    <a:pt x="139" y="4"/>
                    <a:pt x="124" y="0"/>
                    <a:pt x="110"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7" name="Google Shape;137;p4"/>
            <p:cNvSpPr/>
            <p:nvPr/>
          </p:nvSpPr>
          <p:spPr>
            <a:xfrm>
              <a:off x="5340805" y="4845446"/>
              <a:ext cx="97252" cy="157795"/>
            </a:xfrm>
            <a:custGeom>
              <a:avLst/>
              <a:gdLst/>
              <a:ahLst/>
              <a:cxnLst/>
              <a:rect l="l" t="t" r="r" b="b"/>
              <a:pathLst>
                <a:path w="1118" h="1814" extrusionOk="0">
                  <a:moveTo>
                    <a:pt x="1010" y="0"/>
                  </a:moveTo>
                  <a:cubicBezTo>
                    <a:pt x="984" y="0"/>
                    <a:pt x="962" y="12"/>
                    <a:pt x="947" y="41"/>
                  </a:cubicBezTo>
                  <a:lnTo>
                    <a:pt x="24" y="1717"/>
                  </a:lnTo>
                  <a:cubicBezTo>
                    <a:pt x="0" y="1741"/>
                    <a:pt x="24" y="1790"/>
                    <a:pt x="49" y="1814"/>
                  </a:cubicBezTo>
                  <a:lnTo>
                    <a:pt x="97" y="1814"/>
                  </a:lnTo>
                  <a:cubicBezTo>
                    <a:pt x="122" y="1814"/>
                    <a:pt x="146" y="1814"/>
                    <a:pt x="170" y="1790"/>
                  </a:cubicBezTo>
                  <a:lnTo>
                    <a:pt x="1093" y="113"/>
                  </a:lnTo>
                  <a:cubicBezTo>
                    <a:pt x="1118" y="89"/>
                    <a:pt x="1093" y="41"/>
                    <a:pt x="1069" y="16"/>
                  </a:cubicBezTo>
                  <a:cubicBezTo>
                    <a:pt x="1049" y="6"/>
                    <a:pt x="1029" y="0"/>
                    <a:pt x="1010"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8" name="Google Shape;138;p4"/>
            <p:cNvSpPr/>
            <p:nvPr/>
          </p:nvSpPr>
          <p:spPr>
            <a:xfrm>
              <a:off x="5499297" y="4624350"/>
              <a:ext cx="175454" cy="150575"/>
            </a:xfrm>
            <a:custGeom>
              <a:avLst/>
              <a:gdLst/>
              <a:ahLst/>
              <a:cxnLst/>
              <a:rect l="l" t="t" r="r" b="b"/>
              <a:pathLst>
                <a:path w="2017" h="1731" extrusionOk="0">
                  <a:moveTo>
                    <a:pt x="1166" y="175"/>
                  </a:moveTo>
                  <a:cubicBezTo>
                    <a:pt x="1555" y="175"/>
                    <a:pt x="1871" y="467"/>
                    <a:pt x="1871" y="856"/>
                  </a:cubicBezTo>
                  <a:cubicBezTo>
                    <a:pt x="1871" y="1285"/>
                    <a:pt x="1511" y="1569"/>
                    <a:pt x="1144" y="1569"/>
                  </a:cubicBezTo>
                  <a:cubicBezTo>
                    <a:pt x="971" y="1569"/>
                    <a:pt x="796" y="1506"/>
                    <a:pt x="656" y="1366"/>
                  </a:cubicBezTo>
                  <a:cubicBezTo>
                    <a:pt x="219" y="929"/>
                    <a:pt x="534" y="175"/>
                    <a:pt x="1166" y="175"/>
                  </a:cubicBezTo>
                  <a:close/>
                  <a:moveTo>
                    <a:pt x="1142" y="1"/>
                  </a:moveTo>
                  <a:cubicBezTo>
                    <a:pt x="930" y="1"/>
                    <a:pt x="714" y="77"/>
                    <a:pt x="534" y="248"/>
                  </a:cubicBezTo>
                  <a:cubicBezTo>
                    <a:pt x="0" y="807"/>
                    <a:pt x="389" y="1730"/>
                    <a:pt x="1166" y="1730"/>
                  </a:cubicBezTo>
                  <a:cubicBezTo>
                    <a:pt x="1628" y="1730"/>
                    <a:pt x="2016" y="1342"/>
                    <a:pt x="2016" y="856"/>
                  </a:cubicBezTo>
                  <a:cubicBezTo>
                    <a:pt x="2016" y="344"/>
                    <a:pt x="1590" y="1"/>
                    <a:pt x="1142"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9" name="Google Shape;139;p4"/>
            <p:cNvSpPr/>
            <p:nvPr/>
          </p:nvSpPr>
          <p:spPr>
            <a:xfrm>
              <a:off x="5615653" y="4833656"/>
              <a:ext cx="32352" cy="88957"/>
            </a:xfrm>
            <a:custGeom>
              <a:avLst/>
              <a:gdLst/>
              <a:ahLst/>
              <a:cxnLst/>
              <a:rect l="l" t="t" r="r" b="b"/>
              <a:pathLst>
                <a:path w="671" h="1845" extrusionOk="0">
                  <a:moveTo>
                    <a:pt x="106" y="0"/>
                  </a:moveTo>
                  <a:cubicBezTo>
                    <a:pt x="55" y="0"/>
                    <a:pt x="0" y="47"/>
                    <a:pt x="15" y="119"/>
                  </a:cubicBezTo>
                  <a:lnTo>
                    <a:pt x="501" y="1796"/>
                  </a:lnTo>
                  <a:cubicBezTo>
                    <a:pt x="501" y="1820"/>
                    <a:pt x="525" y="1844"/>
                    <a:pt x="573" y="1844"/>
                  </a:cubicBezTo>
                  <a:lnTo>
                    <a:pt x="598" y="1844"/>
                  </a:lnTo>
                  <a:cubicBezTo>
                    <a:pt x="646" y="1844"/>
                    <a:pt x="671" y="1796"/>
                    <a:pt x="646" y="1747"/>
                  </a:cubicBezTo>
                  <a:lnTo>
                    <a:pt x="185" y="71"/>
                  </a:lnTo>
                  <a:cubicBezTo>
                    <a:pt x="175" y="22"/>
                    <a:pt x="141" y="0"/>
                    <a:pt x="106"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0" name="Google Shape;140;p4"/>
            <p:cNvSpPr/>
            <p:nvPr/>
          </p:nvSpPr>
          <p:spPr>
            <a:xfrm>
              <a:off x="5580022" y="4852990"/>
              <a:ext cx="97250" cy="37993"/>
            </a:xfrm>
            <a:custGeom>
              <a:avLst/>
              <a:gdLst/>
              <a:ahLst/>
              <a:cxnLst/>
              <a:rect l="l" t="t" r="r" b="b"/>
              <a:pathLst>
                <a:path w="2017" h="788" extrusionOk="0">
                  <a:moveTo>
                    <a:pt x="1934" y="0"/>
                  </a:moveTo>
                  <a:cubicBezTo>
                    <a:pt x="1921" y="0"/>
                    <a:pt x="1908" y="3"/>
                    <a:pt x="1895" y="10"/>
                  </a:cubicBezTo>
                  <a:lnTo>
                    <a:pt x="49" y="617"/>
                  </a:lnTo>
                  <a:cubicBezTo>
                    <a:pt x="25" y="642"/>
                    <a:pt x="1" y="666"/>
                    <a:pt x="1" y="714"/>
                  </a:cubicBezTo>
                  <a:cubicBezTo>
                    <a:pt x="1" y="739"/>
                    <a:pt x="49" y="763"/>
                    <a:pt x="74" y="763"/>
                  </a:cubicBezTo>
                  <a:lnTo>
                    <a:pt x="98" y="787"/>
                  </a:lnTo>
                  <a:lnTo>
                    <a:pt x="1944" y="180"/>
                  </a:lnTo>
                  <a:cubicBezTo>
                    <a:pt x="1993" y="156"/>
                    <a:pt x="2017" y="107"/>
                    <a:pt x="1993" y="59"/>
                  </a:cubicBezTo>
                  <a:cubicBezTo>
                    <a:pt x="1993" y="23"/>
                    <a:pt x="1967" y="0"/>
                    <a:pt x="1934"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1" name="Google Shape;141;p4"/>
            <p:cNvSpPr/>
            <p:nvPr/>
          </p:nvSpPr>
          <p:spPr>
            <a:xfrm>
              <a:off x="5588990" y="4847059"/>
              <a:ext cx="83605" cy="52120"/>
            </a:xfrm>
            <a:custGeom>
              <a:avLst/>
              <a:gdLst/>
              <a:ahLst/>
              <a:cxnLst/>
              <a:rect l="l" t="t" r="r" b="b"/>
              <a:pathLst>
                <a:path w="1734" h="1081" extrusionOk="0">
                  <a:moveTo>
                    <a:pt x="110" y="0"/>
                  </a:moveTo>
                  <a:cubicBezTo>
                    <a:pt x="38" y="0"/>
                    <a:pt x="0" y="92"/>
                    <a:pt x="82" y="133"/>
                  </a:cubicBezTo>
                  <a:lnTo>
                    <a:pt x="1588" y="1080"/>
                  </a:lnTo>
                  <a:lnTo>
                    <a:pt x="1637" y="1080"/>
                  </a:lnTo>
                  <a:cubicBezTo>
                    <a:pt x="1661" y="1080"/>
                    <a:pt x="1685" y="1080"/>
                    <a:pt x="1709" y="1056"/>
                  </a:cubicBezTo>
                  <a:cubicBezTo>
                    <a:pt x="1734" y="1007"/>
                    <a:pt x="1709" y="959"/>
                    <a:pt x="1685" y="935"/>
                  </a:cubicBezTo>
                  <a:lnTo>
                    <a:pt x="155" y="11"/>
                  </a:lnTo>
                  <a:cubicBezTo>
                    <a:pt x="139" y="4"/>
                    <a:pt x="124" y="0"/>
                    <a:pt x="110"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2" name="Google Shape;142;p4"/>
            <p:cNvSpPr/>
            <p:nvPr/>
          </p:nvSpPr>
          <p:spPr>
            <a:xfrm>
              <a:off x="5605817" y="4825749"/>
              <a:ext cx="53904" cy="87462"/>
            </a:xfrm>
            <a:custGeom>
              <a:avLst/>
              <a:gdLst/>
              <a:ahLst/>
              <a:cxnLst/>
              <a:rect l="l" t="t" r="r" b="b"/>
              <a:pathLst>
                <a:path w="1118" h="1814" extrusionOk="0">
                  <a:moveTo>
                    <a:pt x="1010" y="0"/>
                  </a:moveTo>
                  <a:cubicBezTo>
                    <a:pt x="984" y="0"/>
                    <a:pt x="962" y="12"/>
                    <a:pt x="947" y="41"/>
                  </a:cubicBezTo>
                  <a:lnTo>
                    <a:pt x="24" y="1717"/>
                  </a:lnTo>
                  <a:cubicBezTo>
                    <a:pt x="0" y="1741"/>
                    <a:pt x="24" y="1790"/>
                    <a:pt x="49" y="1814"/>
                  </a:cubicBezTo>
                  <a:lnTo>
                    <a:pt x="97" y="1814"/>
                  </a:lnTo>
                  <a:cubicBezTo>
                    <a:pt x="122" y="1814"/>
                    <a:pt x="146" y="1814"/>
                    <a:pt x="170" y="1790"/>
                  </a:cubicBezTo>
                  <a:lnTo>
                    <a:pt x="1093" y="113"/>
                  </a:lnTo>
                  <a:cubicBezTo>
                    <a:pt x="1118" y="89"/>
                    <a:pt x="1093" y="41"/>
                    <a:pt x="1069" y="16"/>
                  </a:cubicBezTo>
                  <a:cubicBezTo>
                    <a:pt x="1049" y="6"/>
                    <a:pt x="1029" y="0"/>
                    <a:pt x="1010"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grpSp>
        <p:nvGrpSpPr>
          <p:cNvPr id="143" name="Google Shape;143;p4"/>
          <p:cNvGrpSpPr/>
          <p:nvPr/>
        </p:nvGrpSpPr>
        <p:grpSpPr>
          <a:xfrm>
            <a:off x="163785" y="167088"/>
            <a:ext cx="806205" cy="770716"/>
            <a:chOff x="122839" y="125316"/>
            <a:chExt cx="604654" cy="578037"/>
          </a:xfrm>
        </p:grpSpPr>
        <p:sp>
          <p:nvSpPr>
            <p:cNvPr id="144" name="Google Shape;144;p4"/>
            <p:cNvSpPr/>
            <p:nvPr/>
          </p:nvSpPr>
          <p:spPr>
            <a:xfrm rot="10232062">
              <a:off x="183718" y="463675"/>
              <a:ext cx="246284" cy="220932"/>
            </a:xfrm>
            <a:custGeom>
              <a:avLst/>
              <a:gdLst/>
              <a:ahLst/>
              <a:cxnLst/>
              <a:rect l="l" t="t" r="r" b="b"/>
              <a:pathLst>
                <a:path w="2891" h="2593" extrusionOk="0">
                  <a:moveTo>
                    <a:pt x="2397" y="0"/>
                  </a:moveTo>
                  <a:cubicBezTo>
                    <a:pt x="2197" y="0"/>
                    <a:pt x="1879" y="238"/>
                    <a:pt x="1117" y="367"/>
                  </a:cubicBezTo>
                  <a:cubicBezTo>
                    <a:pt x="0" y="586"/>
                    <a:pt x="389" y="2213"/>
                    <a:pt x="389" y="2335"/>
                  </a:cubicBezTo>
                  <a:cubicBezTo>
                    <a:pt x="672" y="2505"/>
                    <a:pt x="988" y="2592"/>
                    <a:pt x="1309" y="2592"/>
                  </a:cubicBezTo>
                  <a:cubicBezTo>
                    <a:pt x="1538" y="2592"/>
                    <a:pt x="1769" y="2547"/>
                    <a:pt x="1992" y="2456"/>
                  </a:cubicBezTo>
                  <a:cubicBezTo>
                    <a:pt x="2891" y="2092"/>
                    <a:pt x="2891" y="683"/>
                    <a:pt x="2648" y="221"/>
                  </a:cubicBezTo>
                  <a:cubicBezTo>
                    <a:pt x="2567" y="59"/>
                    <a:pt x="2497" y="0"/>
                    <a:pt x="2397" y="0"/>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5" name="Google Shape;145;p4"/>
            <p:cNvSpPr/>
            <p:nvPr/>
          </p:nvSpPr>
          <p:spPr>
            <a:xfrm rot="10232062">
              <a:off x="259551" y="505895"/>
              <a:ext cx="122162" cy="100199"/>
            </a:xfrm>
            <a:custGeom>
              <a:avLst/>
              <a:gdLst/>
              <a:ahLst/>
              <a:cxnLst/>
              <a:rect l="l" t="t" r="r" b="b"/>
              <a:pathLst>
                <a:path w="1434" h="1176" extrusionOk="0">
                  <a:moveTo>
                    <a:pt x="1347" y="0"/>
                  </a:moveTo>
                  <a:cubicBezTo>
                    <a:pt x="1312" y="0"/>
                    <a:pt x="1281" y="23"/>
                    <a:pt x="1264" y="58"/>
                  </a:cubicBezTo>
                  <a:cubicBezTo>
                    <a:pt x="1069" y="520"/>
                    <a:pt x="49" y="1030"/>
                    <a:pt x="49" y="1030"/>
                  </a:cubicBezTo>
                  <a:cubicBezTo>
                    <a:pt x="25" y="1054"/>
                    <a:pt x="0" y="1103"/>
                    <a:pt x="25" y="1151"/>
                  </a:cubicBezTo>
                  <a:cubicBezTo>
                    <a:pt x="49" y="1176"/>
                    <a:pt x="73" y="1176"/>
                    <a:pt x="98" y="1176"/>
                  </a:cubicBezTo>
                  <a:lnTo>
                    <a:pt x="122" y="1176"/>
                  </a:lnTo>
                  <a:cubicBezTo>
                    <a:pt x="171" y="1151"/>
                    <a:pt x="1166" y="641"/>
                    <a:pt x="1409" y="107"/>
                  </a:cubicBezTo>
                  <a:cubicBezTo>
                    <a:pt x="1434" y="82"/>
                    <a:pt x="1409" y="34"/>
                    <a:pt x="1385" y="10"/>
                  </a:cubicBezTo>
                  <a:cubicBezTo>
                    <a:pt x="1372" y="3"/>
                    <a:pt x="1359" y="0"/>
                    <a:pt x="1347" y="0"/>
                  </a:cubicBezTo>
                  <a:close/>
                </a:path>
              </a:pathLst>
            </a:custGeom>
            <a:solidFill>
              <a:srgbClr val="261B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6" name="Google Shape;146;p4"/>
            <p:cNvSpPr/>
            <p:nvPr/>
          </p:nvSpPr>
          <p:spPr>
            <a:xfrm rot="10232062">
              <a:off x="138246" y="172035"/>
              <a:ext cx="254633" cy="208407"/>
            </a:xfrm>
            <a:custGeom>
              <a:avLst/>
              <a:gdLst/>
              <a:ahLst/>
              <a:cxnLst/>
              <a:rect l="l" t="t" r="r" b="b"/>
              <a:pathLst>
                <a:path w="2989" h="2446" extrusionOk="0">
                  <a:moveTo>
                    <a:pt x="1122" y="0"/>
                  </a:moveTo>
                  <a:cubicBezTo>
                    <a:pt x="708" y="0"/>
                    <a:pt x="337" y="106"/>
                    <a:pt x="292" y="117"/>
                  </a:cubicBezTo>
                  <a:cubicBezTo>
                    <a:pt x="25" y="628"/>
                    <a:pt x="0" y="1211"/>
                    <a:pt x="267" y="1721"/>
                  </a:cubicBezTo>
                  <a:cubicBezTo>
                    <a:pt x="520" y="2255"/>
                    <a:pt x="1145" y="2445"/>
                    <a:pt x="1692" y="2445"/>
                  </a:cubicBezTo>
                  <a:cubicBezTo>
                    <a:pt x="2040" y="2445"/>
                    <a:pt x="2357" y="2368"/>
                    <a:pt x="2527" y="2255"/>
                  </a:cubicBezTo>
                  <a:cubicBezTo>
                    <a:pt x="2988" y="1939"/>
                    <a:pt x="2551" y="1842"/>
                    <a:pt x="2284" y="725"/>
                  </a:cubicBezTo>
                  <a:cubicBezTo>
                    <a:pt x="2128" y="140"/>
                    <a:pt x="1597" y="0"/>
                    <a:pt x="1122" y="0"/>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7" name="Google Shape;147;p4"/>
            <p:cNvSpPr/>
            <p:nvPr/>
          </p:nvSpPr>
          <p:spPr>
            <a:xfrm rot="10232062">
              <a:off x="241030" y="237329"/>
              <a:ext cx="109810" cy="114769"/>
            </a:xfrm>
            <a:custGeom>
              <a:avLst/>
              <a:gdLst/>
              <a:ahLst/>
              <a:cxnLst/>
              <a:rect l="l" t="t" r="r" b="b"/>
              <a:pathLst>
                <a:path w="1289" h="1347" extrusionOk="0">
                  <a:moveTo>
                    <a:pt x="91" y="0"/>
                  </a:moveTo>
                  <a:cubicBezTo>
                    <a:pt x="78" y="0"/>
                    <a:pt x="64" y="3"/>
                    <a:pt x="49" y="11"/>
                  </a:cubicBezTo>
                  <a:cubicBezTo>
                    <a:pt x="1" y="35"/>
                    <a:pt x="1" y="83"/>
                    <a:pt x="25" y="132"/>
                  </a:cubicBezTo>
                  <a:cubicBezTo>
                    <a:pt x="49" y="156"/>
                    <a:pt x="632" y="1128"/>
                    <a:pt x="1167" y="1347"/>
                  </a:cubicBezTo>
                  <a:lnTo>
                    <a:pt x="1191" y="1347"/>
                  </a:lnTo>
                  <a:cubicBezTo>
                    <a:pt x="1215" y="1347"/>
                    <a:pt x="1240" y="1322"/>
                    <a:pt x="1264" y="1298"/>
                  </a:cubicBezTo>
                  <a:cubicBezTo>
                    <a:pt x="1288" y="1249"/>
                    <a:pt x="1264" y="1201"/>
                    <a:pt x="1215" y="1201"/>
                  </a:cubicBezTo>
                  <a:cubicBezTo>
                    <a:pt x="754" y="1006"/>
                    <a:pt x="171" y="35"/>
                    <a:pt x="171" y="35"/>
                  </a:cubicBezTo>
                  <a:cubicBezTo>
                    <a:pt x="154" y="18"/>
                    <a:pt x="124" y="0"/>
                    <a:pt x="91" y="0"/>
                  </a:cubicBezTo>
                  <a:close/>
                </a:path>
              </a:pathLst>
            </a:custGeom>
            <a:solidFill>
              <a:srgbClr val="261B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8" name="Google Shape;148;p4"/>
            <p:cNvSpPr/>
            <p:nvPr/>
          </p:nvSpPr>
          <p:spPr>
            <a:xfrm rot="10232062">
              <a:off x="467454" y="143954"/>
              <a:ext cx="244239" cy="212326"/>
            </a:xfrm>
            <a:custGeom>
              <a:avLst/>
              <a:gdLst/>
              <a:ahLst/>
              <a:cxnLst/>
              <a:rect l="l" t="t" r="r" b="b"/>
              <a:pathLst>
                <a:path w="2867" h="2492" extrusionOk="0">
                  <a:moveTo>
                    <a:pt x="1588" y="0"/>
                  </a:moveTo>
                  <a:cubicBezTo>
                    <a:pt x="1396" y="0"/>
                    <a:pt x="1204" y="32"/>
                    <a:pt x="1021" y="99"/>
                  </a:cubicBezTo>
                  <a:cubicBezTo>
                    <a:pt x="122" y="391"/>
                    <a:pt x="0" y="1775"/>
                    <a:pt x="195" y="2261"/>
                  </a:cubicBezTo>
                  <a:cubicBezTo>
                    <a:pt x="272" y="2432"/>
                    <a:pt x="340" y="2492"/>
                    <a:pt x="447" y="2492"/>
                  </a:cubicBezTo>
                  <a:cubicBezTo>
                    <a:pt x="643" y="2492"/>
                    <a:pt x="970" y="2291"/>
                    <a:pt x="1725" y="2213"/>
                  </a:cubicBezTo>
                  <a:cubicBezTo>
                    <a:pt x="2867" y="2115"/>
                    <a:pt x="2624" y="439"/>
                    <a:pt x="2624" y="342"/>
                  </a:cubicBezTo>
                  <a:cubicBezTo>
                    <a:pt x="2321" y="119"/>
                    <a:pt x="1955" y="0"/>
                    <a:pt x="1588" y="0"/>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9" name="Google Shape;149;p4"/>
            <p:cNvSpPr/>
            <p:nvPr/>
          </p:nvSpPr>
          <p:spPr>
            <a:xfrm rot="10232062">
              <a:off x="506806" y="218606"/>
              <a:ext cx="128381" cy="91934"/>
            </a:xfrm>
            <a:custGeom>
              <a:avLst/>
              <a:gdLst/>
              <a:ahLst/>
              <a:cxnLst/>
              <a:rect l="l" t="t" r="r" b="b"/>
              <a:pathLst>
                <a:path w="1507" h="1079" extrusionOk="0">
                  <a:moveTo>
                    <a:pt x="1423" y="0"/>
                  </a:moveTo>
                  <a:cubicBezTo>
                    <a:pt x="1411" y="0"/>
                    <a:pt x="1398" y="3"/>
                    <a:pt x="1385" y="10"/>
                  </a:cubicBezTo>
                  <a:cubicBezTo>
                    <a:pt x="1336" y="34"/>
                    <a:pt x="292" y="471"/>
                    <a:pt x="25" y="957"/>
                  </a:cubicBezTo>
                  <a:cubicBezTo>
                    <a:pt x="0" y="1006"/>
                    <a:pt x="0" y="1054"/>
                    <a:pt x="49" y="1079"/>
                  </a:cubicBezTo>
                  <a:lnTo>
                    <a:pt x="98" y="1079"/>
                  </a:lnTo>
                  <a:cubicBezTo>
                    <a:pt x="122" y="1079"/>
                    <a:pt x="146" y="1054"/>
                    <a:pt x="146" y="1054"/>
                  </a:cubicBezTo>
                  <a:cubicBezTo>
                    <a:pt x="413" y="593"/>
                    <a:pt x="1458" y="156"/>
                    <a:pt x="1458" y="156"/>
                  </a:cubicBezTo>
                  <a:cubicBezTo>
                    <a:pt x="1482" y="131"/>
                    <a:pt x="1506" y="83"/>
                    <a:pt x="1482" y="59"/>
                  </a:cubicBezTo>
                  <a:cubicBezTo>
                    <a:pt x="1482" y="23"/>
                    <a:pt x="1456" y="0"/>
                    <a:pt x="1423" y="0"/>
                  </a:cubicBezTo>
                  <a:close/>
                </a:path>
              </a:pathLst>
            </a:custGeom>
            <a:solidFill>
              <a:srgbClr val="261B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50" name="Google Shape;150;p4"/>
            <p:cNvSpPr/>
            <p:nvPr/>
          </p:nvSpPr>
          <p:spPr>
            <a:xfrm rot="10232062">
              <a:off x="212752" y="211973"/>
              <a:ext cx="453381" cy="339193"/>
            </a:xfrm>
            <a:custGeom>
              <a:avLst/>
              <a:gdLst/>
              <a:ahLst/>
              <a:cxnLst/>
              <a:rect l="l" t="t" r="r" b="b"/>
              <a:pathLst>
                <a:path w="5322" h="3981" extrusionOk="0">
                  <a:moveTo>
                    <a:pt x="2229" y="0"/>
                  </a:moveTo>
                  <a:cubicBezTo>
                    <a:pt x="2176" y="0"/>
                    <a:pt x="2121" y="3"/>
                    <a:pt x="2061" y="9"/>
                  </a:cubicBezTo>
                  <a:cubicBezTo>
                    <a:pt x="1523" y="53"/>
                    <a:pt x="1298" y="507"/>
                    <a:pt x="1299" y="894"/>
                  </a:cubicBezTo>
                  <a:lnTo>
                    <a:pt x="1299" y="894"/>
                  </a:lnTo>
                  <a:cubicBezTo>
                    <a:pt x="1256" y="882"/>
                    <a:pt x="1211" y="870"/>
                    <a:pt x="1163" y="859"/>
                  </a:cubicBezTo>
                  <a:cubicBezTo>
                    <a:pt x="1123" y="851"/>
                    <a:pt x="1085" y="847"/>
                    <a:pt x="1048" y="847"/>
                  </a:cubicBezTo>
                  <a:cubicBezTo>
                    <a:pt x="240" y="847"/>
                    <a:pt x="0" y="2788"/>
                    <a:pt x="604" y="2997"/>
                  </a:cubicBezTo>
                  <a:cubicBezTo>
                    <a:pt x="676" y="3025"/>
                    <a:pt x="742" y="3037"/>
                    <a:pt x="801" y="3037"/>
                  </a:cubicBezTo>
                  <a:cubicBezTo>
                    <a:pt x="824" y="3037"/>
                    <a:pt x="847" y="3035"/>
                    <a:pt x="868" y="3032"/>
                  </a:cubicBezTo>
                  <a:lnTo>
                    <a:pt x="868" y="3032"/>
                  </a:lnTo>
                  <a:cubicBezTo>
                    <a:pt x="1077" y="3454"/>
                    <a:pt x="1536" y="3921"/>
                    <a:pt x="2132" y="3921"/>
                  </a:cubicBezTo>
                  <a:cubicBezTo>
                    <a:pt x="2149" y="3921"/>
                    <a:pt x="2166" y="3921"/>
                    <a:pt x="2183" y="3920"/>
                  </a:cubicBezTo>
                  <a:cubicBezTo>
                    <a:pt x="2358" y="3908"/>
                    <a:pt x="2491" y="3882"/>
                    <a:pt x="2590" y="3846"/>
                  </a:cubicBezTo>
                  <a:lnTo>
                    <a:pt x="2590" y="3846"/>
                  </a:lnTo>
                  <a:cubicBezTo>
                    <a:pt x="2678" y="3927"/>
                    <a:pt x="2799" y="3981"/>
                    <a:pt x="2960" y="3981"/>
                  </a:cubicBezTo>
                  <a:cubicBezTo>
                    <a:pt x="3070" y="3981"/>
                    <a:pt x="3199" y="3955"/>
                    <a:pt x="3349" y="3896"/>
                  </a:cubicBezTo>
                  <a:cubicBezTo>
                    <a:pt x="3931" y="3671"/>
                    <a:pt x="4211" y="3324"/>
                    <a:pt x="4262" y="3034"/>
                  </a:cubicBezTo>
                  <a:lnTo>
                    <a:pt x="4262" y="3034"/>
                  </a:lnTo>
                  <a:cubicBezTo>
                    <a:pt x="4365" y="3023"/>
                    <a:pt x="4482" y="2989"/>
                    <a:pt x="4612" y="2924"/>
                  </a:cubicBezTo>
                  <a:cubicBezTo>
                    <a:pt x="5321" y="2580"/>
                    <a:pt x="4915" y="1660"/>
                    <a:pt x="4479" y="1295"/>
                  </a:cubicBezTo>
                  <a:lnTo>
                    <a:pt x="4479" y="1295"/>
                  </a:lnTo>
                  <a:cubicBezTo>
                    <a:pt x="4597" y="1026"/>
                    <a:pt x="4485" y="563"/>
                    <a:pt x="3835" y="179"/>
                  </a:cubicBezTo>
                  <a:cubicBezTo>
                    <a:pt x="3619" y="52"/>
                    <a:pt x="3439" y="3"/>
                    <a:pt x="3289" y="3"/>
                  </a:cubicBezTo>
                  <a:cubicBezTo>
                    <a:pt x="3074" y="3"/>
                    <a:pt x="2921" y="104"/>
                    <a:pt x="2817" y="220"/>
                  </a:cubicBezTo>
                  <a:lnTo>
                    <a:pt x="2817" y="220"/>
                  </a:lnTo>
                  <a:cubicBezTo>
                    <a:pt x="2713" y="96"/>
                    <a:pt x="2527" y="0"/>
                    <a:pt x="2229"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51" name="Google Shape;151;p4"/>
            <p:cNvSpPr/>
            <p:nvPr/>
          </p:nvSpPr>
          <p:spPr>
            <a:xfrm rot="10232062">
              <a:off x="230506" y="204162"/>
              <a:ext cx="422201" cy="355297"/>
            </a:xfrm>
            <a:custGeom>
              <a:avLst/>
              <a:gdLst/>
              <a:ahLst/>
              <a:cxnLst/>
              <a:rect l="l" t="t" r="r" b="b"/>
              <a:pathLst>
                <a:path w="4956" h="4170" extrusionOk="0">
                  <a:moveTo>
                    <a:pt x="2673" y="452"/>
                  </a:moveTo>
                  <a:cubicBezTo>
                    <a:pt x="2697" y="501"/>
                    <a:pt x="2721" y="574"/>
                    <a:pt x="2697" y="647"/>
                  </a:cubicBezTo>
                  <a:cubicBezTo>
                    <a:pt x="2697" y="695"/>
                    <a:pt x="2697" y="744"/>
                    <a:pt x="2648" y="768"/>
                  </a:cubicBezTo>
                  <a:lnTo>
                    <a:pt x="2600" y="768"/>
                  </a:lnTo>
                  <a:cubicBezTo>
                    <a:pt x="2575" y="768"/>
                    <a:pt x="2551" y="720"/>
                    <a:pt x="2551" y="671"/>
                  </a:cubicBezTo>
                  <a:cubicBezTo>
                    <a:pt x="2575" y="598"/>
                    <a:pt x="2624" y="525"/>
                    <a:pt x="2673" y="452"/>
                  </a:cubicBezTo>
                  <a:close/>
                  <a:moveTo>
                    <a:pt x="1264" y="1108"/>
                  </a:moveTo>
                  <a:lnTo>
                    <a:pt x="1264" y="1108"/>
                  </a:lnTo>
                  <a:cubicBezTo>
                    <a:pt x="1579" y="1230"/>
                    <a:pt x="1677" y="1400"/>
                    <a:pt x="1652" y="1448"/>
                  </a:cubicBezTo>
                  <a:cubicBezTo>
                    <a:pt x="1652" y="1473"/>
                    <a:pt x="1604" y="1473"/>
                    <a:pt x="1579" y="1473"/>
                  </a:cubicBezTo>
                  <a:cubicBezTo>
                    <a:pt x="1531" y="1473"/>
                    <a:pt x="1506" y="1473"/>
                    <a:pt x="1458" y="1448"/>
                  </a:cubicBezTo>
                  <a:cubicBezTo>
                    <a:pt x="1336" y="1400"/>
                    <a:pt x="1264" y="1254"/>
                    <a:pt x="1264" y="1108"/>
                  </a:cubicBezTo>
                  <a:close/>
                  <a:moveTo>
                    <a:pt x="3984" y="1303"/>
                  </a:moveTo>
                  <a:cubicBezTo>
                    <a:pt x="4009" y="1303"/>
                    <a:pt x="4033" y="1327"/>
                    <a:pt x="4081" y="1327"/>
                  </a:cubicBezTo>
                  <a:cubicBezTo>
                    <a:pt x="4130" y="1351"/>
                    <a:pt x="4179" y="1375"/>
                    <a:pt x="4252" y="1424"/>
                  </a:cubicBezTo>
                  <a:cubicBezTo>
                    <a:pt x="4203" y="1473"/>
                    <a:pt x="4130" y="1521"/>
                    <a:pt x="4057" y="1545"/>
                  </a:cubicBezTo>
                  <a:cubicBezTo>
                    <a:pt x="4039" y="1552"/>
                    <a:pt x="4019" y="1555"/>
                    <a:pt x="3999" y="1555"/>
                  </a:cubicBezTo>
                  <a:cubicBezTo>
                    <a:pt x="3940" y="1555"/>
                    <a:pt x="3881" y="1527"/>
                    <a:pt x="3863" y="1473"/>
                  </a:cubicBezTo>
                  <a:cubicBezTo>
                    <a:pt x="3839" y="1424"/>
                    <a:pt x="3839" y="1400"/>
                    <a:pt x="3863" y="1351"/>
                  </a:cubicBezTo>
                  <a:cubicBezTo>
                    <a:pt x="3887" y="1327"/>
                    <a:pt x="3936" y="1303"/>
                    <a:pt x="3984" y="1303"/>
                  </a:cubicBezTo>
                  <a:close/>
                  <a:moveTo>
                    <a:pt x="826" y="2541"/>
                  </a:moveTo>
                  <a:cubicBezTo>
                    <a:pt x="923" y="2541"/>
                    <a:pt x="972" y="2614"/>
                    <a:pt x="972" y="2687"/>
                  </a:cubicBezTo>
                  <a:cubicBezTo>
                    <a:pt x="996" y="2833"/>
                    <a:pt x="923" y="2979"/>
                    <a:pt x="778" y="3027"/>
                  </a:cubicBezTo>
                  <a:cubicBezTo>
                    <a:pt x="705" y="2906"/>
                    <a:pt x="681" y="2736"/>
                    <a:pt x="729" y="2590"/>
                  </a:cubicBezTo>
                  <a:cubicBezTo>
                    <a:pt x="729" y="2566"/>
                    <a:pt x="753" y="2541"/>
                    <a:pt x="802" y="2541"/>
                  </a:cubicBezTo>
                  <a:close/>
                  <a:moveTo>
                    <a:pt x="3720" y="2701"/>
                  </a:moveTo>
                  <a:cubicBezTo>
                    <a:pt x="3727" y="2701"/>
                    <a:pt x="3734" y="2704"/>
                    <a:pt x="3741" y="2712"/>
                  </a:cubicBezTo>
                  <a:lnTo>
                    <a:pt x="3814" y="2712"/>
                  </a:lnTo>
                  <a:cubicBezTo>
                    <a:pt x="3960" y="2736"/>
                    <a:pt x="4081" y="2906"/>
                    <a:pt x="4057" y="3052"/>
                  </a:cubicBezTo>
                  <a:cubicBezTo>
                    <a:pt x="4038" y="3055"/>
                    <a:pt x="4020" y="3056"/>
                    <a:pt x="4001" y="3056"/>
                  </a:cubicBezTo>
                  <a:cubicBezTo>
                    <a:pt x="3875" y="3056"/>
                    <a:pt x="3756" y="2987"/>
                    <a:pt x="3693" y="2882"/>
                  </a:cubicBezTo>
                  <a:cubicBezTo>
                    <a:pt x="3669" y="2833"/>
                    <a:pt x="3644" y="2784"/>
                    <a:pt x="3669" y="2736"/>
                  </a:cubicBezTo>
                  <a:cubicBezTo>
                    <a:pt x="3686" y="2719"/>
                    <a:pt x="3703" y="2701"/>
                    <a:pt x="3720" y="2701"/>
                  </a:cubicBezTo>
                  <a:close/>
                  <a:moveTo>
                    <a:pt x="2381" y="3343"/>
                  </a:moveTo>
                  <a:cubicBezTo>
                    <a:pt x="2527" y="3392"/>
                    <a:pt x="2624" y="3537"/>
                    <a:pt x="2648" y="3683"/>
                  </a:cubicBezTo>
                  <a:cubicBezTo>
                    <a:pt x="2648" y="3756"/>
                    <a:pt x="2600" y="3805"/>
                    <a:pt x="2478" y="3853"/>
                  </a:cubicBezTo>
                  <a:cubicBezTo>
                    <a:pt x="2405" y="3756"/>
                    <a:pt x="2357" y="3610"/>
                    <a:pt x="2357" y="3465"/>
                  </a:cubicBezTo>
                  <a:cubicBezTo>
                    <a:pt x="2357" y="3367"/>
                    <a:pt x="2381" y="3343"/>
                    <a:pt x="2381" y="3343"/>
                  </a:cubicBezTo>
                  <a:close/>
                  <a:moveTo>
                    <a:pt x="3124" y="188"/>
                  </a:moveTo>
                  <a:cubicBezTo>
                    <a:pt x="3276" y="188"/>
                    <a:pt x="3445" y="243"/>
                    <a:pt x="3620" y="355"/>
                  </a:cubicBezTo>
                  <a:cubicBezTo>
                    <a:pt x="4130" y="671"/>
                    <a:pt x="4300" y="1011"/>
                    <a:pt x="4276" y="1278"/>
                  </a:cubicBezTo>
                  <a:cubicBezTo>
                    <a:pt x="4203" y="1230"/>
                    <a:pt x="4154" y="1205"/>
                    <a:pt x="4081" y="1181"/>
                  </a:cubicBezTo>
                  <a:cubicBezTo>
                    <a:pt x="4033" y="1157"/>
                    <a:pt x="3984" y="1157"/>
                    <a:pt x="3936" y="1157"/>
                  </a:cubicBezTo>
                  <a:cubicBezTo>
                    <a:pt x="3839" y="1157"/>
                    <a:pt x="3741" y="1205"/>
                    <a:pt x="3693" y="1303"/>
                  </a:cubicBezTo>
                  <a:cubicBezTo>
                    <a:pt x="3644" y="1375"/>
                    <a:pt x="3644" y="1473"/>
                    <a:pt x="3693" y="1570"/>
                  </a:cubicBezTo>
                  <a:cubicBezTo>
                    <a:pt x="3741" y="1667"/>
                    <a:pt x="3863" y="1716"/>
                    <a:pt x="3984" y="1716"/>
                  </a:cubicBezTo>
                  <a:lnTo>
                    <a:pt x="4033" y="1716"/>
                  </a:lnTo>
                  <a:cubicBezTo>
                    <a:pt x="4154" y="1716"/>
                    <a:pt x="4276" y="1643"/>
                    <a:pt x="4349" y="1545"/>
                  </a:cubicBezTo>
                  <a:cubicBezTo>
                    <a:pt x="4616" y="1788"/>
                    <a:pt x="4762" y="2153"/>
                    <a:pt x="4762" y="2541"/>
                  </a:cubicBezTo>
                  <a:cubicBezTo>
                    <a:pt x="4737" y="2736"/>
                    <a:pt x="4592" y="2906"/>
                    <a:pt x="4422" y="2979"/>
                  </a:cubicBezTo>
                  <a:cubicBezTo>
                    <a:pt x="4349" y="3027"/>
                    <a:pt x="4276" y="3052"/>
                    <a:pt x="4203" y="3052"/>
                  </a:cubicBezTo>
                  <a:cubicBezTo>
                    <a:pt x="4203" y="2833"/>
                    <a:pt x="4057" y="2614"/>
                    <a:pt x="3814" y="2566"/>
                  </a:cubicBezTo>
                  <a:cubicBezTo>
                    <a:pt x="3791" y="2560"/>
                    <a:pt x="3767" y="2557"/>
                    <a:pt x="3742" y="2557"/>
                  </a:cubicBezTo>
                  <a:cubicBezTo>
                    <a:pt x="3662" y="2557"/>
                    <a:pt x="3578" y="2589"/>
                    <a:pt x="3523" y="2663"/>
                  </a:cubicBezTo>
                  <a:cubicBezTo>
                    <a:pt x="3474" y="2760"/>
                    <a:pt x="3474" y="2882"/>
                    <a:pt x="3547" y="2979"/>
                  </a:cubicBezTo>
                  <a:cubicBezTo>
                    <a:pt x="3644" y="3124"/>
                    <a:pt x="3814" y="3222"/>
                    <a:pt x="4009" y="3246"/>
                  </a:cubicBezTo>
                  <a:cubicBezTo>
                    <a:pt x="3839" y="3562"/>
                    <a:pt x="3547" y="3805"/>
                    <a:pt x="3207" y="3926"/>
                  </a:cubicBezTo>
                  <a:cubicBezTo>
                    <a:pt x="3093" y="3983"/>
                    <a:pt x="2979" y="4007"/>
                    <a:pt x="2865" y="4007"/>
                  </a:cubicBezTo>
                  <a:cubicBezTo>
                    <a:pt x="2785" y="4007"/>
                    <a:pt x="2704" y="3995"/>
                    <a:pt x="2624" y="3975"/>
                  </a:cubicBezTo>
                  <a:cubicBezTo>
                    <a:pt x="2721" y="3902"/>
                    <a:pt x="2770" y="3805"/>
                    <a:pt x="2794" y="3707"/>
                  </a:cubicBezTo>
                  <a:cubicBezTo>
                    <a:pt x="2770" y="3489"/>
                    <a:pt x="2624" y="3295"/>
                    <a:pt x="2405" y="3222"/>
                  </a:cubicBezTo>
                  <a:cubicBezTo>
                    <a:pt x="2393" y="3209"/>
                    <a:pt x="2387" y="3203"/>
                    <a:pt x="2381" y="3203"/>
                  </a:cubicBezTo>
                  <a:cubicBezTo>
                    <a:pt x="2375" y="3203"/>
                    <a:pt x="2369" y="3209"/>
                    <a:pt x="2357" y="3222"/>
                  </a:cubicBezTo>
                  <a:cubicBezTo>
                    <a:pt x="2284" y="3222"/>
                    <a:pt x="2211" y="3270"/>
                    <a:pt x="2211" y="3343"/>
                  </a:cubicBezTo>
                  <a:cubicBezTo>
                    <a:pt x="2138" y="3537"/>
                    <a:pt x="2187" y="3756"/>
                    <a:pt x="2308" y="3950"/>
                  </a:cubicBezTo>
                  <a:cubicBezTo>
                    <a:pt x="2211" y="3950"/>
                    <a:pt x="2114" y="3975"/>
                    <a:pt x="2041" y="3975"/>
                  </a:cubicBezTo>
                  <a:cubicBezTo>
                    <a:pt x="1531" y="3975"/>
                    <a:pt x="1069" y="3683"/>
                    <a:pt x="851" y="3222"/>
                  </a:cubicBezTo>
                  <a:cubicBezTo>
                    <a:pt x="1021" y="3124"/>
                    <a:pt x="1142" y="2930"/>
                    <a:pt x="1118" y="2736"/>
                  </a:cubicBezTo>
                  <a:cubicBezTo>
                    <a:pt x="1118" y="2546"/>
                    <a:pt x="989" y="2411"/>
                    <a:pt x="828" y="2411"/>
                  </a:cubicBezTo>
                  <a:cubicBezTo>
                    <a:pt x="804" y="2411"/>
                    <a:pt x="779" y="2414"/>
                    <a:pt x="753" y="2420"/>
                  </a:cubicBezTo>
                  <a:cubicBezTo>
                    <a:pt x="681" y="2420"/>
                    <a:pt x="608" y="2493"/>
                    <a:pt x="559" y="2566"/>
                  </a:cubicBezTo>
                  <a:cubicBezTo>
                    <a:pt x="511" y="2736"/>
                    <a:pt x="511" y="2930"/>
                    <a:pt x="608" y="3100"/>
                  </a:cubicBezTo>
                  <a:cubicBezTo>
                    <a:pt x="559" y="3100"/>
                    <a:pt x="511" y="3076"/>
                    <a:pt x="486" y="3076"/>
                  </a:cubicBezTo>
                  <a:cubicBezTo>
                    <a:pt x="243" y="2979"/>
                    <a:pt x="146" y="2493"/>
                    <a:pt x="243" y="1958"/>
                  </a:cubicBezTo>
                  <a:cubicBezTo>
                    <a:pt x="316" y="1545"/>
                    <a:pt x="535" y="1060"/>
                    <a:pt x="899" y="1060"/>
                  </a:cubicBezTo>
                  <a:lnTo>
                    <a:pt x="996" y="1060"/>
                  </a:lnTo>
                  <a:lnTo>
                    <a:pt x="1069" y="1084"/>
                  </a:lnTo>
                  <a:cubicBezTo>
                    <a:pt x="1045" y="1303"/>
                    <a:pt x="1191" y="1521"/>
                    <a:pt x="1385" y="1643"/>
                  </a:cubicBezTo>
                  <a:cubicBezTo>
                    <a:pt x="1444" y="1662"/>
                    <a:pt x="1497" y="1671"/>
                    <a:pt x="1545" y="1671"/>
                  </a:cubicBezTo>
                  <a:cubicBezTo>
                    <a:pt x="1675" y="1671"/>
                    <a:pt x="1762" y="1604"/>
                    <a:pt x="1798" y="1497"/>
                  </a:cubicBezTo>
                  <a:cubicBezTo>
                    <a:pt x="1847" y="1327"/>
                    <a:pt x="1652" y="1108"/>
                    <a:pt x="1239" y="962"/>
                  </a:cubicBezTo>
                  <a:cubicBezTo>
                    <a:pt x="1239" y="574"/>
                    <a:pt x="1531" y="234"/>
                    <a:pt x="1919" y="209"/>
                  </a:cubicBezTo>
                  <a:cubicBezTo>
                    <a:pt x="1976" y="197"/>
                    <a:pt x="2032" y="191"/>
                    <a:pt x="2088" y="191"/>
                  </a:cubicBezTo>
                  <a:cubicBezTo>
                    <a:pt x="2248" y="191"/>
                    <a:pt x="2401" y="241"/>
                    <a:pt x="2527" y="331"/>
                  </a:cubicBezTo>
                  <a:cubicBezTo>
                    <a:pt x="2454" y="428"/>
                    <a:pt x="2405" y="525"/>
                    <a:pt x="2357" y="647"/>
                  </a:cubicBezTo>
                  <a:cubicBezTo>
                    <a:pt x="2357" y="647"/>
                    <a:pt x="2357" y="671"/>
                    <a:pt x="2357" y="671"/>
                  </a:cubicBezTo>
                  <a:cubicBezTo>
                    <a:pt x="2381" y="768"/>
                    <a:pt x="2430" y="962"/>
                    <a:pt x="2575" y="962"/>
                  </a:cubicBezTo>
                  <a:cubicBezTo>
                    <a:pt x="2624" y="938"/>
                    <a:pt x="2673" y="938"/>
                    <a:pt x="2721" y="914"/>
                  </a:cubicBezTo>
                  <a:cubicBezTo>
                    <a:pt x="2770" y="865"/>
                    <a:pt x="2818" y="768"/>
                    <a:pt x="2843" y="695"/>
                  </a:cubicBezTo>
                  <a:cubicBezTo>
                    <a:pt x="2867" y="574"/>
                    <a:pt x="2818" y="428"/>
                    <a:pt x="2745" y="331"/>
                  </a:cubicBezTo>
                  <a:cubicBezTo>
                    <a:pt x="2851" y="237"/>
                    <a:pt x="2980" y="188"/>
                    <a:pt x="3124" y="188"/>
                  </a:cubicBezTo>
                  <a:close/>
                  <a:moveTo>
                    <a:pt x="2083" y="0"/>
                  </a:moveTo>
                  <a:cubicBezTo>
                    <a:pt x="2029" y="0"/>
                    <a:pt x="1974" y="5"/>
                    <a:pt x="1919" y="15"/>
                  </a:cubicBezTo>
                  <a:cubicBezTo>
                    <a:pt x="1482" y="64"/>
                    <a:pt x="1118" y="428"/>
                    <a:pt x="1094" y="890"/>
                  </a:cubicBezTo>
                  <a:lnTo>
                    <a:pt x="1045" y="890"/>
                  </a:lnTo>
                  <a:cubicBezTo>
                    <a:pt x="996" y="890"/>
                    <a:pt x="948" y="865"/>
                    <a:pt x="923" y="865"/>
                  </a:cubicBezTo>
                  <a:cubicBezTo>
                    <a:pt x="438" y="865"/>
                    <a:pt x="170" y="1424"/>
                    <a:pt x="98" y="1910"/>
                  </a:cubicBezTo>
                  <a:cubicBezTo>
                    <a:pt x="0" y="2444"/>
                    <a:pt x="98" y="3052"/>
                    <a:pt x="438" y="3197"/>
                  </a:cubicBezTo>
                  <a:cubicBezTo>
                    <a:pt x="535" y="3222"/>
                    <a:pt x="608" y="3246"/>
                    <a:pt x="705" y="3246"/>
                  </a:cubicBezTo>
                  <a:cubicBezTo>
                    <a:pt x="948" y="3732"/>
                    <a:pt x="1434" y="4072"/>
                    <a:pt x="1992" y="4096"/>
                  </a:cubicBezTo>
                  <a:lnTo>
                    <a:pt x="2065" y="4096"/>
                  </a:lnTo>
                  <a:cubicBezTo>
                    <a:pt x="2187" y="4096"/>
                    <a:pt x="2308" y="4072"/>
                    <a:pt x="2430" y="4048"/>
                  </a:cubicBezTo>
                  <a:cubicBezTo>
                    <a:pt x="2551" y="4120"/>
                    <a:pt x="2697" y="4169"/>
                    <a:pt x="2843" y="4169"/>
                  </a:cubicBezTo>
                  <a:cubicBezTo>
                    <a:pt x="2988" y="4169"/>
                    <a:pt x="3134" y="4120"/>
                    <a:pt x="3280" y="4072"/>
                  </a:cubicBezTo>
                  <a:cubicBezTo>
                    <a:pt x="3693" y="3926"/>
                    <a:pt x="4033" y="3610"/>
                    <a:pt x="4203" y="3197"/>
                  </a:cubicBezTo>
                  <a:cubicBezTo>
                    <a:pt x="4300" y="3173"/>
                    <a:pt x="4397" y="3149"/>
                    <a:pt x="4494" y="3100"/>
                  </a:cubicBezTo>
                  <a:cubicBezTo>
                    <a:pt x="4737" y="3003"/>
                    <a:pt x="4907" y="2784"/>
                    <a:pt x="4932" y="2517"/>
                  </a:cubicBezTo>
                  <a:cubicBezTo>
                    <a:pt x="4956" y="2080"/>
                    <a:pt x="4762" y="1643"/>
                    <a:pt x="4446" y="1351"/>
                  </a:cubicBezTo>
                  <a:cubicBezTo>
                    <a:pt x="4543" y="1035"/>
                    <a:pt x="4349" y="574"/>
                    <a:pt x="3741" y="209"/>
                  </a:cubicBezTo>
                  <a:cubicBezTo>
                    <a:pt x="3523" y="88"/>
                    <a:pt x="3322" y="27"/>
                    <a:pt x="3143" y="27"/>
                  </a:cubicBezTo>
                  <a:cubicBezTo>
                    <a:pt x="2964" y="27"/>
                    <a:pt x="2806" y="88"/>
                    <a:pt x="2673" y="209"/>
                  </a:cubicBezTo>
                  <a:cubicBezTo>
                    <a:pt x="2499" y="74"/>
                    <a:pt x="2294" y="0"/>
                    <a:pt x="2083" y="0"/>
                  </a:cubicBezTo>
                  <a:close/>
                </a:path>
              </a:pathLst>
            </a:custGeom>
            <a:solidFill>
              <a:srgbClr val="261B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52" name="Google Shape;152;p4"/>
            <p:cNvSpPr/>
            <p:nvPr/>
          </p:nvSpPr>
          <p:spPr>
            <a:xfrm rot="10232062">
              <a:off x="373215" y="314255"/>
              <a:ext cx="132470" cy="134621"/>
            </a:xfrm>
            <a:custGeom>
              <a:avLst/>
              <a:gdLst/>
              <a:ahLst/>
              <a:cxnLst/>
              <a:rect l="l" t="t" r="r" b="b"/>
              <a:pathLst>
                <a:path w="1555" h="1580" extrusionOk="0">
                  <a:moveTo>
                    <a:pt x="777" y="1"/>
                  </a:moveTo>
                  <a:cubicBezTo>
                    <a:pt x="340" y="1"/>
                    <a:pt x="0" y="365"/>
                    <a:pt x="0" y="802"/>
                  </a:cubicBezTo>
                  <a:cubicBezTo>
                    <a:pt x="0" y="1239"/>
                    <a:pt x="340" y="1580"/>
                    <a:pt x="777" y="1580"/>
                  </a:cubicBezTo>
                  <a:cubicBezTo>
                    <a:pt x="1215" y="1580"/>
                    <a:pt x="1555" y="1239"/>
                    <a:pt x="1555" y="802"/>
                  </a:cubicBezTo>
                  <a:cubicBezTo>
                    <a:pt x="1555" y="365"/>
                    <a:pt x="1215" y="1"/>
                    <a:pt x="777" y="1"/>
                  </a:cubicBezTo>
                  <a:close/>
                </a:path>
              </a:pathLst>
            </a:cu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able of contents ">
  <p:cSld name="CUSTOM_19_1">
    <p:bg>
      <p:bgPr>
        <a:blipFill>
          <a:blip r:embed="rId2"/>
          <a:stretch>
            <a:fillRect/>
          </a:stretch>
        </a:blipFill>
        <a:effectLst/>
      </p:bgPr>
    </p:bg>
    <p:spTree>
      <p:nvGrpSpPr>
        <p:cNvPr id="1" name="Shape 486"/>
        <p:cNvGrpSpPr/>
        <p:nvPr/>
      </p:nvGrpSpPr>
      <p:grpSpPr>
        <a:xfrm>
          <a:off x="0" y="0"/>
          <a:ext cx="0" cy="0"/>
          <a:chOff x="0" y="0"/>
          <a:chExt cx="0" cy="0"/>
        </a:xfrm>
      </p:grpSpPr>
      <p:sp>
        <p:nvSpPr>
          <p:cNvPr id="487" name="Google Shape;487;p13"/>
          <p:cNvSpPr txBox="1">
            <a:spLocks noGrp="1"/>
          </p:cNvSpPr>
          <p:nvPr>
            <p:ph type="title" hasCustomPrompt="1"/>
          </p:nvPr>
        </p:nvSpPr>
        <p:spPr>
          <a:xfrm>
            <a:off x="2119733" y="4035484"/>
            <a:ext cx="1172000" cy="5356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3200"/>
            </a:lvl1pPr>
            <a:lvl2pPr lvl="1" algn="ctr" rtl="0">
              <a:spcBef>
                <a:spcPts val="0"/>
              </a:spcBef>
              <a:spcAft>
                <a:spcPts val="0"/>
              </a:spcAft>
              <a:buSzPts val="2400"/>
              <a:buNone/>
              <a:defRPr sz="3200"/>
            </a:lvl2pPr>
            <a:lvl3pPr lvl="2" algn="ctr" rtl="0">
              <a:spcBef>
                <a:spcPts val="0"/>
              </a:spcBef>
              <a:spcAft>
                <a:spcPts val="0"/>
              </a:spcAft>
              <a:buSzPts val="2400"/>
              <a:buNone/>
              <a:defRPr sz="3200"/>
            </a:lvl3pPr>
            <a:lvl4pPr lvl="3" algn="ctr" rtl="0">
              <a:spcBef>
                <a:spcPts val="0"/>
              </a:spcBef>
              <a:spcAft>
                <a:spcPts val="0"/>
              </a:spcAft>
              <a:buSzPts val="2400"/>
              <a:buNone/>
              <a:defRPr sz="3200"/>
            </a:lvl4pPr>
            <a:lvl5pPr lvl="4" algn="ctr" rtl="0">
              <a:spcBef>
                <a:spcPts val="0"/>
              </a:spcBef>
              <a:spcAft>
                <a:spcPts val="0"/>
              </a:spcAft>
              <a:buSzPts val="2400"/>
              <a:buNone/>
              <a:defRPr sz="3200"/>
            </a:lvl5pPr>
            <a:lvl6pPr lvl="5" algn="ctr" rtl="0">
              <a:spcBef>
                <a:spcPts val="0"/>
              </a:spcBef>
              <a:spcAft>
                <a:spcPts val="0"/>
              </a:spcAft>
              <a:buSzPts val="2400"/>
              <a:buNone/>
              <a:defRPr sz="3200"/>
            </a:lvl6pPr>
            <a:lvl7pPr lvl="6" algn="ctr" rtl="0">
              <a:spcBef>
                <a:spcPts val="0"/>
              </a:spcBef>
              <a:spcAft>
                <a:spcPts val="0"/>
              </a:spcAft>
              <a:buSzPts val="2400"/>
              <a:buNone/>
              <a:defRPr sz="3200"/>
            </a:lvl7pPr>
            <a:lvl8pPr lvl="7" algn="ctr" rtl="0">
              <a:spcBef>
                <a:spcPts val="0"/>
              </a:spcBef>
              <a:spcAft>
                <a:spcPts val="0"/>
              </a:spcAft>
              <a:buSzPts val="2400"/>
              <a:buNone/>
              <a:defRPr sz="3200"/>
            </a:lvl8pPr>
            <a:lvl9pPr lvl="8" algn="ctr" rtl="0">
              <a:spcBef>
                <a:spcPts val="0"/>
              </a:spcBef>
              <a:spcAft>
                <a:spcPts val="0"/>
              </a:spcAft>
              <a:buSzPts val="2400"/>
              <a:buNone/>
              <a:defRPr sz="3200"/>
            </a:lvl9pPr>
          </a:lstStyle>
          <a:p>
            <a:r>
              <a:t>xx%</a:t>
            </a:r>
          </a:p>
        </p:txBody>
      </p:sp>
      <p:sp>
        <p:nvSpPr>
          <p:cNvPr id="488" name="Google Shape;488;p13"/>
          <p:cNvSpPr/>
          <p:nvPr/>
        </p:nvSpPr>
        <p:spPr>
          <a:xfrm rot="1356523" flipH="1">
            <a:off x="9812640" y="-138396"/>
            <a:ext cx="15520" cy="46096"/>
          </a:xfrm>
          <a:custGeom>
            <a:avLst/>
            <a:gdLst/>
            <a:ahLst/>
            <a:cxnLst/>
            <a:rect l="l" t="t" r="r" b="b"/>
            <a:pathLst>
              <a:path w="368" h="1093" extrusionOk="0">
                <a:moveTo>
                  <a:pt x="334" y="0"/>
                </a:moveTo>
                <a:cubicBezTo>
                  <a:pt x="368" y="200"/>
                  <a:pt x="334" y="367"/>
                  <a:pt x="301" y="567"/>
                </a:cubicBezTo>
                <a:cubicBezTo>
                  <a:pt x="268" y="734"/>
                  <a:pt x="168" y="901"/>
                  <a:pt x="34" y="1034"/>
                </a:cubicBezTo>
                <a:cubicBezTo>
                  <a:pt x="1" y="1034"/>
                  <a:pt x="1" y="1067"/>
                  <a:pt x="34" y="1067"/>
                </a:cubicBezTo>
                <a:cubicBezTo>
                  <a:pt x="34" y="1084"/>
                  <a:pt x="34" y="1092"/>
                  <a:pt x="38" y="1092"/>
                </a:cubicBezTo>
                <a:cubicBezTo>
                  <a:pt x="43" y="1092"/>
                  <a:pt x="51" y="1084"/>
                  <a:pt x="68" y="1067"/>
                </a:cubicBezTo>
                <a:cubicBezTo>
                  <a:pt x="201" y="934"/>
                  <a:pt x="301" y="767"/>
                  <a:pt x="334" y="567"/>
                </a:cubicBezTo>
                <a:cubicBezTo>
                  <a:pt x="368" y="367"/>
                  <a:pt x="368" y="200"/>
                  <a:pt x="334" y="0"/>
                </a:cubicBezTo>
                <a:close/>
              </a:path>
            </a:pathLst>
          </a:custGeom>
          <a:solidFill>
            <a:srgbClr val="11675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89" name="Google Shape;489;p13"/>
          <p:cNvSpPr txBox="1">
            <a:spLocks noGrp="1"/>
          </p:cNvSpPr>
          <p:nvPr>
            <p:ph type="title" idx="2"/>
          </p:nvPr>
        </p:nvSpPr>
        <p:spPr>
          <a:xfrm>
            <a:off x="1132800" y="560133"/>
            <a:ext cx="9926400" cy="862000"/>
          </a:xfrm>
          <a:prstGeom prst="rect">
            <a:avLst/>
          </a:prstGeom>
        </p:spPr>
        <p:txBody>
          <a:bodyPr spcFirstLastPara="1" wrap="square" lIns="91425" tIns="91425" rIns="91425" bIns="91425" anchor="t" anchorCtr="0">
            <a:noAutofit/>
          </a:bodyPr>
          <a:lstStyle>
            <a:lvl1pPr lvl="0" algn="l"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490" name="Google Shape;490;p13"/>
          <p:cNvSpPr txBox="1">
            <a:spLocks noGrp="1"/>
          </p:cNvSpPr>
          <p:nvPr>
            <p:ph type="title" idx="3"/>
          </p:nvPr>
        </p:nvSpPr>
        <p:spPr>
          <a:xfrm>
            <a:off x="1478133" y="2659668"/>
            <a:ext cx="2455200" cy="535600"/>
          </a:xfrm>
          <a:prstGeom prst="rect">
            <a:avLst/>
          </a:prstGeom>
          <a:noFill/>
          <a:ln>
            <a:noFill/>
          </a:ln>
        </p:spPr>
        <p:txBody>
          <a:bodyPr spcFirstLastPara="1" wrap="square" lIns="0" tIns="0" rIns="0" bIns="0" anchor="t" anchorCtr="0">
            <a:noAutofit/>
          </a:bodyPr>
          <a:lstStyle>
            <a:lvl1pPr lvl="0" algn="ctr" rtl="0">
              <a:spcBef>
                <a:spcPts val="0"/>
              </a:spcBef>
              <a:spcAft>
                <a:spcPts val="0"/>
              </a:spcAft>
              <a:buSzPts val="1800"/>
              <a:buFont typeface="Catamaran"/>
              <a:buNone/>
              <a:defRPr sz="2935" i="0"/>
            </a:lvl1pPr>
            <a:lvl2pPr lvl="1" algn="ctr" rtl="0">
              <a:spcBef>
                <a:spcPts val="0"/>
              </a:spcBef>
              <a:spcAft>
                <a:spcPts val="0"/>
              </a:spcAft>
              <a:buSzPts val="1800"/>
              <a:buFont typeface="Catamaran"/>
              <a:buNone/>
              <a:defRPr sz="2400" b="1">
                <a:latin typeface="Catamaran"/>
                <a:ea typeface="Catamaran"/>
                <a:cs typeface="Catamaran"/>
                <a:sym typeface="Catamaran"/>
              </a:defRPr>
            </a:lvl2pPr>
            <a:lvl3pPr lvl="2" algn="ctr" rtl="0">
              <a:spcBef>
                <a:spcPts val="0"/>
              </a:spcBef>
              <a:spcAft>
                <a:spcPts val="0"/>
              </a:spcAft>
              <a:buSzPts val="1800"/>
              <a:buFont typeface="Catamaran"/>
              <a:buNone/>
              <a:defRPr sz="2400" b="1">
                <a:latin typeface="Catamaran"/>
                <a:ea typeface="Catamaran"/>
                <a:cs typeface="Catamaran"/>
                <a:sym typeface="Catamaran"/>
              </a:defRPr>
            </a:lvl3pPr>
            <a:lvl4pPr lvl="3" algn="ctr" rtl="0">
              <a:spcBef>
                <a:spcPts val="0"/>
              </a:spcBef>
              <a:spcAft>
                <a:spcPts val="0"/>
              </a:spcAft>
              <a:buSzPts val="1800"/>
              <a:buFont typeface="Catamaran"/>
              <a:buNone/>
              <a:defRPr sz="2400" b="1">
                <a:latin typeface="Catamaran"/>
                <a:ea typeface="Catamaran"/>
                <a:cs typeface="Catamaran"/>
                <a:sym typeface="Catamaran"/>
              </a:defRPr>
            </a:lvl4pPr>
            <a:lvl5pPr lvl="4" algn="ctr" rtl="0">
              <a:spcBef>
                <a:spcPts val="0"/>
              </a:spcBef>
              <a:spcAft>
                <a:spcPts val="0"/>
              </a:spcAft>
              <a:buSzPts val="1800"/>
              <a:buFont typeface="Catamaran"/>
              <a:buNone/>
              <a:defRPr sz="2400" b="1">
                <a:latin typeface="Catamaran"/>
                <a:ea typeface="Catamaran"/>
                <a:cs typeface="Catamaran"/>
                <a:sym typeface="Catamaran"/>
              </a:defRPr>
            </a:lvl5pPr>
            <a:lvl6pPr lvl="5" algn="ctr" rtl="0">
              <a:spcBef>
                <a:spcPts val="0"/>
              </a:spcBef>
              <a:spcAft>
                <a:spcPts val="0"/>
              </a:spcAft>
              <a:buSzPts val="1800"/>
              <a:buFont typeface="Catamaran"/>
              <a:buNone/>
              <a:defRPr sz="2400" b="1">
                <a:latin typeface="Catamaran"/>
                <a:ea typeface="Catamaran"/>
                <a:cs typeface="Catamaran"/>
                <a:sym typeface="Catamaran"/>
              </a:defRPr>
            </a:lvl6pPr>
            <a:lvl7pPr lvl="6" algn="ctr" rtl="0">
              <a:spcBef>
                <a:spcPts val="0"/>
              </a:spcBef>
              <a:spcAft>
                <a:spcPts val="0"/>
              </a:spcAft>
              <a:buSzPts val="1800"/>
              <a:buFont typeface="Catamaran"/>
              <a:buNone/>
              <a:defRPr sz="2400" b="1">
                <a:latin typeface="Catamaran"/>
                <a:ea typeface="Catamaran"/>
                <a:cs typeface="Catamaran"/>
                <a:sym typeface="Catamaran"/>
              </a:defRPr>
            </a:lvl7pPr>
            <a:lvl8pPr lvl="7" algn="ctr" rtl="0">
              <a:spcBef>
                <a:spcPts val="0"/>
              </a:spcBef>
              <a:spcAft>
                <a:spcPts val="0"/>
              </a:spcAft>
              <a:buSzPts val="1800"/>
              <a:buFont typeface="Catamaran"/>
              <a:buNone/>
              <a:defRPr sz="2400" b="1">
                <a:latin typeface="Catamaran"/>
                <a:ea typeface="Catamaran"/>
                <a:cs typeface="Catamaran"/>
                <a:sym typeface="Catamaran"/>
              </a:defRPr>
            </a:lvl8pPr>
            <a:lvl9pPr lvl="8" algn="ctr" rtl="0">
              <a:spcBef>
                <a:spcPts val="0"/>
              </a:spcBef>
              <a:spcAft>
                <a:spcPts val="0"/>
              </a:spcAft>
              <a:buSzPts val="1800"/>
              <a:buFont typeface="Catamaran"/>
              <a:buNone/>
              <a:defRPr sz="2400" b="1">
                <a:latin typeface="Catamaran"/>
                <a:ea typeface="Catamaran"/>
                <a:cs typeface="Catamaran"/>
                <a:sym typeface="Catamaran"/>
              </a:defRPr>
            </a:lvl9pPr>
          </a:lstStyle>
          <a:p>
            <a:endParaRPr/>
          </a:p>
        </p:txBody>
      </p:sp>
      <p:sp>
        <p:nvSpPr>
          <p:cNvPr id="491" name="Google Shape;491;p13"/>
          <p:cNvSpPr txBox="1">
            <a:spLocks noGrp="1"/>
          </p:cNvSpPr>
          <p:nvPr>
            <p:ph type="subTitle" idx="1"/>
          </p:nvPr>
        </p:nvSpPr>
        <p:spPr>
          <a:xfrm>
            <a:off x="1055933" y="3010967"/>
            <a:ext cx="3299600" cy="7496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None/>
              <a:defRPr sz="1865">
                <a:solidFill>
                  <a:schemeClr val="dk1"/>
                </a:solidFill>
                <a:latin typeface="Comfortaa"/>
                <a:ea typeface="Comfortaa"/>
                <a:cs typeface="Comfortaa"/>
                <a:sym typeface="Comfortaa"/>
              </a:defRPr>
            </a:lvl1pPr>
            <a:lvl2pPr lvl="1" algn="ctr" rtl="0">
              <a:spcBef>
                <a:spcPts val="0"/>
              </a:spcBef>
              <a:spcAft>
                <a:spcPts val="0"/>
              </a:spcAft>
              <a:buNone/>
              <a:defRPr sz="1865">
                <a:solidFill>
                  <a:schemeClr val="dk1"/>
                </a:solidFill>
                <a:latin typeface="Comfortaa"/>
                <a:ea typeface="Comfortaa"/>
                <a:cs typeface="Comfortaa"/>
                <a:sym typeface="Comfortaa"/>
              </a:defRPr>
            </a:lvl2pPr>
            <a:lvl3pPr lvl="2" algn="ctr" rtl="0">
              <a:spcBef>
                <a:spcPts val="0"/>
              </a:spcBef>
              <a:spcAft>
                <a:spcPts val="0"/>
              </a:spcAft>
              <a:buNone/>
              <a:defRPr sz="1865">
                <a:solidFill>
                  <a:schemeClr val="dk1"/>
                </a:solidFill>
                <a:latin typeface="Comfortaa"/>
                <a:ea typeface="Comfortaa"/>
                <a:cs typeface="Comfortaa"/>
                <a:sym typeface="Comfortaa"/>
              </a:defRPr>
            </a:lvl3pPr>
            <a:lvl4pPr lvl="3" algn="ctr" rtl="0">
              <a:spcBef>
                <a:spcPts val="0"/>
              </a:spcBef>
              <a:spcAft>
                <a:spcPts val="0"/>
              </a:spcAft>
              <a:buNone/>
              <a:defRPr sz="1865">
                <a:solidFill>
                  <a:schemeClr val="dk1"/>
                </a:solidFill>
                <a:latin typeface="Comfortaa"/>
                <a:ea typeface="Comfortaa"/>
                <a:cs typeface="Comfortaa"/>
                <a:sym typeface="Comfortaa"/>
              </a:defRPr>
            </a:lvl4pPr>
            <a:lvl5pPr lvl="4" algn="ctr" rtl="0">
              <a:spcBef>
                <a:spcPts val="0"/>
              </a:spcBef>
              <a:spcAft>
                <a:spcPts val="0"/>
              </a:spcAft>
              <a:buNone/>
              <a:defRPr sz="1865">
                <a:solidFill>
                  <a:schemeClr val="dk1"/>
                </a:solidFill>
                <a:latin typeface="Comfortaa"/>
                <a:ea typeface="Comfortaa"/>
                <a:cs typeface="Comfortaa"/>
                <a:sym typeface="Comfortaa"/>
              </a:defRPr>
            </a:lvl5pPr>
            <a:lvl6pPr lvl="5" algn="ctr" rtl="0">
              <a:spcBef>
                <a:spcPts val="0"/>
              </a:spcBef>
              <a:spcAft>
                <a:spcPts val="0"/>
              </a:spcAft>
              <a:buNone/>
              <a:defRPr sz="1865">
                <a:solidFill>
                  <a:schemeClr val="dk1"/>
                </a:solidFill>
                <a:latin typeface="Comfortaa"/>
                <a:ea typeface="Comfortaa"/>
                <a:cs typeface="Comfortaa"/>
                <a:sym typeface="Comfortaa"/>
              </a:defRPr>
            </a:lvl6pPr>
            <a:lvl7pPr lvl="6" algn="ctr" rtl="0">
              <a:spcBef>
                <a:spcPts val="0"/>
              </a:spcBef>
              <a:spcAft>
                <a:spcPts val="0"/>
              </a:spcAft>
              <a:buNone/>
              <a:defRPr sz="1865">
                <a:solidFill>
                  <a:schemeClr val="dk1"/>
                </a:solidFill>
                <a:latin typeface="Comfortaa"/>
                <a:ea typeface="Comfortaa"/>
                <a:cs typeface="Comfortaa"/>
                <a:sym typeface="Comfortaa"/>
              </a:defRPr>
            </a:lvl7pPr>
            <a:lvl8pPr lvl="7" algn="ctr" rtl="0">
              <a:spcBef>
                <a:spcPts val="0"/>
              </a:spcBef>
              <a:spcAft>
                <a:spcPts val="0"/>
              </a:spcAft>
              <a:buNone/>
              <a:defRPr sz="1865">
                <a:solidFill>
                  <a:schemeClr val="dk1"/>
                </a:solidFill>
                <a:latin typeface="Comfortaa"/>
                <a:ea typeface="Comfortaa"/>
                <a:cs typeface="Comfortaa"/>
                <a:sym typeface="Comfortaa"/>
              </a:defRPr>
            </a:lvl8pPr>
            <a:lvl9pPr lvl="8" algn="ctr" rtl="0">
              <a:spcBef>
                <a:spcPts val="0"/>
              </a:spcBef>
              <a:spcAft>
                <a:spcPts val="0"/>
              </a:spcAft>
              <a:buNone/>
              <a:defRPr sz="1865">
                <a:solidFill>
                  <a:schemeClr val="dk1"/>
                </a:solidFill>
                <a:latin typeface="Comfortaa"/>
                <a:ea typeface="Comfortaa"/>
                <a:cs typeface="Comfortaa"/>
                <a:sym typeface="Comfortaa"/>
              </a:defRPr>
            </a:lvl9pPr>
          </a:lstStyle>
          <a:p>
            <a:endParaRPr/>
          </a:p>
        </p:txBody>
      </p:sp>
      <p:sp>
        <p:nvSpPr>
          <p:cNvPr id="492" name="Google Shape;492;p13"/>
          <p:cNvSpPr txBox="1">
            <a:spLocks noGrp="1"/>
          </p:cNvSpPr>
          <p:nvPr>
            <p:ph type="title" idx="4"/>
          </p:nvPr>
        </p:nvSpPr>
        <p:spPr>
          <a:xfrm>
            <a:off x="8157067" y="2668935"/>
            <a:ext cx="2455200" cy="535600"/>
          </a:xfrm>
          <a:prstGeom prst="rect">
            <a:avLst/>
          </a:prstGeom>
          <a:noFill/>
          <a:ln>
            <a:noFill/>
          </a:ln>
        </p:spPr>
        <p:txBody>
          <a:bodyPr spcFirstLastPara="1" wrap="square" lIns="0" tIns="0" rIns="0" bIns="0" anchor="t" anchorCtr="0">
            <a:noAutofit/>
          </a:bodyPr>
          <a:lstStyle>
            <a:lvl1pPr lvl="0" algn="ctr" rtl="0">
              <a:spcBef>
                <a:spcPts val="0"/>
              </a:spcBef>
              <a:spcAft>
                <a:spcPts val="0"/>
              </a:spcAft>
              <a:buSzPts val="1800"/>
              <a:buFont typeface="Catamaran"/>
              <a:buNone/>
              <a:defRPr sz="2935" i="0"/>
            </a:lvl1pPr>
            <a:lvl2pPr lvl="1" algn="ctr" rtl="0">
              <a:spcBef>
                <a:spcPts val="0"/>
              </a:spcBef>
              <a:spcAft>
                <a:spcPts val="0"/>
              </a:spcAft>
              <a:buSzPts val="1800"/>
              <a:buFont typeface="Catamaran"/>
              <a:buNone/>
              <a:defRPr sz="2400" b="1">
                <a:latin typeface="Catamaran"/>
                <a:ea typeface="Catamaran"/>
                <a:cs typeface="Catamaran"/>
                <a:sym typeface="Catamaran"/>
              </a:defRPr>
            </a:lvl2pPr>
            <a:lvl3pPr lvl="2" algn="ctr" rtl="0">
              <a:spcBef>
                <a:spcPts val="0"/>
              </a:spcBef>
              <a:spcAft>
                <a:spcPts val="0"/>
              </a:spcAft>
              <a:buSzPts val="1800"/>
              <a:buFont typeface="Catamaran"/>
              <a:buNone/>
              <a:defRPr sz="2400" b="1">
                <a:latin typeface="Catamaran"/>
                <a:ea typeface="Catamaran"/>
                <a:cs typeface="Catamaran"/>
                <a:sym typeface="Catamaran"/>
              </a:defRPr>
            </a:lvl3pPr>
            <a:lvl4pPr lvl="3" algn="ctr" rtl="0">
              <a:spcBef>
                <a:spcPts val="0"/>
              </a:spcBef>
              <a:spcAft>
                <a:spcPts val="0"/>
              </a:spcAft>
              <a:buSzPts val="1800"/>
              <a:buFont typeface="Catamaran"/>
              <a:buNone/>
              <a:defRPr sz="2400" b="1">
                <a:latin typeface="Catamaran"/>
                <a:ea typeface="Catamaran"/>
                <a:cs typeface="Catamaran"/>
                <a:sym typeface="Catamaran"/>
              </a:defRPr>
            </a:lvl4pPr>
            <a:lvl5pPr lvl="4" algn="ctr" rtl="0">
              <a:spcBef>
                <a:spcPts val="0"/>
              </a:spcBef>
              <a:spcAft>
                <a:spcPts val="0"/>
              </a:spcAft>
              <a:buSzPts val="1800"/>
              <a:buFont typeface="Catamaran"/>
              <a:buNone/>
              <a:defRPr sz="2400" b="1">
                <a:latin typeface="Catamaran"/>
                <a:ea typeface="Catamaran"/>
                <a:cs typeface="Catamaran"/>
                <a:sym typeface="Catamaran"/>
              </a:defRPr>
            </a:lvl5pPr>
            <a:lvl6pPr lvl="5" algn="ctr" rtl="0">
              <a:spcBef>
                <a:spcPts val="0"/>
              </a:spcBef>
              <a:spcAft>
                <a:spcPts val="0"/>
              </a:spcAft>
              <a:buSzPts val="1800"/>
              <a:buFont typeface="Catamaran"/>
              <a:buNone/>
              <a:defRPr sz="2400" b="1">
                <a:latin typeface="Catamaran"/>
                <a:ea typeface="Catamaran"/>
                <a:cs typeface="Catamaran"/>
                <a:sym typeface="Catamaran"/>
              </a:defRPr>
            </a:lvl6pPr>
            <a:lvl7pPr lvl="6" algn="ctr" rtl="0">
              <a:spcBef>
                <a:spcPts val="0"/>
              </a:spcBef>
              <a:spcAft>
                <a:spcPts val="0"/>
              </a:spcAft>
              <a:buSzPts val="1800"/>
              <a:buFont typeface="Catamaran"/>
              <a:buNone/>
              <a:defRPr sz="2400" b="1">
                <a:latin typeface="Catamaran"/>
                <a:ea typeface="Catamaran"/>
                <a:cs typeface="Catamaran"/>
                <a:sym typeface="Catamaran"/>
              </a:defRPr>
            </a:lvl7pPr>
            <a:lvl8pPr lvl="7" algn="ctr" rtl="0">
              <a:spcBef>
                <a:spcPts val="0"/>
              </a:spcBef>
              <a:spcAft>
                <a:spcPts val="0"/>
              </a:spcAft>
              <a:buSzPts val="1800"/>
              <a:buFont typeface="Catamaran"/>
              <a:buNone/>
              <a:defRPr sz="2400" b="1">
                <a:latin typeface="Catamaran"/>
                <a:ea typeface="Catamaran"/>
                <a:cs typeface="Catamaran"/>
                <a:sym typeface="Catamaran"/>
              </a:defRPr>
            </a:lvl8pPr>
            <a:lvl9pPr lvl="8" algn="ctr" rtl="0">
              <a:spcBef>
                <a:spcPts val="0"/>
              </a:spcBef>
              <a:spcAft>
                <a:spcPts val="0"/>
              </a:spcAft>
              <a:buSzPts val="1800"/>
              <a:buFont typeface="Catamaran"/>
              <a:buNone/>
              <a:defRPr sz="2400" b="1">
                <a:latin typeface="Catamaran"/>
                <a:ea typeface="Catamaran"/>
                <a:cs typeface="Catamaran"/>
                <a:sym typeface="Catamaran"/>
              </a:defRPr>
            </a:lvl9pPr>
          </a:lstStyle>
          <a:p>
            <a:endParaRPr/>
          </a:p>
        </p:txBody>
      </p:sp>
      <p:sp>
        <p:nvSpPr>
          <p:cNvPr id="493" name="Google Shape;493;p13"/>
          <p:cNvSpPr txBox="1">
            <a:spLocks noGrp="1"/>
          </p:cNvSpPr>
          <p:nvPr>
            <p:ph type="subTitle" idx="5"/>
          </p:nvPr>
        </p:nvSpPr>
        <p:spPr>
          <a:xfrm>
            <a:off x="7734867" y="3010967"/>
            <a:ext cx="3299600" cy="7496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None/>
              <a:defRPr sz="1865">
                <a:solidFill>
                  <a:schemeClr val="dk1"/>
                </a:solidFill>
                <a:latin typeface="Comfortaa"/>
                <a:ea typeface="Comfortaa"/>
                <a:cs typeface="Comfortaa"/>
                <a:sym typeface="Comfortaa"/>
              </a:defRPr>
            </a:lvl1pPr>
            <a:lvl2pPr lvl="1" algn="ctr" rtl="0">
              <a:spcBef>
                <a:spcPts val="0"/>
              </a:spcBef>
              <a:spcAft>
                <a:spcPts val="0"/>
              </a:spcAft>
              <a:buNone/>
              <a:defRPr sz="1865">
                <a:solidFill>
                  <a:schemeClr val="dk1"/>
                </a:solidFill>
                <a:latin typeface="Comfortaa"/>
                <a:ea typeface="Comfortaa"/>
                <a:cs typeface="Comfortaa"/>
                <a:sym typeface="Comfortaa"/>
              </a:defRPr>
            </a:lvl2pPr>
            <a:lvl3pPr lvl="2" algn="ctr" rtl="0">
              <a:spcBef>
                <a:spcPts val="0"/>
              </a:spcBef>
              <a:spcAft>
                <a:spcPts val="0"/>
              </a:spcAft>
              <a:buNone/>
              <a:defRPr sz="1865">
                <a:solidFill>
                  <a:schemeClr val="dk1"/>
                </a:solidFill>
                <a:latin typeface="Comfortaa"/>
                <a:ea typeface="Comfortaa"/>
                <a:cs typeface="Comfortaa"/>
                <a:sym typeface="Comfortaa"/>
              </a:defRPr>
            </a:lvl3pPr>
            <a:lvl4pPr lvl="3" algn="ctr" rtl="0">
              <a:spcBef>
                <a:spcPts val="0"/>
              </a:spcBef>
              <a:spcAft>
                <a:spcPts val="0"/>
              </a:spcAft>
              <a:buNone/>
              <a:defRPr sz="1865">
                <a:solidFill>
                  <a:schemeClr val="dk1"/>
                </a:solidFill>
                <a:latin typeface="Comfortaa"/>
                <a:ea typeface="Comfortaa"/>
                <a:cs typeface="Comfortaa"/>
                <a:sym typeface="Comfortaa"/>
              </a:defRPr>
            </a:lvl4pPr>
            <a:lvl5pPr lvl="4" algn="ctr" rtl="0">
              <a:spcBef>
                <a:spcPts val="0"/>
              </a:spcBef>
              <a:spcAft>
                <a:spcPts val="0"/>
              </a:spcAft>
              <a:buNone/>
              <a:defRPr sz="1865">
                <a:solidFill>
                  <a:schemeClr val="dk1"/>
                </a:solidFill>
                <a:latin typeface="Comfortaa"/>
                <a:ea typeface="Comfortaa"/>
                <a:cs typeface="Comfortaa"/>
                <a:sym typeface="Comfortaa"/>
              </a:defRPr>
            </a:lvl5pPr>
            <a:lvl6pPr lvl="5" algn="ctr" rtl="0">
              <a:spcBef>
                <a:spcPts val="0"/>
              </a:spcBef>
              <a:spcAft>
                <a:spcPts val="0"/>
              </a:spcAft>
              <a:buNone/>
              <a:defRPr sz="1865">
                <a:solidFill>
                  <a:schemeClr val="dk1"/>
                </a:solidFill>
                <a:latin typeface="Comfortaa"/>
                <a:ea typeface="Comfortaa"/>
                <a:cs typeface="Comfortaa"/>
                <a:sym typeface="Comfortaa"/>
              </a:defRPr>
            </a:lvl6pPr>
            <a:lvl7pPr lvl="6" algn="ctr" rtl="0">
              <a:spcBef>
                <a:spcPts val="0"/>
              </a:spcBef>
              <a:spcAft>
                <a:spcPts val="0"/>
              </a:spcAft>
              <a:buNone/>
              <a:defRPr sz="1865">
                <a:solidFill>
                  <a:schemeClr val="dk1"/>
                </a:solidFill>
                <a:latin typeface="Comfortaa"/>
                <a:ea typeface="Comfortaa"/>
                <a:cs typeface="Comfortaa"/>
                <a:sym typeface="Comfortaa"/>
              </a:defRPr>
            </a:lvl7pPr>
            <a:lvl8pPr lvl="7" algn="ctr" rtl="0">
              <a:spcBef>
                <a:spcPts val="0"/>
              </a:spcBef>
              <a:spcAft>
                <a:spcPts val="0"/>
              </a:spcAft>
              <a:buNone/>
              <a:defRPr sz="1865">
                <a:solidFill>
                  <a:schemeClr val="dk1"/>
                </a:solidFill>
                <a:latin typeface="Comfortaa"/>
                <a:ea typeface="Comfortaa"/>
                <a:cs typeface="Comfortaa"/>
                <a:sym typeface="Comfortaa"/>
              </a:defRPr>
            </a:lvl8pPr>
            <a:lvl9pPr lvl="8" algn="ctr" rtl="0">
              <a:spcBef>
                <a:spcPts val="0"/>
              </a:spcBef>
              <a:spcAft>
                <a:spcPts val="0"/>
              </a:spcAft>
              <a:buNone/>
              <a:defRPr sz="1865">
                <a:solidFill>
                  <a:schemeClr val="dk1"/>
                </a:solidFill>
                <a:latin typeface="Comfortaa"/>
                <a:ea typeface="Comfortaa"/>
                <a:cs typeface="Comfortaa"/>
                <a:sym typeface="Comfortaa"/>
              </a:defRPr>
            </a:lvl9pPr>
          </a:lstStyle>
          <a:p>
            <a:endParaRPr/>
          </a:p>
        </p:txBody>
      </p:sp>
      <p:sp>
        <p:nvSpPr>
          <p:cNvPr id="494" name="Google Shape;494;p13"/>
          <p:cNvSpPr txBox="1">
            <a:spLocks noGrp="1"/>
          </p:cNvSpPr>
          <p:nvPr>
            <p:ph type="title" idx="6"/>
          </p:nvPr>
        </p:nvSpPr>
        <p:spPr>
          <a:xfrm>
            <a:off x="4868400" y="4947009"/>
            <a:ext cx="2455200" cy="535600"/>
          </a:xfrm>
          <a:prstGeom prst="rect">
            <a:avLst/>
          </a:prstGeom>
          <a:noFill/>
          <a:ln>
            <a:noFill/>
          </a:ln>
        </p:spPr>
        <p:txBody>
          <a:bodyPr spcFirstLastPara="1" wrap="square" lIns="0" tIns="0" rIns="0" bIns="0" anchor="t" anchorCtr="0">
            <a:noAutofit/>
          </a:bodyPr>
          <a:lstStyle>
            <a:lvl1pPr lvl="0" algn="ctr" rtl="0">
              <a:spcBef>
                <a:spcPts val="0"/>
              </a:spcBef>
              <a:spcAft>
                <a:spcPts val="0"/>
              </a:spcAft>
              <a:buSzPts val="1800"/>
              <a:buFont typeface="Catamaran"/>
              <a:buNone/>
              <a:defRPr sz="2935" i="0"/>
            </a:lvl1pPr>
            <a:lvl2pPr lvl="1" algn="ctr" rtl="0">
              <a:spcBef>
                <a:spcPts val="0"/>
              </a:spcBef>
              <a:spcAft>
                <a:spcPts val="0"/>
              </a:spcAft>
              <a:buSzPts val="1800"/>
              <a:buFont typeface="Catamaran"/>
              <a:buNone/>
              <a:defRPr sz="2400" b="1">
                <a:latin typeface="Catamaran"/>
                <a:ea typeface="Catamaran"/>
                <a:cs typeface="Catamaran"/>
                <a:sym typeface="Catamaran"/>
              </a:defRPr>
            </a:lvl2pPr>
            <a:lvl3pPr lvl="2" algn="ctr" rtl="0">
              <a:spcBef>
                <a:spcPts val="0"/>
              </a:spcBef>
              <a:spcAft>
                <a:spcPts val="0"/>
              </a:spcAft>
              <a:buSzPts val="1800"/>
              <a:buFont typeface="Catamaran"/>
              <a:buNone/>
              <a:defRPr sz="2400" b="1">
                <a:latin typeface="Catamaran"/>
                <a:ea typeface="Catamaran"/>
                <a:cs typeface="Catamaran"/>
                <a:sym typeface="Catamaran"/>
              </a:defRPr>
            </a:lvl3pPr>
            <a:lvl4pPr lvl="3" algn="ctr" rtl="0">
              <a:spcBef>
                <a:spcPts val="0"/>
              </a:spcBef>
              <a:spcAft>
                <a:spcPts val="0"/>
              </a:spcAft>
              <a:buSzPts val="1800"/>
              <a:buFont typeface="Catamaran"/>
              <a:buNone/>
              <a:defRPr sz="2400" b="1">
                <a:latin typeface="Catamaran"/>
                <a:ea typeface="Catamaran"/>
                <a:cs typeface="Catamaran"/>
                <a:sym typeface="Catamaran"/>
              </a:defRPr>
            </a:lvl4pPr>
            <a:lvl5pPr lvl="4" algn="ctr" rtl="0">
              <a:spcBef>
                <a:spcPts val="0"/>
              </a:spcBef>
              <a:spcAft>
                <a:spcPts val="0"/>
              </a:spcAft>
              <a:buSzPts val="1800"/>
              <a:buFont typeface="Catamaran"/>
              <a:buNone/>
              <a:defRPr sz="2400" b="1">
                <a:latin typeface="Catamaran"/>
                <a:ea typeface="Catamaran"/>
                <a:cs typeface="Catamaran"/>
                <a:sym typeface="Catamaran"/>
              </a:defRPr>
            </a:lvl5pPr>
            <a:lvl6pPr lvl="5" algn="ctr" rtl="0">
              <a:spcBef>
                <a:spcPts val="0"/>
              </a:spcBef>
              <a:spcAft>
                <a:spcPts val="0"/>
              </a:spcAft>
              <a:buSzPts val="1800"/>
              <a:buFont typeface="Catamaran"/>
              <a:buNone/>
              <a:defRPr sz="2400" b="1">
                <a:latin typeface="Catamaran"/>
                <a:ea typeface="Catamaran"/>
                <a:cs typeface="Catamaran"/>
                <a:sym typeface="Catamaran"/>
              </a:defRPr>
            </a:lvl6pPr>
            <a:lvl7pPr lvl="6" algn="ctr" rtl="0">
              <a:spcBef>
                <a:spcPts val="0"/>
              </a:spcBef>
              <a:spcAft>
                <a:spcPts val="0"/>
              </a:spcAft>
              <a:buSzPts val="1800"/>
              <a:buFont typeface="Catamaran"/>
              <a:buNone/>
              <a:defRPr sz="2400" b="1">
                <a:latin typeface="Catamaran"/>
                <a:ea typeface="Catamaran"/>
                <a:cs typeface="Catamaran"/>
                <a:sym typeface="Catamaran"/>
              </a:defRPr>
            </a:lvl7pPr>
            <a:lvl8pPr lvl="7" algn="ctr" rtl="0">
              <a:spcBef>
                <a:spcPts val="0"/>
              </a:spcBef>
              <a:spcAft>
                <a:spcPts val="0"/>
              </a:spcAft>
              <a:buSzPts val="1800"/>
              <a:buFont typeface="Catamaran"/>
              <a:buNone/>
              <a:defRPr sz="2400" b="1">
                <a:latin typeface="Catamaran"/>
                <a:ea typeface="Catamaran"/>
                <a:cs typeface="Catamaran"/>
                <a:sym typeface="Catamaran"/>
              </a:defRPr>
            </a:lvl8pPr>
            <a:lvl9pPr lvl="8" algn="ctr" rtl="0">
              <a:spcBef>
                <a:spcPts val="0"/>
              </a:spcBef>
              <a:spcAft>
                <a:spcPts val="0"/>
              </a:spcAft>
              <a:buSzPts val="1800"/>
              <a:buFont typeface="Catamaran"/>
              <a:buNone/>
              <a:defRPr sz="2400" b="1">
                <a:latin typeface="Catamaran"/>
                <a:ea typeface="Catamaran"/>
                <a:cs typeface="Catamaran"/>
                <a:sym typeface="Catamaran"/>
              </a:defRPr>
            </a:lvl9pPr>
          </a:lstStyle>
          <a:p>
            <a:endParaRPr/>
          </a:p>
        </p:txBody>
      </p:sp>
      <p:sp>
        <p:nvSpPr>
          <p:cNvPr id="495" name="Google Shape;495;p13"/>
          <p:cNvSpPr txBox="1">
            <a:spLocks noGrp="1"/>
          </p:cNvSpPr>
          <p:nvPr>
            <p:ph type="subTitle" idx="7"/>
          </p:nvPr>
        </p:nvSpPr>
        <p:spPr>
          <a:xfrm>
            <a:off x="4446200" y="5382233"/>
            <a:ext cx="3299600" cy="7496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None/>
              <a:defRPr sz="1865">
                <a:solidFill>
                  <a:schemeClr val="dk1"/>
                </a:solidFill>
                <a:latin typeface="Comfortaa"/>
                <a:ea typeface="Comfortaa"/>
                <a:cs typeface="Comfortaa"/>
                <a:sym typeface="Comfortaa"/>
              </a:defRPr>
            </a:lvl1pPr>
            <a:lvl2pPr lvl="1" algn="ctr" rtl="0">
              <a:spcBef>
                <a:spcPts val="0"/>
              </a:spcBef>
              <a:spcAft>
                <a:spcPts val="0"/>
              </a:spcAft>
              <a:buNone/>
              <a:defRPr sz="1865">
                <a:solidFill>
                  <a:schemeClr val="dk1"/>
                </a:solidFill>
                <a:latin typeface="Comfortaa"/>
                <a:ea typeface="Comfortaa"/>
                <a:cs typeface="Comfortaa"/>
                <a:sym typeface="Comfortaa"/>
              </a:defRPr>
            </a:lvl2pPr>
            <a:lvl3pPr lvl="2" algn="ctr" rtl="0">
              <a:spcBef>
                <a:spcPts val="0"/>
              </a:spcBef>
              <a:spcAft>
                <a:spcPts val="0"/>
              </a:spcAft>
              <a:buNone/>
              <a:defRPr sz="1865">
                <a:solidFill>
                  <a:schemeClr val="dk1"/>
                </a:solidFill>
                <a:latin typeface="Comfortaa"/>
                <a:ea typeface="Comfortaa"/>
                <a:cs typeface="Comfortaa"/>
                <a:sym typeface="Comfortaa"/>
              </a:defRPr>
            </a:lvl3pPr>
            <a:lvl4pPr lvl="3" algn="ctr" rtl="0">
              <a:spcBef>
                <a:spcPts val="0"/>
              </a:spcBef>
              <a:spcAft>
                <a:spcPts val="0"/>
              </a:spcAft>
              <a:buNone/>
              <a:defRPr sz="1865">
                <a:solidFill>
                  <a:schemeClr val="dk1"/>
                </a:solidFill>
                <a:latin typeface="Comfortaa"/>
                <a:ea typeface="Comfortaa"/>
                <a:cs typeface="Comfortaa"/>
                <a:sym typeface="Comfortaa"/>
              </a:defRPr>
            </a:lvl4pPr>
            <a:lvl5pPr lvl="4" algn="ctr" rtl="0">
              <a:spcBef>
                <a:spcPts val="0"/>
              </a:spcBef>
              <a:spcAft>
                <a:spcPts val="0"/>
              </a:spcAft>
              <a:buNone/>
              <a:defRPr sz="1865">
                <a:solidFill>
                  <a:schemeClr val="dk1"/>
                </a:solidFill>
                <a:latin typeface="Comfortaa"/>
                <a:ea typeface="Comfortaa"/>
                <a:cs typeface="Comfortaa"/>
                <a:sym typeface="Comfortaa"/>
              </a:defRPr>
            </a:lvl5pPr>
            <a:lvl6pPr lvl="5" algn="ctr" rtl="0">
              <a:spcBef>
                <a:spcPts val="0"/>
              </a:spcBef>
              <a:spcAft>
                <a:spcPts val="0"/>
              </a:spcAft>
              <a:buNone/>
              <a:defRPr sz="1865">
                <a:solidFill>
                  <a:schemeClr val="dk1"/>
                </a:solidFill>
                <a:latin typeface="Comfortaa"/>
                <a:ea typeface="Comfortaa"/>
                <a:cs typeface="Comfortaa"/>
                <a:sym typeface="Comfortaa"/>
              </a:defRPr>
            </a:lvl6pPr>
            <a:lvl7pPr lvl="6" algn="ctr" rtl="0">
              <a:spcBef>
                <a:spcPts val="0"/>
              </a:spcBef>
              <a:spcAft>
                <a:spcPts val="0"/>
              </a:spcAft>
              <a:buNone/>
              <a:defRPr sz="1865">
                <a:solidFill>
                  <a:schemeClr val="dk1"/>
                </a:solidFill>
                <a:latin typeface="Comfortaa"/>
                <a:ea typeface="Comfortaa"/>
                <a:cs typeface="Comfortaa"/>
                <a:sym typeface="Comfortaa"/>
              </a:defRPr>
            </a:lvl7pPr>
            <a:lvl8pPr lvl="7" algn="ctr" rtl="0">
              <a:spcBef>
                <a:spcPts val="0"/>
              </a:spcBef>
              <a:spcAft>
                <a:spcPts val="0"/>
              </a:spcAft>
              <a:buNone/>
              <a:defRPr sz="1865">
                <a:solidFill>
                  <a:schemeClr val="dk1"/>
                </a:solidFill>
                <a:latin typeface="Comfortaa"/>
                <a:ea typeface="Comfortaa"/>
                <a:cs typeface="Comfortaa"/>
                <a:sym typeface="Comfortaa"/>
              </a:defRPr>
            </a:lvl8pPr>
            <a:lvl9pPr lvl="8" algn="ctr" rtl="0">
              <a:spcBef>
                <a:spcPts val="0"/>
              </a:spcBef>
              <a:spcAft>
                <a:spcPts val="0"/>
              </a:spcAft>
              <a:buNone/>
              <a:defRPr sz="1865">
                <a:solidFill>
                  <a:schemeClr val="dk1"/>
                </a:solidFill>
                <a:latin typeface="Comfortaa"/>
                <a:ea typeface="Comfortaa"/>
                <a:cs typeface="Comfortaa"/>
                <a:sym typeface="Comfortaa"/>
              </a:defRPr>
            </a:lvl9pPr>
          </a:lstStyle>
          <a:p>
            <a:endParaRPr/>
          </a:p>
        </p:txBody>
      </p:sp>
      <p:sp>
        <p:nvSpPr>
          <p:cNvPr id="496" name="Google Shape;496;p13"/>
          <p:cNvSpPr txBox="1">
            <a:spLocks noGrp="1"/>
          </p:cNvSpPr>
          <p:nvPr>
            <p:ph type="title" idx="8"/>
          </p:nvPr>
        </p:nvSpPr>
        <p:spPr>
          <a:xfrm>
            <a:off x="4868400" y="2668935"/>
            <a:ext cx="2455200" cy="535600"/>
          </a:xfrm>
          <a:prstGeom prst="rect">
            <a:avLst/>
          </a:prstGeom>
          <a:noFill/>
          <a:ln>
            <a:noFill/>
          </a:ln>
        </p:spPr>
        <p:txBody>
          <a:bodyPr spcFirstLastPara="1" wrap="square" lIns="0" tIns="0" rIns="0" bIns="0" anchor="t" anchorCtr="0">
            <a:noAutofit/>
          </a:bodyPr>
          <a:lstStyle>
            <a:lvl1pPr lvl="0" algn="ctr" rtl="0">
              <a:spcBef>
                <a:spcPts val="0"/>
              </a:spcBef>
              <a:spcAft>
                <a:spcPts val="0"/>
              </a:spcAft>
              <a:buSzPts val="1800"/>
              <a:buFont typeface="Catamaran"/>
              <a:buNone/>
              <a:defRPr sz="2935" i="0"/>
            </a:lvl1pPr>
            <a:lvl2pPr lvl="1" algn="ctr" rtl="0">
              <a:spcBef>
                <a:spcPts val="0"/>
              </a:spcBef>
              <a:spcAft>
                <a:spcPts val="0"/>
              </a:spcAft>
              <a:buSzPts val="1800"/>
              <a:buFont typeface="Catamaran"/>
              <a:buNone/>
              <a:defRPr sz="2400" b="1">
                <a:latin typeface="Catamaran"/>
                <a:ea typeface="Catamaran"/>
                <a:cs typeface="Catamaran"/>
                <a:sym typeface="Catamaran"/>
              </a:defRPr>
            </a:lvl2pPr>
            <a:lvl3pPr lvl="2" algn="ctr" rtl="0">
              <a:spcBef>
                <a:spcPts val="0"/>
              </a:spcBef>
              <a:spcAft>
                <a:spcPts val="0"/>
              </a:spcAft>
              <a:buSzPts val="1800"/>
              <a:buFont typeface="Catamaran"/>
              <a:buNone/>
              <a:defRPr sz="2400" b="1">
                <a:latin typeface="Catamaran"/>
                <a:ea typeface="Catamaran"/>
                <a:cs typeface="Catamaran"/>
                <a:sym typeface="Catamaran"/>
              </a:defRPr>
            </a:lvl3pPr>
            <a:lvl4pPr lvl="3" algn="ctr" rtl="0">
              <a:spcBef>
                <a:spcPts val="0"/>
              </a:spcBef>
              <a:spcAft>
                <a:spcPts val="0"/>
              </a:spcAft>
              <a:buSzPts val="1800"/>
              <a:buFont typeface="Catamaran"/>
              <a:buNone/>
              <a:defRPr sz="2400" b="1">
                <a:latin typeface="Catamaran"/>
                <a:ea typeface="Catamaran"/>
                <a:cs typeface="Catamaran"/>
                <a:sym typeface="Catamaran"/>
              </a:defRPr>
            </a:lvl4pPr>
            <a:lvl5pPr lvl="4" algn="ctr" rtl="0">
              <a:spcBef>
                <a:spcPts val="0"/>
              </a:spcBef>
              <a:spcAft>
                <a:spcPts val="0"/>
              </a:spcAft>
              <a:buSzPts val="1800"/>
              <a:buFont typeface="Catamaran"/>
              <a:buNone/>
              <a:defRPr sz="2400" b="1">
                <a:latin typeface="Catamaran"/>
                <a:ea typeface="Catamaran"/>
                <a:cs typeface="Catamaran"/>
                <a:sym typeface="Catamaran"/>
              </a:defRPr>
            </a:lvl5pPr>
            <a:lvl6pPr lvl="5" algn="ctr" rtl="0">
              <a:spcBef>
                <a:spcPts val="0"/>
              </a:spcBef>
              <a:spcAft>
                <a:spcPts val="0"/>
              </a:spcAft>
              <a:buSzPts val="1800"/>
              <a:buFont typeface="Catamaran"/>
              <a:buNone/>
              <a:defRPr sz="2400" b="1">
                <a:latin typeface="Catamaran"/>
                <a:ea typeface="Catamaran"/>
                <a:cs typeface="Catamaran"/>
                <a:sym typeface="Catamaran"/>
              </a:defRPr>
            </a:lvl6pPr>
            <a:lvl7pPr lvl="6" algn="ctr" rtl="0">
              <a:spcBef>
                <a:spcPts val="0"/>
              </a:spcBef>
              <a:spcAft>
                <a:spcPts val="0"/>
              </a:spcAft>
              <a:buSzPts val="1800"/>
              <a:buFont typeface="Catamaran"/>
              <a:buNone/>
              <a:defRPr sz="2400" b="1">
                <a:latin typeface="Catamaran"/>
                <a:ea typeface="Catamaran"/>
                <a:cs typeface="Catamaran"/>
                <a:sym typeface="Catamaran"/>
              </a:defRPr>
            </a:lvl7pPr>
            <a:lvl8pPr lvl="7" algn="ctr" rtl="0">
              <a:spcBef>
                <a:spcPts val="0"/>
              </a:spcBef>
              <a:spcAft>
                <a:spcPts val="0"/>
              </a:spcAft>
              <a:buSzPts val="1800"/>
              <a:buFont typeface="Catamaran"/>
              <a:buNone/>
              <a:defRPr sz="2400" b="1">
                <a:latin typeface="Catamaran"/>
                <a:ea typeface="Catamaran"/>
                <a:cs typeface="Catamaran"/>
                <a:sym typeface="Catamaran"/>
              </a:defRPr>
            </a:lvl8pPr>
            <a:lvl9pPr lvl="8" algn="ctr" rtl="0">
              <a:spcBef>
                <a:spcPts val="0"/>
              </a:spcBef>
              <a:spcAft>
                <a:spcPts val="0"/>
              </a:spcAft>
              <a:buSzPts val="1800"/>
              <a:buFont typeface="Catamaran"/>
              <a:buNone/>
              <a:defRPr sz="2400" b="1">
                <a:latin typeface="Catamaran"/>
                <a:ea typeface="Catamaran"/>
                <a:cs typeface="Catamaran"/>
                <a:sym typeface="Catamaran"/>
              </a:defRPr>
            </a:lvl9pPr>
          </a:lstStyle>
          <a:p>
            <a:endParaRPr/>
          </a:p>
        </p:txBody>
      </p:sp>
      <p:sp>
        <p:nvSpPr>
          <p:cNvPr id="497" name="Google Shape;497;p13"/>
          <p:cNvSpPr txBox="1">
            <a:spLocks noGrp="1"/>
          </p:cNvSpPr>
          <p:nvPr>
            <p:ph type="subTitle" idx="9"/>
          </p:nvPr>
        </p:nvSpPr>
        <p:spPr>
          <a:xfrm>
            <a:off x="4446200" y="3010967"/>
            <a:ext cx="3299600" cy="7496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None/>
              <a:defRPr sz="1865">
                <a:solidFill>
                  <a:schemeClr val="dk1"/>
                </a:solidFill>
                <a:latin typeface="Comfortaa"/>
                <a:ea typeface="Comfortaa"/>
                <a:cs typeface="Comfortaa"/>
                <a:sym typeface="Comfortaa"/>
              </a:defRPr>
            </a:lvl1pPr>
            <a:lvl2pPr lvl="1" algn="ctr" rtl="0">
              <a:spcBef>
                <a:spcPts val="0"/>
              </a:spcBef>
              <a:spcAft>
                <a:spcPts val="0"/>
              </a:spcAft>
              <a:buNone/>
              <a:defRPr sz="1865">
                <a:solidFill>
                  <a:schemeClr val="dk1"/>
                </a:solidFill>
                <a:latin typeface="Comfortaa"/>
                <a:ea typeface="Comfortaa"/>
                <a:cs typeface="Comfortaa"/>
                <a:sym typeface="Comfortaa"/>
              </a:defRPr>
            </a:lvl2pPr>
            <a:lvl3pPr lvl="2" algn="ctr" rtl="0">
              <a:spcBef>
                <a:spcPts val="0"/>
              </a:spcBef>
              <a:spcAft>
                <a:spcPts val="0"/>
              </a:spcAft>
              <a:buNone/>
              <a:defRPr sz="1865">
                <a:solidFill>
                  <a:schemeClr val="dk1"/>
                </a:solidFill>
                <a:latin typeface="Comfortaa"/>
                <a:ea typeface="Comfortaa"/>
                <a:cs typeface="Comfortaa"/>
                <a:sym typeface="Comfortaa"/>
              </a:defRPr>
            </a:lvl3pPr>
            <a:lvl4pPr lvl="3" algn="ctr" rtl="0">
              <a:spcBef>
                <a:spcPts val="0"/>
              </a:spcBef>
              <a:spcAft>
                <a:spcPts val="0"/>
              </a:spcAft>
              <a:buNone/>
              <a:defRPr sz="1865">
                <a:solidFill>
                  <a:schemeClr val="dk1"/>
                </a:solidFill>
                <a:latin typeface="Comfortaa"/>
                <a:ea typeface="Comfortaa"/>
                <a:cs typeface="Comfortaa"/>
                <a:sym typeface="Comfortaa"/>
              </a:defRPr>
            </a:lvl4pPr>
            <a:lvl5pPr lvl="4" algn="ctr" rtl="0">
              <a:spcBef>
                <a:spcPts val="0"/>
              </a:spcBef>
              <a:spcAft>
                <a:spcPts val="0"/>
              </a:spcAft>
              <a:buNone/>
              <a:defRPr sz="1865">
                <a:solidFill>
                  <a:schemeClr val="dk1"/>
                </a:solidFill>
                <a:latin typeface="Comfortaa"/>
                <a:ea typeface="Comfortaa"/>
                <a:cs typeface="Comfortaa"/>
                <a:sym typeface="Comfortaa"/>
              </a:defRPr>
            </a:lvl5pPr>
            <a:lvl6pPr lvl="5" algn="ctr" rtl="0">
              <a:spcBef>
                <a:spcPts val="0"/>
              </a:spcBef>
              <a:spcAft>
                <a:spcPts val="0"/>
              </a:spcAft>
              <a:buNone/>
              <a:defRPr sz="1865">
                <a:solidFill>
                  <a:schemeClr val="dk1"/>
                </a:solidFill>
                <a:latin typeface="Comfortaa"/>
                <a:ea typeface="Comfortaa"/>
                <a:cs typeface="Comfortaa"/>
                <a:sym typeface="Comfortaa"/>
              </a:defRPr>
            </a:lvl6pPr>
            <a:lvl7pPr lvl="6" algn="ctr" rtl="0">
              <a:spcBef>
                <a:spcPts val="0"/>
              </a:spcBef>
              <a:spcAft>
                <a:spcPts val="0"/>
              </a:spcAft>
              <a:buNone/>
              <a:defRPr sz="1865">
                <a:solidFill>
                  <a:schemeClr val="dk1"/>
                </a:solidFill>
                <a:latin typeface="Comfortaa"/>
                <a:ea typeface="Comfortaa"/>
                <a:cs typeface="Comfortaa"/>
                <a:sym typeface="Comfortaa"/>
              </a:defRPr>
            </a:lvl7pPr>
            <a:lvl8pPr lvl="7" algn="ctr" rtl="0">
              <a:spcBef>
                <a:spcPts val="0"/>
              </a:spcBef>
              <a:spcAft>
                <a:spcPts val="0"/>
              </a:spcAft>
              <a:buNone/>
              <a:defRPr sz="1865">
                <a:solidFill>
                  <a:schemeClr val="dk1"/>
                </a:solidFill>
                <a:latin typeface="Comfortaa"/>
                <a:ea typeface="Comfortaa"/>
                <a:cs typeface="Comfortaa"/>
                <a:sym typeface="Comfortaa"/>
              </a:defRPr>
            </a:lvl8pPr>
            <a:lvl9pPr lvl="8" algn="ctr" rtl="0">
              <a:spcBef>
                <a:spcPts val="0"/>
              </a:spcBef>
              <a:spcAft>
                <a:spcPts val="0"/>
              </a:spcAft>
              <a:buNone/>
              <a:defRPr sz="1865">
                <a:solidFill>
                  <a:schemeClr val="dk1"/>
                </a:solidFill>
                <a:latin typeface="Comfortaa"/>
                <a:ea typeface="Comfortaa"/>
                <a:cs typeface="Comfortaa"/>
                <a:sym typeface="Comfortaa"/>
              </a:defRPr>
            </a:lvl9pPr>
          </a:lstStyle>
          <a:p>
            <a:endParaRPr/>
          </a:p>
        </p:txBody>
      </p:sp>
      <p:sp>
        <p:nvSpPr>
          <p:cNvPr id="498" name="Google Shape;498;p13"/>
          <p:cNvSpPr txBox="1">
            <a:spLocks noGrp="1"/>
          </p:cNvSpPr>
          <p:nvPr>
            <p:ph type="title" idx="13"/>
          </p:nvPr>
        </p:nvSpPr>
        <p:spPr>
          <a:xfrm>
            <a:off x="1478133" y="4947009"/>
            <a:ext cx="2455200" cy="535600"/>
          </a:xfrm>
          <a:prstGeom prst="rect">
            <a:avLst/>
          </a:prstGeom>
          <a:noFill/>
          <a:ln>
            <a:noFill/>
          </a:ln>
        </p:spPr>
        <p:txBody>
          <a:bodyPr spcFirstLastPara="1" wrap="square" lIns="0" tIns="0" rIns="0" bIns="0" anchor="t" anchorCtr="0">
            <a:noAutofit/>
          </a:bodyPr>
          <a:lstStyle>
            <a:lvl1pPr lvl="0" algn="ctr" rtl="0">
              <a:spcBef>
                <a:spcPts val="0"/>
              </a:spcBef>
              <a:spcAft>
                <a:spcPts val="0"/>
              </a:spcAft>
              <a:buSzPts val="1800"/>
              <a:buFont typeface="Catamaran"/>
              <a:buNone/>
              <a:defRPr sz="2935" i="0"/>
            </a:lvl1pPr>
            <a:lvl2pPr lvl="1" algn="ctr" rtl="0">
              <a:spcBef>
                <a:spcPts val="0"/>
              </a:spcBef>
              <a:spcAft>
                <a:spcPts val="0"/>
              </a:spcAft>
              <a:buSzPts val="1800"/>
              <a:buFont typeface="Catamaran"/>
              <a:buNone/>
              <a:defRPr sz="2400" b="1">
                <a:latin typeface="Catamaran"/>
                <a:ea typeface="Catamaran"/>
                <a:cs typeface="Catamaran"/>
                <a:sym typeface="Catamaran"/>
              </a:defRPr>
            </a:lvl2pPr>
            <a:lvl3pPr lvl="2" algn="ctr" rtl="0">
              <a:spcBef>
                <a:spcPts val="0"/>
              </a:spcBef>
              <a:spcAft>
                <a:spcPts val="0"/>
              </a:spcAft>
              <a:buSzPts val="1800"/>
              <a:buFont typeface="Catamaran"/>
              <a:buNone/>
              <a:defRPr sz="2400" b="1">
                <a:latin typeface="Catamaran"/>
                <a:ea typeface="Catamaran"/>
                <a:cs typeface="Catamaran"/>
                <a:sym typeface="Catamaran"/>
              </a:defRPr>
            </a:lvl3pPr>
            <a:lvl4pPr lvl="3" algn="ctr" rtl="0">
              <a:spcBef>
                <a:spcPts val="0"/>
              </a:spcBef>
              <a:spcAft>
                <a:spcPts val="0"/>
              </a:spcAft>
              <a:buSzPts val="1800"/>
              <a:buFont typeface="Catamaran"/>
              <a:buNone/>
              <a:defRPr sz="2400" b="1">
                <a:latin typeface="Catamaran"/>
                <a:ea typeface="Catamaran"/>
                <a:cs typeface="Catamaran"/>
                <a:sym typeface="Catamaran"/>
              </a:defRPr>
            </a:lvl4pPr>
            <a:lvl5pPr lvl="4" algn="ctr" rtl="0">
              <a:spcBef>
                <a:spcPts val="0"/>
              </a:spcBef>
              <a:spcAft>
                <a:spcPts val="0"/>
              </a:spcAft>
              <a:buSzPts val="1800"/>
              <a:buFont typeface="Catamaran"/>
              <a:buNone/>
              <a:defRPr sz="2400" b="1">
                <a:latin typeface="Catamaran"/>
                <a:ea typeface="Catamaran"/>
                <a:cs typeface="Catamaran"/>
                <a:sym typeface="Catamaran"/>
              </a:defRPr>
            </a:lvl5pPr>
            <a:lvl6pPr lvl="5" algn="ctr" rtl="0">
              <a:spcBef>
                <a:spcPts val="0"/>
              </a:spcBef>
              <a:spcAft>
                <a:spcPts val="0"/>
              </a:spcAft>
              <a:buSzPts val="1800"/>
              <a:buFont typeface="Catamaran"/>
              <a:buNone/>
              <a:defRPr sz="2400" b="1">
                <a:latin typeface="Catamaran"/>
                <a:ea typeface="Catamaran"/>
                <a:cs typeface="Catamaran"/>
                <a:sym typeface="Catamaran"/>
              </a:defRPr>
            </a:lvl6pPr>
            <a:lvl7pPr lvl="6" algn="ctr" rtl="0">
              <a:spcBef>
                <a:spcPts val="0"/>
              </a:spcBef>
              <a:spcAft>
                <a:spcPts val="0"/>
              </a:spcAft>
              <a:buSzPts val="1800"/>
              <a:buFont typeface="Catamaran"/>
              <a:buNone/>
              <a:defRPr sz="2400" b="1">
                <a:latin typeface="Catamaran"/>
                <a:ea typeface="Catamaran"/>
                <a:cs typeface="Catamaran"/>
                <a:sym typeface="Catamaran"/>
              </a:defRPr>
            </a:lvl7pPr>
            <a:lvl8pPr lvl="7" algn="ctr" rtl="0">
              <a:spcBef>
                <a:spcPts val="0"/>
              </a:spcBef>
              <a:spcAft>
                <a:spcPts val="0"/>
              </a:spcAft>
              <a:buSzPts val="1800"/>
              <a:buFont typeface="Catamaran"/>
              <a:buNone/>
              <a:defRPr sz="2400" b="1">
                <a:latin typeface="Catamaran"/>
                <a:ea typeface="Catamaran"/>
                <a:cs typeface="Catamaran"/>
                <a:sym typeface="Catamaran"/>
              </a:defRPr>
            </a:lvl8pPr>
            <a:lvl9pPr lvl="8" algn="ctr" rtl="0">
              <a:spcBef>
                <a:spcPts val="0"/>
              </a:spcBef>
              <a:spcAft>
                <a:spcPts val="0"/>
              </a:spcAft>
              <a:buSzPts val="1800"/>
              <a:buFont typeface="Catamaran"/>
              <a:buNone/>
              <a:defRPr sz="2400" b="1">
                <a:latin typeface="Catamaran"/>
                <a:ea typeface="Catamaran"/>
                <a:cs typeface="Catamaran"/>
                <a:sym typeface="Catamaran"/>
              </a:defRPr>
            </a:lvl9pPr>
          </a:lstStyle>
          <a:p>
            <a:endParaRPr/>
          </a:p>
        </p:txBody>
      </p:sp>
      <p:sp>
        <p:nvSpPr>
          <p:cNvPr id="499" name="Google Shape;499;p13"/>
          <p:cNvSpPr txBox="1">
            <a:spLocks noGrp="1"/>
          </p:cNvSpPr>
          <p:nvPr>
            <p:ph type="subTitle" idx="14"/>
          </p:nvPr>
        </p:nvSpPr>
        <p:spPr>
          <a:xfrm>
            <a:off x="1055933" y="5382233"/>
            <a:ext cx="3299600" cy="7496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None/>
              <a:defRPr sz="1865">
                <a:solidFill>
                  <a:schemeClr val="dk1"/>
                </a:solidFill>
                <a:latin typeface="Comfortaa"/>
                <a:ea typeface="Comfortaa"/>
                <a:cs typeface="Comfortaa"/>
                <a:sym typeface="Comfortaa"/>
              </a:defRPr>
            </a:lvl1pPr>
            <a:lvl2pPr lvl="1" algn="ctr" rtl="0">
              <a:spcBef>
                <a:spcPts val="0"/>
              </a:spcBef>
              <a:spcAft>
                <a:spcPts val="0"/>
              </a:spcAft>
              <a:buNone/>
              <a:defRPr sz="1865">
                <a:solidFill>
                  <a:schemeClr val="dk1"/>
                </a:solidFill>
                <a:latin typeface="Comfortaa"/>
                <a:ea typeface="Comfortaa"/>
                <a:cs typeface="Comfortaa"/>
                <a:sym typeface="Comfortaa"/>
              </a:defRPr>
            </a:lvl2pPr>
            <a:lvl3pPr lvl="2" algn="ctr" rtl="0">
              <a:spcBef>
                <a:spcPts val="0"/>
              </a:spcBef>
              <a:spcAft>
                <a:spcPts val="0"/>
              </a:spcAft>
              <a:buNone/>
              <a:defRPr sz="1865">
                <a:solidFill>
                  <a:schemeClr val="dk1"/>
                </a:solidFill>
                <a:latin typeface="Comfortaa"/>
                <a:ea typeface="Comfortaa"/>
                <a:cs typeface="Comfortaa"/>
                <a:sym typeface="Comfortaa"/>
              </a:defRPr>
            </a:lvl3pPr>
            <a:lvl4pPr lvl="3" algn="ctr" rtl="0">
              <a:spcBef>
                <a:spcPts val="0"/>
              </a:spcBef>
              <a:spcAft>
                <a:spcPts val="0"/>
              </a:spcAft>
              <a:buNone/>
              <a:defRPr sz="1865">
                <a:solidFill>
                  <a:schemeClr val="dk1"/>
                </a:solidFill>
                <a:latin typeface="Comfortaa"/>
                <a:ea typeface="Comfortaa"/>
                <a:cs typeface="Comfortaa"/>
                <a:sym typeface="Comfortaa"/>
              </a:defRPr>
            </a:lvl4pPr>
            <a:lvl5pPr lvl="4" algn="ctr" rtl="0">
              <a:spcBef>
                <a:spcPts val="0"/>
              </a:spcBef>
              <a:spcAft>
                <a:spcPts val="0"/>
              </a:spcAft>
              <a:buNone/>
              <a:defRPr sz="1865">
                <a:solidFill>
                  <a:schemeClr val="dk1"/>
                </a:solidFill>
                <a:latin typeface="Comfortaa"/>
                <a:ea typeface="Comfortaa"/>
                <a:cs typeface="Comfortaa"/>
                <a:sym typeface="Comfortaa"/>
              </a:defRPr>
            </a:lvl5pPr>
            <a:lvl6pPr lvl="5" algn="ctr" rtl="0">
              <a:spcBef>
                <a:spcPts val="0"/>
              </a:spcBef>
              <a:spcAft>
                <a:spcPts val="0"/>
              </a:spcAft>
              <a:buNone/>
              <a:defRPr sz="1865">
                <a:solidFill>
                  <a:schemeClr val="dk1"/>
                </a:solidFill>
                <a:latin typeface="Comfortaa"/>
                <a:ea typeface="Comfortaa"/>
                <a:cs typeface="Comfortaa"/>
                <a:sym typeface="Comfortaa"/>
              </a:defRPr>
            </a:lvl6pPr>
            <a:lvl7pPr lvl="6" algn="ctr" rtl="0">
              <a:spcBef>
                <a:spcPts val="0"/>
              </a:spcBef>
              <a:spcAft>
                <a:spcPts val="0"/>
              </a:spcAft>
              <a:buNone/>
              <a:defRPr sz="1865">
                <a:solidFill>
                  <a:schemeClr val="dk1"/>
                </a:solidFill>
                <a:latin typeface="Comfortaa"/>
                <a:ea typeface="Comfortaa"/>
                <a:cs typeface="Comfortaa"/>
                <a:sym typeface="Comfortaa"/>
              </a:defRPr>
            </a:lvl7pPr>
            <a:lvl8pPr lvl="7" algn="ctr" rtl="0">
              <a:spcBef>
                <a:spcPts val="0"/>
              </a:spcBef>
              <a:spcAft>
                <a:spcPts val="0"/>
              </a:spcAft>
              <a:buNone/>
              <a:defRPr sz="1865">
                <a:solidFill>
                  <a:schemeClr val="dk1"/>
                </a:solidFill>
                <a:latin typeface="Comfortaa"/>
                <a:ea typeface="Comfortaa"/>
                <a:cs typeface="Comfortaa"/>
                <a:sym typeface="Comfortaa"/>
              </a:defRPr>
            </a:lvl8pPr>
            <a:lvl9pPr lvl="8" algn="ctr" rtl="0">
              <a:spcBef>
                <a:spcPts val="0"/>
              </a:spcBef>
              <a:spcAft>
                <a:spcPts val="0"/>
              </a:spcAft>
              <a:buNone/>
              <a:defRPr sz="1865">
                <a:solidFill>
                  <a:schemeClr val="dk1"/>
                </a:solidFill>
                <a:latin typeface="Comfortaa"/>
                <a:ea typeface="Comfortaa"/>
                <a:cs typeface="Comfortaa"/>
                <a:sym typeface="Comfortaa"/>
              </a:defRPr>
            </a:lvl9pPr>
          </a:lstStyle>
          <a:p>
            <a:endParaRPr/>
          </a:p>
        </p:txBody>
      </p:sp>
      <p:sp>
        <p:nvSpPr>
          <p:cNvPr id="500" name="Google Shape;500;p13"/>
          <p:cNvSpPr txBox="1">
            <a:spLocks noGrp="1"/>
          </p:cNvSpPr>
          <p:nvPr>
            <p:ph type="title" idx="15"/>
          </p:nvPr>
        </p:nvSpPr>
        <p:spPr>
          <a:xfrm>
            <a:off x="8157067" y="4947009"/>
            <a:ext cx="2455200" cy="535600"/>
          </a:xfrm>
          <a:prstGeom prst="rect">
            <a:avLst/>
          </a:prstGeom>
          <a:noFill/>
          <a:ln>
            <a:noFill/>
          </a:ln>
        </p:spPr>
        <p:txBody>
          <a:bodyPr spcFirstLastPara="1" wrap="square" lIns="0" tIns="0" rIns="0" bIns="0" anchor="t" anchorCtr="0">
            <a:noAutofit/>
          </a:bodyPr>
          <a:lstStyle>
            <a:lvl1pPr marR="38100" lvl="0" algn="ctr" rtl="0">
              <a:lnSpc>
                <a:spcPct val="129000"/>
              </a:lnSpc>
              <a:spcBef>
                <a:spcPts val="0"/>
              </a:spcBef>
              <a:spcAft>
                <a:spcPts val="0"/>
              </a:spcAft>
              <a:buSzPts val="1800"/>
              <a:buFont typeface="Catamaran"/>
              <a:buNone/>
              <a:defRPr sz="2935" i="0">
                <a:solidFill>
                  <a:srgbClr val="202124"/>
                </a:solidFill>
              </a:defRPr>
            </a:lvl1pPr>
            <a:lvl2pPr lvl="1" algn="ctr" rtl="0">
              <a:spcBef>
                <a:spcPts val="0"/>
              </a:spcBef>
              <a:spcAft>
                <a:spcPts val="0"/>
              </a:spcAft>
              <a:buSzPts val="1800"/>
              <a:buFont typeface="Catamaran"/>
              <a:buNone/>
              <a:defRPr sz="2400" b="1">
                <a:latin typeface="Catamaran"/>
                <a:ea typeface="Catamaran"/>
                <a:cs typeface="Catamaran"/>
                <a:sym typeface="Catamaran"/>
              </a:defRPr>
            </a:lvl2pPr>
            <a:lvl3pPr lvl="2" algn="ctr" rtl="0">
              <a:spcBef>
                <a:spcPts val="0"/>
              </a:spcBef>
              <a:spcAft>
                <a:spcPts val="0"/>
              </a:spcAft>
              <a:buSzPts val="1800"/>
              <a:buFont typeface="Catamaran"/>
              <a:buNone/>
              <a:defRPr sz="2400" b="1">
                <a:latin typeface="Catamaran"/>
                <a:ea typeface="Catamaran"/>
                <a:cs typeface="Catamaran"/>
                <a:sym typeface="Catamaran"/>
              </a:defRPr>
            </a:lvl3pPr>
            <a:lvl4pPr lvl="3" algn="ctr" rtl="0">
              <a:spcBef>
                <a:spcPts val="0"/>
              </a:spcBef>
              <a:spcAft>
                <a:spcPts val="0"/>
              </a:spcAft>
              <a:buSzPts val="1800"/>
              <a:buFont typeface="Catamaran"/>
              <a:buNone/>
              <a:defRPr sz="2400" b="1">
                <a:latin typeface="Catamaran"/>
                <a:ea typeface="Catamaran"/>
                <a:cs typeface="Catamaran"/>
                <a:sym typeface="Catamaran"/>
              </a:defRPr>
            </a:lvl4pPr>
            <a:lvl5pPr lvl="4" algn="ctr" rtl="0">
              <a:spcBef>
                <a:spcPts val="0"/>
              </a:spcBef>
              <a:spcAft>
                <a:spcPts val="0"/>
              </a:spcAft>
              <a:buSzPts val="1800"/>
              <a:buFont typeface="Catamaran"/>
              <a:buNone/>
              <a:defRPr sz="2400" b="1">
                <a:latin typeface="Catamaran"/>
                <a:ea typeface="Catamaran"/>
                <a:cs typeface="Catamaran"/>
                <a:sym typeface="Catamaran"/>
              </a:defRPr>
            </a:lvl5pPr>
            <a:lvl6pPr lvl="5" algn="ctr" rtl="0">
              <a:spcBef>
                <a:spcPts val="0"/>
              </a:spcBef>
              <a:spcAft>
                <a:spcPts val="0"/>
              </a:spcAft>
              <a:buSzPts val="1800"/>
              <a:buFont typeface="Catamaran"/>
              <a:buNone/>
              <a:defRPr sz="2400" b="1">
                <a:latin typeface="Catamaran"/>
                <a:ea typeface="Catamaran"/>
                <a:cs typeface="Catamaran"/>
                <a:sym typeface="Catamaran"/>
              </a:defRPr>
            </a:lvl6pPr>
            <a:lvl7pPr lvl="6" algn="ctr" rtl="0">
              <a:spcBef>
                <a:spcPts val="0"/>
              </a:spcBef>
              <a:spcAft>
                <a:spcPts val="0"/>
              </a:spcAft>
              <a:buSzPts val="1800"/>
              <a:buFont typeface="Catamaran"/>
              <a:buNone/>
              <a:defRPr sz="2400" b="1">
                <a:latin typeface="Catamaran"/>
                <a:ea typeface="Catamaran"/>
                <a:cs typeface="Catamaran"/>
                <a:sym typeface="Catamaran"/>
              </a:defRPr>
            </a:lvl7pPr>
            <a:lvl8pPr lvl="7" algn="ctr" rtl="0">
              <a:spcBef>
                <a:spcPts val="0"/>
              </a:spcBef>
              <a:spcAft>
                <a:spcPts val="0"/>
              </a:spcAft>
              <a:buSzPts val="1800"/>
              <a:buFont typeface="Catamaran"/>
              <a:buNone/>
              <a:defRPr sz="2400" b="1">
                <a:latin typeface="Catamaran"/>
                <a:ea typeface="Catamaran"/>
                <a:cs typeface="Catamaran"/>
                <a:sym typeface="Catamaran"/>
              </a:defRPr>
            </a:lvl8pPr>
            <a:lvl9pPr lvl="8" algn="ctr" rtl="0">
              <a:spcBef>
                <a:spcPts val="0"/>
              </a:spcBef>
              <a:spcAft>
                <a:spcPts val="0"/>
              </a:spcAft>
              <a:buSzPts val="1800"/>
              <a:buFont typeface="Catamaran"/>
              <a:buNone/>
              <a:defRPr sz="2400" b="1">
                <a:latin typeface="Catamaran"/>
                <a:ea typeface="Catamaran"/>
                <a:cs typeface="Catamaran"/>
                <a:sym typeface="Catamaran"/>
              </a:defRPr>
            </a:lvl9pPr>
          </a:lstStyle>
          <a:p>
            <a:endParaRPr/>
          </a:p>
        </p:txBody>
      </p:sp>
      <p:sp>
        <p:nvSpPr>
          <p:cNvPr id="501" name="Google Shape;501;p13"/>
          <p:cNvSpPr txBox="1">
            <a:spLocks noGrp="1"/>
          </p:cNvSpPr>
          <p:nvPr>
            <p:ph type="subTitle" idx="16"/>
          </p:nvPr>
        </p:nvSpPr>
        <p:spPr>
          <a:xfrm>
            <a:off x="7734867" y="5382233"/>
            <a:ext cx="3299600" cy="7496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None/>
              <a:defRPr sz="1865">
                <a:solidFill>
                  <a:schemeClr val="dk1"/>
                </a:solidFill>
                <a:latin typeface="Comfortaa"/>
                <a:ea typeface="Comfortaa"/>
                <a:cs typeface="Comfortaa"/>
                <a:sym typeface="Comfortaa"/>
              </a:defRPr>
            </a:lvl1pPr>
            <a:lvl2pPr lvl="1" algn="ctr" rtl="0">
              <a:spcBef>
                <a:spcPts val="0"/>
              </a:spcBef>
              <a:spcAft>
                <a:spcPts val="0"/>
              </a:spcAft>
              <a:buNone/>
              <a:defRPr sz="1865">
                <a:solidFill>
                  <a:schemeClr val="dk1"/>
                </a:solidFill>
                <a:latin typeface="Comfortaa"/>
                <a:ea typeface="Comfortaa"/>
                <a:cs typeface="Comfortaa"/>
                <a:sym typeface="Comfortaa"/>
              </a:defRPr>
            </a:lvl2pPr>
            <a:lvl3pPr lvl="2" algn="ctr" rtl="0">
              <a:spcBef>
                <a:spcPts val="0"/>
              </a:spcBef>
              <a:spcAft>
                <a:spcPts val="0"/>
              </a:spcAft>
              <a:buNone/>
              <a:defRPr sz="1865">
                <a:solidFill>
                  <a:schemeClr val="dk1"/>
                </a:solidFill>
                <a:latin typeface="Comfortaa"/>
                <a:ea typeface="Comfortaa"/>
                <a:cs typeface="Comfortaa"/>
                <a:sym typeface="Comfortaa"/>
              </a:defRPr>
            </a:lvl3pPr>
            <a:lvl4pPr lvl="3" algn="ctr" rtl="0">
              <a:spcBef>
                <a:spcPts val="0"/>
              </a:spcBef>
              <a:spcAft>
                <a:spcPts val="0"/>
              </a:spcAft>
              <a:buNone/>
              <a:defRPr sz="1865">
                <a:solidFill>
                  <a:schemeClr val="dk1"/>
                </a:solidFill>
                <a:latin typeface="Comfortaa"/>
                <a:ea typeface="Comfortaa"/>
                <a:cs typeface="Comfortaa"/>
                <a:sym typeface="Comfortaa"/>
              </a:defRPr>
            </a:lvl4pPr>
            <a:lvl5pPr lvl="4" algn="ctr" rtl="0">
              <a:spcBef>
                <a:spcPts val="0"/>
              </a:spcBef>
              <a:spcAft>
                <a:spcPts val="0"/>
              </a:spcAft>
              <a:buNone/>
              <a:defRPr sz="1865">
                <a:solidFill>
                  <a:schemeClr val="dk1"/>
                </a:solidFill>
                <a:latin typeface="Comfortaa"/>
                <a:ea typeface="Comfortaa"/>
                <a:cs typeface="Comfortaa"/>
                <a:sym typeface="Comfortaa"/>
              </a:defRPr>
            </a:lvl5pPr>
            <a:lvl6pPr lvl="5" algn="ctr" rtl="0">
              <a:spcBef>
                <a:spcPts val="0"/>
              </a:spcBef>
              <a:spcAft>
                <a:spcPts val="0"/>
              </a:spcAft>
              <a:buNone/>
              <a:defRPr sz="1865">
                <a:solidFill>
                  <a:schemeClr val="dk1"/>
                </a:solidFill>
                <a:latin typeface="Comfortaa"/>
                <a:ea typeface="Comfortaa"/>
                <a:cs typeface="Comfortaa"/>
                <a:sym typeface="Comfortaa"/>
              </a:defRPr>
            </a:lvl6pPr>
            <a:lvl7pPr lvl="6" algn="ctr" rtl="0">
              <a:spcBef>
                <a:spcPts val="0"/>
              </a:spcBef>
              <a:spcAft>
                <a:spcPts val="0"/>
              </a:spcAft>
              <a:buNone/>
              <a:defRPr sz="1865">
                <a:solidFill>
                  <a:schemeClr val="dk1"/>
                </a:solidFill>
                <a:latin typeface="Comfortaa"/>
                <a:ea typeface="Comfortaa"/>
                <a:cs typeface="Comfortaa"/>
                <a:sym typeface="Comfortaa"/>
              </a:defRPr>
            </a:lvl7pPr>
            <a:lvl8pPr lvl="7" algn="ctr" rtl="0">
              <a:spcBef>
                <a:spcPts val="0"/>
              </a:spcBef>
              <a:spcAft>
                <a:spcPts val="0"/>
              </a:spcAft>
              <a:buNone/>
              <a:defRPr sz="1865">
                <a:solidFill>
                  <a:schemeClr val="dk1"/>
                </a:solidFill>
                <a:latin typeface="Comfortaa"/>
                <a:ea typeface="Comfortaa"/>
                <a:cs typeface="Comfortaa"/>
                <a:sym typeface="Comfortaa"/>
              </a:defRPr>
            </a:lvl8pPr>
            <a:lvl9pPr lvl="8" algn="ctr" rtl="0">
              <a:spcBef>
                <a:spcPts val="0"/>
              </a:spcBef>
              <a:spcAft>
                <a:spcPts val="0"/>
              </a:spcAft>
              <a:buNone/>
              <a:defRPr sz="1865">
                <a:solidFill>
                  <a:schemeClr val="dk1"/>
                </a:solidFill>
                <a:latin typeface="Comfortaa"/>
                <a:ea typeface="Comfortaa"/>
                <a:cs typeface="Comfortaa"/>
                <a:sym typeface="Comfortaa"/>
              </a:defRPr>
            </a:lvl9pPr>
          </a:lstStyle>
          <a:p>
            <a:endParaRPr/>
          </a:p>
        </p:txBody>
      </p:sp>
      <p:sp>
        <p:nvSpPr>
          <p:cNvPr id="502" name="Google Shape;502;p13"/>
          <p:cNvSpPr txBox="1">
            <a:spLocks noGrp="1"/>
          </p:cNvSpPr>
          <p:nvPr>
            <p:ph type="title" idx="17" hasCustomPrompt="1"/>
          </p:nvPr>
        </p:nvSpPr>
        <p:spPr>
          <a:xfrm>
            <a:off x="5510000" y="4035484"/>
            <a:ext cx="1172000" cy="5356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3200"/>
            </a:lvl1pPr>
            <a:lvl2pPr lvl="1" algn="ctr" rtl="0">
              <a:spcBef>
                <a:spcPts val="0"/>
              </a:spcBef>
              <a:spcAft>
                <a:spcPts val="0"/>
              </a:spcAft>
              <a:buSzPts val="2400"/>
              <a:buNone/>
              <a:defRPr sz="3200"/>
            </a:lvl2pPr>
            <a:lvl3pPr lvl="2" algn="ctr" rtl="0">
              <a:spcBef>
                <a:spcPts val="0"/>
              </a:spcBef>
              <a:spcAft>
                <a:spcPts val="0"/>
              </a:spcAft>
              <a:buSzPts val="2400"/>
              <a:buNone/>
              <a:defRPr sz="3200"/>
            </a:lvl3pPr>
            <a:lvl4pPr lvl="3" algn="ctr" rtl="0">
              <a:spcBef>
                <a:spcPts val="0"/>
              </a:spcBef>
              <a:spcAft>
                <a:spcPts val="0"/>
              </a:spcAft>
              <a:buSzPts val="2400"/>
              <a:buNone/>
              <a:defRPr sz="3200"/>
            </a:lvl4pPr>
            <a:lvl5pPr lvl="4" algn="ctr" rtl="0">
              <a:spcBef>
                <a:spcPts val="0"/>
              </a:spcBef>
              <a:spcAft>
                <a:spcPts val="0"/>
              </a:spcAft>
              <a:buSzPts val="2400"/>
              <a:buNone/>
              <a:defRPr sz="3200"/>
            </a:lvl5pPr>
            <a:lvl6pPr lvl="5" algn="ctr" rtl="0">
              <a:spcBef>
                <a:spcPts val="0"/>
              </a:spcBef>
              <a:spcAft>
                <a:spcPts val="0"/>
              </a:spcAft>
              <a:buSzPts val="2400"/>
              <a:buNone/>
              <a:defRPr sz="3200"/>
            </a:lvl6pPr>
            <a:lvl7pPr lvl="6" algn="ctr" rtl="0">
              <a:spcBef>
                <a:spcPts val="0"/>
              </a:spcBef>
              <a:spcAft>
                <a:spcPts val="0"/>
              </a:spcAft>
              <a:buSzPts val="2400"/>
              <a:buNone/>
              <a:defRPr sz="3200"/>
            </a:lvl7pPr>
            <a:lvl8pPr lvl="7" algn="ctr" rtl="0">
              <a:spcBef>
                <a:spcPts val="0"/>
              </a:spcBef>
              <a:spcAft>
                <a:spcPts val="0"/>
              </a:spcAft>
              <a:buSzPts val="2400"/>
              <a:buNone/>
              <a:defRPr sz="3200"/>
            </a:lvl8pPr>
            <a:lvl9pPr lvl="8" algn="ctr" rtl="0">
              <a:spcBef>
                <a:spcPts val="0"/>
              </a:spcBef>
              <a:spcAft>
                <a:spcPts val="0"/>
              </a:spcAft>
              <a:buSzPts val="2400"/>
              <a:buNone/>
              <a:defRPr sz="3200"/>
            </a:lvl9pPr>
          </a:lstStyle>
          <a:p>
            <a:r>
              <a:t>xx%</a:t>
            </a:r>
          </a:p>
        </p:txBody>
      </p:sp>
      <p:sp>
        <p:nvSpPr>
          <p:cNvPr id="503" name="Google Shape;503;p13"/>
          <p:cNvSpPr txBox="1">
            <a:spLocks noGrp="1"/>
          </p:cNvSpPr>
          <p:nvPr>
            <p:ph type="title" idx="18" hasCustomPrompt="1"/>
          </p:nvPr>
        </p:nvSpPr>
        <p:spPr>
          <a:xfrm>
            <a:off x="8798667" y="4035484"/>
            <a:ext cx="1172000" cy="5356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3200"/>
            </a:lvl1pPr>
            <a:lvl2pPr lvl="1" algn="ctr" rtl="0">
              <a:spcBef>
                <a:spcPts val="0"/>
              </a:spcBef>
              <a:spcAft>
                <a:spcPts val="0"/>
              </a:spcAft>
              <a:buSzPts val="2400"/>
              <a:buNone/>
              <a:defRPr sz="3200"/>
            </a:lvl2pPr>
            <a:lvl3pPr lvl="2" algn="ctr" rtl="0">
              <a:spcBef>
                <a:spcPts val="0"/>
              </a:spcBef>
              <a:spcAft>
                <a:spcPts val="0"/>
              </a:spcAft>
              <a:buSzPts val="2400"/>
              <a:buNone/>
              <a:defRPr sz="3200"/>
            </a:lvl3pPr>
            <a:lvl4pPr lvl="3" algn="ctr" rtl="0">
              <a:spcBef>
                <a:spcPts val="0"/>
              </a:spcBef>
              <a:spcAft>
                <a:spcPts val="0"/>
              </a:spcAft>
              <a:buSzPts val="2400"/>
              <a:buNone/>
              <a:defRPr sz="3200"/>
            </a:lvl4pPr>
            <a:lvl5pPr lvl="4" algn="ctr" rtl="0">
              <a:spcBef>
                <a:spcPts val="0"/>
              </a:spcBef>
              <a:spcAft>
                <a:spcPts val="0"/>
              </a:spcAft>
              <a:buSzPts val="2400"/>
              <a:buNone/>
              <a:defRPr sz="3200"/>
            </a:lvl5pPr>
            <a:lvl6pPr lvl="5" algn="ctr" rtl="0">
              <a:spcBef>
                <a:spcPts val="0"/>
              </a:spcBef>
              <a:spcAft>
                <a:spcPts val="0"/>
              </a:spcAft>
              <a:buSzPts val="2400"/>
              <a:buNone/>
              <a:defRPr sz="3200"/>
            </a:lvl6pPr>
            <a:lvl7pPr lvl="6" algn="ctr" rtl="0">
              <a:spcBef>
                <a:spcPts val="0"/>
              </a:spcBef>
              <a:spcAft>
                <a:spcPts val="0"/>
              </a:spcAft>
              <a:buSzPts val="2400"/>
              <a:buNone/>
              <a:defRPr sz="3200"/>
            </a:lvl7pPr>
            <a:lvl8pPr lvl="7" algn="ctr" rtl="0">
              <a:spcBef>
                <a:spcPts val="0"/>
              </a:spcBef>
              <a:spcAft>
                <a:spcPts val="0"/>
              </a:spcAft>
              <a:buSzPts val="2400"/>
              <a:buNone/>
              <a:defRPr sz="3200"/>
            </a:lvl8pPr>
            <a:lvl9pPr lvl="8" algn="ctr" rtl="0">
              <a:spcBef>
                <a:spcPts val="0"/>
              </a:spcBef>
              <a:spcAft>
                <a:spcPts val="0"/>
              </a:spcAft>
              <a:buSzPts val="2400"/>
              <a:buNone/>
              <a:defRPr sz="3200"/>
            </a:lvl9pPr>
          </a:lstStyle>
          <a:p>
            <a:r>
              <a:t>xx%</a:t>
            </a:r>
          </a:p>
        </p:txBody>
      </p:sp>
      <p:sp>
        <p:nvSpPr>
          <p:cNvPr id="504" name="Google Shape;504;p13"/>
          <p:cNvSpPr txBox="1">
            <a:spLocks noGrp="1"/>
          </p:cNvSpPr>
          <p:nvPr>
            <p:ph type="title" idx="19" hasCustomPrompt="1"/>
          </p:nvPr>
        </p:nvSpPr>
        <p:spPr>
          <a:xfrm>
            <a:off x="2119733" y="1842509"/>
            <a:ext cx="1172000" cy="5356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3200"/>
            </a:lvl1pPr>
            <a:lvl2pPr lvl="1" algn="ctr" rtl="0">
              <a:spcBef>
                <a:spcPts val="0"/>
              </a:spcBef>
              <a:spcAft>
                <a:spcPts val="0"/>
              </a:spcAft>
              <a:buSzPts val="2400"/>
              <a:buNone/>
              <a:defRPr sz="3200"/>
            </a:lvl2pPr>
            <a:lvl3pPr lvl="2" algn="ctr" rtl="0">
              <a:spcBef>
                <a:spcPts val="0"/>
              </a:spcBef>
              <a:spcAft>
                <a:spcPts val="0"/>
              </a:spcAft>
              <a:buSzPts val="2400"/>
              <a:buNone/>
              <a:defRPr sz="3200"/>
            </a:lvl3pPr>
            <a:lvl4pPr lvl="3" algn="ctr" rtl="0">
              <a:spcBef>
                <a:spcPts val="0"/>
              </a:spcBef>
              <a:spcAft>
                <a:spcPts val="0"/>
              </a:spcAft>
              <a:buSzPts val="2400"/>
              <a:buNone/>
              <a:defRPr sz="3200"/>
            </a:lvl4pPr>
            <a:lvl5pPr lvl="4" algn="ctr" rtl="0">
              <a:spcBef>
                <a:spcPts val="0"/>
              </a:spcBef>
              <a:spcAft>
                <a:spcPts val="0"/>
              </a:spcAft>
              <a:buSzPts val="2400"/>
              <a:buNone/>
              <a:defRPr sz="3200"/>
            </a:lvl5pPr>
            <a:lvl6pPr lvl="5" algn="ctr" rtl="0">
              <a:spcBef>
                <a:spcPts val="0"/>
              </a:spcBef>
              <a:spcAft>
                <a:spcPts val="0"/>
              </a:spcAft>
              <a:buSzPts val="2400"/>
              <a:buNone/>
              <a:defRPr sz="3200"/>
            </a:lvl6pPr>
            <a:lvl7pPr lvl="6" algn="ctr" rtl="0">
              <a:spcBef>
                <a:spcPts val="0"/>
              </a:spcBef>
              <a:spcAft>
                <a:spcPts val="0"/>
              </a:spcAft>
              <a:buSzPts val="2400"/>
              <a:buNone/>
              <a:defRPr sz="3200"/>
            </a:lvl7pPr>
            <a:lvl8pPr lvl="7" algn="ctr" rtl="0">
              <a:spcBef>
                <a:spcPts val="0"/>
              </a:spcBef>
              <a:spcAft>
                <a:spcPts val="0"/>
              </a:spcAft>
              <a:buSzPts val="2400"/>
              <a:buNone/>
              <a:defRPr sz="3200"/>
            </a:lvl8pPr>
            <a:lvl9pPr lvl="8" algn="ctr" rtl="0">
              <a:spcBef>
                <a:spcPts val="0"/>
              </a:spcBef>
              <a:spcAft>
                <a:spcPts val="0"/>
              </a:spcAft>
              <a:buSzPts val="2400"/>
              <a:buNone/>
              <a:defRPr sz="3200"/>
            </a:lvl9pPr>
          </a:lstStyle>
          <a:p>
            <a:r>
              <a:t>xx%</a:t>
            </a:r>
          </a:p>
        </p:txBody>
      </p:sp>
      <p:sp>
        <p:nvSpPr>
          <p:cNvPr id="505" name="Google Shape;505;p13"/>
          <p:cNvSpPr txBox="1">
            <a:spLocks noGrp="1"/>
          </p:cNvSpPr>
          <p:nvPr>
            <p:ph type="title" idx="20" hasCustomPrompt="1"/>
          </p:nvPr>
        </p:nvSpPr>
        <p:spPr>
          <a:xfrm>
            <a:off x="5510000" y="1842509"/>
            <a:ext cx="1172000" cy="5356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3200"/>
            </a:lvl1pPr>
            <a:lvl2pPr lvl="1" algn="ctr" rtl="0">
              <a:spcBef>
                <a:spcPts val="0"/>
              </a:spcBef>
              <a:spcAft>
                <a:spcPts val="0"/>
              </a:spcAft>
              <a:buSzPts val="2400"/>
              <a:buNone/>
              <a:defRPr sz="3200"/>
            </a:lvl2pPr>
            <a:lvl3pPr lvl="2" algn="ctr" rtl="0">
              <a:spcBef>
                <a:spcPts val="0"/>
              </a:spcBef>
              <a:spcAft>
                <a:spcPts val="0"/>
              </a:spcAft>
              <a:buSzPts val="2400"/>
              <a:buNone/>
              <a:defRPr sz="3200"/>
            </a:lvl3pPr>
            <a:lvl4pPr lvl="3" algn="ctr" rtl="0">
              <a:spcBef>
                <a:spcPts val="0"/>
              </a:spcBef>
              <a:spcAft>
                <a:spcPts val="0"/>
              </a:spcAft>
              <a:buSzPts val="2400"/>
              <a:buNone/>
              <a:defRPr sz="3200"/>
            </a:lvl4pPr>
            <a:lvl5pPr lvl="4" algn="ctr" rtl="0">
              <a:spcBef>
                <a:spcPts val="0"/>
              </a:spcBef>
              <a:spcAft>
                <a:spcPts val="0"/>
              </a:spcAft>
              <a:buSzPts val="2400"/>
              <a:buNone/>
              <a:defRPr sz="3200"/>
            </a:lvl5pPr>
            <a:lvl6pPr lvl="5" algn="ctr" rtl="0">
              <a:spcBef>
                <a:spcPts val="0"/>
              </a:spcBef>
              <a:spcAft>
                <a:spcPts val="0"/>
              </a:spcAft>
              <a:buSzPts val="2400"/>
              <a:buNone/>
              <a:defRPr sz="3200"/>
            </a:lvl6pPr>
            <a:lvl7pPr lvl="6" algn="ctr" rtl="0">
              <a:spcBef>
                <a:spcPts val="0"/>
              </a:spcBef>
              <a:spcAft>
                <a:spcPts val="0"/>
              </a:spcAft>
              <a:buSzPts val="2400"/>
              <a:buNone/>
              <a:defRPr sz="3200"/>
            </a:lvl7pPr>
            <a:lvl8pPr lvl="7" algn="ctr" rtl="0">
              <a:spcBef>
                <a:spcPts val="0"/>
              </a:spcBef>
              <a:spcAft>
                <a:spcPts val="0"/>
              </a:spcAft>
              <a:buSzPts val="2400"/>
              <a:buNone/>
              <a:defRPr sz="3200"/>
            </a:lvl8pPr>
            <a:lvl9pPr lvl="8" algn="ctr" rtl="0">
              <a:spcBef>
                <a:spcPts val="0"/>
              </a:spcBef>
              <a:spcAft>
                <a:spcPts val="0"/>
              </a:spcAft>
              <a:buSzPts val="2400"/>
              <a:buNone/>
              <a:defRPr sz="3200"/>
            </a:lvl9pPr>
          </a:lstStyle>
          <a:p>
            <a:r>
              <a:t>xx%</a:t>
            </a:r>
          </a:p>
        </p:txBody>
      </p:sp>
      <p:sp>
        <p:nvSpPr>
          <p:cNvPr id="506" name="Google Shape;506;p13"/>
          <p:cNvSpPr txBox="1">
            <a:spLocks noGrp="1"/>
          </p:cNvSpPr>
          <p:nvPr>
            <p:ph type="title" idx="21" hasCustomPrompt="1"/>
          </p:nvPr>
        </p:nvSpPr>
        <p:spPr>
          <a:xfrm>
            <a:off x="8798667" y="1842509"/>
            <a:ext cx="1172000" cy="5356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3200"/>
            </a:lvl1pPr>
            <a:lvl2pPr lvl="1" algn="ctr" rtl="0">
              <a:spcBef>
                <a:spcPts val="0"/>
              </a:spcBef>
              <a:spcAft>
                <a:spcPts val="0"/>
              </a:spcAft>
              <a:buSzPts val="2400"/>
              <a:buNone/>
              <a:defRPr sz="3200"/>
            </a:lvl2pPr>
            <a:lvl3pPr lvl="2" algn="ctr" rtl="0">
              <a:spcBef>
                <a:spcPts val="0"/>
              </a:spcBef>
              <a:spcAft>
                <a:spcPts val="0"/>
              </a:spcAft>
              <a:buSzPts val="2400"/>
              <a:buNone/>
              <a:defRPr sz="3200"/>
            </a:lvl3pPr>
            <a:lvl4pPr lvl="3" algn="ctr" rtl="0">
              <a:spcBef>
                <a:spcPts val="0"/>
              </a:spcBef>
              <a:spcAft>
                <a:spcPts val="0"/>
              </a:spcAft>
              <a:buSzPts val="2400"/>
              <a:buNone/>
              <a:defRPr sz="3200"/>
            </a:lvl4pPr>
            <a:lvl5pPr lvl="4" algn="ctr" rtl="0">
              <a:spcBef>
                <a:spcPts val="0"/>
              </a:spcBef>
              <a:spcAft>
                <a:spcPts val="0"/>
              </a:spcAft>
              <a:buSzPts val="2400"/>
              <a:buNone/>
              <a:defRPr sz="3200"/>
            </a:lvl5pPr>
            <a:lvl6pPr lvl="5" algn="ctr" rtl="0">
              <a:spcBef>
                <a:spcPts val="0"/>
              </a:spcBef>
              <a:spcAft>
                <a:spcPts val="0"/>
              </a:spcAft>
              <a:buSzPts val="2400"/>
              <a:buNone/>
              <a:defRPr sz="3200"/>
            </a:lvl6pPr>
            <a:lvl7pPr lvl="6" algn="ctr" rtl="0">
              <a:spcBef>
                <a:spcPts val="0"/>
              </a:spcBef>
              <a:spcAft>
                <a:spcPts val="0"/>
              </a:spcAft>
              <a:buSzPts val="2400"/>
              <a:buNone/>
              <a:defRPr sz="3200"/>
            </a:lvl7pPr>
            <a:lvl8pPr lvl="7" algn="ctr" rtl="0">
              <a:spcBef>
                <a:spcPts val="0"/>
              </a:spcBef>
              <a:spcAft>
                <a:spcPts val="0"/>
              </a:spcAft>
              <a:buSzPts val="2400"/>
              <a:buNone/>
              <a:defRPr sz="3200"/>
            </a:lvl8pPr>
            <a:lvl9pPr lvl="8" algn="ctr" rtl="0">
              <a:spcBef>
                <a:spcPts val="0"/>
              </a:spcBef>
              <a:spcAft>
                <a:spcPts val="0"/>
              </a:spcAft>
              <a:buSzPts val="2400"/>
              <a:buNone/>
              <a:defRPr sz="3200"/>
            </a:lvl9pPr>
          </a:lstStyle>
          <a:p>
            <a:r>
              <a:t>xx%</a:t>
            </a:r>
          </a:p>
        </p:txBody>
      </p:sp>
      <p:grpSp>
        <p:nvGrpSpPr>
          <p:cNvPr id="507" name="Google Shape;507;p13"/>
          <p:cNvGrpSpPr/>
          <p:nvPr/>
        </p:nvGrpSpPr>
        <p:grpSpPr>
          <a:xfrm>
            <a:off x="-362856" y="1551017"/>
            <a:ext cx="1367964" cy="1081376"/>
            <a:chOff x="855987" y="2204128"/>
            <a:chExt cx="1217483" cy="962421"/>
          </a:xfrm>
        </p:grpSpPr>
        <p:grpSp>
          <p:nvGrpSpPr>
            <p:cNvPr id="508" name="Google Shape;508;p13"/>
            <p:cNvGrpSpPr/>
            <p:nvPr/>
          </p:nvGrpSpPr>
          <p:grpSpPr>
            <a:xfrm>
              <a:off x="855987" y="2204128"/>
              <a:ext cx="1146639" cy="962421"/>
              <a:chOff x="958238" y="2157575"/>
              <a:chExt cx="1115191" cy="936025"/>
            </a:xfrm>
          </p:grpSpPr>
          <p:sp>
            <p:nvSpPr>
              <p:cNvPr id="509" name="Google Shape;509;p13"/>
              <p:cNvSpPr/>
              <p:nvPr/>
            </p:nvSpPr>
            <p:spPr>
              <a:xfrm>
                <a:off x="1253863" y="2157575"/>
                <a:ext cx="492600" cy="492600"/>
              </a:xfrm>
              <a:prstGeom prst="ellipse">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10" name="Google Shape;510;p13"/>
              <p:cNvSpPr/>
              <p:nvPr/>
            </p:nvSpPr>
            <p:spPr>
              <a:xfrm>
                <a:off x="1441088" y="2325100"/>
                <a:ext cx="492600" cy="492600"/>
              </a:xfrm>
              <a:prstGeom prst="ellipse">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11" name="Google Shape;511;p13"/>
              <p:cNvSpPr/>
              <p:nvPr/>
            </p:nvSpPr>
            <p:spPr>
              <a:xfrm>
                <a:off x="997663" y="2334950"/>
                <a:ext cx="492600" cy="492600"/>
              </a:xfrm>
              <a:prstGeom prst="ellipse">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12" name="Google Shape;512;p13"/>
              <p:cNvSpPr/>
              <p:nvPr/>
            </p:nvSpPr>
            <p:spPr>
              <a:xfrm>
                <a:off x="958238" y="2551725"/>
                <a:ext cx="492600" cy="492600"/>
              </a:xfrm>
              <a:prstGeom prst="ellipse">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13" name="Google Shape;513;p13"/>
              <p:cNvSpPr/>
              <p:nvPr/>
            </p:nvSpPr>
            <p:spPr>
              <a:xfrm>
                <a:off x="1165163" y="2601000"/>
                <a:ext cx="492600" cy="492600"/>
              </a:xfrm>
              <a:prstGeom prst="ellipse">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14" name="Google Shape;514;p13"/>
              <p:cNvSpPr/>
              <p:nvPr/>
            </p:nvSpPr>
            <p:spPr>
              <a:xfrm>
                <a:off x="1450928" y="2561600"/>
                <a:ext cx="622500" cy="492600"/>
              </a:xfrm>
              <a:prstGeom prst="ellipse">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sp>
          <p:nvSpPr>
            <p:cNvPr id="515" name="Google Shape;515;p13"/>
            <p:cNvSpPr/>
            <p:nvPr/>
          </p:nvSpPr>
          <p:spPr>
            <a:xfrm>
              <a:off x="926851" y="2206843"/>
              <a:ext cx="1146619" cy="869887"/>
            </a:xfrm>
            <a:custGeom>
              <a:avLst/>
              <a:gdLst/>
              <a:ahLst/>
              <a:cxnLst/>
              <a:rect l="l" t="t" r="r" b="b"/>
              <a:pathLst>
                <a:path w="6074" h="4608" extrusionOk="0">
                  <a:moveTo>
                    <a:pt x="1749" y="936"/>
                  </a:moveTo>
                  <a:cubicBezTo>
                    <a:pt x="1968" y="985"/>
                    <a:pt x="2187" y="1131"/>
                    <a:pt x="2284" y="1325"/>
                  </a:cubicBezTo>
                  <a:cubicBezTo>
                    <a:pt x="2284" y="1398"/>
                    <a:pt x="2260" y="1446"/>
                    <a:pt x="2211" y="1471"/>
                  </a:cubicBezTo>
                  <a:cubicBezTo>
                    <a:pt x="2162" y="1519"/>
                    <a:pt x="2114" y="1519"/>
                    <a:pt x="2065" y="1544"/>
                  </a:cubicBezTo>
                  <a:cubicBezTo>
                    <a:pt x="1871" y="1544"/>
                    <a:pt x="1725" y="1276"/>
                    <a:pt x="1677" y="1155"/>
                  </a:cubicBezTo>
                  <a:lnTo>
                    <a:pt x="1677" y="1131"/>
                  </a:lnTo>
                  <a:cubicBezTo>
                    <a:pt x="1701" y="1058"/>
                    <a:pt x="1725" y="1009"/>
                    <a:pt x="1749" y="936"/>
                  </a:cubicBezTo>
                  <a:close/>
                  <a:moveTo>
                    <a:pt x="3936" y="1301"/>
                  </a:moveTo>
                  <a:lnTo>
                    <a:pt x="3936" y="1301"/>
                  </a:lnTo>
                  <a:cubicBezTo>
                    <a:pt x="3960" y="1446"/>
                    <a:pt x="3936" y="1616"/>
                    <a:pt x="3839" y="1762"/>
                  </a:cubicBezTo>
                  <a:cubicBezTo>
                    <a:pt x="3790" y="1714"/>
                    <a:pt x="3814" y="1495"/>
                    <a:pt x="3936" y="1301"/>
                  </a:cubicBezTo>
                  <a:close/>
                  <a:moveTo>
                    <a:pt x="750" y="2166"/>
                  </a:moveTo>
                  <a:cubicBezTo>
                    <a:pt x="776" y="2166"/>
                    <a:pt x="802" y="2169"/>
                    <a:pt x="826" y="2175"/>
                  </a:cubicBezTo>
                  <a:cubicBezTo>
                    <a:pt x="1142" y="2199"/>
                    <a:pt x="1264" y="2394"/>
                    <a:pt x="1264" y="2564"/>
                  </a:cubicBezTo>
                  <a:cubicBezTo>
                    <a:pt x="1264" y="2661"/>
                    <a:pt x="1166" y="2758"/>
                    <a:pt x="1045" y="2782"/>
                  </a:cubicBezTo>
                  <a:cubicBezTo>
                    <a:pt x="996" y="2758"/>
                    <a:pt x="924" y="2758"/>
                    <a:pt x="875" y="2734"/>
                  </a:cubicBezTo>
                  <a:cubicBezTo>
                    <a:pt x="705" y="2612"/>
                    <a:pt x="583" y="2442"/>
                    <a:pt x="535" y="2248"/>
                  </a:cubicBezTo>
                  <a:cubicBezTo>
                    <a:pt x="590" y="2193"/>
                    <a:pt x="672" y="2166"/>
                    <a:pt x="750" y="2166"/>
                  </a:cubicBezTo>
                  <a:close/>
                  <a:moveTo>
                    <a:pt x="5199" y="2588"/>
                  </a:moveTo>
                  <a:cubicBezTo>
                    <a:pt x="5078" y="2855"/>
                    <a:pt x="4883" y="3025"/>
                    <a:pt x="4762" y="3025"/>
                  </a:cubicBezTo>
                  <a:cubicBezTo>
                    <a:pt x="4713" y="3025"/>
                    <a:pt x="4665" y="3001"/>
                    <a:pt x="4640" y="2977"/>
                  </a:cubicBezTo>
                  <a:cubicBezTo>
                    <a:pt x="4567" y="2855"/>
                    <a:pt x="4592" y="2807"/>
                    <a:pt x="4592" y="2782"/>
                  </a:cubicBezTo>
                  <a:cubicBezTo>
                    <a:pt x="4640" y="2685"/>
                    <a:pt x="4883" y="2588"/>
                    <a:pt x="5150" y="2588"/>
                  </a:cubicBezTo>
                  <a:close/>
                  <a:moveTo>
                    <a:pt x="3596" y="3293"/>
                  </a:moveTo>
                  <a:cubicBezTo>
                    <a:pt x="3596" y="3293"/>
                    <a:pt x="3620" y="3317"/>
                    <a:pt x="3620" y="3317"/>
                  </a:cubicBezTo>
                  <a:cubicBezTo>
                    <a:pt x="3669" y="3390"/>
                    <a:pt x="3644" y="3608"/>
                    <a:pt x="3426" y="3851"/>
                  </a:cubicBezTo>
                  <a:cubicBezTo>
                    <a:pt x="3353" y="3754"/>
                    <a:pt x="3328" y="3633"/>
                    <a:pt x="3377" y="3511"/>
                  </a:cubicBezTo>
                  <a:cubicBezTo>
                    <a:pt x="3401" y="3414"/>
                    <a:pt x="3474" y="3341"/>
                    <a:pt x="3596" y="3317"/>
                  </a:cubicBezTo>
                  <a:lnTo>
                    <a:pt x="3596" y="3293"/>
                  </a:lnTo>
                  <a:close/>
                  <a:moveTo>
                    <a:pt x="1822" y="3366"/>
                  </a:moveTo>
                  <a:cubicBezTo>
                    <a:pt x="1847" y="3366"/>
                    <a:pt x="1944" y="3366"/>
                    <a:pt x="1968" y="3487"/>
                  </a:cubicBezTo>
                  <a:cubicBezTo>
                    <a:pt x="1944" y="3754"/>
                    <a:pt x="1798" y="3997"/>
                    <a:pt x="1555" y="4094"/>
                  </a:cubicBezTo>
                  <a:cubicBezTo>
                    <a:pt x="1482" y="3924"/>
                    <a:pt x="1507" y="3706"/>
                    <a:pt x="1604" y="3511"/>
                  </a:cubicBezTo>
                  <a:cubicBezTo>
                    <a:pt x="1652" y="3438"/>
                    <a:pt x="1725" y="3366"/>
                    <a:pt x="1822" y="3366"/>
                  </a:cubicBezTo>
                  <a:close/>
                  <a:moveTo>
                    <a:pt x="2745" y="159"/>
                  </a:moveTo>
                  <a:cubicBezTo>
                    <a:pt x="2867" y="159"/>
                    <a:pt x="3013" y="183"/>
                    <a:pt x="3158" y="256"/>
                  </a:cubicBezTo>
                  <a:cubicBezTo>
                    <a:pt x="3523" y="378"/>
                    <a:pt x="3814" y="693"/>
                    <a:pt x="3911" y="1058"/>
                  </a:cubicBezTo>
                  <a:cubicBezTo>
                    <a:pt x="3693" y="1325"/>
                    <a:pt x="3596" y="1714"/>
                    <a:pt x="3766" y="1859"/>
                  </a:cubicBezTo>
                  <a:cubicBezTo>
                    <a:pt x="3790" y="1908"/>
                    <a:pt x="3839" y="1932"/>
                    <a:pt x="3863" y="1932"/>
                  </a:cubicBezTo>
                  <a:cubicBezTo>
                    <a:pt x="3936" y="1932"/>
                    <a:pt x="3984" y="1884"/>
                    <a:pt x="4009" y="1835"/>
                  </a:cubicBezTo>
                  <a:cubicBezTo>
                    <a:pt x="4130" y="1616"/>
                    <a:pt x="4154" y="1349"/>
                    <a:pt x="4082" y="1106"/>
                  </a:cubicBezTo>
                  <a:cubicBezTo>
                    <a:pt x="4203" y="961"/>
                    <a:pt x="4397" y="863"/>
                    <a:pt x="4592" y="863"/>
                  </a:cubicBezTo>
                  <a:cubicBezTo>
                    <a:pt x="4762" y="863"/>
                    <a:pt x="4932" y="936"/>
                    <a:pt x="5053" y="1033"/>
                  </a:cubicBezTo>
                  <a:cubicBezTo>
                    <a:pt x="5466" y="1325"/>
                    <a:pt x="5466" y="1932"/>
                    <a:pt x="5272" y="2418"/>
                  </a:cubicBezTo>
                  <a:lnTo>
                    <a:pt x="5150" y="2418"/>
                  </a:lnTo>
                  <a:cubicBezTo>
                    <a:pt x="4907" y="2418"/>
                    <a:pt x="4567" y="2491"/>
                    <a:pt x="4470" y="2710"/>
                  </a:cubicBezTo>
                  <a:cubicBezTo>
                    <a:pt x="4397" y="2928"/>
                    <a:pt x="4543" y="3171"/>
                    <a:pt x="4762" y="3195"/>
                  </a:cubicBezTo>
                  <a:cubicBezTo>
                    <a:pt x="5029" y="3195"/>
                    <a:pt x="5248" y="2904"/>
                    <a:pt x="5369" y="2612"/>
                  </a:cubicBezTo>
                  <a:cubicBezTo>
                    <a:pt x="5612" y="2637"/>
                    <a:pt x="5806" y="2807"/>
                    <a:pt x="5879" y="3025"/>
                  </a:cubicBezTo>
                  <a:cubicBezTo>
                    <a:pt x="5903" y="3220"/>
                    <a:pt x="5831" y="3414"/>
                    <a:pt x="5685" y="3560"/>
                  </a:cubicBezTo>
                  <a:cubicBezTo>
                    <a:pt x="5320" y="3949"/>
                    <a:pt x="4810" y="4191"/>
                    <a:pt x="4252" y="4191"/>
                  </a:cubicBezTo>
                  <a:cubicBezTo>
                    <a:pt x="4082" y="4191"/>
                    <a:pt x="3887" y="4167"/>
                    <a:pt x="3741" y="4070"/>
                  </a:cubicBezTo>
                  <a:cubicBezTo>
                    <a:pt x="3669" y="4046"/>
                    <a:pt x="3620" y="4021"/>
                    <a:pt x="3571" y="3973"/>
                  </a:cubicBezTo>
                  <a:cubicBezTo>
                    <a:pt x="3814" y="3681"/>
                    <a:pt x="3887" y="3366"/>
                    <a:pt x="3766" y="3220"/>
                  </a:cubicBezTo>
                  <a:cubicBezTo>
                    <a:pt x="3717" y="3171"/>
                    <a:pt x="3669" y="3147"/>
                    <a:pt x="3596" y="3147"/>
                  </a:cubicBezTo>
                  <a:cubicBezTo>
                    <a:pt x="3426" y="3171"/>
                    <a:pt x="3280" y="3268"/>
                    <a:pt x="3231" y="3438"/>
                  </a:cubicBezTo>
                  <a:cubicBezTo>
                    <a:pt x="3158" y="3633"/>
                    <a:pt x="3207" y="3851"/>
                    <a:pt x="3328" y="3973"/>
                  </a:cubicBezTo>
                  <a:cubicBezTo>
                    <a:pt x="3037" y="4264"/>
                    <a:pt x="2648" y="4434"/>
                    <a:pt x="2260" y="4434"/>
                  </a:cubicBezTo>
                  <a:cubicBezTo>
                    <a:pt x="2215" y="4444"/>
                    <a:pt x="2169" y="4449"/>
                    <a:pt x="2124" y="4449"/>
                  </a:cubicBezTo>
                  <a:cubicBezTo>
                    <a:pt x="1946" y="4449"/>
                    <a:pt x="1768" y="4375"/>
                    <a:pt x="1652" y="4240"/>
                  </a:cubicBezTo>
                  <a:cubicBezTo>
                    <a:pt x="1944" y="4094"/>
                    <a:pt x="2138" y="3778"/>
                    <a:pt x="2138" y="3463"/>
                  </a:cubicBezTo>
                  <a:cubicBezTo>
                    <a:pt x="2116" y="3307"/>
                    <a:pt x="2013" y="3192"/>
                    <a:pt x="1865" y="3192"/>
                  </a:cubicBezTo>
                  <a:cubicBezTo>
                    <a:pt x="1851" y="3192"/>
                    <a:pt x="1837" y="3193"/>
                    <a:pt x="1822" y="3195"/>
                  </a:cubicBezTo>
                  <a:cubicBezTo>
                    <a:pt x="1677" y="3195"/>
                    <a:pt x="1531" y="3293"/>
                    <a:pt x="1458" y="3438"/>
                  </a:cubicBezTo>
                  <a:cubicBezTo>
                    <a:pt x="1337" y="3657"/>
                    <a:pt x="1312" y="3924"/>
                    <a:pt x="1409" y="4143"/>
                  </a:cubicBezTo>
                  <a:cubicBezTo>
                    <a:pt x="1361" y="4149"/>
                    <a:pt x="1314" y="4152"/>
                    <a:pt x="1268" y="4152"/>
                  </a:cubicBezTo>
                  <a:cubicBezTo>
                    <a:pt x="1130" y="4152"/>
                    <a:pt x="1002" y="4125"/>
                    <a:pt x="875" y="4070"/>
                  </a:cubicBezTo>
                  <a:cubicBezTo>
                    <a:pt x="535" y="3924"/>
                    <a:pt x="316" y="3633"/>
                    <a:pt x="268" y="3268"/>
                  </a:cubicBezTo>
                  <a:cubicBezTo>
                    <a:pt x="195" y="2977"/>
                    <a:pt x="243" y="2637"/>
                    <a:pt x="413" y="2370"/>
                  </a:cubicBezTo>
                  <a:cubicBezTo>
                    <a:pt x="486" y="2564"/>
                    <a:pt x="632" y="2734"/>
                    <a:pt x="802" y="2855"/>
                  </a:cubicBezTo>
                  <a:cubicBezTo>
                    <a:pt x="899" y="2880"/>
                    <a:pt x="972" y="2904"/>
                    <a:pt x="1069" y="2904"/>
                  </a:cubicBezTo>
                  <a:cubicBezTo>
                    <a:pt x="1264" y="2904"/>
                    <a:pt x="1434" y="2758"/>
                    <a:pt x="1434" y="2540"/>
                  </a:cubicBezTo>
                  <a:cubicBezTo>
                    <a:pt x="1434" y="2224"/>
                    <a:pt x="1166" y="1981"/>
                    <a:pt x="851" y="1981"/>
                  </a:cubicBezTo>
                  <a:cubicBezTo>
                    <a:pt x="828" y="1976"/>
                    <a:pt x="806" y="1974"/>
                    <a:pt x="784" y="1974"/>
                  </a:cubicBezTo>
                  <a:cubicBezTo>
                    <a:pt x="685" y="1974"/>
                    <a:pt x="590" y="2014"/>
                    <a:pt x="511" y="2054"/>
                  </a:cubicBezTo>
                  <a:cubicBezTo>
                    <a:pt x="438" y="1568"/>
                    <a:pt x="608" y="1058"/>
                    <a:pt x="1069" y="936"/>
                  </a:cubicBezTo>
                  <a:cubicBezTo>
                    <a:pt x="1194" y="901"/>
                    <a:pt x="1331" y="878"/>
                    <a:pt x="1463" y="878"/>
                  </a:cubicBezTo>
                  <a:cubicBezTo>
                    <a:pt x="1511" y="878"/>
                    <a:pt x="1558" y="881"/>
                    <a:pt x="1604" y="888"/>
                  </a:cubicBezTo>
                  <a:cubicBezTo>
                    <a:pt x="1555" y="1009"/>
                    <a:pt x="1507" y="1106"/>
                    <a:pt x="1507" y="1106"/>
                  </a:cubicBezTo>
                  <a:cubicBezTo>
                    <a:pt x="1507" y="1131"/>
                    <a:pt x="1507" y="1131"/>
                    <a:pt x="1507" y="1155"/>
                  </a:cubicBezTo>
                  <a:cubicBezTo>
                    <a:pt x="1531" y="1179"/>
                    <a:pt x="1725" y="1665"/>
                    <a:pt x="2065" y="1665"/>
                  </a:cubicBezTo>
                  <a:cubicBezTo>
                    <a:pt x="2162" y="1665"/>
                    <a:pt x="2235" y="1641"/>
                    <a:pt x="2308" y="1592"/>
                  </a:cubicBezTo>
                  <a:cubicBezTo>
                    <a:pt x="2405" y="1544"/>
                    <a:pt x="2478" y="1422"/>
                    <a:pt x="2454" y="1301"/>
                  </a:cubicBezTo>
                  <a:cubicBezTo>
                    <a:pt x="2357" y="1033"/>
                    <a:pt x="2114" y="839"/>
                    <a:pt x="1847" y="791"/>
                  </a:cubicBezTo>
                  <a:cubicBezTo>
                    <a:pt x="1992" y="426"/>
                    <a:pt x="2332" y="183"/>
                    <a:pt x="2745" y="159"/>
                  </a:cubicBezTo>
                  <a:close/>
                  <a:moveTo>
                    <a:pt x="2728" y="1"/>
                  </a:moveTo>
                  <a:cubicBezTo>
                    <a:pt x="2260" y="1"/>
                    <a:pt x="1815" y="296"/>
                    <a:pt x="1652" y="766"/>
                  </a:cubicBezTo>
                  <a:cubicBezTo>
                    <a:pt x="1569" y="748"/>
                    <a:pt x="1485" y="740"/>
                    <a:pt x="1403" y="740"/>
                  </a:cubicBezTo>
                  <a:cubicBezTo>
                    <a:pt x="1270" y="740"/>
                    <a:pt x="1141" y="760"/>
                    <a:pt x="1021" y="791"/>
                  </a:cubicBezTo>
                  <a:cubicBezTo>
                    <a:pt x="438" y="936"/>
                    <a:pt x="219" y="1616"/>
                    <a:pt x="341" y="2199"/>
                  </a:cubicBezTo>
                  <a:cubicBezTo>
                    <a:pt x="98" y="2515"/>
                    <a:pt x="0" y="2928"/>
                    <a:pt x="73" y="3317"/>
                  </a:cubicBezTo>
                  <a:cubicBezTo>
                    <a:pt x="146" y="3730"/>
                    <a:pt x="413" y="4070"/>
                    <a:pt x="802" y="4240"/>
                  </a:cubicBezTo>
                  <a:cubicBezTo>
                    <a:pt x="960" y="4293"/>
                    <a:pt x="1130" y="4332"/>
                    <a:pt x="1294" y="4332"/>
                  </a:cubicBezTo>
                  <a:cubicBezTo>
                    <a:pt x="1358" y="4332"/>
                    <a:pt x="1421" y="4326"/>
                    <a:pt x="1482" y="4313"/>
                  </a:cubicBezTo>
                  <a:cubicBezTo>
                    <a:pt x="1638" y="4491"/>
                    <a:pt x="1875" y="4607"/>
                    <a:pt x="2119" y="4607"/>
                  </a:cubicBezTo>
                  <a:cubicBezTo>
                    <a:pt x="2141" y="4607"/>
                    <a:pt x="2164" y="4606"/>
                    <a:pt x="2187" y="4604"/>
                  </a:cubicBezTo>
                  <a:lnTo>
                    <a:pt x="2260" y="4604"/>
                  </a:lnTo>
                  <a:cubicBezTo>
                    <a:pt x="2721" y="4580"/>
                    <a:pt x="3134" y="4410"/>
                    <a:pt x="3450" y="4094"/>
                  </a:cubicBezTo>
                  <a:cubicBezTo>
                    <a:pt x="3523" y="4143"/>
                    <a:pt x="3596" y="4191"/>
                    <a:pt x="3669" y="4240"/>
                  </a:cubicBezTo>
                  <a:cubicBezTo>
                    <a:pt x="3839" y="4313"/>
                    <a:pt x="4057" y="4361"/>
                    <a:pt x="4276" y="4361"/>
                  </a:cubicBezTo>
                  <a:cubicBezTo>
                    <a:pt x="4859" y="4361"/>
                    <a:pt x="5418" y="4094"/>
                    <a:pt x="5831" y="3681"/>
                  </a:cubicBezTo>
                  <a:cubicBezTo>
                    <a:pt x="6001" y="3487"/>
                    <a:pt x="6073" y="3244"/>
                    <a:pt x="6049" y="3001"/>
                  </a:cubicBezTo>
                  <a:cubicBezTo>
                    <a:pt x="5976" y="2710"/>
                    <a:pt x="5733" y="2491"/>
                    <a:pt x="5442" y="2467"/>
                  </a:cubicBezTo>
                  <a:cubicBezTo>
                    <a:pt x="5636" y="1908"/>
                    <a:pt x="5612" y="1252"/>
                    <a:pt x="5126" y="912"/>
                  </a:cubicBezTo>
                  <a:cubicBezTo>
                    <a:pt x="4972" y="781"/>
                    <a:pt x="4776" y="715"/>
                    <a:pt x="4580" y="715"/>
                  </a:cubicBezTo>
                  <a:cubicBezTo>
                    <a:pt x="4376" y="715"/>
                    <a:pt x="4170" y="787"/>
                    <a:pt x="4009" y="936"/>
                  </a:cubicBezTo>
                  <a:cubicBezTo>
                    <a:pt x="3887" y="548"/>
                    <a:pt x="3571" y="256"/>
                    <a:pt x="3207" y="110"/>
                  </a:cubicBezTo>
                  <a:cubicBezTo>
                    <a:pt x="3052" y="36"/>
                    <a:pt x="2889" y="1"/>
                    <a:pt x="2728"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grpSp>
        <p:nvGrpSpPr>
          <p:cNvPr id="516" name="Google Shape;516;p13"/>
          <p:cNvGrpSpPr/>
          <p:nvPr/>
        </p:nvGrpSpPr>
        <p:grpSpPr>
          <a:xfrm>
            <a:off x="9609020" y="205197"/>
            <a:ext cx="2202244" cy="959963"/>
            <a:chOff x="3965010" y="571479"/>
            <a:chExt cx="1651683" cy="719972"/>
          </a:xfrm>
        </p:grpSpPr>
        <p:grpSp>
          <p:nvGrpSpPr>
            <p:cNvPr id="517" name="Google Shape;517;p13"/>
            <p:cNvGrpSpPr/>
            <p:nvPr/>
          </p:nvGrpSpPr>
          <p:grpSpPr>
            <a:xfrm>
              <a:off x="3965010" y="571479"/>
              <a:ext cx="1446820" cy="719972"/>
              <a:chOff x="3953250" y="571500"/>
              <a:chExt cx="1383325" cy="766825"/>
            </a:xfrm>
          </p:grpSpPr>
          <p:grpSp>
            <p:nvGrpSpPr>
              <p:cNvPr id="518" name="Google Shape;518;p13"/>
              <p:cNvGrpSpPr/>
              <p:nvPr/>
            </p:nvGrpSpPr>
            <p:grpSpPr>
              <a:xfrm>
                <a:off x="3953250" y="571500"/>
                <a:ext cx="1383166" cy="669650"/>
                <a:chOff x="897088" y="2374675"/>
                <a:chExt cx="1383166" cy="669650"/>
              </a:xfrm>
            </p:grpSpPr>
            <p:sp>
              <p:nvSpPr>
                <p:cNvPr id="519" name="Google Shape;519;p13"/>
                <p:cNvSpPr/>
                <p:nvPr/>
              </p:nvSpPr>
              <p:spPr>
                <a:xfrm>
                  <a:off x="1135613" y="2416700"/>
                  <a:ext cx="622500" cy="622500"/>
                </a:xfrm>
                <a:prstGeom prst="ellipse">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20" name="Google Shape;520;p13"/>
                <p:cNvSpPr/>
                <p:nvPr/>
              </p:nvSpPr>
              <p:spPr>
                <a:xfrm>
                  <a:off x="1479050" y="2374675"/>
                  <a:ext cx="492600" cy="492600"/>
                </a:xfrm>
                <a:prstGeom prst="ellipse">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21" name="Google Shape;521;p13"/>
                <p:cNvSpPr/>
                <p:nvPr/>
              </p:nvSpPr>
              <p:spPr>
                <a:xfrm>
                  <a:off x="897088" y="2689700"/>
                  <a:ext cx="492600" cy="354600"/>
                </a:xfrm>
                <a:prstGeom prst="ellipse">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22" name="Google Shape;522;p13"/>
                <p:cNvSpPr/>
                <p:nvPr/>
              </p:nvSpPr>
              <p:spPr>
                <a:xfrm>
                  <a:off x="1657753" y="2551725"/>
                  <a:ext cx="622500" cy="492600"/>
                </a:xfrm>
                <a:prstGeom prst="ellipse">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sp>
            <p:nvSpPr>
              <p:cNvPr id="523" name="Google Shape;523;p13"/>
              <p:cNvSpPr/>
              <p:nvPr/>
            </p:nvSpPr>
            <p:spPr>
              <a:xfrm>
                <a:off x="3972775" y="907225"/>
                <a:ext cx="1363800" cy="431100"/>
              </a:xfrm>
              <a:prstGeom prst="ellipse">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sp>
          <p:nvSpPr>
            <p:cNvPr id="524" name="Google Shape;524;p13"/>
            <p:cNvSpPr/>
            <p:nvPr/>
          </p:nvSpPr>
          <p:spPr>
            <a:xfrm>
              <a:off x="4006544" y="571481"/>
              <a:ext cx="1610148" cy="660750"/>
            </a:xfrm>
            <a:custGeom>
              <a:avLst/>
              <a:gdLst/>
              <a:ahLst/>
              <a:cxnLst/>
              <a:rect l="l" t="t" r="r" b="b"/>
              <a:pathLst>
                <a:path w="3864" h="1872" extrusionOk="0">
                  <a:moveTo>
                    <a:pt x="1847" y="365"/>
                  </a:moveTo>
                  <a:cubicBezTo>
                    <a:pt x="1920" y="487"/>
                    <a:pt x="1920" y="633"/>
                    <a:pt x="1871" y="754"/>
                  </a:cubicBezTo>
                  <a:lnTo>
                    <a:pt x="1847" y="754"/>
                  </a:lnTo>
                  <a:cubicBezTo>
                    <a:pt x="1847" y="754"/>
                    <a:pt x="1823" y="754"/>
                    <a:pt x="1798" y="705"/>
                  </a:cubicBezTo>
                  <a:cubicBezTo>
                    <a:pt x="1774" y="608"/>
                    <a:pt x="1774" y="487"/>
                    <a:pt x="1847" y="390"/>
                  </a:cubicBezTo>
                  <a:lnTo>
                    <a:pt x="1847" y="365"/>
                  </a:lnTo>
                  <a:close/>
                  <a:moveTo>
                    <a:pt x="2891" y="584"/>
                  </a:moveTo>
                  <a:lnTo>
                    <a:pt x="2891" y="608"/>
                  </a:lnTo>
                  <a:cubicBezTo>
                    <a:pt x="2940" y="754"/>
                    <a:pt x="2940" y="900"/>
                    <a:pt x="2867" y="948"/>
                  </a:cubicBezTo>
                  <a:cubicBezTo>
                    <a:pt x="2831" y="960"/>
                    <a:pt x="2806" y="967"/>
                    <a:pt x="2791" y="967"/>
                  </a:cubicBezTo>
                  <a:cubicBezTo>
                    <a:pt x="2776" y="967"/>
                    <a:pt x="2770" y="960"/>
                    <a:pt x="2770" y="948"/>
                  </a:cubicBezTo>
                  <a:cubicBezTo>
                    <a:pt x="2770" y="803"/>
                    <a:pt x="2794" y="681"/>
                    <a:pt x="2891" y="584"/>
                  </a:cubicBezTo>
                  <a:close/>
                  <a:moveTo>
                    <a:pt x="754" y="1021"/>
                  </a:moveTo>
                  <a:cubicBezTo>
                    <a:pt x="851" y="1021"/>
                    <a:pt x="924" y="1070"/>
                    <a:pt x="972" y="1143"/>
                  </a:cubicBezTo>
                  <a:cubicBezTo>
                    <a:pt x="997" y="1216"/>
                    <a:pt x="972" y="1288"/>
                    <a:pt x="899" y="1337"/>
                  </a:cubicBezTo>
                  <a:cubicBezTo>
                    <a:pt x="887" y="1349"/>
                    <a:pt x="875" y="1355"/>
                    <a:pt x="863" y="1355"/>
                  </a:cubicBezTo>
                  <a:cubicBezTo>
                    <a:pt x="851" y="1355"/>
                    <a:pt x="839" y="1349"/>
                    <a:pt x="827" y="1337"/>
                  </a:cubicBezTo>
                  <a:cubicBezTo>
                    <a:pt x="754" y="1240"/>
                    <a:pt x="754" y="1143"/>
                    <a:pt x="754" y="1045"/>
                  </a:cubicBezTo>
                  <a:lnTo>
                    <a:pt x="754" y="1021"/>
                  </a:lnTo>
                  <a:close/>
                  <a:moveTo>
                    <a:pt x="2357" y="74"/>
                  </a:moveTo>
                  <a:cubicBezTo>
                    <a:pt x="2600" y="122"/>
                    <a:pt x="2794" y="268"/>
                    <a:pt x="2867" y="487"/>
                  </a:cubicBezTo>
                  <a:cubicBezTo>
                    <a:pt x="2746" y="608"/>
                    <a:pt x="2673" y="778"/>
                    <a:pt x="2697" y="973"/>
                  </a:cubicBezTo>
                  <a:cubicBezTo>
                    <a:pt x="2725" y="1015"/>
                    <a:pt x="2745" y="1041"/>
                    <a:pt x="2786" y="1041"/>
                  </a:cubicBezTo>
                  <a:cubicBezTo>
                    <a:pt x="2815" y="1041"/>
                    <a:pt x="2855" y="1027"/>
                    <a:pt x="2916" y="997"/>
                  </a:cubicBezTo>
                  <a:cubicBezTo>
                    <a:pt x="3061" y="924"/>
                    <a:pt x="3037" y="681"/>
                    <a:pt x="2964" y="487"/>
                  </a:cubicBezTo>
                  <a:cubicBezTo>
                    <a:pt x="2989" y="462"/>
                    <a:pt x="3013" y="462"/>
                    <a:pt x="3061" y="462"/>
                  </a:cubicBezTo>
                  <a:cubicBezTo>
                    <a:pt x="3329" y="535"/>
                    <a:pt x="3572" y="730"/>
                    <a:pt x="3693" y="997"/>
                  </a:cubicBezTo>
                  <a:cubicBezTo>
                    <a:pt x="3766" y="1143"/>
                    <a:pt x="3766" y="1337"/>
                    <a:pt x="3644" y="1483"/>
                  </a:cubicBezTo>
                  <a:cubicBezTo>
                    <a:pt x="3474" y="1677"/>
                    <a:pt x="2819" y="1799"/>
                    <a:pt x="1774" y="1799"/>
                  </a:cubicBezTo>
                  <a:cubicBezTo>
                    <a:pt x="1118" y="1799"/>
                    <a:pt x="535" y="1750"/>
                    <a:pt x="535" y="1750"/>
                  </a:cubicBezTo>
                  <a:cubicBezTo>
                    <a:pt x="316" y="1726"/>
                    <a:pt x="195" y="1653"/>
                    <a:pt x="146" y="1507"/>
                  </a:cubicBezTo>
                  <a:cubicBezTo>
                    <a:pt x="98" y="1386"/>
                    <a:pt x="219" y="1216"/>
                    <a:pt x="438" y="1118"/>
                  </a:cubicBezTo>
                  <a:cubicBezTo>
                    <a:pt x="511" y="1070"/>
                    <a:pt x="584" y="1045"/>
                    <a:pt x="681" y="1045"/>
                  </a:cubicBezTo>
                  <a:cubicBezTo>
                    <a:pt x="657" y="1167"/>
                    <a:pt x="705" y="1288"/>
                    <a:pt x="778" y="1410"/>
                  </a:cubicBezTo>
                  <a:cubicBezTo>
                    <a:pt x="808" y="1440"/>
                    <a:pt x="857" y="1461"/>
                    <a:pt x="901" y="1461"/>
                  </a:cubicBezTo>
                  <a:cubicBezTo>
                    <a:pt x="928" y="1461"/>
                    <a:pt x="954" y="1453"/>
                    <a:pt x="972" y="1434"/>
                  </a:cubicBezTo>
                  <a:cubicBezTo>
                    <a:pt x="1070" y="1361"/>
                    <a:pt x="1118" y="1240"/>
                    <a:pt x="1094" y="1118"/>
                  </a:cubicBezTo>
                  <a:cubicBezTo>
                    <a:pt x="1045" y="1021"/>
                    <a:pt x="924" y="924"/>
                    <a:pt x="802" y="924"/>
                  </a:cubicBezTo>
                  <a:cubicBezTo>
                    <a:pt x="851" y="681"/>
                    <a:pt x="1021" y="462"/>
                    <a:pt x="1264" y="365"/>
                  </a:cubicBezTo>
                  <a:cubicBezTo>
                    <a:pt x="1395" y="278"/>
                    <a:pt x="1517" y="234"/>
                    <a:pt x="1621" y="234"/>
                  </a:cubicBezTo>
                  <a:cubicBezTo>
                    <a:pt x="1689" y="234"/>
                    <a:pt x="1750" y="254"/>
                    <a:pt x="1798" y="292"/>
                  </a:cubicBezTo>
                  <a:cubicBezTo>
                    <a:pt x="1701" y="414"/>
                    <a:pt x="1677" y="584"/>
                    <a:pt x="1750" y="730"/>
                  </a:cubicBezTo>
                  <a:cubicBezTo>
                    <a:pt x="1750" y="778"/>
                    <a:pt x="1798" y="827"/>
                    <a:pt x="1871" y="827"/>
                  </a:cubicBezTo>
                  <a:cubicBezTo>
                    <a:pt x="1895" y="827"/>
                    <a:pt x="1920" y="803"/>
                    <a:pt x="1944" y="778"/>
                  </a:cubicBezTo>
                  <a:cubicBezTo>
                    <a:pt x="2041" y="633"/>
                    <a:pt x="2017" y="438"/>
                    <a:pt x="1920" y="292"/>
                  </a:cubicBezTo>
                  <a:cubicBezTo>
                    <a:pt x="1993" y="220"/>
                    <a:pt x="2090" y="147"/>
                    <a:pt x="2187" y="122"/>
                  </a:cubicBezTo>
                  <a:cubicBezTo>
                    <a:pt x="2236" y="98"/>
                    <a:pt x="2308" y="98"/>
                    <a:pt x="2357" y="74"/>
                  </a:cubicBezTo>
                  <a:close/>
                  <a:moveTo>
                    <a:pt x="2333" y="1"/>
                  </a:moveTo>
                  <a:cubicBezTo>
                    <a:pt x="2260" y="1"/>
                    <a:pt x="2211" y="25"/>
                    <a:pt x="2138" y="50"/>
                  </a:cubicBezTo>
                  <a:cubicBezTo>
                    <a:pt x="2017" y="74"/>
                    <a:pt x="1920" y="147"/>
                    <a:pt x="1823" y="244"/>
                  </a:cubicBezTo>
                  <a:cubicBezTo>
                    <a:pt x="1756" y="188"/>
                    <a:pt x="1674" y="158"/>
                    <a:pt x="1579" y="158"/>
                  </a:cubicBezTo>
                  <a:cubicBezTo>
                    <a:pt x="1466" y="158"/>
                    <a:pt x="1336" y="200"/>
                    <a:pt x="1191" y="292"/>
                  </a:cubicBezTo>
                  <a:cubicBezTo>
                    <a:pt x="924" y="414"/>
                    <a:pt x="754" y="657"/>
                    <a:pt x="681" y="948"/>
                  </a:cubicBezTo>
                  <a:cubicBezTo>
                    <a:pt x="584" y="948"/>
                    <a:pt x="487" y="973"/>
                    <a:pt x="414" y="1021"/>
                  </a:cubicBezTo>
                  <a:cubicBezTo>
                    <a:pt x="146" y="1167"/>
                    <a:pt x="1" y="1361"/>
                    <a:pt x="49" y="1531"/>
                  </a:cubicBezTo>
                  <a:cubicBezTo>
                    <a:pt x="74" y="1701"/>
                    <a:pt x="268" y="1823"/>
                    <a:pt x="511" y="1847"/>
                  </a:cubicBezTo>
                  <a:cubicBezTo>
                    <a:pt x="511" y="1847"/>
                    <a:pt x="1118" y="1871"/>
                    <a:pt x="1774" y="1871"/>
                  </a:cubicBezTo>
                  <a:cubicBezTo>
                    <a:pt x="2867" y="1871"/>
                    <a:pt x="3523" y="1774"/>
                    <a:pt x="3717" y="1556"/>
                  </a:cubicBezTo>
                  <a:cubicBezTo>
                    <a:pt x="3839" y="1386"/>
                    <a:pt x="3863" y="1167"/>
                    <a:pt x="3766" y="973"/>
                  </a:cubicBezTo>
                  <a:cubicBezTo>
                    <a:pt x="3620" y="681"/>
                    <a:pt x="3353" y="438"/>
                    <a:pt x="3037" y="365"/>
                  </a:cubicBezTo>
                  <a:cubicBezTo>
                    <a:pt x="2989" y="365"/>
                    <a:pt x="2940" y="390"/>
                    <a:pt x="2916" y="414"/>
                  </a:cubicBezTo>
                  <a:cubicBezTo>
                    <a:pt x="2819" y="171"/>
                    <a:pt x="2600" y="25"/>
                    <a:pt x="2333"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grpSp>
        <p:nvGrpSpPr>
          <p:cNvPr id="525" name="Google Shape;525;p13"/>
          <p:cNvGrpSpPr/>
          <p:nvPr/>
        </p:nvGrpSpPr>
        <p:grpSpPr>
          <a:xfrm>
            <a:off x="6999108" y="141289"/>
            <a:ext cx="1941479" cy="651648"/>
            <a:chOff x="-951443" y="1326624"/>
            <a:chExt cx="441888" cy="148633"/>
          </a:xfrm>
        </p:grpSpPr>
        <p:sp>
          <p:nvSpPr>
            <p:cNvPr id="526" name="Google Shape;526;p13"/>
            <p:cNvSpPr/>
            <p:nvPr/>
          </p:nvSpPr>
          <p:spPr>
            <a:xfrm>
              <a:off x="-535145" y="1372897"/>
              <a:ext cx="25590" cy="22903"/>
            </a:xfrm>
            <a:custGeom>
              <a:avLst/>
              <a:gdLst/>
              <a:ahLst/>
              <a:cxnLst/>
              <a:rect l="l" t="t" r="r" b="b"/>
              <a:pathLst>
                <a:path w="657" h="588" extrusionOk="0">
                  <a:moveTo>
                    <a:pt x="76" y="0"/>
                  </a:moveTo>
                  <a:cubicBezTo>
                    <a:pt x="20" y="0"/>
                    <a:pt x="6" y="80"/>
                    <a:pt x="49" y="102"/>
                  </a:cubicBezTo>
                  <a:cubicBezTo>
                    <a:pt x="219" y="174"/>
                    <a:pt x="414" y="247"/>
                    <a:pt x="511" y="296"/>
                  </a:cubicBezTo>
                  <a:lnTo>
                    <a:pt x="1" y="490"/>
                  </a:lnTo>
                  <a:lnTo>
                    <a:pt x="49" y="587"/>
                  </a:lnTo>
                  <a:lnTo>
                    <a:pt x="608" y="344"/>
                  </a:lnTo>
                  <a:cubicBezTo>
                    <a:pt x="632" y="344"/>
                    <a:pt x="657" y="320"/>
                    <a:pt x="657" y="296"/>
                  </a:cubicBezTo>
                  <a:cubicBezTo>
                    <a:pt x="657" y="272"/>
                    <a:pt x="657" y="223"/>
                    <a:pt x="98" y="4"/>
                  </a:cubicBezTo>
                  <a:cubicBezTo>
                    <a:pt x="90" y="2"/>
                    <a:pt x="82" y="0"/>
                    <a:pt x="76" y="0"/>
                  </a:cubicBezTo>
                  <a:close/>
                </a:path>
              </a:pathLst>
            </a:custGeom>
            <a:solidFill>
              <a:srgbClr val="261C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27" name="Google Shape;527;p13"/>
            <p:cNvSpPr/>
            <p:nvPr/>
          </p:nvSpPr>
          <p:spPr>
            <a:xfrm>
              <a:off x="-636493" y="1326624"/>
              <a:ext cx="123160" cy="113656"/>
            </a:xfrm>
            <a:custGeom>
              <a:avLst/>
              <a:gdLst/>
              <a:ahLst/>
              <a:cxnLst/>
              <a:rect l="l" t="t" r="r" b="b"/>
              <a:pathLst>
                <a:path w="3162" h="2918" extrusionOk="0">
                  <a:moveTo>
                    <a:pt x="867" y="1"/>
                  </a:moveTo>
                  <a:cubicBezTo>
                    <a:pt x="678" y="1"/>
                    <a:pt x="1" y="1109"/>
                    <a:pt x="1024" y="1775"/>
                  </a:cubicBezTo>
                  <a:lnTo>
                    <a:pt x="514" y="1873"/>
                  </a:lnTo>
                  <a:cubicBezTo>
                    <a:pt x="514" y="1873"/>
                    <a:pt x="586" y="2917"/>
                    <a:pt x="1582" y="2917"/>
                  </a:cubicBezTo>
                  <a:cubicBezTo>
                    <a:pt x="2554" y="2917"/>
                    <a:pt x="3161" y="1265"/>
                    <a:pt x="2676" y="755"/>
                  </a:cubicBezTo>
                  <a:cubicBezTo>
                    <a:pt x="2577" y="662"/>
                    <a:pt x="2490" y="624"/>
                    <a:pt x="2413" y="624"/>
                  </a:cubicBezTo>
                  <a:cubicBezTo>
                    <a:pt x="2089" y="624"/>
                    <a:pt x="1947" y="1290"/>
                    <a:pt x="1947" y="1290"/>
                  </a:cubicBezTo>
                  <a:cubicBezTo>
                    <a:pt x="1947" y="1290"/>
                    <a:pt x="1048" y="51"/>
                    <a:pt x="878" y="2"/>
                  </a:cubicBezTo>
                  <a:cubicBezTo>
                    <a:pt x="874" y="1"/>
                    <a:pt x="871" y="1"/>
                    <a:pt x="867" y="1"/>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28" name="Google Shape;528;p13"/>
            <p:cNvSpPr/>
            <p:nvPr/>
          </p:nvSpPr>
          <p:spPr>
            <a:xfrm>
              <a:off x="-605139" y="1345593"/>
              <a:ext cx="35990" cy="47363"/>
            </a:xfrm>
            <a:custGeom>
              <a:avLst/>
              <a:gdLst/>
              <a:ahLst/>
              <a:cxnLst/>
              <a:rect l="l" t="t" r="r" b="b"/>
              <a:pathLst>
                <a:path w="924" h="1216" extrusionOk="0">
                  <a:moveTo>
                    <a:pt x="146" y="1"/>
                  </a:moveTo>
                  <a:cubicBezTo>
                    <a:pt x="121" y="1"/>
                    <a:pt x="121" y="25"/>
                    <a:pt x="97" y="49"/>
                  </a:cubicBezTo>
                  <a:cubicBezTo>
                    <a:pt x="49" y="122"/>
                    <a:pt x="121" y="268"/>
                    <a:pt x="219" y="438"/>
                  </a:cubicBezTo>
                  <a:cubicBezTo>
                    <a:pt x="194" y="414"/>
                    <a:pt x="146" y="390"/>
                    <a:pt x="97" y="390"/>
                  </a:cubicBezTo>
                  <a:cubicBezTo>
                    <a:pt x="73" y="390"/>
                    <a:pt x="49" y="414"/>
                    <a:pt x="49" y="438"/>
                  </a:cubicBezTo>
                  <a:cubicBezTo>
                    <a:pt x="0" y="584"/>
                    <a:pt x="24" y="730"/>
                    <a:pt x="97" y="851"/>
                  </a:cubicBezTo>
                  <a:cubicBezTo>
                    <a:pt x="219" y="1070"/>
                    <a:pt x="437" y="1215"/>
                    <a:pt x="704" y="1215"/>
                  </a:cubicBezTo>
                  <a:cubicBezTo>
                    <a:pt x="729" y="1215"/>
                    <a:pt x="753" y="1215"/>
                    <a:pt x="753" y="1191"/>
                  </a:cubicBezTo>
                  <a:cubicBezTo>
                    <a:pt x="753" y="1143"/>
                    <a:pt x="753" y="1118"/>
                    <a:pt x="704" y="1118"/>
                  </a:cubicBezTo>
                  <a:cubicBezTo>
                    <a:pt x="510" y="1118"/>
                    <a:pt x="316" y="997"/>
                    <a:pt x="219" y="827"/>
                  </a:cubicBezTo>
                  <a:cubicBezTo>
                    <a:pt x="146" y="730"/>
                    <a:pt x="121" y="632"/>
                    <a:pt x="146" y="511"/>
                  </a:cubicBezTo>
                  <a:lnTo>
                    <a:pt x="146" y="511"/>
                  </a:lnTo>
                  <a:cubicBezTo>
                    <a:pt x="267" y="608"/>
                    <a:pt x="389" y="705"/>
                    <a:pt x="486" y="827"/>
                  </a:cubicBezTo>
                  <a:cubicBezTo>
                    <a:pt x="498" y="839"/>
                    <a:pt x="510" y="845"/>
                    <a:pt x="522" y="845"/>
                  </a:cubicBezTo>
                  <a:cubicBezTo>
                    <a:pt x="534" y="845"/>
                    <a:pt x="547" y="839"/>
                    <a:pt x="559" y="827"/>
                  </a:cubicBezTo>
                  <a:cubicBezTo>
                    <a:pt x="559" y="803"/>
                    <a:pt x="559" y="778"/>
                    <a:pt x="559" y="754"/>
                  </a:cubicBezTo>
                  <a:cubicBezTo>
                    <a:pt x="413" y="560"/>
                    <a:pt x="292" y="365"/>
                    <a:pt x="194" y="122"/>
                  </a:cubicBezTo>
                  <a:lnTo>
                    <a:pt x="194" y="122"/>
                  </a:lnTo>
                  <a:cubicBezTo>
                    <a:pt x="437" y="341"/>
                    <a:pt x="632" y="560"/>
                    <a:pt x="826" y="827"/>
                  </a:cubicBezTo>
                  <a:lnTo>
                    <a:pt x="899" y="827"/>
                  </a:lnTo>
                  <a:cubicBezTo>
                    <a:pt x="923" y="803"/>
                    <a:pt x="923" y="754"/>
                    <a:pt x="899" y="754"/>
                  </a:cubicBezTo>
                  <a:cubicBezTo>
                    <a:pt x="680" y="462"/>
                    <a:pt x="292" y="1"/>
                    <a:pt x="146" y="1"/>
                  </a:cubicBezTo>
                  <a:close/>
                </a:path>
              </a:pathLst>
            </a:custGeom>
            <a:solidFill>
              <a:srgbClr val="261C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29" name="Google Shape;529;p13"/>
            <p:cNvSpPr/>
            <p:nvPr/>
          </p:nvSpPr>
          <p:spPr>
            <a:xfrm>
              <a:off x="-551232" y="1364133"/>
              <a:ext cx="16125" cy="15580"/>
            </a:xfrm>
            <a:custGeom>
              <a:avLst/>
              <a:gdLst/>
              <a:ahLst/>
              <a:cxnLst/>
              <a:rect l="l" t="t" r="r" b="b"/>
              <a:pathLst>
                <a:path w="414" h="400" extrusionOk="0">
                  <a:moveTo>
                    <a:pt x="75" y="1"/>
                  </a:moveTo>
                  <a:cubicBezTo>
                    <a:pt x="66" y="1"/>
                    <a:pt x="56" y="4"/>
                    <a:pt x="49" y="11"/>
                  </a:cubicBezTo>
                  <a:cubicBezTo>
                    <a:pt x="25" y="11"/>
                    <a:pt x="1" y="35"/>
                    <a:pt x="25" y="59"/>
                  </a:cubicBezTo>
                  <a:cubicBezTo>
                    <a:pt x="74" y="302"/>
                    <a:pt x="122" y="399"/>
                    <a:pt x="195" y="399"/>
                  </a:cubicBezTo>
                  <a:cubicBezTo>
                    <a:pt x="316" y="399"/>
                    <a:pt x="389" y="181"/>
                    <a:pt x="414" y="59"/>
                  </a:cubicBezTo>
                  <a:cubicBezTo>
                    <a:pt x="414" y="35"/>
                    <a:pt x="389" y="11"/>
                    <a:pt x="365" y="11"/>
                  </a:cubicBezTo>
                  <a:cubicBezTo>
                    <a:pt x="358" y="4"/>
                    <a:pt x="351" y="1"/>
                    <a:pt x="344" y="1"/>
                  </a:cubicBezTo>
                  <a:cubicBezTo>
                    <a:pt x="329" y="1"/>
                    <a:pt x="316" y="18"/>
                    <a:pt x="316" y="35"/>
                  </a:cubicBezTo>
                  <a:cubicBezTo>
                    <a:pt x="292" y="132"/>
                    <a:pt x="268" y="229"/>
                    <a:pt x="219" y="302"/>
                  </a:cubicBezTo>
                  <a:cubicBezTo>
                    <a:pt x="219" y="302"/>
                    <a:pt x="171" y="278"/>
                    <a:pt x="122" y="35"/>
                  </a:cubicBezTo>
                  <a:cubicBezTo>
                    <a:pt x="122" y="18"/>
                    <a:pt x="98" y="1"/>
                    <a:pt x="75" y="1"/>
                  </a:cubicBezTo>
                  <a:close/>
                </a:path>
              </a:pathLst>
            </a:custGeom>
            <a:solidFill>
              <a:srgbClr val="261C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30" name="Google Shape;530;p13"/>
            <p:cNvSpPr/>
            <p:nvPr/>
          </p:nvSpPr>
          <p:spPr>
            <a:xfrm>
              <a:off x="-584339" y="1423532"/>
              <a:ext cx="19475" cy="7284"/>
            </a:xfrm>
            <a:custGeom>
              <a:avLst/>
              <a:gdLst/>
              <a:ahLst/>
              <a:cxnLst/>
              <a:rect l="l" t="t" r="r" b="b"/>
              <a:pathLst>
                <a:path w="500" h="187" extrusionOk="0">
                  <a:moveTo>
                    <a:pt x="415" y="0"/>
                  </a:moveTo>
                  <a:cubicBezTo>
                    <a:pt x="404" y="0"/>
                    <a:pt x="395" y="5"/>
                    <a:pt x="389" y="16"/>
                  </a:cubicBezTo>
                  <a:cubicBezTo>
                    <a:pt x="316" y="71"/>
                    <a:pt x="243" y="98"/>
                    <a:pt x="160" y="98"/>
                  </a:cubicBezTo>
                  <a:cubicBezTo>
                    <a:pt x="133" y="98"/>
                    <a:pt x="104" y="95"/>
                    <a:pt x="73" y="89"/>
                  </a:cubicBezTo>
                  <a:cubicBezTo>
                    <a:pt x="25" y="89"/>
                    <a:pt x="0" y="186"/>
                    <a:pt x="49" y="186"/>
                  </a:cubicBezTo>
                  <a:lnTo>
                    <a:pt x="146" y="186"/>
                  </a:lnTo>
                  <a:cubicBezTo>
                    <a:pt x="243" y="186"/>
                    <a:pt x="365" y="162"/>
                    <a:pt x="462" y="89"/>
                  </a:cubicBezTo>
                  <a:cubicBezTo>
                    <a:pt x="499" y="52"/>
                    <a:pt x="451" y="0"/>
                    <a:pt x="415" y="0"/>
                  </a:cubicBezTo>
                  <a:close/>
                </a:path>
              </a:pathLst>
            </a:custGeom>
            <a:solidFill>
              <a:srgbClr val="261C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31" name="Google Shape;531;p13"/>
            <p:cNvSpPr/>
            <p:nvPr/>
          </p:nvSpPr>
          <p:spPr>
            <a:xfrm>
              <a:off x="-587183" y="1408303"/>
              <a:ext cx="18034" cy="7362"/>
            </a:xfrm>
            <a:custGeom>
              <a:avLst/>
              <a:gdLst/>
              <a:ahLst/>
              <a:cxnLst/>
              <a:rect l="l" t="t" r="r" b="b"/>
              <a:pathLst>
                <a:path w="463" h="189" extrusionOk="0">
                  <a:moveTo>
                    <a:pt x="401" y="0"/>
                  </a:moveTo>
                  <a:cubicBezTo>
                    <a:pt x="389" y="0"/>
                    <a:pt x="377" y="6"/>
                    <a:pt x="365" y="18"/>
                  </a:cubicBezTo>
                  <a:cubicBezTo>
                    <a:pt x="310" y="73"/>
                    <a:pt x="228" y="100"/>
                    <a:pt x="150" y="100"/>
                  </a:cubicBezTo>
                  <a:cubicBezTo>
                    <a:pt x="124" y="100"/>
                    <a:pt x="98" y="97"/>
                    <a:pt x="73" y="91"/>
                  </a:cubicBezTo>
                  <a:cubicBezTo>
                    <a:pt x="25" y="91"/>
                    <a:pt x="1" y="116"/>
                    <a:pt x="1" y="140"/>
                  </a:cubicBezTo>
                  <a:cubicBezTo>
                    <a:pt x="1" y="164"/>
                    <a:pt x="1" y="189"/>
                    <a:pt x="49" y="189"/>
                  </a:cubicBezTo>
                  <a:lnTo>
                    <a:pt x="122" y="189"/>
                  </a:lnTo>
                  <a:cubicBezTo>
                    <a:pt x="243" y="189"/>
                    <a:pt x="341" y="140"/>
                    <a:pt x="438" y="67"/>
                  </a:cubicBezTo>
                  <a:cubicBezTo>
                    <a:pt x="462" y="67"/>
                    <a:pt x="462" y="18"/>
                    <a:pt x="438" y="18"/>
                  </a:cubicBezTo>
                  <a:cubicBezTo>
                    <a:pt x="426" y="6"/>
                    <a:pt x="414" y="0"/>
                    <a:pt x="401" y="0"/>
                  </a:cubicBezTo>
                  <a:close/>
                </a:path>
              </a:pathLst>
            </a:custGeom>
            <a:solidFill>
              <a:srgbClr val="261C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32" name="Google Shape;532;p13"/>
            <p:cNvSpPr/>
            <p:nvPr/>
          </p:nvSpPr>
          <p:spPr>
            <a:xfrm>
              <a:off x="-561631" y="1408303"/>
              <a:ext cx="18034" cy="7362"/>
            </a:xfrm>
            <a:custGeom>
              <a:avLst/>
              <a:gdLst/>
              <a:ahLst/>
              <a:cxnLst/>
              <a:rect l="l" t="t" r="r" b="b"/>
              <a:pathLst>
                <a:path w="463" h="189" extrusionOk="0">
                  <a:moveTo>
                    <a:pt x="401" y="0"/>
                  </a:moveTo>
                  <a:cubicBezTo>
                    <a:pt x="389" y="0"/>
                    <a:pt x="377" y="6"/>
                    <a:pt x="365" y="18"/>
                  </a:cubicBezTo>
                  <a:cubicBezTo>
                    <a:pt x="292" y="73"/>
                    <a:pt x="219" y="100"/>
                    <a:pt x="136" y="100"/>
                  </a:cubicBezTo>
                  <a:cubicBezTo>
                    <a:pt x="108" y="100"/>
                    <a:pt x="79" y="97"/>
                    <a:pt x="49" y="91"/>
                  </a:cubicBezTo>
                  <a:cubicBezTo>
                    <a:pt x="25" y="91"/>
                    <a:pt x="0" y="116"/>
                    <a:pt x="0" y="140"/>
                  </a:cubicBezTo>
                  <a:cubicBezTo>
                    <a:pt x="0" y="164"/>
                    <a:pt x="0" y="189"/>
                    <a:pt x="25" y="189"/>
                  </a:cubicBezTo>
                  <a:lnTo>
                    <a:pt x="122" y="189"/>
                  </a:lnTo>
                  <a:cubicBezTo>
                    <a:pt x="243" y="189"/>
                    <a:pt x="341" y="140"/>
                    <a:pt x="438" y="67"/>
                  </a:cubicBezTo>
                  <a:cubicBezTo>
                    <a:pt x="462" y="67"/>
                    <a:pt x="462" y="18"/>
                    <a:pt x="438" y="18"/>
                  </a:cubicBezTo>
                  <a:cubicBezTo>
                    <a:pt x="426" y="6"/>
                    <a:pt x="413" y="0"/>
                    <a:pt x="401" y="0"/>
                  </a:cubicBezTo>
                  <a:close/>
                </a:path>
              </a:pathLst>
            </a:custGeom>
            <a:solidFill>
              <a:srgbClr val="261C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33" name="Google Shape;533;p13"/>
            <p:cNvSpPr/>
            <p:nvPr/>
          </p:nvSpPr>
          <p:spPr>
            <a:xfrm>
              <a:off x="-951443" y="1415119"/>
              <a:ext cx="303732" cy="60139"/>
            </a:xfrm>
            <a:custGeom>
              <a:avLst/>
              <a:gdLst/>
              <a:ahLst/>
              <a:cxnLst/>
              <a:rect l="l" t="t" r="r" b="b"/>
              <a:pathLst>
                <a:path w="7798" h="1544" extrusionOk="0">
                  <a:moveTo>
                    <a:pt x="292" y="111"/>
                  </a:moveTo>
                  <a:cubicBezTo>
                    <a:pt x="194" y="111"/>
                    <a:pt x="122" y="111"/>
                    <a:pt x="49" y="135"/>
                  </a:cubicBezTo>
                  <a:cubicBezTo>
                    <a:pt x="0" y="135"/>
                    <a:pt x="0" y="159"/>
                    <a:pt x="0" y="184"/>
                  </a:cubicBezTo>
                  <a:cubicBezTo>
                    <a:pt x="0" y="208"/>
                    <a:pt x="24" y="232"/>
                    <a:pt x="49" y="232"/>
                  </a:cubicBezTo>
                  <a:lnTo>
                    <a:pt x="73" y="232"/>
                  </a:lnTo>
                  <a:cubicBezTo>
                    <a:pt x="146" y="208"/>
                    <a:pt x="219" y="208"/>
                    <a:pt x="292" y="208"/>
                  </a:cubicBezTo>
                  <a:cubicBezTo>
                    <a:pt x="316" y="208"/>
                    <a:pt x="340" y="184"/>
                    <a:pt x="340" y="159"/>
                  </a:cubicBezTo>
                  <a:cubicBezTo>
                    <a:pt x="340" y="135"/>
                    <a:pt x="316" y="111"/>
                    <a:pt x="292" y="111"/>
                  </a:cubicBezTo>
                  <a:close/>
                  <a:moveTo>
                    <a:pt x="583" y="135"/>
                  </a:moveTo>
                  <a:cubicBezTo>
                    <a:pt x="559" y="135"/>
                    <a:pt x="534" y="135"/>
                    <a:pt x="534" y="184"/>
                  </a:cubicBezTo>
                  <a:cubicBezTo>
                    <a:pt x="534" y="208"/>
                    <a:pt x="534" y="232"/>
                    <a:pt x="583" y="232"/>
                  </a:cubicBezTo>
                  <a:cubicBezTo>
                    <a:pt x="656" y="256"/>
                    <a:pt x="753" y="281"/>
                    <a:pt x="850" y="329"/>
                  </a:cubicBezTo>
                  <a:lnTo>
                    <a:pt x="875" y="329"/>
                  </a:lnTo>
                  <a:cubicBezTo>
                    <a:pt x="923" y="329"/>
                    <a:pt x="947" y="256"/>
                    <a:pt x="899" y="232"/>
                  </a:cubicBezTo>
                  <a:cubicBezTo>
                    <a:pt x="802" y="184"/>
                    <a:pt x="705" y="159"/>
                    <a:pt x="583" y="135"/>
                  </a:cubicBezTo>
                  <a:close/>
                  <a:moveTo>
                    <a:pt x="4926" y="0"/>
                  </a:moveTo>
                  <a:cubicBezTo>
                    <a:pt x="4884" y="0"/>
                    <a:pt x="4848" y="67"/>
                    <a:pt x="4907" y="86"/>
                  </a:cubicBezTo>
                  <a:lnTo>
                    <a:pt x="4931" y="111"/>
                  </a:lnTo>
                  <a:cubicBezTo>
                    <a:pt x="4980" y="159"/>
                    <a:pt x="5004" y="232"/>
                    <a:pt x="5029" y="305"/>
                  </a:cubicBezTo>
                  <a:cubicBezTo>
                    <a:pt x="5029" y="354"/>
                    <a:pt x="5053" y="354"/>
                    <a:pt x="5077" y="354"/>
                  </a:cubicBezTo>
                  <a:cubicBezTo>
                    <a:pt x="5101" y="354"/>
                    <a:pt x="5126" y="329"/>
                    <a:pt x="5126" y="305"/>
                  </a:cubicBezTo>
                  <a:cubicBezTo>
                    <a:pt x="5101" y="208"/>
                    <a:pt x="5053" y="111"/>
                    <a:pt x="5004" y="38"/>
                  </a:cubicBezTo>
                  <a:cubicBezTo>
                    <a:pt x="4980" y="14"/>
                    <a:pt x="4980" y="14"/>
                    <a:pt x="4956" y="14"/>
                  </a:cubicBezTo>
                  <a:cubicBezTo>
                    <a:pt x="4946" y="4"/>
                    <a:pt x="4936" y="0"/>
                    <a:pt x="4926" y="0"/>
                  </a:cubicBezTo>
                  <a:close/>
                  <a:moveTo>
                    <a:pt x="4688" y="62"/>
                  </a:moveTo>
                  <a:cubicBezTo>
                    <a:pt x="4664" y="62"/>
                    <a:pt x="4640" y="62"/>
                    <a:pt x="4640" y="86"/>
                  </a:cubicBezTo>
                  <a:cubicBezTo>
                    <a:pt x="4591" y="159"/>
                    <a:pt x="4567" y="208"/>
                    <a:pt x="4591" y="281"/>
                  </a:cubicBezTo>
                  <a:cubicBezTo>
                    <a:pt x="4591" y="329"/>
                    <a:pt x="4591" y="378"/>
                    <a:pt x="4616" y="426"/>
                  </a:cubicBezTo>
                  <a:cubicBezTo>
                    <a:pt x="4616" y="444"/>
                    <a:pt x="4628" y="461"/>
                    <a:pt x="4643" y="461"/>
                  </a:cubicBezTo>
                  <a:cubicBezTo>
                    <a:pt x="4650" y="461"/>
                    <a:pt x="4657" y="458"/>
                    <a:pt x="4664" y="451"/>
                  </a:cubicBezTo>
                  <a:cubicBezTo>
                    <a:pt x="4688" y="451"/>
                    <a:pt x="4713" y="426"/>
                    <a:pt x="4713" y="402"/>
                  </a:cubicBezTo>
                  <a:cubicBezTo>
                    <a:pt x="4688" y="354"/>
                    <a:pt x="4688" y="329"/>
                    <a:pt x="4688" y="281"/>
                  </a:cubicBezTo>
                  <a:cubicBezTo>
                    <a:pt x="4688" y="232"/>
                    <a:pt x="4688" y="184"/>
                    <a:pt x="4713" y="135"/>
                  </a:cubicBezTo>
                  <a:cubicBezTo>
                    <a:pt x="4737" y="111"/>
                    <a:pt x="4713" y="86"/>
                    <a:pt x="4688" y="62"/>
                  </a:cubicBezTo>
                  <a:close/>
                  <a:moveTo>
                    <a:pt x="7749" y="135"/>
                  </a:moveTo>
                  <a:cubicBezTo>
                    <a:pt x="7725" y="135"/>
                    <a:pt x="7701" y="159"/>
                    <a:pt x="7701" y="184"/>
                  </a:cubicBezTo>
                  <a:cubicBezTo>
                    <a:pt x="7676" y="281"/>
                    <a:pt x="7652" y="354"/>
                    <a:pt x="7604" y="451"/>
                  </a:cubicBezTo>
                  <a:cubicBezTo>
                    <a:pt x="7579" y="451"/>
                    <a:pt x="7579" y="499"/>
                    <a:pt x="7604" y="524"/>
                  </a:cubicBezTo>
                  <a:lnTo>
                    <a:pt x="7628" y="524"/>
                  </a:lnTo>
                  <a:lnTo>
                    <a:pt x="7628" y="499"/>
                  </a:lnTo>
                  <a:lnTo>
                    <a:pt x="7676" y="499"/>
                  </a:lnTo>
                  <a:cubicBezTo>
                    <a:pt x="7749" y="402"/>
                    <a:pt x="7774" y="305"/>
                    <a:pt x="7798" y="184"/>
                  </a:cubicBezTo>
                  <a:cubicBezTo>
                    <a:pt x="7798" y="159"/>
                    <a:pt x="7774" y="135"/>
                    <a:pt x="7749" y="135"/>
                  </a:cubicBezTo>
                  <a:close/>
                  <a:moveTo>
                    <a:pt x="1148" y="349"/>
                  </a:moveTo>
                  <a:cubicBezTo>
                    <a:pt x="1112" y="349"/>
                    <a:pt x="1100" y="409"/>
                    <a:pt x="1142" y="451"/>
                  </a:cubicBezTo>
                  <a:cubicBezTo>
                    <a:pt x="1215" y="475"/>
                    <a:pt x="1312" y="524"/>
                    <a:pt x="1409" y="597"/>
                  </a:cubicBezTo>
                  <a:lnTo>
                    <a:pt x="1433" y="597"/>
                  </a:lnTo>
                  <a:lnTo>
                    <a:pt x="1433" y="572"/>
                  </a:lnTo>
                  <a:lnTo>
                    <a:pt x="1458" y="572"/>
                  </a:lnTo>
                  <a:cubicBezTo>
                    <a:pt x="1482" y="548"/>
                    <a:pt x="1482" y="524"/>
                    <a:pt x="1458" y="499"/>
                  </a:cubicBezTo>
                  <a:cubicBezTo>
                    <a:pt x="1360" y="451"/>
                    <a:pt x="1263" y="402"/>
                    <a:pt x="1166" y="354"/>
                  </a:cubicBezTo>
                  <a:cubicBezTo>
                    <a:pt x="1159" y="350"/>
                    <a:pt x="1153" y="349"/>
                    <a:pt x="1148" y="349"/>
                  </a:cubicBezTo>
                  <a:close/>
                  <a:moveTo>
                    <a:pt x="1725" y="645"/>
                  </a:moveTo>
                  <a:cubicBezTo>
                    <a:pt x="1676" y="645"/>
                    <a:pt x="1652" y="645"/>
                    <a:pt x="1652" y="669"/>
                  </a:cubicBezTo>
                  <a:cubicBezTo>
                    <a:pt x="1628" y="694"/>
                    <a:pt x="1628" y="718"/>
                    <a:pt x="1652" y="742"/>
                  </a:cubicBezTo>
                  <a:lnTo>
                    <a:pt x="1919" y="888"/>
                  </a:lnTo>
                  <a:lnTo>
                    <a:pt x="1943" y="888"/>
                  </a:lnTo>
                  <a:cubicBezTo>
                    <a:pt x="1968" y="888"/>
                    <a:pt x="1992" y="888"/>
                    <a:pt x="1992" y="864"/>
                  </a:cubicBezTo>
                  <a:cubicBezTo>
                    <a:pt x="2016" y="839"/>
                    <a:pt x="1992" y="815"/>
                    <a:pt x="1968" y="815"/>
                  </a:cubicBezTo>
                  <a:lnTo>
                    <a:pt x="1725" y="645"/>
                  </a:lnTo>
                  <a:close/>
                  <a:moveTo>
                    <a:pt x="7421" y="629"/>
                  </a:moveTo>
                  <a:cubicBezTo>
                    <a:pt x="7409" y="629"/>
                    <a:pt x="7396" y="634"/>
                    <a:pt x="7385" y="645"/>
                  </a:cubicBezTo>
                  <a:cubicBezTo>
                    <a:pt x="7312" y="694"/>
                    <a:pt x="7215" y="742"/>
                    <a:pt x="7142" y="791"/>
                  </a:cubicBezTo>
                  <a:cubicBezTo>
                    <a:pt x="7118" y="815"/>
                    <a:pt x="7093" y="839"/>
                    <a:pt x="7118" y="864"/>
                  </a:cubicBezTo>
                  <a:cubicBezTo>
                    <a:pt x="7118" y="888"/>
                    <a:pt x="7142" y="888"/>
                    <a:pt x="7166" y="888"/>
                  </a:cubicBezTo>
                  <a:lnTo>
                    <a:pt x="7191" y="888"/>
                  </a:lnTo>
                  <a:cubicBezTo>
                    <a:pt x="7288" y="839"/>
                    <a:pt x="7361" y="791"/>
                    <a:pt x="7458" y="718"/>
                  </a:cubicBezTo>
                  <a:cubicBezTo>
                    <a:pt x="7495" y="681"/>
                    <a:pt x="7461" y="629"/>
                    <a:pt x="7421" y="629"/>
                  </a:cubicBezTo>
                  <a:close/>
                  <a:moveTo>
                    <a:pt x="5077" y="548"/>
                  </a:moveTo>
                  <a:cubicBezTo>
                    <a:pt x="5053" y="548"/>
                    <a:pt x="5029" y="572"/>
                    <a:pt x="5029" y="597"/>
                  </a:cubicBezTo>
                  <a:cubicBezTo>
                    <a:pt x="5004" y="645"/>
                    <a:pt x="5004" y="669"/>
                    <a:pt x="4980" y="718"/>
                  </a:cubicBezTo>
                  <a:cubicBezTo>
                    <a:pt x="4931" y="694"/>
                    <a:pt x="4907" y="645"/>
                    <a:pt x="4859" y="621"/>
                  </a:cubicBezTo>
                  <a:cubicBezTo>
                    <a:pt x="4846" y="609"/>
                    <a:pt x="4834" y="603"/>
                    <a:pt x="4822" y="603"/>
                  </a:cubicBezTo>
                  <a:cubicBezTo>
                    <a:pt x="4810" y="603"/>
                    <a:pt x="4798" y="609"/>
                    <a:pt x="4786" y="621"/>
                  </a:cubicBezTo>
                  <a:cubicBezTo>
                    <a:pt x="4761" y="645"/>
                    <a:pt x="4761" y="669"/>
                    <a:pt x="4786" y="694"/>
                  </a:cubicBezTo>
                  <a:cubicBezTo>
                    <a:pt x="4834" y="742"/>
                    <a:pt x="4883" y="767"/>
                    <a:pt x="4931" y="791"/>
                  </a:cubicBezTo>
                  <a:lnTo>
                    <a:pt x="4907" y="864"/>
                  </a:lnTo>
                  <a:cubicBezTo>
                    <a:pt x="4907" y="888"/>
                    <a:pt x="4907" y="912"/>
                    <a:pt x="4931" y="937"/>
                  </a:cubicBezTo>
                  <a:lnTo>
                    <a:pt x="4956" y="937"/>
                  </a:lnTo>
                  <a:lnTo>
                    <a:pt x="4956" y="912"/>
                  </a:lnTo>
                  <a:cubicBezTo>
                    <a:pt x="4956" y="924"/>
                    <a:pt x="4962" y="931"/>
                    <a:pt x="4971" y="931"/>
                  </a:cubicBezTo>
                  <a:cubicBezTo>
                    <a:pt x="4980" y="931"/>
                    <a:pt x="4992" y="924"/>
                    <a:pt x="5004" y="912"/>
                  </a:cubicBezTo>
                  <a:lnTo>
                    <a:pt x="5029" y="864"/>
                  </a:lnTo>
                  <a:lnTo>
                    <a:pt x="5053" y="864"/>
                  </a:lnTo>
                  <a:cubicBezTo>
                    <a:pt x="5060" y="871"/>
                    <a:pt x="5067" y="874"/>
                    <a:pt x="5074" y="874"/>
                  </a:cubicBezTo>
                  <a:cubicBezTo>
                    <a:pt x="5091" y="874"/>
                    <a:pt x="5109" y="857"/>
                    <a:pt x="5126" y="839"/>
                  </a:cubicBezTo>
                  <a:cubicBezTo>
                    <a:pt x="5150" y="815"/>
                    <a:pt x="5126" y="791"/>
                    <a:pt x="5101" y="767"/>
                  </a:cubicBezTo>
                  <a:lnTo>
                    <a:pt x="5077" y="767"/>
                  </a:lnTo>
                  <a:cubicBezTo>
                    <a:pt x="5101" y="718"/>
                    <a:pt x="5101" y="669"/>
                    <a:pt x="5126" y="621"/>
                  </a:cubicBezTo>
                  <a:cubicBezTo>
                    <a:pt x="5126" y="597"/>
                    <a:pt x="5101" y="548"/>
                    <a:pt x="5077" y="548"/>
                  </a:cubicBezTo>
                  <a:close/>
                  <a:moveTo>
                    <a:pt x="5393" y="864"/>
                  </a:moveTo>
                  <a:cubicBezTo>
                    <a:pt x="5369" y="864"/>
                    <a:pt x="5320" y="864"/>
                    <a:pt x="5320" y="912"/>
                  </a:cubicBezTo>
                  <a:cubicBezTo>
                    <a:pt x="5320" y="937"/>
                    <a:pt x="5344" y="961"/>
                    <a:pt x="5369" y="961"/>
                  </a:cubicBezTo>
                  <a:cubicBezTo>
                    <a:pt x="5466" y="985"/>
                    <a:pt x="5563" y="1009"/>
                    <a:pt x="5660" y="1034"/>
                  </a:cubicBezTo>
                  <a:lnTo>
                    <a:pt x="5684" y="1034"/>
                  </a:lnTo>
                  <a:cubicBezTo>
                    <a:pt x="5733" y="1009"/>
                    <a:pt x="5733" y="937"/>
                    <a:pt x="5684" y="937"/>
                  </a:cubicBezTo>
                  <a:cubicBezTo>
                    <a:pt x="5587" y="912"/>
                    <a:pt x="5490" y="888"/>
                    <a:pt x="5393" y="864"/>
                  </a:cubicBezTo>
                  <a:close/>
                  <a:moveTo>
                    <a:pt x="5976" y="961"/>
                  </a:moveTo>
                  <a:cubicBezTo>
                    <a:pt x="5952" y="961"/>
                    <a:pt x="5927" y="985"/>
                    <a:pt x="5927" y="1009"/>
                  </a:cubicBezTo>
                  <a:cubicBezTo>
                    <a:pt x="5903" y="1034"/>
                    <a:pt x="5927" y="1058"/>
                    <a:pt x="5952" y="1058"/>
                  </a:cubicBezTo>
                  <a:lnTo>
                    <a:pt x="6267" y="1058"/>
                  </a:lnTo>
                  <a:cubicBezTo>
                    <a:pt x="6292" y="1058"/>
                    <a:pt x="6316" y="1058"/>
                    <a:pt x="6316" y="1009"/>
                  </a:cubicBezTo>
                  <a:cubicBezTo>
                    <a:pt x="6316" y="985"/>
                    <a:pt x="6292" y="961"/>
                    <a:pt x="6267" y="961"/>
                  </a:cubicBezTo>
                  <a:close/>
                  <a:moveTo>
                    <a:pt x="6875" y="888"/>
                  </a:moveTo>
                  <a:cubicBezTo>
                    <a:pt x="6778" y="912"/>
                    <a:pt x="6680" y="937"/>
                    <a:pt x="6559" y="937"/>
                  </a:cubicBezTo>
                  <a:cubicBezTo>
                    <a:pt x="6535" y="961"/>
                    <a:pt x="6510" y="985"/>
                    <a:pt x="6535" y="1009"/>
                  </a:cubicBezTo>
                  <a:cubicBezTo>
                    <a:pt x="6535" y="1034"/>
                    <a:pt x="6559" y="1058"/>
                    <a:pt x="6583" y="1058"/>
                  </a:cubicBezTo>
                  <a:lnTo>
                    <a:pt x="6608" y="1058"/>
                  </a:lnTo>
                  <a:cubicBezTo>
                    <a:pt x="6705" y="1034"/>
                    <a:pt x="6802" y="1009"/>
                    <a:pt x="6899" y="985"/>
                  </a:cubicBezTo>
                  <a:cubicBezTo>
                    <a:pt x="6923" y="985"/>
                    <a:pt x="6948" y="961"/>
                    <a:pt x="6948" y="937"/>
                  </a:cubicBezTo>
                  <a:cubicBezTo>
                    <a:pt x="6923" y="912"/>
                    <a:pt x="6899" y="888"/>
                    <a:pt x="6875" y="888"/>
                  </a:cubicBezTo>
                  <a:close/>
                  <a:moveTo>
                    <a:pt x="2235" y="937"/>
                  </a:moveTo>
                  <a:cubicBezTo>
                    <a:pt x="2211" y="937"/>
                    <a:pt x="2186" y="937"/>
                    <a:pt x="2162" y="961"/>
                  </a:cubicBezTo>
                  <a:cubicBezTo>
                    <a:pt x="2162" y="985"/>
                    <a:pt x="2162" y="1009"/>
                    <a:pt x="2186" y="1034"/>
                  </a:cubicBezTo>
                  <a:cubicBezTo>
                    <a:pt x="2284" y="1082"/>
                    <a:pt x="2381" y="1131"/>
                    <a:pt x="2454" y="1180"/>
                  </a:cubicBezTo>
                  <a:lnTo>
                    <a:pt x="2478" y="1180"/>
                  </a:lnTo>
                  <a:cubicBezTo>
                    <a:pt x="2502" y="1180"/>
                    <a:pt x="2526" y="1180"/>
                    <a:pt x="2526" y="1155"/>
                  </a:cubicBezTo>
                  <a:cubicBezTo>
                    <a:pt x="2551" y="1131"/>
                    <a:pt x="2526" y="1107"/>
                    <a:pt x="2502" y="1082"/>
                  </a:cubicBezTo>
                  <a:lnTo>
                    <a:pt x="2235" y="937"/>
                  </a:lnTo>
                  <a:close/>
                  <a:moveTo>
                    <a:pt x="4754" y="1076"/>
                  </a:moveTo>
                  <a:cubicBezTo>
                    <a:pt x="4748" y="1076"/>
                    <a:pt x="4741" y="1078"/>
                    <a:pt x="4737" y="1082"/>
                  </a:cubicBezTo>
                  <a:cubicBezTo>
                    <a:pt x="4664" y="1155"/>
                    <a:pt x="4567" y="1204"/>
                    <a:pt x="4494" y="1252"/>
                  </a:cubicBezTo>
                  <a:cubicBezTo>
                    <a:pt x="4470" y="1277"/>
                    <a:pt x="4446" y="1301"/>
                    <a:pt x="4470" y="1325"/>
                  </a:cubicBezTo>
                  <a:cubicBezTo>
                    <a:pt x="4470" y="1350"/>
                    <a:pt x="4494" y="1350"/>
                    <a:pt x="4518" y="1350"/>
                  </a:cubicBezTo>
                  <a:lnTo>
                    <a:pt x="4543" y="1350"/>
                  </a:lnTo>
                  <a:cubicBezTo>
                    <a:pt x="4640" y="1301"/>
                    <a:pt x="4713" y="1228"/>
                    <a:pt x="4786" y="1155"/>
                  </a:cubicBezTo>
                  <a:cubicBezTo>
                    <a:pt x="4825" y="1116"/>
                    <a:pt x="4784" y="1076"/>
                    <a:pt x="4754" y="1076"/>
                  </a:cubicBezTo>
                  <a:close/>
                  <a:moveTo>
                    <a:pt x="2772" y="1218"/>
                  </a:moveTo>
                  <a:cubicBezTo>
                    <a:pt x="2755" y="1218"/>
                    <a:pt x="2738" y="1235"/>
                    <a:pt x="2721" y="1252"/>
                  </a:cubicBezTo>
                  <a:cubicBezTo>
                    <a:pt x="2721" y="1277"/>
                    <a:pt x="2721" y="1301"/>
                    <a:pt x="2745" y="1325"/>
                  </a:cubicBezTo>
                  <a:cubicBezTo>
                    <a:pt x="2842" y="1350"/>
                    <a:pt x="2939" y="1398"/>
                    <a:pt x="3037" y="1422"/>
                  </a:cubicBezTo>
                  <a:lnTo>
                    <a:pt x="3061" y="1422"/>
                  </a:lnTo>
                  <a:cubicBezTo>
                    <a:pt x="3134" y="1422"/>
                    <a:pt x="3134" y="1325"/>
                    <a:pt x="3061" y="1325"/>
                  </a:cubicBezTo>
                  <a:cubicBezTo>
                    <a:pt x="2988" y="1301"/>
                    <a:pt x="2891" y="1252"/>
                    <a:pt x="2794" y="1228"/>
                  </a:cubicBezTo>
                  <a:cubicBezTo>
                    <a:pt x="2787" y="1221"/>
                    <a:pt x="2779" y="1218"/>
                    <a:pt x="2772" y="1218"/>
                  </a:cubicBezTo>
                  <a:close/>
                  <a:moveTo>
                    <a:pt x="3340" y="1395"/>
                  </a:moveTo>
                  <a:cubicBezTo>
                    <a:pt x="3300" y="1395"/>
                    <a:pt x="3286" y="1495"/>
                    <a:pt x="3352" y="1495"/>
                  </a:cubicBezTo>
                  <a:cubicBezTo>
                    <a:pt x="3450" y="1520"/>
                    <a:pt x="3547" y="1520"/>
                    <a:pt x="3644" y="1544"/>
                  </a:cubicBezTo>
                  <a:cubicBezTo>
                    <a:pt x="3668" y="1544"/>
                    <a:pt x="3717" y="1520"/>
                    <a:pt x="3717" y="1495"/>
                  </a:cubicBezTo>
                  <a:cubicBezTo>
                    <a:pt x="3717" y="1447"/>
                    <a:pt x="3692" y="1447"/>
                    <a:pt x="3668" y="1422"/>
                  </a:cubicBezTo>
                  <a:cubicBezTo>
                    <a:pt x="3571" y="1422"/>
                    <a:pt x="3474" y="1422"/>
                    <a:pt x="3352" y="1398"/>
                  </a:cubicBezTo>
                  <a:cubicBezTo>
                    <a:pt x="3348" y="1396"/>
                    <a:pt x="3344" y="1395"/>
                    <a:pt x="3340" y="1395"/>
                  </a:cubicBezTo>
                  <a:close/>
                  <a:moveTo>
                    <a:pt x="4251" y="1374"/>
                  </a:moveTo>
                  <a:cubicBezTo>
                    <a:pt x="4154" y="1398"/>
                    <a:pt x="4033" y="1422"/>
                    <a:pt x="3935" y="1422"/>
                  </a:cubicBezTo>
                  <a:cubicBezTo>
                    <a:pt x="3911" y="1447"/>
                    <a:pt x="3887" y="1471"/>
                    <a:pt x="3911" y="1495"/>
                  </a:cubicBezTo>
                  <a:cubicBezTo>
                    <a:pt x="3911" y="1520"/>
                    <a:pt x="3911" y="1544"/>
                    <a:pt x="3960" y="1544"/>
                  </a:cubicBezTo>
                  <a:cubicBezTo>
                    <a:pt x="4081" y="1520"/>
                    <a:pt x="4178" y="1495"/>
                    <a:pt x="4275" y="1471"/>
                  </a:cubicBezTo>
                  <a:cubicBezTo>
                    <a:pt x="4300" y="1471"/>
                    <a:pt x="4324" y="1447"/>
                    <a:pt x="4300" y="1398"/>
                  </a:cubicBezTo>
                  <a:cubicBezTo>
                    <a:pt x="4300" y="1374"/>
                    <a:pt x="4275" y="1374"/>
                    <a:pt x="4251" y="1374"/>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grpSp>
        <p:nvGrpSpPr>
          <p:cNvPr id="534" name="Google Shape;534;p13"/>
          <p:cNvGrpSpPr/>
          <p:nvPr/>
        </p:nvGrpSpPr>
        <p:grpSpPr>
          <a:xfrm rot="3617422">
            <a:off x="106688" y="6028108"/>
            <a:ext cx="852331" cy="509352"/>
            <a:chOff x="1202177" y="4613417"/>
            <a:chExt cx="528376" cy="315757"/>
          </a:xfrm>
        </p:grpSpPr>
        <p:sp>
          <p:nvSpPr>
            <p:cNvPr id="535" name="Google Shape;535;p13"/>
            <p:cNvSpPr/>
            <p:nvPr/>
          </p:nvSpPr>
          <p:spPr>
            <a:xfrm>
              <a:off x="1564214" y="4671691"/>
              <a:ext cx="166339" cy="48340"/>
            </a:xfrm>
            <a:custGeom>
              <a:avLst/>
              <a:gdLst/>
              <a:ahLst/>
              <a:cxnLst/>
              <a:rect l="l" t="t" r="r" b="b"/>
              <a:pathLst>
                <a:path w="1507" h="438" extrusionOk="0">
                  <a:moveTo>
                    <a:pt x="1409" y="1"/>
                  </a:moveTo>
                  <a:lnTo>
                    <a:pt x="73" y="316"/>
                  </a:lnTo>
                  <a:cubicBezTo>
                    <a:pt x="25" y="316"/>
                    <a:pt x="0" y="341"/>
                    <a:pt x="25" y="389"/>
                  </a:cubicBezTo>
                  <a:cubicBezTo>
                    <a:pt x="25" y="414"/>
                    <a:pt x="49" y="438"/>
                    <a:pt x="73" y="438"/>
                  </a:cubicBezTo>
                  <a:lnTo>
                    <a:pt x="98" y="438"/>
                  </a:lnTo>
                  <a:lnTo>
                    <a:pt x="1434" y="122"/>
                  </a:lnTo>
                  <a:cubicBezTo>
                    <a:pt x="1506" y="122"/>
                    <a:pt x="1482" y="1"/>
                    <a:pt x="1409"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36" name="Google Shape;536;p13"/>
            <p:cNvSpPr/>
            <p:nvPr/>
          </p:nvSpPr>
          <p:spPr>
            <a:xfrm>
              <a:off x="1602846" y="4613417"/>
              <a:ext cx="60708" cy="176363"/>
            </a:xfrm>
            <a:custGeom>
              <a:avLst/>
              <a:gdLst/>
              <a:ahLst/>
              <a:cxnLst/>
              <a:rect l="l" t="t" r="r" b="b"/>
              <a:pathLst>
                <a:path w="550" h="1598" extrusionOk="0">
                  <a:moveTo>
                    <a:pt x="77" y="0"/>
                  </a:moveTo>
                  <a:cubicBezTo>
                    <a:pt x="39" y="0"/>
                    <a:pt x="0" y="32"/>
                    <a:pt x="15" y="91"/>
                  </a:cubicBezTo>
                  <a:lnTo>
                    <a:pt x="403" y="1573"/>
                  </a:lnTo>
                  <a:cubicBezTo>
                    <a:pt x="428" y="1597"/>
                    <a:pt x="452" y="1597"/>
                    <a:pt x="476" y="1597"/>
                  </a:cubicBezTo>
                  <a:lnTo>
                    <a:pt x="501" y="1597"/>
                  </a:lnTo>
                  <a:cubicBezTo>
                    <a:pt x="525" y="1597"/>
                    <a:pt x="549" y="1549"/>
                    <a:pt x="525" y="1525"/>
                  </a:cubicBezTo>
                  <a:lnTo>
                    <a:pt x="136" y="43"/>
                  </a:lnTo>
                  <a:cubicBezTo>
                    <a:pt x="127" y="14"/>
                    <a:pt x="102" y="0"/>
                    <a:pt x="77"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37" name="Google Shape;537;p13"/>
            <p:cNvSpPr/>
            <p:nvPr/>
          </p:nvSpPr>
          <p:spPr>
            <a:xfrm>
              <a:off x="1582978" y="4629421"/>
              <a:ext cx="104638" cy="138950"/>
            </a:xfrm>
            <a:custGeom>
              <a:avLst/>
              <a:gdLst/>
              <a:ahLst/>
              <a:cxnLst/>
              <a:rect l="l" t="t" r="r" b="b"/>
              <a:pathLst>
                <a:path w="948" h="1259" extrusionOk="0">
                  <a:moveTo>
                    <a:pt x="875" y="1"/>
                  </a:moveTo>
                  <a:cubicBezTo>
                    <a:pt x="857" y="1"/>
                    <a:pt x="838" y="7"/>
                    <a:pt x="826" y="19"/>
                  </a:cubicBezTo>
                  <a:lnTo>
                    <a:pt x="25" y="1161"/>
                  </a:lnTo>
                  <a:cubicBezTo>
                    <a:pt x="0" y="1185"/>
                    <a:pt x="0" y="1234"/>
                    <a:pt x="49" y="1258"/>
                  </a:cubicBezTo>
                  <a:lnTo>
                    <a:pt x="122" y="1258"/>
                  </a:lnTo>
                  <a:lnTo>
                    <a:pt x="924" y="92"/>
                  </a:lnTo>
                  <a:cubicBezTo>
                    <a:pt x="948" y="68"/>
                    <a:pt x="948" y="19"/>
                    <a:pt x="924" y="19"/>
                  </a:cubicBezTo>
                  <a:cubicBezTo>
                    <a:pt x="911" y="7"/>
                    <a:pt x="893" y="1"/>
                    <a:pt x="875"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38" name="Google Shape;538;p13"/>
            <p:cNvSpPr/>
            <p:nvPr/>
          </p:nvSpPr>
          <p:spPr>
            <a:xfrm>
              <a:off x="1548982" y="4644430"/>
              <a:ext cx="160158" cy="102419"/>
            </a:xfrm>
            <a:custGeom>
              <a:avLst/>
              <a:gdLst/>
              <a:ahLst/>
              <a:cxnLst/>
              <a:rect l="l" t="t" r="r" b="b"/>
              <a:pathLst>
                <a:path w="1451" h="928" extrusionOk="0">
                  <a:moveTo>
                    <a:pt x="115" y="1"/>
                  </a:moveTo>
                  <a:cubicBezTo>
                    <a:pt x="51" y="1"/>
                    <a:pt x="0" y="83"/>
                    <a:pt x="65" y="126"/>
                  </a:cubicBezTo>
                  <a:lnTo>
                    <a:pt x="1329" y="928"/>
                  </a:lnTo>
                  <a:lnTo>
                    <a:pt x="1377" y="928"/>
                  </a:lnTo>
                  <a:cubicBezTo>
                    <a:pt x="1426" y="928"/>
                    <a:pt x="1450" y="831"/>
                    <a:pt x="1402" y="806"/>
                  </a:cubicBezTo>
                  <a:lnTo>
                    <a:pt x="138" y="5"/>
                  </a:lnTo>
                  <a:cubicBezTo>
                    <a:pt x="130" y="2"/>
                    <a:pt x="123" y="1"/>
                    <a:pt x="115"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39" name="Google Shape;539;p13"/>
            <p:cNvSpPr/>
            <p:nvPr/>
          </p:nvSpPr>
          <p:spPr>
            <a:xfrm>
              <a:off x="1202177" y="4673346"/>
              <a:ext cx="177156" cy="151310"/>
            </a:xfrm>
            <a:custGeom>
              <a:avLst/>
              <a:gdLst/>
              <a:ahLst/>
              <a:cxnLst/>
              <a:rect l="l" t="t" r="r" b="b"/>
              <a:pathLst>
                <a:path w="1605" h="1371" extrusionOk="0">
                  <a:moveTo>
                    <a:pt x="924" y="131"/>
                  </a:moveTo>
                  <a:cubicBezTo>
                    <a:pt x="1216" y="131"/>
                    <a:pt x="1458" y="374"/>
                    <a:pt x="1483" y="690"/>
                  </a:cubicBezTo>
                  <a:cubicBezTo>
                    <a:pt x="1483" y="1019"/>
                    <a:pt x="1204" y="1248"/>
                    <a:pt x="911" y="1248"/>
                  </a:cubicBezTo>
                  <a:cubicBezTo>
                    <a:pt x="771" y="1248"/>
                    <a:pt x="629" y="1196"/>
                    <a:pt x="511" y="1079"/>
                  </a:cubicBezTo>
                  <a:cubicBezTo>
                    <a:pt x="171" y="739"/>
                    <a:pt x="414" y="131"/>
                    <a:pt x="924" y="131"/>
                  </a:cubicBezTo>
                  <a:close/>
                  <a:moveTo>
                    <a:pt x="907" y="1"/>
                  </a:moveTo>
                  <a:cubicBezTo>
                    <a:pt x="740" y="1"/>
                    <a:pt x="571" y="63"/>
                    <a:pt x="438" y="204"/>
                  </a:cubicBezTo>
                  <a:cubicBezTo>
                    <a:pt x="1" y="641"/>
                    <a:pt x="317" y="1370"/>
                    <a:pt x="924" y="1370"/>
                  </a:cubicBezTo>
                  <a:cubicBezTo>
                    <a:pt x="1288" y="1370"/>
                    <a:pt x="1604" y="1079"/>
                    <a:pt x="1604" y="690"/>
                  </a:cubicBezTo>
                  <a:cubicBezTo>
                    <a:pt x="1604" y="278"/>
                    <a:pt x="1258" y="1"/>
                    <a:pt x="907"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40" name="Google Shape;540;p13"/>
            <p:cNvSpPr/>
            <p:nvPr/>
          </p:nvSpPr>
          <p:spPr>
            <a:xfrm>
              <a:off x="1389928" y="4832385"/>
              <a:ext cx="115344" cy="96790"/>
            </a:xfrm>
            <a:custGeom>
              <a:avLst/>
              <a:gdLst/>
              <a:ahLst/>
              <a:cxnLst/>
              <a:rect l="l" t="t" r="r" b="b"/>
              <a:pathLst>
                <a:path w="1045" h="877" extrusionOk="0">
                  <a:moveTo>
                    <a:pt x="583" y="124"/>
                  </a:moveTo>
                  <a:cubicBezTo>
                    <a:pt x="753" y="124"/>
                    <a:pt x="899" y="269"/>
                    <a:pt x="899" y="439"/>
                  </a:cubicBezTo>
                  <a:cubicBezTo>
                    <a:pt x="899" y="622"/>
                    <a:pt x="741" y="747"/>
                    <a:pt x="587" y="747"/>
                  </a:cubicBezTo>
                  <a:cubicBezTo>
                    <a:pt x="515" y="747"/>
                    <a:pt x="443" y="720"/>
                    <a:pt x="389" y="658"/>
                  </a:cubicBezTo>
                  <a:cubicBezTo>
                    <a:pt x="195" y="464"/>
                    <a:pt x="316" y="124"/>
                    <a:pt x="583" y="124"/>
                  </a:cubicBezTo>
                  <a:close/>
                  <a:moveTo>
                    <a:pt x="584" y="0"/>
                  </a:moveTo>
                  <a:cubicBezTo>
                    <a:pt x="473" y="0"/>
                    <a:pt x="361" y="38"/>
                    <a:pt x="268" y="124"/>
                  </a:cubicBezTo>
                  <a:cubicBezTo>
                    <a:pt x="0" y="415"/>
                    <a:pt x="195" y="877"/>
                    <a:pt x="583" y="877"/>
                  </a:cubicBezTo>
                  <a:cubicBezTo>
                    <a:pt x="826" y="877"/>
                    <a:pt x="1021" y="682"/>
                    <a:pt x="1045" y="439"/>
                  </a:cubicBezTo>
                  <a:cubicBezTo>
                    <a:pt x="1045" y="175"/>
                    <a:pt x="820" y="0"/>
                    <a:pt x="584"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grpSp>
        <p:nvGrpSpPr>
          <p:cNvPr id="541" name="Google Shape;541;p13"/>
          <p:cNvGrpSpPr/>
          <p:nvPr/>
        </p:nvGrpSpPr>
        <p:grpSpPr>
          <a:xfrm>
            <a:off x="11077880" y="5593039"/>
            <a:ext cx="888153" cy="1297929"/>
            <a:chOff x="-1047799" y="3300294"/>
            <a:chExt cx="439014" cy="641607"/>
          </a:xfrm>
        </p:grpSpPr>
        <p:sp>
          <p:nvSpPr>
            <p:cNvPr id="542" name="Google Shape;542;p13"/>
            <p:cNvSpPr/>
            <p:nvPr/>
          </p:nvSpPr>
          <p:spPr>
            <a:xfrm>
              <a:off x="-994003" y="3750695"/>
              <a:ext cx="138774" cy="63785"/>
            </a:xfrm>
            <a:custGeom>
              <a:avLst/>
              <a:gdLst/>
              <a:ahLst/>
              <a:cxnLst/>
              <a:rect l="l" t="t" r="r" b="b"/>
              <a:pathLst>
                <a:path w="1847" h="849" extrusionOk="0">
                  <a:moveTo>
                    <a:pt x="728" y="0"/>
                  </a:moveTo>
                  <a:cubicBezTo>
                    <a:pt x="502" y="0"/>
                    <a:pt x="254" y="68"/>
                    <a:pt x="1" y="252"/>
                  </a:cubicBezTo>
                  <a:cubicBezTo>
                    <a:pt x="1" y="252"/>
                    <a:pt x="350" y="848"/>
                    <a:pt x="1002" y="848"/>
                  </a:cubicBezTo>
                  <a:cubicBezTo>
                    <a:pt x="1243" y="848"/>
                    <a:pt x="1526" y="767"/>
                    <a:pt x="1847" y="544"/>
                  </a:cubicBezTo>
                  <a:cubicBezTo>
                    <a:pt x="1847" y="544"/>
                    <a:pt x="1369" y="0"/>
                    <a:pt x="728" y="0"/>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43" name="Google Shape;543;p13"/>
            <p:cNvSpPr/>
            <p:nvPr/>
          </p:nvSpPr>
          <p:spPr>
            <a:xfrm>
              <a:off x="-950199" y="3777592"/>
              <a:ext cx="98652" cy="17656"/>
            </a:xfrm>
            <a:custGeom>
              <a:avLst/>
              <a:gdLst/>
              <a:ahLst/>
              <a:cxnLst/>
              <a:rect l="l" t="t" r="r" b="b"/>
              <a:pathLst>
                <a:path w="1313" h="235" extrusionOk="0">
                  <a:moveTo>
                    <a:pt x="500" y="0"/>
                  </a:moveTo>
                  <a:cubicBezTo>
                    <a:pt x="349" y="0"/>
                    <a:pt x="197" y="14"/>
                    <a:pt x="49" y="40"/>
                  </a:cubicBezTo>
                  <a:cubicBezTo>
                    <a:pt x="25" y="40"/>
                    <a:pt x="1" y="64"/>
                    <a:pt x="25" y="89"/>
                  </a:cubicBezTo>
                  <a:cubicBezTo>
                    <a:pt x="25" y="113"/>
                    <a:pt x="49" y="113"/>
                    <a:pt x="73" y="113"/>
                  </a:cubicBezTo>
                  <a:cubicBezTo>
                    <a:pt x="191" y="98"/>
                    <a:pt x="311" y="90"/>
                    <a:pt x="431" y="90"/>
                  </a:cubicBezTo>
                  <a:cubicBezTo>
                    <a:pt x="708" y="90"/>
                    <a:pt x="985" y="133"/>
                    <a:pt x="1239" y="234"/>
                  </a:cubicBezTo>
                  <a:lnTo>
                    <a:pt x="1264" y="234"/>
                  </a:lnTo>
                  <a:cubicBezTo>
                    <a:pt x="1288" y="234"/>
                    <a:pt x="1288" y="210"/>
                    <a:pt x="1312" y="210"/>
                  </a:cubicBezTo>
                  <a:cubicBezTo>
                    <a:pt x="1312" y="186"/>
                    <a:pt x="1312" y="162"/>
                    <a:pt x="1288" y="137"/>
                  </a:cubicBezTo>
                  <a:cubicBezTo>
                    <a:pt x="1039" y="44"/>
                    <a:pt x="770" y="0"/>
                    <a:pt x="500"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44" name="Google Shape;544;p13"/>
            <p:cNvSpPr/>
            <p:nvPr/>
          </p:nvSpPr>
          <p:spPr>
            <a:xfrm>
              <a:off x="-949448" y="3639053"/>
              <a:ext cx="114280" cy="249281"/>
            </a:xfrm>
            <a:custGeom>
              <a:avLst/>
              <a:gdLst/>
              <a:ahLst/>
              <a:cxnLst/>
              <a:rect l="l" t="t" r="r" b="b"/>
              <a:pathLst>
                <a:path w="1521" h="3318" extrusionOk="0">
                  <a:moveTo>
                    <a:pt x="69" y="0"/>
                  </a:moveTo>
                  <a:cubicBezTo>
                    <a:pt x="40" y="0"/>
                    <a:pt x="0" y="67"/>
                    <a:pt x="39" y="86"/>
                  </a:cubicBezTo>
                  <a:cubicBezTo>
                    <a:pt x="63" y="86"/>
                    <a:pt x="1327" y="961"/>
                    <a:pt x="1424" y="3269"/>
                  </a:cubicBezTo>
                  <a:cubicBezTo>
                    <a:pt x="1424" y="3293"/>
                    <a:pt x="1448" y="3317"/>
                    <a:pt x="1472" y="3317"/>
                  </a:cubicBezTo>
                  <a:cubicBezTo>
                    <a:pt x="1497" y="3293"/>
                    <a:pt x="1521" y="3293"/>
                    <a:pt x="1521" y="3269"/>
                  </a:cubicBezTo>
                  <a:cubicBezTo>
                    <a:pt x="1424" y="912"/>
                    <a:pt x="88" y="14"/>
                    <a:pt x="88" y="14"/>
                  </a:cubicBezTo>
                  <a:cubicBezTo>
                    <a:pt x="83" y="4"/>
                    <a:pt x="76" y="0"/>
                    <a:pt x="69"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45" name="Google Shape;545;p13"/>
            <p:cNvSpPr/>
            <p:nvPr/>
          </p:nvSpPr>
          <p:spPr>
            <a:xfrm>
              <a:off x="-1047799" y="3504796"/>
              <a:ext cx="229087" cy="179936"/>
            </a:xfrm>
            <a:custGeom>
              <a:avLst/>
              <a:gdLst/>
              <a:ahLst/>
              <a:cxnLst/>
              <a:rect l="l" t="t" r="r" b="b"/>
              <a:pathLst>
                <a:path w="3049" h="2395" extrusionOk="0">
                  <a:moveTo>
                    <a:pt x="2055" y="1"/>
                  </a:moveTo>
                  <a:cubicBezTo>
                    <a:pt x="1883" y="1"/>
                    <a:pt x="1883" y="562"/>
                    <a:pt x="1883" y="562"/>
                  </a:cubicBezTo>
                  <a:cubicBezTo>
                    <a:pt x="1761" y="416"/>
                    <a:pt x="1615" y="294"/>
                    <a:pt x="1445" y="197"/>
                  </a:cubicBezTo>
                  <a:cubicBezTo>
                    <a:pt x="1434" y="193"/>
                    <a:pt x="1423" y="192"/>
                    <a:pt x="1413" y="192"/>
                  </a:cubicBezTo>
                  <a:cubicBezTo>
                    <a:pt x="1234" y="192"/>
                    <a:pt x="1300" y="780"/>
                    <a:pt x="1300" y="780"/>
                  </a:cubicBezTo>
                  <a:cubicBezTo>
                    <a:pt x="1154" y="635"/>
                    <a:pt x="984" y="537"/>
                    <a:pt x="814" y="416"/>
                  </a:cubicBezTo>
                  <a:cubicBezTo>
                    <a:pt x="785" y="400"/>
                    <a:pt x="760" y="393"/>
                    <a:pt x="740" y="393"/>
                  </a:cubicBezTo>
                  <a:cubicBezTo>
                    <a:pt x="532" y="393"/>
                    <a:pt x="692" y="1096"/>
                    <a:pt x="692" y="1096"/>
                  </a:cubicBezTo>
                  <a:cubicBezTo>
                    <a:pt x="692" y="1096"/>
                    <a:pt x="357" y="857"/>
                    <a:pt x="178" y="857"/>
                  </a:cubicBezTo>
                  <a:cubicBezTo>
                    <a:pt x="136" y="857"/>
                    <a:pt x="103" y="870"/>
                    <a:pt x="85" y="902"/>
                  </a:cubicBezTo>
                  <a:cubicBezTo>
                    <a:pt x="1" y="1049"/>
                    <a:pt x="662" y="2395"/>
                    <a:pt x="1533" y="2395"/>
                  </a:cubicBezTo>
                  <a:cubicBezTo>
                    <a:pt x="1669" y="2395"/>
                    <a:pt x="1811" y="2362"/>
                    <a:pt x="1955" y="2286"/>
                  </a:cubicBezTo>
                  <a:cubicBezTo>
                    <a:pt x="3049" y="1728"/>
                    <a:pt x="2684" y="926"/>
                    <a:pt x="2684" y="926"/>
                  </a:cubicBezTo>
                  <a:cubicBezTo>
                    <a:pt x="2684" y="926"/>
                    <a:pt x="2368" y="197"/>
                    <a:pt x="2125" y="27"/>
                  </a:cubicBezTo>
                  <a:cubicBezTo>
                    <a:pt x="2099" y="9"/>
                    <a:pt x="2076" y="1"/>
                    <a:pt x="2055"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46" name="Google Shape;546;p13"/>
            <p:cNvSpPr/>
            <p:nvPr/>
          </p:nvSpPr>
          <p:spPr>
            <a:xfrm>
              <a:off x="-1006775" y="3550625"/>
              <a:ext cx="157032" cy="111418"/>
            </a:xfrm>
            <a:custGeom>
              <a:avLst/>
              <a:gdLst/>
              <a:ahLst/>
              <a:cxnLst/>
              <a:rect l="l" t="t" r="r" b="b"/>
              <a:pathLst>
                <a:path w="2090" h="1483" extrusionOk="0">
                  <a:moveTo>
                    <a:pt x="1652" y="292"/>
                  </a:moveTo>
                  <a:cubicBezTo>
                    <a:pt x="1677" y="292"/>
                    <a:pt x="1701" y="316"/>
                    <a:pt x="1725" y="340"/>
                  </a:cubicBezTo>
                  <a:cubicBezTo>
                    <a:pt x="1749" y="365"/>
                    <a:pt x="1749" y="389"/>
                    <a:pt x="1774" y="413"/>
                  </a:cubicBezTo>
                  <a:lnTo>
                    <a:pt x="1725" y="389"/>
                  </a:lnTo>
                  <a:cubicBezTo>
                    <a:pt x="1701" y="365"/>
                    <a:pt x="1677" y="316"/>
                    <a:pt x="1652" y="292"/>
                  </a:cubicBezTo>
                  <a:close/>
                  <a:moveTo>
                    <a:pt x="802" y="656"/>
                  </a:moveTo>
                  <a:lnTo>
                    <a:pt x="802" y="656"/>
                  </a:lnTo>
                  <a:cubicBezTo>
                    <a:pt x="826" y="680"/>
                    <a:pt x="851" y="729"/>
                    <a:pt x="875" y="778"/>
                  </a:cubicBezTo>
                  <a:cubicBezTo>
                    <a:pt x="851" y="729"/>
                    <a:pt x="826" y="705"/>
                    <a:pt x="802" y="656"/>
                  </a:cubicBezTo>
                  <a:close/>
                  <a:moveTo>
                    <a:pt x="535" y="923"/>
                  </a:moveTo>
                  <a:lnTo>
                    <a:pt x="535" y="923"/>
                  </a:lnTo>
                  <a:cubicBezTo>
                    <a:pt x="583" y="948"/>
                    <a:pt x="608" y="996"/>
                    <a:pt x="608" y="1045"/>
                  </a:cubicBezTo>
                  <a:cubicBezTo>
                    <a:pt x="583" y="996"/>
                    <a:pt x="559" y="972"/>
                    <a:pt x="535" y="923"/>
                  </a:cubicBezTo>
                  <a:close/>
                  <a:moveTo>
                    <a:pt x="1944" y="0"/>
                  </a:moveTo>
                  <a:cubicBezTo>
                    <a:pt x="1920" y="25"/>
                    <a:pt x="1920" y="49"/>
                    <a:pt x="1920" y="73"/>
                  </a:cubicBezTo>
                  <a:cubicBezTo>
                    <a:pt x="1944" y="146"/>
                    <a:pt x="2017" y="292"/>
                    <a:pt x="1968" y="365"/>
                  </a:cubicBezTo>
                  <a:cubicBezTo>
                    <a:pt x="1968" y="389"/>
                    <a:pt x="1944" y="413"/>
                    <a:pt x="1920" y="413"/>
                  </a:cubicBezTo>
                  <a:lnTo>
                    <a:pt x="1847" y="413"/>
                  </a:lnTo>
                  <a:cubicBezTo>
                    <a:pt x="1847" y="365"/>
                    <a:pt x="1822" y="316"/>
                    <a:pt x="1798" y="267"/>
                  </a:cubicBezTo>
                  <a:cubicBezTo>
                    <a:pt x="1774" y="195"/>
                    <a:pt x="1701" y="170"/>
                    <a:pt x="1628" y="146"/>
                  </a:cubicBezTo>
                  <a:cubicBezTo>
                    <a:pt x="1604" y="146"/>
                    <a:pt x="1579" y="170"/>
                    <a:pt x="1555" y="195"/>
                  </a:cubicBezTo>
                  <a:cubicBezTo>
                    <a:pt x="1531" y="243"/>
                    <a:pt x="1555" y="316"/>
                    <a:pt x="1604" y="365"/>
                  </a:cubicBezTo>
                  <a:cubicBezTo>
                    <a:pt x="1652" y="413"/>
                    <a:pt x="1701" y="462"/>
                    <a:pt x="1749" y="486"/>
                  </a:cubicBezTo>
                  <a:lnTo>
                    <a:pt x="1749" y="510"/>
                  </a:lnTo>
                  <a:cubicBezTo>
                    <a:pt x="1749" y="559"/>
                    <a:pt x="1701" y="559"/>
                    <a:pt x="1628" y="559"/>
                  </a:cubicBezTo>
                  <a:cubicBezTo>
                    <a:pt x="1555" y="559"/>
                    <a:pt x="1482" y="535"/>
                    <a:pt x="1409" y="510"/>
                  </a:cubicBezTo>
                  <a:cubicBezTo>
                    <a:pt x="1385" y="437"/>
                    <a:pt x="1337" y="389"/>
                    <a:pt x="1288" y="365"/>
                  </a:cubicBezTo>
                  <a:cubicBezTo>
                    <a:pt x="1256" y="365"/>
                    <a:pt x="1234" y="354"/>
                    <a:pt x="1209" y="354"/>
                  </a:cubicBezTo>
                  <a:cubicBezTo>
                    <a:pt x="1196" y="354"/>
                    <a:pt x="1183" y="357"/>
                    <a:pt x="1166" y="365"/>
                  </a:cubicBezTo>
                  <a:cubicBezTo>
                    <a:pt x="1166" y="389"/>
                    <a:pt x="1142" y="413"/>
                    <a:pt x="1166" y="437"/>
                  </a:cubicBezTo>
                  <a:cubicBezTo>
                    <a:pt x="1215" y="486"/>
                    <a:pt x="1264" y="559"/>
                    <a:pt x="1337" y="583"/>
                  </a:cubicBezTo>
                  <a:cubicBezTo>
                    <a:pt x="1385" y="656"/>
                    <a:pt x="1385" y="753"/>
                    <a:pt x="1361" y="850"/>
                  </a:cubicBezTo>
                  <a:cubicBezTo>
                    <a:pt x="1343" y="905"/>
                    <a:pt x="1311" y="932"/>
                    <a:pt x="1255" y="932"/>
                  </a:cubicBezTo>
                  <a:cubicBezTo>
                    <a:pt x="1236" y="932"/>
                    <a:pt x="1215" y="929"/>
                    <a:pt x="1191" y="923"/>
                  </a:cubicBezTo>
                  <a:cubicBezTo>
                    <a:pt x="1142" y="923"/>
                    <a:pt x="1069" y="899"/>
                    <a:pt x="1021" y="850"/>
                  </a:cubicBezTo>
                  <a:cubicBezTo>
                    <a:pt x="996" y="729"/>
                    <a:pt x="924" y="608"/>
                    <a:pt x="826" y="535"/>
                  </a:cubicBezTo>
                  <a:lnTo>
                    <a:pt x="729" y="535"/>
                  </a:lnTo>
                  <a:cubicBezTo>
                    <a:pt x="705" y="559"/>
                    <a:pt x="705" y="583"/>
                    <a:pt x="705" y="632"/>
                  </a:cubicBezTo>
                  <a:cubicBezTo>
                    <a:pt x="754" y="753"/>
                    <a:pt x="826" y="850"/>
                    <a:pt x="924" y="923"/>
                  </a:cubicBezTo>
                  <a:cubicBezTo>
                    <a:pt x="948" y="972"/>
                    <a:pt x="948" y="1021"/>
                    <a:pt x="924" y="1093"/>
                  </a:cubicBezTo>
                  <a:cubicBezTo>
                    <a:pt x="924" y="1129"/>
                    <a:pt x="898" y="1151"/>
                    <a:pt x="874" y="1151"/>
                  </a:cubicBezTo>
                  <a:cubicBezTo>
                    <a:pt x="865" y="1151"/>
                    <a:pt x="857" y="1148"/>
                    <a:pt x="851" y="1142"/>
                  </a:cubicBezTo>
                  <a:cubicBezTo>
                    <a:pt x="802" y="1142"/>
                    <a:pt x="754" y="1118"/>
                    <a:pt x="729" y="1093"/>
                  </a:cubicBezTo>
                  <a:cubicBezTo>
                    <a:pt x="729" y="972"/>
                    <a:pt x="656" y="875"/>
                    <a:pt x="559" y="826"/>
                  </a:cubicBezTo>
                  <a:cubicBezTo>
                    <a:pt x="547" y="814"/>
                    <a:pt x="529" y="808"/>
                    <a:pt x="508" y="808"/>
                  </a:cubicBezTo>
                  <a:cubicBezTo>
                    <a:pt x="486" y="808"/>
                    <a:pt x="462" y="814"/>
                    <a:pt x="438" y="826"/>
                  </a:cubicBezTo>
                  <a:cubicBezTo>
                    <a:pt x="438" y="826"/>
                    <a:pt x="413" y="875"/>
                    <a:pt x="438" y="899"/>
                  </a:cubicBezTo>
                  <a:cubicBezTo>
                    <a:pt x="462" y="996"/>
                    <a:pt x="535" y="1093"/>
                    <a:pt x="632" y="1166"/>
                  </a:cubicBezTo>
                  <a:cubicBezTo>
                    <a:pt x="608" y="1239"/>
                    <a:pt x="559" y="1312"/>
                    <a:pt x="486" y="1336"/>
                  </a:cubicBezTo>
                  <a:cubicBezTo>
                    <a:pt x="455" y="1356"/>
                    <a:pt x="424" y="1364"/>
                    <a:pt x="393" y="1364"/>
                  </a:cubicBezTo>
                  <a:cubicBezTo>
                    <a:pt x="234" y="1364"/>
                    <a:pt x="98" y="1142"/>
                    <a:pt x="98" y="1142"/>
                  </a:cubicBezTo>
                  <a:cubicBezTo>
                    <a:pt x="85" y="1130"/>
                    <a:pt x="73" y="1124"/>
                    <a:pt x="64" y="1124"/>
                  </a:cubicBezTo>
                  <a:cubicBezTo>
                    <a:pt x="55" y="1124"/>
                    <a:pt x="49" y="1130"/>
                    <a:pt x="49" y="1142"/>
                  </a:cubicBezTo>
                  <a:cubicBezTo>
                    <a:pt x="25" y="1166"/>
                    <a:pt x="0" y="1191"/>
                    <a:pt x="25" y="1215"/>
                  </a:cubicBezTo>
                  <a:cubicBezTo>
                    <a:pt x="25" y="1215"/>
                    <a:pt x="195" y="1482"/>
                    <a:pt x="389" y="1482"/>
                  </a:cubicBezTo>
                  <a:cubicBezTo>
                    <a:pt x="438" y="1458"/>
                    <a:pt x="486" y="1433"/>
                    <a:pt x="535" y="1385"/>
                  </a:cubicBezTo>
                  <a:cubicBezTo>
                    <a:pt x="608" y="1336"/>
                    <a:pt x="681" y="1263"/>
                    <a:pt x="705" y="1166"/>
                  </a:cubicBezTo>
                  <a:cubicBezTo>
                    <a:pt x="754" y="1191"/>
                    <a:pt x="778" y="1191"/>
                    <a:pt x="826" y="1215"/>
                  </a:cubicBezTo>
                  <a:cubicBezTo>
                    <a:pt x="839" y="1219"/>
                    <a:pt x="852" y="1221"/>
                    <a:pt x="866" y="1221"/>
                  </a:cubicBezTo>
                  <a:cubicBezTo>
                    <a:pt x="930" y="1221"/>
                    <a:pt x="1001" y="1174"/>
                    <a:pt x="1021" y="1093"/>
                  </a:cubicBezTo>
                  <a:cubicBezTo>
                    <a:pt x="1021" y="1045"/>
                    <a:pt x="1021" y="996"/>
                    <a:pt x="1021" y="948"/>
                  </a:cubicBezTo>
                  <a:cubicBezTo>
                    <a:pt x="1069" y="972"/>
                    <a:pt x="1118" y="996"/>
                    <a:pt x="1166" y="996"/>
                  </a:cubicBezTo>
                  <a:cubicBezTo>
                    <a:pt x="1192" y="1007"/>
                    <a:pt x="1218" y="1011"/>
                    <a:pt x="1243" y="1011"/>
                  </a:cubicBezTo>
                  <a:cubicBezTo>
                    <a:pt x="1335" y="1011"/>
                    <a:pt x="1415" y="946"/>
                    <a:pt x="1434" y="850"/>
                  </a:cubicBezTo>
                  <a:cubicBezTo>
                    <a:pt x="1458" y="778"/>
                    <a:pt x="1458" y="680"/>
                    <a:pt x="1434" y="608"/>
                  </a:cubicBezTo>
                  <a:cubicBezTo>
                    <a:pt x="1507" y="608"/>
                    <a:pt x="1555" y="632"/>
                    <a:pt x="1628" y="632"/>
                  </a:cubicBezTo>
                  <a:cubicBezTo>
                    <a:pt x="1701" y="632"/>
                    <a:pt x="1798" y="608"/>
                    <a:pt x="1822" y="535"/>
                  </a:cubicBezTo>
                  <a:cubicBezTo>
                    <a:pt x="1847" y="510"/>
                    <a:pt x="1847" y="510"/>
                    <a:pt x="1847" y="486"/>
                  </a:cubicBezTo>
                  <a:cubicBezTo>
                    <a:pt x="1859" y="498"/>
                    <a:pt x="1877" y="504"/>
                    <a:pt x="1895" y="504"/>
                  </a:cubicBezTo>
                  <a:cubicBezTo>
                    <a:pt x="1913" y="504"/>
                    <a:pt x="1932" y="498"/>
                    <a:pt x="1944" y="486"/>
                  </a:cubicBezTo>
                  <a:cubicBezTo>
                    <a:pt x="1992" y="486"/>
                    <a:pt x="2041" y="462"/>
                    <a:pt x="2065" y="413"/>
                  </a:cubicBezTo>
                  <a:cubicBezTo>
                    <a:pt x="2090" y="267"/>
                    <a:pt x="2065" y="146"/>
                    <a:pt x="2017" y="25"/>
                  </a:cubicBezTo>
                  <a:cubicBezTo>
                    <a:pt x="1992" y="0"/>
                    <a:pt x="1968" y="0"/>
                    <a:pt x="1944"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47" name="Google Shape;547;p13"/>
            <p:cNvSpPr/>
            <p:nvPr/>
          </p:nvSpPr>
          <p:spPr>
            <a:xfrm>
              <a:off x="-868753" y="3630488"/>
              <a:ext cx="108420" cy="91959"/>
            </a:xfrm>
            <a:custGeom>
              <a:avLst/>
              <a:gdLst/>
              <a:ahLst/>
              <a:cxnLst/>
              <a:rect l="l" t="t" r="r" b="b"/>
              <a:pathLst>
                <a:path w="1443" h="1224" extrusionOk="0">
                  <a:moveTo>
                    <a:pt x="158" y="1"/>
                  </a:moveTo>
                  <a:cubicBezTo>
                    <a:pt x="118" y="1"/>
                    <a:pt x="76" y="3"/>
                    <a:pt x="34" y="6"/>
                  </a:cubicBezTo>
                  <a:cubicBezTo>
                    <a:pt x="34" y="6"/>
                    <a:pt x="34" y="6"/>
                    <a:pt x="34" y="6"/>
                  </a:cubicBezTo>
                  <a:lnTo>
                    <a:pt x="34" y="6"/>
                  </a:lnTo>
                  <a:cubicBezTo>
                    <a:pt x="33" y="6"/>
                    <a:pt x="1" y="1224"/>
                    <a:pt x="1328" y="1224"/>
                  </a:cubicBezTo>
                  <a:cubicBezTo>
                    <a:pt x="1365" y="1224"/>
                    <a:pt x="1404" y="1223"/>
                    <a:pt x="1443" y="1221"/>
                  </a:cubicBezTo>
                  <a:cubicBezTo>
                    <a:pt x="1443" y="1221"/>
                    <a:pt x="1240" y="1"/>
                    <a:pt x="158" y="1"/>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48" name="Google Shape;548;p13"/>
            <p:cNvSpPr/>
            <p:nvPr/>
          </p:nvSpPr>
          <p:spPr>
            <a:xfrm>
              <a:off x="-837046" y="3663019"/>
              <a:ext cx="80394" cy="62884"/>
            </a:xfrm>
            <a:custGeom>
              <a:avLst/>
              <a:gdLst/>
              <a:ahLst/>
              <a:cxnLst/>
              <a:rect l="l" t="t" r="r" b="b"/>
              <a:pathLst>
                <a:path w="1070" h="837" extrusionOk="0">
                  <a:moveTo>
                    <a:pt x="53" y="0"/>
                  </a:moveTo>
                  <a:cubicBezTo>
                    <a:pt x="37" y="0"/>
                    <a:pt x="25" y="17"/>
                    <a:pt x="25" y="35"/>
                  </a:cubicBezTo>
                  <a:cubicBezTo>
                    <a:pt x="1" y="59"/>
                    <a:pt x="25" y="83"/>
                    <a:pt x="49" y="83"/>
                  </a:cubicBezTo>
                  <a:cubicBezTo>
                    <a:pt x="414" y="253"/>
                    <a:pt x="729" y="496"/>
                    <a:pt x="997" y="812"/>
                  </a:cubicBezTo>
                  <a:cubicBezTo>
                    <a:pt x="997" y="812"/>
                    <a:pt x="1021" y="836"/>
                    <a:pt x="1021" y="836"/>
                  </a:cubicBezTo>
                  <a:lnTo>
                    <a:pt x="1045" y="812"/>
                  </a:lnTo>
                  <a:cubicBezTo>
                    <a:pt x="1069" y="812"/>
                    <a:pt x="1069" y="788"/>
                    <a:pt x="1069" y="763"/>
                  </a:cubicBezTo>
                  <a:cubicBezTo>
                    <a:pt x="802" y="423"/>
                    <a:pt x="462" y="156"/>
                    <a:pt x="74" y="10"/>
                  </a:cubicBezTo>
                  <a:cubicBezTo>
                    <a:pt x="66" y="3"/>
                    <a:pt x="59" y="0"/>
                    <a:pt x="53"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49" name="Google Shape;549;p13"/>
            <p:cNvSpPr/>
            <p:nvPr/>
          </p:nvSpPr>
          <p:spPr>
            <a:xfrm>
              <a:off x="-764015" y="3539732"/>
              <a:ext cx="129683" cy="73101"/>
            </a:xfrm>
            <a:custGeom>
              <a:avLst/>
              <a:gdLst/>
              <a:ahLst/>
              <a:cxnLst/>
              <a:rect l="l" t="t" r="r" b="b"/>
              <a:pathLst>
                <a:path w="1726" h="973" extrusionOk="0">
                  <a:moveTo>
                    <a:pt x="1242" y="0"/>
                  </a:moveTo>
                  <a:cubicBezTo>
                    <a:pt x="434" y="0"/>
                    <a:pt x="0" y="850"/>
                    <a:pt x="0" y="850"/>
                  </a:cubicBezTo>
                  <a:cubicBezTo>
                    <a:pt x="232" y="937"/>
                    <a:pt x="435" y="973"/>
                    <a:pt x="612" y="973"/>
                  </a:cubicBezTo>
                  <a:cubicBezTo>
                    <a:pt x="1474" y="973"/>
                    <a:pt x="1725" y="117"/>
                    <a:pt x="1725" y="97"/>
                  </a:cubicBezTo>
                  <a:cubicBezTo>
                    <a:pt x="1552" y="29"/>
                    <a:pt x="1391" y="0"/>
                    <a:pt x="1242" y="0"/>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50" name="Google Shape;550;p13"/>
            <p:cNvSpPr/>
            <p:nvPr/>
          </p:nvSpPr>
          <p:spPr>
            <a:xfrm>
              <a:off x="-769500" y="3568882"/>
              <a:ext cx="94971" cy="38391"/>
            </a:xfrm>
            <a:custGeom>
              <a:avLst/>
              <a:gdLst/>
              <a:ahLst/>
              <a:cxnLst/>
              <a:rect l="l" t="t" r="r" b="b"/>
              <a:pathLst>
                <a:path w="1264" h="511" extrusionOk="0">
                  <a:moveTo>
                    <a:pt x="1191" y="0"/>
                  </a:moveTo>
                  <a:cubicBezTo>
                    <a:pt x="778" y="49"/>
                    <a:pt x="389" y="194"/>
                    <a:pt x="25" y="413"/>
                  </a:cubicBezTo>
                  <a:cubicBezTo>
                    <a:pt x="0" y="462"/>
                    <a:pt x="25" y="510"/>
                    <a:pt x="73" y="510"/>
                  </a:cubicBezTo>
                  <a:cubicBezTo>
                    <a:pt x="73" y="510"/>
                    <a:pt x="98" y="510"/>
                    <a:pt x="98" y="486"/>
                  </a:cubicBezTo>
                  <a:cubicBezTo>
                    <a:pt x="438" y="267"/>
                    <a:pt x="802" y="146"/>
                    <a:pt x="1215" y="97"/>
                  </a:cubicBezTo>
                  <a:cubicBezTo>
                    <a:pt x="1239" y="97"/>
                    <a:pt x="1264" y="73"/>
                    <a:pt x="1264" y="49"/>
                  </a:cubicBezTo>
                  <a:cubicBezTo>
                    <a:pt x="1239" y="24"/>
                    <a:pt x="1215" y="0"/>
                    <a:pt x="1191"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51" name="Google Shape;551;p13"/>
            <p:cNvSpPr/>
            <p:nvPr/>
          </p:nvSpPr>
          <p:spPr>
            <a:xfrm>
              <a:off x="-800981" y="3409081"/>
              <a:ext cx="60784" cy="462801"/>
            </a:xfrm>
            <a:custGeom>
              <a:avLst/>
              <a:gdLst/>
              <a:ahLst/>
              <a:cxnLst/>
              <a:rect l="l" t="t" r="r" b="b"/>
              <a:pathLst>
                <a:path w="809" h="6160" extrusionOk="0">
                  <a:moveTo>
                    <a:pt x="69" y="1"/>
                  </a:moveTo>
                  <a:cubicBezTo>
                    <a:pt x="37" y="1"/>
                    <a:pt x="0" y="32"/>
                    <a:pt x="31" y="62"/>
                  </a:cubicBezTo>
                  <a:cubicBezTo>
                    <a:pt x="711" y="1860"/>
                    <a:pt x="541" y="6063"/>
                    <a:pt x="541" y="6111"/>
                  </a:cubicBezTo>
                  <a:cubicBezTo>
                    <a:pt x="541" y="6135"/>
                    <a:pt x="565" y="6135"/>
                    <a:pt x="589" y="6160"/>
                  </a:cubicBezTo>
                  <a:cubicBezTo>
                    <a:pt x="614" y="6135"/>
                    <a:pt x="638" y="6135"/>
                    <a:pt x="638" y="6111"/>
                  </a:cubicBezTo>
                  <a:cubicBezTo>
                    <a:pt x="638" y="6063"/>
                    <a:pt x="808" y="1836"/>
                    <a:pt x="104" y="38"/>
                  </a:cubicBezTo>
                  <a:cubicBezTo>
                    <a:pt x="104" y="11"/>
                    <a:pt x="87" y="1"/>
                    <a:pt x="69"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52" name="Google Shape;552;p13"/>
            <p:cNvSpPr/>
            <p:nvPr/>
          </p:nvSpPr>
          <p:spPr>
            <a:xfrm>
              <a:off x="-905869" y="3300294"/>
              <a:ext cx="198507" cy="165361"/>
            </a:xfrm>
            <a:custGeom>
              <a:avLst/>
              <a:gdLst/>
              <a:ahLst/>
              <a:cxnLst/>
              <a:rect l="l" t="t" r="r" b="b"/>
              <a:pathLst>
                <a:path w="2642" h="2201" extrusionOk="0">
                  <a:moveTo>
                    <a:pt x="898" y="1"/>
                  </a:moveTo>
                  <a:cubicBezTo>
                    <a:pt x="722" y="1"/>
                    <a:pt x="649" y="636"/>
                    <a:pt x="649" y="636"/>
                  </a:cubicBezTo>
                  <a:cubicBezTo>
                    <a:pt x="649" y="636"/>
                    <a:pt x="381" y="252"/>
                    <a:pt x="219" y="252"/>
                  </a:cubicBezTo>
                  <a:cubicBezTo>
                    <a:pt x="198" y="252"/>
                    <a:pt x="180" y="258"/>
                    <a:pt x="164" y="271"/>
                  </a:cubicBezTo>
                  <a:cubicBezTo>
                    <a:pt x="0" y="365"/>
                    <a:pt x="217" y="2201"/>
                    <a:pt x="1307" y="2201"/>
                  </a:cubicBezTo>
                  <a:cubicBezTo>
                    <a:pt x="1353" y="2201"/>
                    <a:pt x="1401" y="2197"/>
                    <a:pt x="1451" y="2190"/>
                  </a:cubicBezTo>
                  <a:cubicBezTo>
                    <a:pt x="2641" y="2045"/>
                    <a:pt x="2569" y="1170"/>
                    <a:pt x="2569" y="1170"/>
                  </a:cubicBezTo>
                  <a:cubicBezTo>
                    <a:pt x="2569" y="1170"/>
                    <a:pt x="2544" y="369"/>
                    <a:pt x="2374" y="126"/>
                  </a:cubicBezTo>
                  <a:cubicBezTo>
                    <a:pt x="2348" y="89"/>
                    <a:pt x="2321" y="73"/>
                    <a:pt x="2293" y="73"/>
                  </a:cubicBezTo>
                  <a:cubicBezTo>
                    <a:pt x="2136" y="73"/>
                    <a:pt x="1961" y="563"/>
                    <a:pt x="1961" y="563"/>
                  </a:cubicBezTo>
                  <a:cubicBezTo>
                    <a:pt x="1888" y="369"/>
                    <a:pt x="1791" y="199"/>
                    <a:pt x="1670" y="53"/>
                  </a:cubicBezTo>
                  <a:cubicBezTo>
                    <a:pt x="1650" y="38"/>
                    <a:pt x="1631" y="32"/>
                    <a:pt x="1612" y="32"/>
                  </a:cubicBezTo>
                  <a:cubicBezTo>
                    <a:pt x="1443" y="32"/>
                    <a:pt x="1305" y="563"/>
                    <a:pt x="1305" y="563"/>
                  </a:cubicBezTo>
                  <a:cubicBezTo>
                    <a:pt x="1232" y="369"/>
                    <a:pt x="1111" y="199"/>
                    <a:pt x="990" y="53"/>
                  </a:cubicBezTo>
                  <a:cubicBezTo>
                    <a:pt x="957" y="16"/>
                    <a:pt x="926" y="1"/>
                    <a:pt x="898" y="1"/>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53" name="Google Shape;553;p13"/>
            <p:cNvSpPr/>
            <p:nvPr/>
          </p:nvSpPr>
          <p:spPr>
            <a:xfrm>
              <a:off x="-884456" y="3364454"/>
              <a:ext cx="171608" cy="62133"/>
            </a:xfrm>
            <a:custGeom>
              <a:avLst/>
              <a:gdLst/>
              <a:ahLst/>
              <a:cxnLst/>
              <a:rect l="l" t="t" r="r" b="b"/>
              <a:pathLst>
                <a:path w="2284" h="827" extrusionOk="0">
                  <a:moveTo>
                    <a:pt x="1846" y="122"/>
                  </a:moveTo>
                  <a:lnTo>
                    <a:pt x="1846" y="122"/>
                  </a:lnTo>
                  <a:cubicBezTo>
                    <a:pt x="1871" y="146"/>
                    <a:pt x="1895" y="146"/>
                    <a:pt x="1919" y="195"/>
                  </a:cubicBezTo>
                  <a:cubicBezTo>
                    <a:pt x="1919" y="219"/>
                    <a:pt x="1919" y="243"/>
                    <a:pt x="1919" y="268"/>
                  </a:cubicBezTo>
                  <a:cubicBezTo>
                    <a:pt x="1895" y="268"/>
                    <a:pt x="1895" y="243"/>
                    <a:pt x="1895" y="243"/>
                  </a:cubicBezTo>
                  <a:cubicBezTo>
                    <a:pt x="1871" y="195"/>
                    <a:pt x="1846" y="146"/>
                    <a:pt x="1846" y="122"/>
                  </a:cubicBezTo>
                  <a:close/>
                  <a:moveTo>
                    <a:pt x="923" y="170"/>
                  </a:moveTo>
                  <a:lnTo>
                    <a:pt x="923" y="170"/>
                  </a:lnTo>
                  <a:cubicBezTo>
                    <a:pt x="947" y="219"/>
                    <a:pt x="947" y="268"/>
                    <a:pt x="972" y="292"/>
                  </a:cubicBezTo>
                  <a:cubicBezTo>
                    <a:pt x="947" y="268"/>
                    <a:pt x="923" y="219"/>
                    <a:pt x="923" y="170"/>
                  </a:cubicBezTo>
                  <a:close/>
                  <a:moveTo>
                    <a:pt x="583" y="341"/>
                  </a:moveTo>
                  <a:lnTo>
                    <a:pt x="583" y="341"/>
                  </a:lnTo>
                  <a:cubicBezTo>
                    <a:pt x="607" y="365"/>
                    <a:pt x="632" y="413"/>
                    <a:pt x="632" y="486"/>
                  </a:cubicBezTo>
                  <a:cubicBezTo>
                    <a:pt x="607" y="438"/>
                    <a:pt x="583" y="389"/>
                    <a:pt x="583" y="341"/>
                  </a:cubicBezTo>
                  <a:close/>
                  <a:moveTo>
                    <a:pt x="2211" y="0"/>
                  </a:moveTo>
                  <a:cubicBezTo>
                    <a:pt x="2186" y="0"/>
                    <a:pt x="2162" y="25"/>
                    <a:pt x="2186" y="49"/>
                  </a:cubicBezTo>
                  <a:cubicBezTo>
                    <a:pt x="2186" y="122"/>
                    <a:pt x="2186" y="292"/>
                    <a:pt x="2138" y="341"/>
                  </a:cubicBezTo>
                  <a:cubicBezTo>
                    <a:pt x="2113" y="365"/>
                    <a:pt x="2089" y="365"/>
                    <a:pt x="2065" y="365"/>
                  </a:cubicBezTo>
                  <a:cubicBezTo>
                    <a:pt x="2041" y="365"/>
                    <a:pt x="2016" y="365"/>
                    <a:pt x="1992" y="341"/>
                  </a:cubicBezTo>
                  <a:cubicBezTo>
                    <a:pt x="2016" y="292"/>
                    <a:pt x="2016" y="243"/>
                    <a:pt x="1992" y="195"/>
                  </a:cubicBezTo>
                  <a:cubicBezTo>
                    <a:pt x="1992" y="122"/>
                    <a:pt x="1943" y="49"/>
                    <a:pt x="1895" y="25"/>
                  </a:cubicBezTo>
                  <a:cubicBezTo>
                    <a:pt x="1846" y="25"/>
                    <a:pt x="1822" y="25"/>
                    <a:pt x="1798" y="49"/>
                  </a:cubicBezTo>
                  <a:cubicBezTo>
                    <a:pt x="1749" y="98"/>
                    <a:pt x="1749" y="170"/>
                    <a:pt x="1798" y="219"/>
                  </a:cubicBezTo>
                  <a:cubicBezTo>
                    <a:pt x="1822" y="292"/>
                    <a:pt x="1846" y="341"/>
                    <a:pt x="1895" y="365"/>
                  </a:cubicBezTo>
                  <a:lnTo>
                    <a:pt x="1871" y="389"/>
                  </a:lnTo>
                  <a:cubicBezTo>
                    <a:pt x="1858" y="401"/>
                    <a:pt x="1834" y="407"/>
                    <a:pt x="1810" y="407"/>
                  </a:cubicBezTo>
                  <a:cubicBezTo>
                    <a:pt x="1786" y="407"/>
                    <a:pt x="1761" y="401"/>
                    <a:pt x="1749" y="389"/>
                  </a:cubicBezTo>
                  <a:cubicBezTo>
                    <a:pt x="1676" y="365"/>
                    <a:pt x="1603" y="316"/>
                    <a:pt x="1555" y="268"/>
                  </a:cubicBezTo>
                  <a:cubicBezTo>
                    <a:pt x="1555" y="195"/>
                    <a:pt x="1530" y="146"/>
                    <a:pt x="1482" y="98"/>
                  </a:cubicBezTo>
                  <a:cubicBezTo>
                    <a:pt x="1458" y="49"/>
                    <a:pt x="1409" y="49"/>
                    <a:pt x="1385" y="49"/>
                  </a:cubicBezTo>
                  <a:cubicBezTo>
                    <a:pt x="1360" y="73"/>
                    <a:pt x="1336" y="98"/>
                    <a:pt x="1336" y="122"/>
                  </a:cubicBezTo>
                  <a:cubicBezTo>
                    <a:pt x="1360" y="195"/>
                    <a:pt x="1409" y="268"/>
                    <a:pt x="1458" y="316"/>
                  </a:cubicBezTo>
                  <a:cubicBezTo>
                    <a:pt x="1458" y="413"/>
                    <a:pt x="1433" y="511"/>
                    <a:pt x="1385" y="583"/>
                  </a:cubicBezTo>
                  <a:cubicBezTo>
                    <a:pt x="1360" y="608"/>
                    <a:pt x="1336" y="620"/>
                    <a:pt x="1309" y="620"/>
                  </a:cubicBezTo>
                  <a:cubicBezTo>
                    <a:pt x="1281" y="620"/>
                    <a:pt x="1251" y="608"/>
                    <a:pt x="1215" y="583"/>
                  </a:cubicBezTo>
                  <a:cubicBezTo>
                    <a:pt x="1142" y="559"/>
                    <a:pt x="1093" y="511"/>
                    <a:pt x="1069" y="462"/>
                  </a:cubicBezTo>
                  <a:cubicBezTo>
                    <a:pt x="1093" y="341"/>
                    <a:pt x="1069" y="195"/>
                    <a:pt x="996" y="98"/>
                  </a:cubicBezTo>
                  <a:cubicBezTo>
                    <a:pt x="979" y="80"/>
                    <a:pt x="950" y="63"/>
                    <a:pt x="925" y="63"/>
                  </a:cubicBezTo>
                  <a:cubicBezTo>
                    <a:pt x="915" y="63"/>
                    <a:pt x="906" y="66"/>
                    <a:pt x="899" y="73"/>
                  </a:cubicBezTo>
                  <a:cubicBezTo>
                    <a:pt x="850" y="73"/>
                    <a:pt x="850" y="98"/>
                    <a:pt x="850" y="146"/>
                  </a:cubicBezTo>
                  <a:cubicBezTo>
                    <a:pt x="850" y="243"/>
                    <a:pt x="875" y="365"/>
                    <a:pt x="947" y="462"/>
                  </a:cubicBezTo>
                  <a:cubicBezTo>
                    <a:pt x="947" y="535"/>
                    <a:pt x="923" y="583"/>
                    <a:pt x="899" y="632"/>
                  </a:cubicBezTo>
                  <a:cubicBezTo>
                    <a:pt x="885" y="660"/>
                    <a:pt x="862" y="672"/>
                    <a:pt x="836" y="672"/>
                  </a:cubicBezTo>
                  <a:cubicBezTo>
                    <a:pt x="818" y="672"/>
                    <a:pt x="798" y="666"/>
                    <a:pt x="777" y="656"/>
                  </a:cubicBezTo>
                  <a:cubicBezTo>
                    <a:pt x="753" y="632"/>
                    <a:pt x="729" y="608"/>
                    <a:pt x="705" y="559"/>
                  </a:cubicBezTo>
                  <a:cubicBezTo>
                    <a:pt x="729" y="462"/>
                    <a:pt x="729" y="341"/>
                    <a:pt x="632" y="243"/>
                  </a:cubicBezTo>
                  <a:cubicBezTo>
                    <a:pt x="607" y="219"/>
                    <a:pt x="559" y="219"/>
                    <a:pt x="534" y="219"/>
                  </a:cubicBezTo>
                  <a:cubicBezTo>
                    <a:pt x="510" y="219"/>
                    <a:pt x="486" y="243"/>
                    <a:pt x="486" y="292"/>
                  </a:cubicBezTo>
                  <a:cubicBezTo>
                    <a:pt x="486" y="389"/>
                    <a:pt x="510" y="486"/>
                    <a:pt x="583" y="583"/>
                  </a:cubicBezTo>
                  <a:cubicBezTo>
                    <a:pt x="534" y="656"/>
                    <a:pt x="462" y="705"/>
                    <a:pt x="389" y="705"/>
                  </a:cubicBezTo>
                  <a:cubicBezTo>
                    <a:pt x="374" y="708"/>
                    <a:pt x="360" y="710"/>
                    <a:pt x="347" y="710"/>
                  </a:cubicBezTo>
                  <a:cubicBezTo>
                    <a:pt x="161" y="710"/>
                    <a:pt x="97" y="413"/>
                    <a:pt x="97" y="413"/>
                  </a:cubicBezTo>
                  <a:cubicBezTo>
                    <a:pt x="97" y="389"/>
                    <a:pt x="73" y="365"/>
                    <a:pt x="49" y="365"/>
                  </a:cubicBezTo>
                  <a:cubicBezTo>
                    <a:pt x="24" y="389"/>
                    <a:pt x="0" y="413"/>
                    <a:pt x="0" y="438"/>
                  </a:cubicBezTo>
                  <a:cubicBezTo>
                    <a:pt x="0" y="438"/>
                    <a:pt x="97" y="826"/>
                    <a:pt x="364" y="826"/>
                  </a:cubicBezTo>
                  <a:lnTo>
                    <a:pt x="413" y="802"/>
                  </a:lnTo>
                  <a:cubicBezTo>
                    <a:pt x="510" y="802"/>
                    <a:pt x="583" y="753"/>
                    <a:pt x="656" y="656"/>
                  </a:cubicBezTo>
                  <a:cubicBezTo>
                    <a:pt x="680" y="681"/>
                    <a:pt x="705" y="729"/>
                    <a:pt x="753" y="729"/>
                  </a:cubicBezTo>
                  <a:cubicBezTo>
                    <a:pt x="784" y="760"/>
                    <a:pt x="818" y="773"/>
                    <a:pt x="852" y="773"/>
                  </a:cubicBezTo>
                  <a:cubicBezTo>
                    <a:pt x="899" y="773"/>
                    <a:pt x="943" y="747"/>
                    <a:pt x="972" y="705"/>
                  </a:cubicBezTo>
                  <a:cubicBezTo>
                    <a:pt x="996" y="656"/>
                    <a:pt x="1020" y="608"/>
                    <a:pt x="1045" y="559"/>
                  </a:cubicBezTo>
                  <a:cubicBezTo>
                    <a:pt x="1069" y="608"/>
                    <a:pt x="1117" y="632"/>
                    <a:pt x="1166" y="656"/>
                  </a:cubicBezTo>
                  <a:cubicBezTo>
                    <a:pt x="1198" y="699"/>
                    <a:pt x="1244" y="718"/>
                    <a:pt x="1292" y="718"/>
                  </a:cubicBezTo>
                  <a:cubicBezTo>
                    <a:pt x="1353" y="718"/>
                    <a:pt x="1417" y="687"/>
                    <a:pt x="1458" y="632"/>
                  </a:cubicBezTo>
                  <a:cubicBezTo>
                    <a:pt x="1506" y="559"/>
                    <a:pt x="1530" y="462"/>
                    <a:pt x="1555" y="389"/>
                  </a:cubicBezTo>
                  <a:cubicBezTo>
                    <a:pt x="1603" y="413"/>
                    <a:pt x="1652" y="438"/>
                    <a:pt x="1700" y="462"/>
                  </a:cubicBezTo>
                  <a:cubicBezTo>
                    <a:pt x="1737" y="486"/>
                    <a:pt x="1779" y="498"/>
                    <a:pt x="1822" y="498"/>
                  </a:cubicBezTo>
                  <a:cubicBezTo>
                    <a:pt x="1864" y="498"/>
                    <a:pt x="1907" y="486"/>
                    <a:pt x="1943" y="462"/>
                  </a:cubicBezTo>
                  <a:lnTo>
                    <a:pt x="1968" y="413"/>
                  </a:lnTo>
                  <a:cubicBezTo>
                    <a:pt x="1992" y="438"/>
                    <a:pt x="2016" y="438"/>
                    <a:pt x="2065" y="462"/>
                  </a:cubicBezTo>
                  <a:cubicBezTo>
                    <a:pt x="2113" y="462"/>
                    <a:pt x="2162" y="438"/>
                    <a:pt x="2211" y="413"/>
                  </a:cubicBezTo>
                  <a:cubicBezTo>
                    <a:pt x="2259" y="292"/>
                    <a:pt x="2284" y="170"/>
                    <a:pt x="2284" y="25"/>
                  </a:cubicBezTo>
                  <a:cubicBezTo>
                    <a:pt x="2259" y="0"/>
                    <a:pt x="2235" y="0"/>
                    <a:pt x="2211"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54" name="Google Shape;554;p13"/>
            <p:cNvSpPr/>
            <p:nvPr/>
          </p:nvSpPr>
          <p:spPr>
            <a:xfrm>
              <a:off x="-945691" y="3813429"/>
              <a:ext cx="336905" cy="128472"/>
            </a:xfrm>
            <a:custGeom>
              <a:avLst/>
              <a:gdLst/>
              <a:ahLst/>
              <a:cxnLst/>
              <a:rect l="l" t="t" r="r" b="b"/>
              <a:pathLst>
                <a:path w="4484" h="1710" extrusionOk="0">
                  <a:moveTo>
                    <a:pt x="3927" y="0"/>
                  </a:moveTo>
                  <a:cubicBezTo>
                    <a:pt x="3752" y="0"/>
                    <a:pt x="3511" y="705"/>
                    <a:pt x="3511" y="705"/>
                  </a:cubicBezTo>
                  <a:cubicBezTo>
                    <a:pt x="3341" y="510"/>
                    <a:pt x="3147" y="316"/>
                    <a:pt x="2928" y="146"/>
                  </a:cubicBezTo>
                  <a:cubicBezTo>
                    <a:pt x="2885" y="106"/>
                    <a:pt x="2847" y="89"/>
                    <a:pt x="2812" y="89"/>
                  </a:cubicBezTo>
                  <a:cubicBezTo>
                    <a:pt x="2594" y="89"/>
                    <a:pt x="2540" y="778"/>
                    <a:pt x="2540" y="778"/>
                  </a:cubicBezTo>
                  <a:cubicBezTo>
                    <a:pt x="2540" y="778"/>
                    <a:pt x="2103" y="268"/>
                    <a:pt x="1957" y="49"/>
                  </a:cubicBezTo>
                  <a:cubicBezTo>
                    <a:pt x="1944" y="34"/>
                    <a:pt x="1928" y="27"/>
                    <a:pt x="1910" y="27"/>
                  </a:cubicBezTo>
                  <a:cubicBezTo>
                    <a:pt x="1697" y="27"/>
                    <a:pt x="1179" y="1021"/>
                    <a:pt x="1179" y="1021"/>
                  </a:cubicBezTo>
                  <a:cubicBezTo>
                    <a:pt x="1082" y="729"/>
                    <a:pt x="912" y="438"/>
                    <a:pt x="669" y="219"/>
                  </a:cubicBezTo>
                  <a:cubicBezTo>
                    <a:pt x="649" y="206"/>
                    <a:pt x="628" y="200"/>
                    <a:pt x="607" y="200"/>
                  </a:cubicBezTo>
                  <a:cubicBezTo>
                    <a:pt x="308" y="200"/>
                    <a:pt x="0" y="1424"/>
                    <a:pt x="159" y="1628"/>
                  </a:cubicBezTo>
                  <a:cubicBezTo>
                    <a:pt x="206" y="1688"/>
                    <a:pt x="548" y="1709"/>
                    <a:pt x="1022" y="1709"/>
                  </a:cubicBezTo>
                  <a:cubicBezTo>
                    <a:pt x="2286" y="1709"/>
                    <a:pt x="4483" y="1555"/>
                    <a:pt x="4483" y="1555"/>
                  </a:cubicBezTo>
                  <a:cubicBezTo>
                    <a:pt x="4362" y="1045"/>
                    <a:pt x="4192" y="535"/>
                    <a:pt x="3997" y="49"/>
                  </a:cubicBezTo>
                  <a:cubicBezTo>
                    <a:pt x="3976" y="15"/>
                    <a:pt x="3952" y="0"/>
                    <a:pt x="3927" y="0"/>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four columns">
  <p:cSld name="CUSTOM_12_1_1">
    <p:bg>
      <p:bgPr>
        <a:blipFill>
          <a:blip r:embed="rId2"/>
          <a:stretch>
            <a:fillRect/>
          </a:stretch>
        </a:blipFill>
        <a:effectLst/>
      </p:bgPr>
    </p:bg>
    <p:spTree>
      <p:nvGrpSpPr>
        <p:cNvPr id="1" name="Shape 1018"/>
        <p:cNvGrpSpPr/>
        <p:nvPr/>
      </p:nvGrpSpPr>
      <p:grpSpPr>
        <a:xfrm>
          <a:off x="0" y="0"/>
          <a:ext cx="0" cy="0"/>
          <a:chOff x="0" y="0"/>
          <a:chExt cx="0" cy="0"/>
        </a:xfrm>
      </p:grpSpPr>
      <p:sp>
        <p:nvSpPr>
          <p:cNvPr id="1019" name="Google Shape;1019;p24"/>
          <p:cNvSpPr txBox="1">
            <a:spLocks noGrp="1"/>
          </p:cNvSpPr>
          <p:nvPr>
            <p:ph type="subTitle" idx="1"/>
          </p:nvPr>
        </p:nvSpPr>
        <p:spPr>
          <a:xfrm>
            <a:off x="1503975" y="2558033"/>
            <a:ext cx="2515600" cy="492000"/>
          </a:xfrm>
          <a:prstGeom prst="rect">
            <a:avLst/>
          </a:prstGeom>
          <a:noFill/>
          <a:ln>
            <a:noFill/>
          </a:ln>
        </p:spPr>
        <p:txBody>
          <a:bodyPr spcFirstLastPara="1" wrap="square" lIns="91425" tIns="91425" rIns="91425" bIns="91425" anchor="t" anchorCtr="0">
            <a:noAutofit/>
          </a:bodyPr>
          <a:lstStyle>
            <a:lvl1pPr lvl="0" algn="r" rtl="0">
              <a:spcBef>
                <a:spcPts val="0"/>
              </a:spcBef>
              <a:spcAft>
                <a:spcPts val="0"/>
              </a:spcAft>
              <a:buNone/>
              <a:defRPr sz="2935">
                <a:solidFill>
                  <a:schemeClr val="dk1"/>
                </a:solidFill>
                <a:latin typeface="Vibur"/>
                <a:ea typeface="Vibur"/>
                <a:cs typeface="Vibur"/>
                <a:sym typeface="Vibur"/>
              </a:defRPr>
            </a:lvl1pPr>
            <a:lvl2pPr lvl="1" algn="r" rtl="0">
              <a:spcBef>
                <a:spcPts val="0"/>
              </a:spcBef>
              <a:spcAft>
                <a:spcPts val="0"/>
              </a:spcAft>
              <a:buNone/>
              <a:defRPr sz="2935">
                <a:solidFill>
                  <a:schemeClr val="dk1"/>
                </a:solidFill>
                <a:latin typeface="Vibur"/>
                <a:ea typeface="Vibur"/>
                <a:cs typeface="Vibur"/>
                <a:sym typeface="Vibur"/>
              </a:defRPr>
            </a:lvl2pPr>
            <a:lvl3pPr lvl="2" algn="r" rtl="0">
              <a:spcBef>
                <a:spcPts val="0"/>
              </a:spcBef>
              <a:spcAft>
                <a:spcPts val="0"/>
              </a:spcAft>
              <a:buNone/>
              <a:defRPr sz="2935">
                <a:solidFill>
                  <a:schemeClr val="dk1"/>
                </a:solidFill>
                <a:latin typeface="Vibur"/>
                <a:ea typeface="Vibur"/>
                <a:cs typeface="Vibur"/>
                <a:sym typeface="Vibur"/>
              </a:defRPr>
            </a:lvl3pPr>
            <a:lvl4pPr lvl="3" algn="r" rtl="0">
              <a:spcBef>
                <a:spcPts val="0"/>
              </a:spcBef>
              <a:spcAft>
                <a:spcPts val="0"/>
              </a:spcAft>
              <a:buNone/>
              <a:defRPr sz="2935">
                <a:solidFill>
                  <a:schemeClr val="dk1"/>
                </a:solidFill>
                <a:latin typeface="Vibur"/>
                <a:ea typeface="Vibur"/>
                <a:cs typeface="Vibur"/>
                <a:sym typeface="Vibur"/>
              </a:defRPr>
            </a:lvl4pPr>
            <a:lvl5pPr lvl="4" algn="r" rtl="0">
              <a:spcBef>
                <a:spcPts val="0"/>
              </a:spcBef>
              <a:spcAft>
                <a:spcPts val="0"/>
              </a:spcAft>
              <a:buNone/>
              <a:defRPr sz="2935">
                <a:solidFill>
                  <a:schemeClr val="dk1"/>
                </a:solidFill>
                <a:latin typeface="Vibur"/>
                <a:ea typeface="Vibur"/>
                <a:cs typeface="Vibur"/>
                <a:sym typeface="Vibur"/>
              </a:defRPr>
            </a:lvl5pPr>
            <a:lvl6pPr lvl="5" algn="r" rtl="0">
              <a:spcBef>
                <a:spcPts val="0"/>
              </a:spcBef>
              <a:spcAft>
                <a:spcPts val="0"/>
              </a:spcAft>
              <a:buNone/>
              <a:defRPr sz="2935">
                <a:solidFill>
                  <a:schemeClr val="dk1"/>
                </a:solidFill>
                <a:latin typeface="Vibur"/>
                <a:ea typeface="Vibur"/>
                <a:cs typeface="Vibur"/>
                <a:sym typeface="Vibur"/>
              </a:defRPr>
            </a:lvl6pPr>
            <a:lvl7pPr lvl="6" algn="r" rtl="0">
              <a:spcBef>
                <a:spcPts val="0"/>
              </a:spcBef>
              <a:spcAft>
                <a:spcPts val="0"/>
              </a:spcAft>
              <a:buNone/>
              <a:defRPr sz="2935">
                <a:solidFill>
                  <a:schemeClr val="dk1"/>
                </a:solidFill>
                <a:latin typeface="Vibur"/>
                <a:ea typeface="Vibur"/>
                <a:cs typeface="Vibur"/>
                <a:sym typeface="Vibur"/>
              </a:defRPr>
            </a:lvl7pPr>
            <a:lvl8pPr lvl="7" algn="r" rtl="0">
              <a:spcBef>
                <a:spcPts val="0"/>
              </a:spcBef>
              <a:spcAft>
                <a:spcPts val="0"/>
              </a:spcAft>
              <a:buNone/>
              <a:defRPr sz="2935">
                <a:solidFill>
                  <a:schemeClr val="dk1"/>
                </a:solidFill>
                <a:latin typeface="Vibur"/>
                <a:ea typeface="Vibur"/>
                <a:cs typeface="Vibur"/>
                <a:sym typeface="Vibur"/>
              </a:defRPr>
            </a:lvl8pPr>
            <a:lvl9pPr lvl="8" algn="r" rtl="0">
              <a:spcBef>
                <a:spcPts val="0"/>
              </a:spcBef>
              <a:spcAft>
                <a:spcPts val="0"/>
              </a:spcAft>
              <a:buNone/>
              <a:defRPr sz="2935">
                <a:solidFill>
                  <a:schemeClr val="dk1"/>
                </a:solidFill>
                <a:latin typeface="Vibur"/>
                <a:ea typeface="Vibur"/>
                <a:cs typeface="Vibur"/>
                <a:sym typeface="Vibur"/>
              </a:defRPr>
            </a:lvl9pPr>
          </a:lstStyle>
          <a:p>
            <a:endParaRPr/>
          </a:p>
        </p:txBody>
      </p:sp>
      <p:sp>
        <p:nvSpPr>
          <p:cNvPr id="1020" name="Google Shape;1020;p24"/>
          <p:cNvSpPr txBox="1">
            <a:spLocks noGrp="1"/>
          </p:cNvSpPr>
          <p:nvPr>
            <p:ph type="subTitle" idx="2"/>
          </p:nvPr>
        </p:nvSpPr>
        <p:spPr>
          <a:xfrm>
            <a:off x="1667592" y="3037733"/>
            <a:ext cx="2352000" cy="1014800"/>
          </a:xfrm>
          <a:prstGeom prst="rect">
            <a:avLst/>
          </a:prstGeom>
          <a:noFill/>
          <a:ln>
            <a:noFill/>
          </a:ln>
        </p:spPr>
        <p:txBody>
          <a:bodyPr spcFirstLastPara="1" wrap="square" lIns="91425" tIns="91425" rIns="91425" bIns="91425" anchor="t" anchorCtr="0">
            <a:noAutofit/>
          </a:bodyPr>
          <a:lstStyle>
            <a:lvl1pPr lvl="0" algn="r" rtl="0">
              <a:spcBef>
                <a:spcPts val="0"/>
              </a:spcBef>
              <a:spcAft>
                <a:spcPts val="0"/>
              </a:spcAft>
              <a:buNone/>
              <a:defRPr sz="1865">
                <a:solidFill>
                  <a:schemeClr val="dk1"/>
                </a:solidFill>
                <a:latin typeface="Comfortaa"/>
                <a:ea typeface="Comfortaa"/>
                <a:cs typeface="Comfortaa"/>
                <a:sym typeface="Comfortaa"/>
              </a:defRPr>
            </a:lvl1pPr>
            <a:lvl2pPr lvl="1" algn="r" rtl="0">
              <a:spcBef>
                <a:spcPts val="0"/>
              </a:spcBef>
              <a:spcAft>
                <a:spcPts val="0"/>
              </a:spcAft>
              <a:buNone/>
              <a:defRPr sz="1865">
                <a:solidFill>
                  <a:schemeClr val="dk1"/>
                </a:solidFill>
                <a:latin typeface="Comfortaa"/>
                <a:ea typeface="Comfortaa"/>
                <a:cs typeface="Comfortaa"/>
                <a:sym typeface="Comfortaa"/>
              </a:defRPr>
            </a:lvl2pPr>
            <a:lvl3pPr lvl="2" algn="r" rtl="0">
              <a:spcBef>
                <a:spcPts val="0"/>
              </a:spcBef>
              <a:spcAft>
                <a:spcPts val="0"/>
              </a:spcAft>
              <a:buNone/>
              <a:defRPr sz="1865">
                <a:solidFill>
                  <a:schemeClr val="dk1"/>
                </a:solidFill>
                <a:latin typeface="Comfortaa"/>
                <a:ea typeface="Comfortaa"/>
                <a:cs typeface="Comfortaa"/>
                <a:sym typeface="Comfortaa"/>
              </a:defRPr>
            </a:lvl3pPr>
            <a:lvl4pPr lvl="3" algn="r" rtl="0">
              <a:spcBef>
                <a:spcPts val="0"/>
              </a:spcBef>
              <a:spcAft>
                <a:spcPts val="0"/>
              </a:spcAft>
              <a:buNone/>
              <a:defRPr sz="1865">
                <a:solidFill>
                  <a:schemeClr val="dk1"/>
                </a:solidFill>
                <a:latin typeface="Comfortaa"/>
                <a:ea typeface="Comfortaa"/>
                <a:cs typeface="Comfortaa"/>
                <a:sym typeface="Comfortaa"/>
              </a:defRPr>
            </a:lvl4pPr>
            <a:lvl5pPr lvl="4" algn="r" rtl="0">
              <a:spcBef>
                <a:spcPts val="0"/>
              </a:spcBef>
              <a:spcAft>
                <a:spcPts val="0"/>
              </a:spcAft>
              <a:buNone/>
              <a:defRPr sz="1865">
                <a:solidFill>
                  <a:schemeClr val="dk1"/>
                </a:solidFill>
                <a:latin typeface="Comfortaa"/>
                <a:ea typeface="Comfortaa"/>
                <a:cs typeface="Comfortaa"/>
                <a:sym typeface="Comfortaa"/>
              </a:defRPr>
            </a:lvl5pPr>
            <a:lvl6pPr lvl="5" algn="r" rtl="0">
              <a:spcBef>
                <a:spcPts val="0"/>
              </a:spcBef>
              <a:spcAft>
                <a:spcPts val="0"/>
              </a:spcAft>
              <a:buNone/>
              <a:defRPr sz="1865">
                <a:solidFill>
                  <a:schemeClr val="dk1"/>
                </a:solidFill>
                <a:latin typeface="Comfortaa"/>
                <a:ea typeface="Comfortaa"/>
                <a:cs typeface="Comfortaa"/>
                <a:sym typeface="Comfortaa"/>
              </a:defRPr>
            </a:lvl6pPr>
            <a:lvl7pPr lvl="6" algn="r" rtl="0">
              <a:spcBef>
                <a:spcPts val="0"/>
              </a:spcBef>
              <a:spcAft>
                <a:spcPts val="0"/>
              </a:spcAft>
              <a:buNone/>
              <a:defRPr sz="1865">
                <a:solidFill>
                  <a:schemeClr val="dk1"/>
                </a:solidFill>
                <a:latin typeface="Comfortaa"/>
                <a:ea typeface="Comfortaa"/>
                <a:cs typeface="Comfortaa"/>
                <a:sym typeface="Comfortaa"/>
              </a:defRPr>
            </a:lvl7pPr>
            <a:lvl8pPr lvl="7" algn="r" rtl="0">
              <a:spcBef>
                <a:spcPts val="0"/>
              </a:spcBef>
              <a:spcAft>
                <a:spcPts val="0"/>
              </a:spcAft>
              <a:buNone/>
              <a:defRPr sz="1865">
                <a:solidFill>
                  <a:schemeClr val="dk1"/>
                </a:solidFill>
                <a:latin typeface="Comfortaa"/>
                <a:ea typeface="Comfortaa"/>
                <a:cs typeface="Comfortaa"/>
                <a:sym typeface="Comfortaa"/>
              </a:defRPr>
            </a:lvl8pPr>
            <a:lvl9pPr lvl="8" algn="r" rtl="0">
              <a:spcBef>
                <a:spcPts val="0"/>
              </a:spcBef>
              <a:spcAft>
                <a:spcPts val="0"/>
              </a:spcAft>
              <a:buNone/>
              <a:defRPr sz="1865">
                <a:solidFill>
                  <a:schemeClr val="dk1"/>
                </a:solidFill>
                <a:latin typeface="Comfortaa"/>
                <a:ea typeface="Comfortaa"/>
                <a:cs typeface="Comfortaa"/>
                <a:sym typeface="Comfortaa"/>
              </a:defRPr>
            </a:lvl9pPr>
          </a:lstStyle>
          <a:p>
            <a:endParaRPr/>
          </a:p>
        </p:txBody>
      </p:sp>
      <p:sp>
        <p:nvSpPr>
          <p:cNvPr id="1021" name="Google Shape;1021;p24"/>
          <p:cNvSpPr txBox="1">
            <a:spLocks noGrp="1"/>
          </p:cNvSpPr>
          <p:nvPr>
            <p:ph type="subTitle" idx="3"/>
          </p:nvPr>
        </p:nvSpPr>
        <p:spPr>
          <a:xfrm>
            <a:off x="8172425" y="2558017"/>
            <a:ext cx="2515600" cy="4920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None/>
              <a:defRPr sz="2935">
                <a:solidFill>
                  <a:schemeClr val="dk1"/>
                </a:solidFill>
                <a:latin typeface="Vibur"/>
                <a:ea typeface="Vibur"/>
                <a:cs typeface="Vibur"/>
                <a:sym typeface="Vibur"/>
              </a:defRPr>
            </a:lvl1pPr>
            <a:lvl2pPr lvl="1" rtl="0">
              <a:spcBef>
                <a:spcPts val="0"/>
              </a:spcBef>
              <a:spcAft>
                <a:spcPts val="0"/>
              </a:spcAft>
              <a:buNone/>
              <a:defRPr sz="2935">
                <a:solidFill>
                  <a:schemeClr val="dk1"/>
                </a:solidFill>
                <a:latin typeface="Vibur"/>
                <a:ea typeface="Vibur"/>
                <a:cs typeface="Vibur"/>
                <a:sym typeface="Vibur"/>
              </a:defRPr>
            </a:lvl2pPr>
            <a:lvl3pPr lvl="2" rtl="0">
              <a:spcBef>
                <a:spcPts val="0"/>
              </a:spcBef>
              <a:spcAft>
                <a:spcPts val="0"/>
              </a:spcAft>
              <a:buNone/>
              <a:defRPr sz="2935">
                <a:solidFill>
                  <a:schemeClr val="dk1"/>
                </a:solidFill>
                <a:latin typeface="Vibur"/>
                <a:ea typeface="Vibur"/>
                <a:cs typeface="Vibur"/>
                <a:sym typeface="Vibur"/>
              </a:defRPr>
            </a:lvl3pPr>
            <a:lvl4pPr lvl="3" rtl="0">
              <a:spcBef>
                <a:spcPts val="0"/>
              </a:spcBef>
              <a:spcAft>
                <a:spcPts val="0"/>
              </a:spcAft>
              <a:buNone/>
              <a:defRPr sz="2935">
                <a:solidFill>
                  <a:schemeClr val="dk1"/>
                </a:solidFill>
                <a:latin typeface="Vibur"/>
                <a:ea typeface="Vibur"/>
                <a:cs typeface="Vibur"/>
                <a:sym typeface="Vibur"/>
              </a:defRPr>
            </a:lvl4pPr>
            <a:lvl5pPr lvl="4" rtl="0">
              <a:spcBef>
                <a:spcPts val="0"/>
              </a:spcBef>
              <a:spcAft>
                <a:spcPts val="0"/>
              </a:spcAft>
              <a:buNone/>
              <a:defRPr sz="2935">
                <a:solidFill>
                  <a:schemeClr val="dk1"/>
                </a:solidFill>
                <a:latin typeface="Vibur"/>
                <a:ea typeface="Vibur"/>
                <a:cs typeface="Vibur"/>
                <a:sym typeface="Vibur"/>
              </a:defRPr>
            </a:lvl5pPr>
            <a:lvl6pPr lvl="5" rtl="0">
              <a:spcBef>
                <a:spcPts val="0"/>
              </a:spcBef>
              <a:spcAft>
                <a:spcPts val="0"/>
              </a:spcAft>
              <a:buNone/>
              <a:defRPr sz="2935">
                <a:solidFill>
                  <a:schemeClr val="dk1"/>
                </a:solidFill>
                <a:latin typeface="Vibur"/>
                <a:ea typeface="Vibur"/>
                <a:cs typeface="Vibur"/>
                <a:sym typeface="Vibur"/>
              </a:defRPr>
            </a:lvl6pPr>
            <a:lvl7pPr lvl="6" rtl="0">
              <a:spcBef>
                <a:spcPts val="0"/>
              </a:spcBef>
              <a:spcAft>
                <a:spcPts val="0"/>
              </a:spcAft>
              <a:buNone/>
              <a:defRPr sz="2935">
                <a:solidFill>
                  <a:schemeClr val="dk1"/>
                </a:solidFill>
                <a:latin typeface="Vibur"/>
                <a:ea typeface="Vibur"/>
                <a:cs typeface="Vibur"/>
                <a:sym typeface="Vibur"/>
              </a:defRPr>
            </a:lvl7pPr>
            <a:lvl8pPr lvl="7" rtl="0">
              <a:spcBef>
                <a:spcPts val="0"/>
              </a:spcBef>
              <a:spcAft>
                <a:spcPts val="0"/>
              </a:spcAft>
              <a:buNone/>
              <a:defRPr sz="2935">
                <a:solidFill>
                  <a:schemeClr val="dk1"/>
                </a:solidFill>
                <a:latin typeface="Vibur"/>
                <a:ea typeface="Vibur"/>
                <a:cs typeface="Vibur"/>
                <a:sym typeface="Vibur"/>
              </a:defRPr>
            </a:lvl8pPr>
            <a:lvl9pPr lvl="8" rtl="0">
              <a:spcBef>
                <a:spcPts val="0"/>
              </a:spcBef>
              <a:spcAft>
                <a:spcPts val="0"/>
              </a:spcAft>
              <a:buNone/>
              <a:defRPr sz="2935">
                <a:solidFill>
                  <a:schemeClr val="dk1"/>
                </a:solidFill>
                <a:latin typeface="Vibur"/>
                <a:ea typeface="Vibur"/>
                <a:cs typeface="Vibur"/>
                <a:sym typeface="Vibur"/>
              </a:defRPr>
            </a:lvl9pPr>
          </a:lstStyle>
          <a:p>
            <a:endParaRPr/>
          </a:p>
        </p:txBody>
      </p:sp>
      <p:sp>
        <p:nvSpPr>
          <p:cNvPr id="1022" name="Google Shape;1022;p24"/>
          <p:cNvSpPr txBox="1">
            <a:spLocks noGrp="1"/>
          </p:cNvSpPr>
          <p:nvPr>
            <p:ph type="subTitle" idx="4"/>
          </p:nvPr>
        </p:nvSpPr>
        <p:spPr>
          <a:xfrm>
            <a:off x="8172441" y="3037733"/>
            <a:ext cx="2352000" cy="10148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None/>
              <a:defRPr sz="1865">
                <a:solidFill>
                  <a:schemeClr val="dk1"/>
                </a:solidFill>
                <a:latin typeface="Comfortaa"/>
                <a:ea typeface="Comfortaa"/>
                <a:cs typeface="Comfortaa"/>
                <a:sym typeface="Comfortaa"/>
              </a:defRPr>
            </a:lvl1pPr>
            <a:lvl2pPr lvl="1" rtl="0">
              <a:spcBef>
                <a:spcPts val="0"/>
              </a:spcBef>
              <a:spcAft>
                <a:spcPts val="0"/>
              </a:spcAft>
              <a:buNone/>
              <a:defRPr sz="1865">
                <a:solidFill>
                  <a:schemeClr val="dk1"/>
                </a:solidFill>
                <a:latin typeface="Comfortaa"/>
                <a:ea typeface="Comfortaa"/>
                <a:cs typeface="Comfortaa"/>
                <a:sym typeface="Comfortaa"/>
              </a:defRPr>
            </a:lvl2pPr>
            <a:lvl3pPr lvl="2" rtl="0">
              <a:spcBef>
                <a:spcPts val="0"/>
              </a:spcBef>
              <a:spcAft>
                <a:spcPts val="0"/>
              </a:spcAft>
              <a:buNone/>
              <a:defRPr sz="1865">
                <a:solidFill>
                  <a:schemeClr val="dk1"/>
                </a:solidFill>
                <a:latin typeface="Comfortaa"/>
                <a:ea typeface="Comfortaa"/>
                <a:cs typeface="Comfortaa"/>
                <a:sym typeface="Comfortaa"/>
              </a:defRPr>
            </a:lvl3pPr>
            <a:lvl4pPr lvl="3" rtl="0">
              <a:spcBef>
                <a:spcPts val="0"/>
              </a:spcBef>
              <a:spcAft>
                <a:spcPts val="0"/>
              </a:spcAft>
              <a:buNone/>
              <a:defRPr sz="1865">
                <a:solidFill>
                  <a:schemeClr val="dk1"/>
                </a:solidFill>
                <a:latin typeface="Comfortaa"/>
                <a:ea typeface="Comfortaa"/>
                <a:cs typeface="Comfortaa"/>
                <a:sym typeface="Comfortaa"/>
              </a:defRPr>
            </a:lvl4pPr>
            <a:lvl5pPr lvl="4" rtl="0">
              <a:spcBef>
                <a:spcPts val="0"/>
              </a:spcBef>
              <a:spcAft>
                <a:spcPts val="0"/>
              </a:spcAft>
              <a:buNone/>
              <a:defRPr sz="1865">
                <a:solidFill>
                  <a:schemeClr val="dk1"/>
                </a:solidFill>
                <a:latin typeface="Comfortaa"/>
                <a:ea typeface="Comfortaa"/>
                <a:cs typeface="Comfortaa"/>
                <a:sym typeface="Comfortaa"/>
              </a:defRPr>
            </a:lvl5pPr>
            <a:lvl6pPr lvl="5" rtl="0">
              <a:spcBef>
                <a:spcPts val="0"/>
              </a:spcBef>
              <a:spcAft>
                <a:spcPts val="0"/>
              </a:spcAft>
              <a:buNone/>
              <a:defRPr sz="1865">
                <a:solidFill>
                  <a:schemeClr val="dk1"/>
                </a:solidFill>
                <a:latin typeface="Comfortaa"/>
                <a:ea typeface="Comfortaa"/>
                <a:cs typeface="Comfortaa"/>
                <a:sym typeface="Comfortaa"/>
              </a:defRPr>
            </a:lvl6pPr>
            <a:lvl7pPr lvl="6" rtl="0">
              <a:spcBef>
                <a:spcPts val="0"/>
              </a:spcBef>
              <a:spcAft>
                <a:spcPts val="0"/>
              </a:spcAft>
              <a:buNone/>
              <a:defRPr sz="1865">
                <a:solidFill>
                  <a:schemeClr val="dk1"/>
                </a:solidFill>
                <a:latin typeface="Comfortaa"/>
                <a:ea typeface="Comfortaa"/>
                <a:cs typeface="Comfortaa"/>
                <a:sym typeface="Comfortaa"/>
              </a:defRPr>
            </a:lvl7pPr>
            <a:lvl8pPr lvl="7" rtl="0">
              <a:spcBef>
                <a:spcPts val="0"/>
              </a:spcBef>
              <a:spcAft>
                <a:spcPts val="0"/>
              </a:spcAft>
              <a:buNone/>
              <a:defRPr sz="1865">
                <a:solidFill>
                  <a:schemeClr val="dk1"/>
                </a:solidFill>
                <a:latin typeface="Comfortaa"/>
                <a:ea typeface="Comfortaa"/>
                <a:cs typeface="Comfortaa"/>
                <a:sym typeface="Comfortaa"/>
              </a:defRPr>
            </a:lvl8pPr>
            <a:lvl9pPr lvl="8" rtl="0">
              <a:spcBef>
                <a:spcPts val="0"/>
              </a:spcBef>
              <a:spcAft>
                <a:spcPts val="0"/>
              </a:spcAft>
              <a:buNone/>
              <a:defRPr sz="1865">
                <a:solidFill>
                  <a:schemeClr val="dk1"/>
                </a:solidFill>
                <a:latin typeface="Comfortaa"/>
                <a:ea typeface="Comfortaa"/>
                <a:cs typeface="Comfortaa"/>
                <a:sym typeface="Comfortaa"/>
              </a:defRPr>
            </a:lvl9pPr>
          </a:lstStyle>
          <a:p>
            <a:endParaRPr/>
          </a:p>
        </p:txBody>
      </p:sp>
      <p:sp>
        <p:nvSpPr>
          <p:cNvPr id="1023" name="Google Shape;1023;p24"/>
          <p:cNvSpPr txBox="1">
            <a:spLocks noGrp="1"/>
          </p:cNvSpPr>
          <p:nvPr>
            <p:ph type="subTitle" idx="5"/>
          </p:nvPr>
        </p:nvSpPr>
        <p:spPr>
          <a:xfrm>
            <a:off x="1503975" y="4401500"/>
            <a:ext cx="2515600" cy="492000"/>
          </a:xfrm>
          <a:prstGeom prst="rect">
            <a:avLst/>
          </a:prstGeom>
          <a:noFill/>
          <a:ln>
            <a:noFill/>
          </a:ln>
        </p:spPr>
        <p:txBody>
          <a:bodyPr spcFirstLastPara="1" wrap="square" lIns="91425" tIns="91425" rIns="91425" bIns="91425" anchor="t" anchorCtr="0">
            <a:noAutofit/>
          </a:bodyPr>
          <a:lstStyle>
            <a:lvl1pPr lvl="0" algn="r" rtl="0">
              <a:spcBef>
                <a:spcPts val="0"/>
              </a:spcBef>
              <a:spcAft>
                <a:spcPts val="0"/>
              </a:spcAft>
              <a:buNone/>
              <a:defRPr sz="2935">
                <a:solidFill>
                  <a:schemeClr val="dk1"/>
                </a:solidFill>
                <a:latin typeface="Vibur"/>
                <a:ea typeface="Vibur"/>
                <a:cs typeface="Vibur"/>
                <a:sym typeface="Vibur"/>
              </a:defRPr>
            </a:lvl1pPr>
            <a:lvl2pPr lvl="1" algn="r" rtl="0">
              <a:spcBef>
                <a:spcPts val="0"/>
              </a:spcBef>
              <a:spcAft>
                <a:spcPts val="0"/>
              </a:spcAft>
              <a:buNone/>
              <a:defRPr sz="2935">
                <a:solidFill>
                  <a:schemeClr val="dk1"/>
                </a:solidFill>
                <a:latin typeface="Vibur"/>
                <a:ea typeface="Vibur"/>
                <a:cs typeface="Vibur"/>
                <a:sym typeface="Vibur"/>
              </a:defRPr>
            </a:lvl2pPr>
            <a:lvl3pPr lvl="2" algn="r" rtl="0">
              <a:spcBef>
                <a:spcPts val="0"/>
              </a:spcBef>
              <a:spcAft>
                <a:spcPts val="0"/>
              </a:spcAft>
              <a:buNone/>
              <a:defRPr sz="2935">
                <a:solidFill>
                  <a:schemeClr val="dk1"/>
                </a:solidFill>
                <a:latin typeface="Vibur"/>
                <a:ea typeface="Vibur"/>
                <a:cs typeface="Vibur"/>
                <a:sym typeface="Vibur"/>
              </a:defRPr>
            </a:lvl3pPr>
            <a:lvl4pPr lvl="3" algn="r" rtl="0">
              <a:spcBef>
                <a:spcPts val="0"/>
              </a:spcBef>
              <a:spcAft>
                <a:spcPts val="0"/>
              </a:spcAft>
              <a:buNone/>
              <a:defRPr sz="2935">
                <a:solidFill>
                  <a:schemeClr val="dk1"/>
                </a:solidFill>
                <a:latin typeface="Vibur"/>
                <a:ea typeface="Vibur"/>
                <a:cs typeface="Vibur"/>
                <a:sym typeface="Vibur"/>
              </a:defRPr>
            </a:lvl4pPr>
            <a:lvl5pPr lvl="4" algn="r" rtl="0">
              <a:spcBef>
                <a:spcPts val="0"/>
              </a:spcBef>
              <a:spcAft>
                <a:spcPts val="0"/>
              </a:spcAft>
              <a:buNone/>
              <a:defRPr sz="2935">
                <a:solidFill>
                  <a:schemeClr val="dk1"/>
                </a:solidFill>
                <a:latin typeface="Vibur"/>
                <a:ea typeface="Vibur"/>
                <a:cs typeface="Vibur"/>
                <a:sym typeface="Vibur"/>
              </a:defRPr>
            </a:lvl5pPr>
            <a:lvl6pPr lvl="5" algn="r" rtl="0">
              <a:spcBef>
                <a:spcPts val="0"/>
              </a:spcBef>
              <a:spcAft>
                <a:spcPts val="0"/>
              </a:spcAft>
              <a:buNone/>
              <a:defRPr sz="2935">
                <a:solidFill>
                  <a:schemeClr val="dk1"/>
                </a:solidFill>
                <a:latin typeface="Vibur"/>
                <a:ea typeface="Vibur"/>
                <a:cs typeface="Vibur"/>
                <a:sym typeface="Vibur"/>
              </a:defRPr>
            </a:lvl6pPr>
            <a:lvl7pPr lvl="6" algn="r" rtl="0">
              <a:spcBef>
                <a:spcPts val="0"/>
              </a:spcBef>
              <a:spcAft>
                <a:spcPts val="0"/>
              </a:spcAft>
              <a:buNone/>
              <a:defRPr sz="2935">
                <a:solidFill>
                  <a:schemeClr val="dk1"/>
                </a:solidFill>
                <a:latin typeface="Vibur"/>
                <a:ea typeface="Vibur"/>
                <a:cs typeface="Vibur"/>
                <a:sym typeface="Vibur"/>
              </a:defRPr>
            </a:lvl7pPr>
            <a:lvl8pPr lvl="7" algn="r" rtl="0">
              <a:spcBef>
                <a:spcPts val="0"/>
              </a:spcBef>
              <a:spcAft>
                <a:spcPts val="0"/>
              </a:spcAft>
              <a:buNone/>
              <a:defRPr sz="2935">
                <a:solidFill>
                  <a:schemeClr val="dk1"/>
                </a:solidFill>
                <a:latin typeface="Vibur"/>
                <a:ea typeface="Vibur"/>
                <a:cs typeface="Vibur"/>
                <a:sym typeface="Vibur"/>
              </a:defRPr>
            </a:lvl8pPr>
            <a:lvl9pPr lvl="8" algn="r" rtl="0">
              <a:spcBef>
                <a:spcPts val="0"/>
              </a:spcBef>
              <a:spcAft>
                <a:spcPts val="0"/>
              </a:spcAft>
              <a:buNone/>
              <a:defRPr sz="2935">
                <a:solidFill>
                  <a:schemeClr val="dk1"/>
                </a:solidFill>
                <a:latin typeface="Vibur"/>
                <a:ea typeface="Vibur"/>
                <a:cs typeface="Vibur"/>
                <a:sym typeface="Vibur"/>
              </a:defRPr>
            </a:lvl9pPr>
          </a:lstStyle>
          <a:p>
            <a:endParaRPr/>
          </a:p>
        </p:txBody>
      </p:sp>
      <p:sp>
        <p:nvSpPr>
          <p:cNvPr id="1024" name="Google Shape;1024;p24"/>
          <p:cNvSpPr txBox="1">
            <a:spLocks noGrp="1"/>
          </p:cNvSpPr>
          <p:nvPr>
            <p:ph type="subTitle" idx="6"/>
          </p:nvPr>
        </p:nvSpPr>
        <p:spPr>
          <a:xfrm>
            <a:off x="1667575" y="4882767"/>
            <a:ext cx="2352000" cy="1014800"/>
          </a:xfrm>
          <a:prstGeom prst="rect">
            <a:avLst/>
          </a:prstGeom>
          <a:noFill/>
          <a:ln>
            <a:noFill/>
          </a:ln>
        </p:spPr>
        <p:txBody>
          <a:bodyPr spcFirstLastPara="1" wrap="square" lIns="91425" tIns="91425" rIns="91425" bIns="91425" anchor="t" anchorCtr="0">
            <a:noAutofit/>
          </a:bodyPr>
          <a:lstStyle>
            <a:lvl1pPr lvl="0" algn="r" rtl="0">
              <a:spcBef>
                <a:spcPts val="0"/>
              </a:spcBef>
              <a:spcAft>
                <a:spcPts val="0"/>
              </a:spcAft>
              <a:buNone/>
              <a:defRPr sz="1865">
                <a:solidFill>
                  <a:schemeClr val="dk1"/>
                </a:solidFill>
                <a:latin typeface="Comfortaa"/>
                <a:ea typeface="Comfortaa"/>
                <a:cs typeface="Comfortaa"/>
                <a:sym typeface="Comfortaa"/>
              </a:defRPr>
            </a:lvl1pPr>
            <a:lvl2pPr lvl="1" algn="r" rtl="0">
              <a:spcBef>
                <a:spcPts val="0"/>
              </a:spcBef>
              <a:spcAft>
                <a:spcPts val="0"/>
              </a:spcAft>
              <a:buNone/>
              <a:defRPr sz="1865">
                <a:solidFill>
                  <a:schemeClr val="dk1"/>
                </a:solidFill>
                <a:latin typeface="Comfortaa"/>
                <a:ea typeface="Comfortaa"/>
                <a:cs typeface="Comfortaa"/>
                <a:sym typeface="Comfortaa"/>
              </a:defRPr>
            </a:lvl2pPr>
            <a:lvl3pPr lvl="2" algn="r" rtl="0">
              <a:spcBef>
                <a:spcPts val="0"/>
              </a:spcBef>
              <a:spcAft>
                <a:spcPts val="0"/>
              </a:spcAft>
              <a:buNone/>
              <a:defRPr sz="1865">
                <a:solidFill>
                  <a:schemeClr val="dk1"/>
                </a:solidFill>
                <a:latin typeface="Comfortaa"/>
                <a:ea typeface="Comfortaa"/>
                <a:cs typeface="Comfortaa"/>
                <a:sym typeface="Comfortaa"/>
              </a:defRPr>
            </a:lvl3pPr>
            <a:lvl4pPr lvl="3" algn="r" rtl="0">
              <a:spcBef>
                <a:spcPts val="0"/>
              </a:spcBef>
              <a:spcAft>
                <a:spcPts val="0"/>
              </a:spcAft>
              <a:buNone/>
              <a:defRPr sz="1865">
                <a:solidFill>
                  <a:schemeClr val="dk1"/>
                </a:solidFill>
                <a:latin typeface="Comfortaa"/>
                <a:ea typeface="Comfortaa"/>
                <a:cs typeface="Comfortaa"/>
                <a:sym typeface="Comfortaa"/>
              </a:defRPr>
            </a:lvl4pPr>
            <a:lvl5pPr lvl="4" algn="r" rtl="0">
              <a:spcBef>
                <a:spcPts val="0"/>
              </a:spcBef>
              <a:spcAft>
                <a:spcPts val="0"/>
              </a:spcAft>
              <a:buNone/>
              <a:defRPr sz="1865">
                <a:solidFill>
                  <a:schemeClr val="dk1"/>
                </a:solidFill>
                <a:latin typeface="Comfortaa"/>
                <a:ea typeface="Comfortaa"/>
                <a:cs typeface="Comfortaa"/>
                <a:sym typeface="Comfortaa"/>
              </a:defRPr>
            </a:lvl5pPr>
            <a:lvl6pPr lvl="5" algn="r" rtl="0">
              <a:spcBef>
                <a:spcPts val="0"/>
              </a:spcBef>
              <a:spcAft>
                <a:spcPts val="0"/>
              </a:spcAft>
              <a:buNone/>
              <a:defRPr sz="1865">
                <a:solidFill>
                  <a:schemeClr val="dk1"/>
                </a:solidFill>
                <a:latin typeface="Comfortaa"/>
                <a:ea typeface="Comfortaa"/>
                <a:cs typeface="Comfortaa"/>
                <a:sym typeface="Comfortaa"/>
              </a:defRPr>
            </a:lvl6pPr>
            <a:lvl7pPr lvl="6" algn="r" rtl="0">
              <a:spcBef>
                <a:spcPts val="0"/>
              </a:spcBef>
              <a:spcAft>
                <a:spcPts val="0"/>
              </a:spcAft>
              <a:buNone/>
              <a:defRPr sz="1865">
                <a:solidFill>
                  <a:schemeClr val="dk1"/>
                </a:solidFill>
                <a:latin typeface="Comfortaa"/>
                <a:ea typeface="Comfortaa"/>
                <a:cs typeface="Comfortaa"/>
                <a:sym typeface="Comfortaa"/>
              </a:defRPr>
            </a:lvl7pPr>
            <a:lvl8pPr lvl="7" algn="r" rtl="0">
              <a:spcBef>
                <a:spcPts val="0"/>
              </a:spcBef>
              <a:spcAft>
                <a:spcPts val="0"/>
              </a:spcAft>
              <a:buNone/>
              <a:defRPr sz="1865">
                <a:solidFill>
                  <a:schemeClr val="dk1"/>
                </a:solidFill>
                <a:latin typeface="Comfortaa"/>
                <a:ea typeface="Comfortaa"/>
                <a:cs typeface="Comfortaa"/>
                <a:sym typeface="Comfortaa"/>
              </a:defRPr>
            </a:lvl8pPr>
            <a:lvl9pPr lvl="8" algn="r" rtl="0">
              <a:spcBef>
                <a:spcPts val="0"/>
              </a:spcBef>
              <a:spcAft>
                <a:spcPts val="0"/>
              </a:spcAft>
              <a:buNone/>
              <a:defRPr sz="1865">
                <a:solidFill>
                  <a:schemeClr val="dk1"/>
                </a:solidFill>
                <a:latin typeface="Comfortaa"/>
                <a:ea typeface="Comfortaa"/>
                <a:cs typeface="Comfortaa"/>
                <a:sym typeface="Comfortaa"/>
              </a:defRPr>
            </a:lvl9pPr>
          </a:lstStyle>
          <a:p>
            <a:endParaRPr/>
          </a:p>
        </p:txBody>
      </p:sp>
      <p:sp>
        <p:nvSpPr>
          <p:cNvPr id="1025" name="Google Shape;1025;p24"/>
          <p:cNvSpPr txBox="1">
            <a:spLocks noGrp="1"/>
          </p:cNvSpPr>
          <p:nvPr>
            <p:ph type="subTitle" idx="7"/>
          </p:nvPr>
        </p:nvSpPr>
        <p:spPr>
          <a:xfrm>
            <a:off x="8172425" y="4401500"/>
            <a:ext cx="2515600" cy="4920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None/>
              <a:defRPr sz="2935">
                <a:solidFill>
                  <a:schemeClr val="dk1"/>
                </a:solidFill>
                <a:latin typeface="Vibur"/>
                <a:ea typeface="Vibur"/>
                <a:cs typeface="Vibur"/>
                <a:sym typeface="Vibur"/>
              </a:defRPr>
            </a:lvl1pPr>
            <a:lvl2pPr lvl="1" rtl="0">
              <a:spcBef>
                <a:spcPts val="0"/>
              </a:spcBef>
              <a:spcAft>
                <a:spcPts val="0"/>
              </a:spcAft>
              <a:buNone/>
              <a:defRPr sz="2935">
                <a:solidFill>
                  <a:schemeClr val="dk1"/>
                </a:solidFill>
                <a:latin typeface="Vibur"/>
                <a:ea typeface="Vibur"/>
                <a:cs typeface="Vibur"/>
                <a:sym typeface="Vibur"/>
              </a:defRPr>
            </a:lvl2pPr>
            <a:lvl3pPr lvl="2" rtl="0">
              <a:spcBef>
                <a:spcPts val="0"/>
              </a:spcBef>
              <a:spcAft>
                <a:spcPts val="0"/>
              </a:spcAft>
              <a:buNone/>
              <a:defRPr sz="2935">
                <a:solidFill>
                  <a:schemeClr val="dk1"/>
                </a:solidFill>
                <a:latin typeface="Vibur"/>
                <a:ea typeface="Vibur"/>
                <a:cs typeface="Vibur"/>
                <a:sym typeface="Vibur"/>
              </a:defRPr>
            </a:lvl3pPr>
            <a:lvl4pPr lvl="3" rtl="0">
              <a:spcBef>
                <a:spcPts val="0"/>
              </a:spcBef>
              <a:spcAft>
                <a:spcPts val="0"/>
              </a:spcAft>
              <a:buNone/>
              <a:defRPr sz="2935">
                <a:solidFill>
                  <a:schemeClr val="dk1"/>
                </a:solidFill>
                <a:latin typeface="Vibur"/>
                <a:ea typeface="Vibur"/>
                <a:cs typeface="Vibur"/>
                <a:sym typeface="Vibur"/>
              </a:defRPr>
            </a:lvl4pPr>
            <a:lvl5pPr lvl="4" rtl="0">
              <a:spcBef>
                <a:spcPts val="0"/>
              </a:spcBef>
              <a:spcAft>
                <a:spcPts val="0"/>
              </a:spcAft>
              <a:buNone/>
              <a:defRPr sz="2935">
                <a:solidFill>
                  <a:schemeClr val="dk1"/>
                </a:solidFill>
                <a:latin typeface="Vibur"/>
                <a:ea typeface="Vibur"/>
                <a:cs typeface="Vibur"/>
                <a:sym typeface="Vibur"/>
              </a:defRPr>
            </a:lvl5pPr>
            <a:lvl6pPr lvl="5" rtl="0">
              <a:spcBef>
                <a:spcPts val="0"/>
              </a:spcBef>
              <a:spcAft>
                <a:spcPts val="0"/>
              </a:spcAft>
              <a:buNone/>
              <a:defRPr sz="2935">
                <a:solidFill>
                  <a:schemeClr val="dk1"/>
                </a:solidFill>
                <a:latin typeface="Vibur"/>
                <a:ea typeface="Vibur"/>
                <a:cs typeface="Vibur"/>
                <a:sym typeface="Vibur"/>
              </a:defRPr>
            </a:lvl6pPr>
            <a:lvl7pPr lvl="6" rtl="0">
              <a:spcBef>
                <a:spcPts val="0"/>
              </a:spcBef>
              <a:spcAft>
                <a:spcPts val="0"/>
              </a:spcAft>
              <a:buNone/>
              <a:defRPr sz="2935">
                <a:solidFill>
                  <a:schemeClr val="dk1"/>
                </a:solidFill>
                <a:latin typeface="Vibur"/>
                <a:ea typeface="Vibur"/>
                <a:cs typeface="Vibur"/>
                <a:sym typeface="Vibur"/>
              </a:defRPr>
            </a:lvl7pPr>
            <a:lvl8pPr lvl="7" rtl="0">
              <a:spcBef>
                <a:spcPts val="0"/>
              </a:spcBef>
              <a:spcAft>
                <a:spcPts val="0"/>
              </a:spcAft>
              <a:buNone/>
              <a:defRPr sz="2935">
                <a:solidFill>
                  <a:schemeClr val="dk1"/>
                </a:solidFill>
                <a:latin typeface="Vibur"/>
                <a:ea typeface="Vibur"/>
                <a:cs typeface="Vibur"/>
                <a:sym typeface="Vibur"/>
              </a:defRPr>
            </a:lvl8pPr>
            <a:lvl9pPr lvl="8" rtl="0">
              <a:spcBef>
                <a:spcPts val="0"/>
              </a:spcBef>
              <a:spcAft>
                <a:spcPts val="0"/>
              </a:spcAft>
              <a:buNone/>
              <a:defRPr sz="2935">
                <a:solidFill>
                  <a:schemeClr val="dk1"/>
                </a:solidFill>
                <a:latin typeface="Vibur"/>
                <a:ea typeface="Vibur"/>
                <a:cs typeface="Vibur"/>
                <a:sym typeface="Vibur"/>
              </a:defRPr>
            </a:lvl9pPr>
          </a:lstStyle>
          <a:p>
            <a:endParaRPr/>
          </a:p>
        </p:txBody>
      </p:sp>
      <p:sp>
        <p:nvSpPr>
          <p:cNvPr id="1026" name="Google Shape;1026;p24"/>
          <p:cNvSpPr txBox="1">
            <a:spLocks noGrp="1"/>
          </p:cNvSpPr>
          <p:nvPr>
            <p:ph type="subTitle" idx="8"/>
          </p:nvPr>
        </p:nvSpPr>
        <p:spPr>
          <a:xfrm>
            <a:off x="8172424" y="4882767"/>
            <a:ext cx="2352000" cy="10148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None/>
              <a:defRPr sz="1865">
                <a:solidFill>
                  <a:schemeClr val="dk1"/>
                </a:solidFill>
                <a:latin typeface="Comfortaa"/>
                <a:ea typeface="Comfortaa"/>
                <a:cs typeface="Comfortaa"/>
                <a:sym typeface="Comfortaa"/>
              </a:defRPr>
            </a:lvl1pPr>
            <a:lvl2pPr lvl="1" rtl="0">
              <a:spcBef>
                <a:spcPts val="0"/>
              </a:spcBef>
              <a:spcAft>
                <a:spcPts val="0"/>
              </a:spcAft>
              <a:buNone/>
              <a:defRPr sz="1865">
                <a:solidFill>
                  <a:schemeClr val="dk1"/>
                </a:solidFill>
                <a:latin typeface="Comfortaa"/>
                <a:ea typeface="Comfortaa"/>
                <a:cs typeface="Comfortaa"/>
                <a:sym typeface="Comfortaa"/>
              </a:defRPr>
            </a:lvl2pPr>
            <a:lvl3pPr lvl="2" rtl="0">
              <a:spcBef>
                <a:spcPts val="0"/>
              </a:spcBef>
              <a:spcAft>
                <a:spcPts val="0"/>
              </a:spcAft>
              <a:buNone/>
              <a:defRPr sz="1865">
                <a:solidFill>
                  <a:schemeClr val="dk1"/>
                </a:solidFill>
                <a:latin typeface="Comfortaa"/>
                <a:ea typeface="Comfortaa"/>
                <a:cs typeface="Comfortaa"/>
                <a:sym typeface="Comfortaa"/>
              </a:defRPr>
            </a:lvl3pPr>
            <a:lvl4pPr lvl="3" rtl="0">
              <a:spcBef>
                <a:spcPts val="0"/>
              </a:spcBef>
              <a:spcAft>
                <a:spcPts val="0"/>
              </a:spcAft>
              <a:buNone/>
              <a:defRPr sz="1865">
                <a:solidFill>
                  <a:schemeClr val="dk1"/>
                </a:solidFill>
                <a:latin typeface="Comfortaa"/>
                <a:ea typeface="Comfortaa"/>
                <a:cs typeface="Comfortaa"/>
                <a:sym typeface="Comfortaa"/>
              </a:defRPr>
            </a:lvl4pPr>
            <a:lvl5pPr lvl="4" rtl="0">
              <a:spcBef>
                <a:spcPts val="0"/>
              </a:spcBef>
              <a:spcAft>
                <a:spcPts val="0"/>
              </a:spcAft>
              <a:buNone/>
              <a:defRPr sz="1865">
                <a:solidFill>
                  <a:schemeClr val="dk1"/>
                </a:solidFill>
                <a:latin typeface="Comfortaa"/>
                <a:ea typeface="Comfortaa"/>
                <a:cs typeface="Comfortaa"/>
                <a:sym typeface="Comfortaa"/>
              </a:defRPr>
            </a:lvl5pPr>
            <a:lvl6pPr lvl="5" rtl="0">
              <a:spcBef>
                <a:spcPts val="0"/>
              </a:spcBef>
              <a:spcAft>
                <a:spcPts val="0"/>
              </a:spcAft>
              <a:buNone/>
              <a:defRPr sz="1865">
                <a:solidFill>
                  <a:schemeClr val="dk1"/>
                </a:solidFill>
                <a:latin typeface="Comfortaa"/>
                <a:ea typeface="Comfortaa"/>
                <a:cs typeface="Comfortaa"/>
                <a:sym typeface="Comfortaa"/>
              </a:defRPr>
            </a:lvl6pPr>
            <a:lvl7pPr lvl="6" rtl="0">
              <a:spcBef>
                <a:spcPts val="0"/>
              </a:spcBef>
              <a:spcAft>
                <a:spcPts val="0"/>
              </a:spcAft>
              <a:buNone/>
              <a:defRPr sz="1865">
                <a:solidFill>
                  <a:schemeClr val="dk1"/>
                </a:solidFill>
                <a:latin typeface="Comfortaa"/>
                <a:ea typeface="Comfortaa"/>
                <a:cs typeface="Comfortaa"/>
                <a:sym typeface="Comfortaa"/>
              </a:defRPr>
            </a:lvl7pPr>
            <a:lvl8pPr lvl="7" rtl="0">
              <a:spcBef>
                <a:spcPts val="0"/>
              </a:spcBef>
              <a:spcAft>
                <a:spcPts val="0"/>
              </a:spcAft>
              <a:buNone/>
              <a:defRPr sz="1865">
                <a:solidFill>
                  <a:schemeClr val="dk1"/>
                </a:solidFill>
                <a:latin typeface="Comfortaa"/>
                <a:ea typeface="Comfortaa"/>
                <a:cs typeface="Comfortaa"/>
                <a:sym typeface="Comfortaa"/>
              </a:defRPr>
            </a:lvl8pPr>
            <a:lvl9pPr lvl="8" rtl="0">
              <a:spcBef>
                <a:spcPts val="0"/>
              </a:spcBef>
              <a:spcAft>
                <a:spcPts val="0"/>
              </a:spcAft>
              <a:buNone/>
              <a:defRPr sz="1865">
                <a:solidFill>
                  <a:schemeClr val="dk1"/>
                </a:solidFill>
                <a:latin typeface="Comfortaa"/>
                <a:ea typeface="Comfortaa"/>
                <a:cs typeface="Comfortaa"/>
                <a:sym typeface="Comfortaa"/>
              </a:defRPr>
            </a:lvl9pPr>
          </a:lstStyle>
          <a:p>
            <a:endParaRPr/>
          </a:p>
        </p:txBody>
      </p:sp>
      <p:sp>
        <p:nvSpPr>
          <p:cNvPr id="1027" name="Google Shape;1027;p24"/>
          <p:cNvSpPr txBox="1">
            <a:spLocks noGrp="1"/>
          </p:cNvSpPr>
          <p:nvPr>
            <p:ph type="title"/>
          </p:nvPr>
        </p:nvSpPr>
        <p:spPr>
          <a:xfrm>
            <a:off x="1005100" y="560133"/>
            <a:ext cx="9926400" cy="862000"/>
          </a:xfrm>
          <a:prstGeom prst="rect">
            <a:avLst/>
          </a:prstGeom>
        </p:spPr>
        <p:txBody>
          <a:bodyPr spcFirstLastPara="1" wrap="square" lIns="91425" tIns="91425" rIns="91425" bIns="91425" anchor="t" anchorCtr="0">
            <a:noAutofit/>
          </a:bodyPr>
          <a:lstStyle>
            <a:lvl1pPr lvl="0" algn="l"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grpSp>
        <p:nvGrpSpPr>
          <p:cNvPr id="1028" name="Google Shape;1028;p24"/>
          <p:cNvGrpSpPr/>
          <p:nvPr/>
        </p:nvGrpSpPr>
        <p:grpSpPr>
          <a:xfrm>
            <a:off x="10847627" y="5456936"/>
            <a:ext cx="1424348" cy="1276733"/>
            <a:chOff x="6787377" y="436188"/>
            <a:chExt cx="235647" cy="211226"/>
          </a:xfrm>
        </p:grpSpPr>
        <p:sp>
          <p:nvSpPr>
            <p:cNvPr id="1029" name="Google Shape;1029;p24"/>
            <p:cNvSpPr/>
            <p:nvPr/>
          </p:nvSpPr>
          <p:spPr>
            <a:xfrm>
              <a:off x="6856435" y="522657"/>
              <a:ext cx="166589" cy="109566"/>
            </a:xfrm>
            <a:custGeom>
              <a:avLst/>
              <a:gdLst/>
              <a:ahLst/>
              <a:cxnLst/>
              <a:rect l="l" t="t" r="r" b="b"/>
              <a:pathLst>
                <a:path w="4277" h="2813" extrusionOk="0">
                  <a:moveTo>
                    <a:pt x="2187" y="626"/>
                  </a:moveTo>
                  <a:cubicBezTo>
                    <a:pt x="2236" y="651"/>
                    <a:pt x="2284" y="699"/>
                    <a:pt x="2284" y="723"/>
                  </a:cubicBezTo>
                  <a:cubicBezTo>
                    <a:pt x="2333" y="966"/>
                    <a:pt x="2260" y="1234"/>
                    <a:pt x="2090" y="1428"/>
                  </a:cubicBezTo>
                  <a:lnTo>
                    <a:pt x="2066" y="1428"/>
                  </a:lnTo>
                  <a:cubicBezTo>
                    <a:pt x="1896" y="1161"/>
                    <a:pt x="1847" y="942"/>
                    <a:pt x="1944" y="821"/>
                  </a:cubicBezTo>
                  <a:cubicBezTo>
                    <a:pt x="2017" y="699"/>
                    <a:pt x="2114" y="626"/>
                    <a:pt x="2187" y="626"/>
                  </a:cubicBezTo>
                  <a:close/>
                  <a:moveTo>
                    <a:pt x="62" y="1"/>
                  </a:moveTo>
                  <a:cubicBezTo>
                    <a:pt x="49" y="1"/>
                    <a:pt x="37" y="7"/>
                    <a:pt x="25" y="19"/>
                  </a:cubicBezTo>
                  <a:cubicBezTo>
                    <a:pt x="1" y="43"/>
                    <a:pt x="1" y="92"/>
                    <a:pt x="25" y="116"/>
                  </a:cubicBezTo>
                  <a:cubicBezTo>
                    <a:pt x="74" y="165"/>
                    <a:pt x="1337" y="1574"/>
                    <a:pt x="1944" y="1574"/>
                  </a:cubicBezTo>
                  <a:lnTo>
                    <a:pt x="2041" y="1574"/>
                  </a:lnTo>
                  <a:cubicBezTo>
                    <a:pt x="2090" y="1622"/>
                    <a:pt x="2114" y="1671"/>
                    <a:pt x="2163" y="1744"/>
                  </a:cubicBezTo>
                  <a:cubicBezTo>
                    <a:pt x="2600" y="2230"/>
                    <a:pt x="3402" y="2813"/>
                    <a:pt x="3961" y="2813"/>
                  </a:cubicBezTo>
                  <a:cubicBezTo>
                    <a:pt x="4058" y="2813"/>
                    <a:pt x="4155" y="2788"/>
                    <a:pt x="4228" y="2740"/>
                  </a:cubicBezTo>
                  <a:cubicBezTo>
                    <a:pt x="4252" y="2715"/>
                    <a:pt x="4276" y="2691"/>
                    <a:pt x="4252" y="2667"/>
                  </a:cubicBezTo>
                  <a:cubicBezTo>
                    <a:pt x="4252" y="2638"/>
                    <a:pt x="4235" y="2627"/>
                    <a:pt x="4217" y="2627"/>
                  </a:cubicBezTo>
                  <a:cubicBezTo>
                    <a:pt x="4203" y="2627"/>
                    <a:pt x="4189" y="2632"/>
                    <a:pt x="4179" y="2642"/>
                  </a:cubicBezTo>
                  <a:cubicBezTo>
                    <a:pt x="4119" y="2674"/>
                    <a:pt x="4046" y="2689"/>
                    <a:pt x="3965" y="2689"/>
                  </a:cubicBezTo>
                  <a:cubicBezTo>
                    <a:pt x="3490" y="2689"/>
                    <a:pt x="2713" y="2186"/>
                    <a:pt x="2236" y="1646"/>
                  </a:cubicBezTo>
                  <a:lnTo>
                    <a:pt x="2139" y="1501"/>
                  </a:lnTo>
                  <a:lnTo>
                    <a:pt x="2163" y="1476"/>
                  </a:lnTo>
                  <a:cubicBezTo>
                    <a:pt x="2382" y="1258"/>
                    <a:pt x="2454" y="966"/>
                    <a:pt x="2382" y="675"/>
                  </a:cubicBezTo>
                  <a:cubicBezTo>
                    <a:pt x="2357" y="578"/>
                    <a:pt x="2284" y="505"/>
                    <a:pt x="2187" y="505"/>
                  </a:cubicBezTo>
                  <a:cubicBezTo>
                    <a:pt x="2178" y="502"/>
                    <a:pt x="2168" y="500"/>
                    <a:pt x="2157" y="500"/>
                  </a:cubicBezTo>
                  <a:cubicBezTo>
                    <a:pt x="2078" y="500"/>
                    <a:pt x="1953" y="575"/>
                    <a:pt x="1847" y="723"/>
                  </a:cubicBezTo>
                  <a:cubicBezTo>
                    <a:pt x="1726" y="893"/>
                    <a:pt x="1750" y="1161"/>
                    <a:pt x="1969" y="1452"/>
                  </a:cubicBezTo>
                  <a:lnTo>
                    <a:pt x="1920" y="1452"/>
                  </a:lnTo>
                  <a:cubicBezTo>
                    <a:pt x="1361" y="1452"/>
                    <a:pt x="98" y="43"/>
                    <a:pt x="98" y="19"/>
                  </a:cubicBezTo>
                  <a:cubicBezTo>
                    <a:pt x="86" y="7"/>
                    <a:pt x="74" y="1"/>
                    <a:pt x="62"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30" name="Google Shape;1030;p24"/>
            <p:cNvSpPr/>
            <p:nvPr/>
          </p:nvSpPr>
          <p:spPr>
            <a:xfrm>
              <a:off x="6789675" y="438253"/>
              <a:ext cx="109683" cy="116928"/>
            </a:xfrm>
            <a:custGeom>
              <a:avLst/>
              <a:gdLst/>
              <a:ahLst/>
              <a:cxnLst/>
              <a:rect l="l" t="t" r="r" b="b"/>
              <a:pathLst>
                <a:path w="2816" h="3002" extrusionOk="0">
                  <a:moveTo>
                    <a:pt x="1343" y="1"/>
                  </a:moveTo>
                  <a:cubicBezTo>
                    <a:pt x="1080" y="1"/>
                    <a:pt x="833" y="78"/>
                    <a:pt x="719" y="218"/>
                  </a:cubicBezTo>
                  <a:cubicBezTo>
                    <a:pt x="655" y="309"/>
                    <a:pt x="634" y="396"/>
                    <a:pt x="641" y="474"/>
                  </a:cubicBezTo>
                  <a:lnTo>
                    <a:pt x="641" y="474"/>
                  </a:lnTo>
                  <a:cubicBezTo>
                    <a:pt x="348" y="532"/>
                    <a:pt x="0" y="782"/>
                    <a:pt x="14" y="1263"/>
                  </a:cubicBezTo>
                  <a:cubicBezTo>
                    <a:pt x="22" y="1525"/>
                    <a:pt x="84" y="1690"/>
                    <a:pt x="168" y="1781"/>
                  </a:cubicBezTo>
                  <a:lnTo>
                    <a:pt x="168" y="1781"/>
                  </a:lnTo>
                  <a:cubicBezTo>
                    <a:pt x="126" y="1901"/>
                    <a:pt x="96" y="2051"/>
                    <a:pt x="87" y="2234"/>
                  </a:cubicBezTo>
                  <a:cubicBezTo>
                    <a:pt x="74" y="2792"/>
                    <a:pt x="365" y="3001"/>
                    <a:pt x="700" y="3001"/>
                  </a:cubicBezTo>
                  <a:cubicBezTo>
                    <a:pt x="852" y="3001"/>
                    <a:pt x="1014" y="2958"/>
                    <a:pt x="1160" y="2884"/>
                  </a:cubicBezTo>
                  <a:lnTo>
                    <a:pt x="1160" y="2884"/>
                  </a:lnTo>
                  <a:cubicBezTo>
                    <a:pt x="1247" y="2911"/>
                    <a:pt x="1357" y="2925"/>
                    <a:pt x="1477" y="2925"/>
                  </a:cubicBezTo>
                  <a:cubicBezTo>
                    <a:pt x="1765" y="2925"/>
                    <a:pt x="2105" y="2843"/>
                    <a:pt x="2298" y="2672"/>
                  </a:cubicBezTo>
                  <a:cubicBezTo>
                    <a:pt x="2532" y="2463"/>
                    <a:pt x="2535" y="2247"/>
                    <a:pt x="2428" y="2086"/>
                  </a:cubicBezTo>
                  <a:lnTo>
                    <a:pt x="2428" y="2086"/>
                  </a:lnTo>
                  <a:cubicBezTo>
                    <a:pt x="2505" y="2034"/>
                    <a:pt x="2571" y="1943"/>
                    <a:pt x="2614" y="1797"/>
                  </a:cubicBezTo>
                  <a:cubicBezTo>
                    <a:pt x="2816" y="1130"/>
                    <a:pt x="2481" y="998"/>
                    <a:pt x="2214" y="990"/>
                  </a:cubicBezTo>
                  <a:lnTo>
                    <a:pt x="2214" y="990"/>
                  </a:lnTo>
                  <a:cubicBezTo>
                    <a:pt x="2227" y="937"/>
                    <a:pt x="2239" y="875"/>
                    <a:pt x="2249" y="801"/>
                  </a:cubicBezTo>
                  <a:cubicBezTo>
                    <a:pt x="2327" y="242"/>
                    <a:pt x="1809" y="1"/>
                    <a:pt x="1343" y="1"/>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31" name="Google Shape;1031;p24"/>
            <p:cNvSpPr/>
            <p:nvPr/>
          </p:nvSpPr>
          <p:spPr>
            <a:xfrm>
              <a:off x="6787377" y="436188"/>
              <a:ext cx="109800" cy="121290"/>
            </a:xfrm>
            <a:custGeom>
              <a:avLst/>
              <a:gdLst/>
              <a:ahLst/>
              <a:cxnLst/>
              <a:rect l="l" t="t" r="r" b="b"/>
              <a:pathLst>
                <a:path w="2819" h="3114" extrusionOk="0">
                  <a:moveTo>
                    <a:pt x="851" y="587"/>
                  </a:moveTo>
                  <a:cubicBezTo>
                    <a:pt x="948" y="587"/>
                    <a:pt x="1045" y="611"/>
                    <a:pt x="1045" y="708"/>
                  </a:cubicBezTo>
                  <a:cubicBezTo>
                    <a:pt x="1045" y="733"/>
                    <a:pt x="1045" y="757"/>
                    <a:pt x="1045" y="781"/>
                  </a:cubicBezTo>
                  <a:lnTo>
                    <a:pt x="997" y="781"/>
                  </a:lnTo>
                  <a:cubicBezTo>
                    <a:pt x="899" y="757"/>
                    <a:pt x="826" y="684"/>
                    <a:pt x="802" y="587"/>
                  </a:cubicBezTo>
                  <a:close/>
                  <a:moveTo>
                    <a:pt x="2211" y="1097"/>
                  </a:moveTo>
                  <a:cubicBezTo>
                    <a:pt x="2187" y="1219"/>
                    <a:pt x="2138" y="1243"/>
                    <a:pt x="2114" y="1243"/>
                  </a:cubicBezTo>
                  <a:cubicBezTo>
                    <a:pt x="2090" y="1243"/>
                    <a:pt x="2065" y="1219"/>
                    <a:pt x="2041" y="1219"/>
                  </a:cubicBezTo>
                  <a:cubicBezTo>
                    <a:pt x="2017" y="1170"/>
                    <a:pt x="2017" y="1146"/>
                    <a:pt x="2017" y="1121"/>
                  </a:cubicBezTo>
                  <a:cubicBezTo>
                    <a:pt x="2065" y="1097"/>
                    <a:pt x="2138" y="1097"/>
                    <a:pt x="2211" y="1097"/>
                  </a:cubicBezTo>
                  <a:close/>
                  <a:moveTo>
                    <a:pt x="632" y="1486"/>
                  </a:moveTo>
                  <a:cubicBezTo>
                    <a:pt x="656" y="1486"/>
                    <a:pt x="681" y="1510"/>
                    <a:pt x="705" y="1534"/>
                  </a:cubicBezTo>
                  <a:cubicBezTo>
                    <a:pt x="729" y="1559"/>
                    <a:pt x="729" y="1607"/>
                    <a:pt x="705" y="1632"/>
                  </a:cubicBezTo>
                  <a:cubicBezTo>
                    <a:pt x="681" y="1753"/>
                    <a:pt x="559" y="1850"/>
                    <a:pt x="438" y="1850"/>
                  </a:cubicBezTo>
                  <a:cubicBezTo>
                    <a:pt x="389" y="1850"/>
                    <a:pt x="341" y="1850"/>
                    <a:pt x="292" y="1802"/>
                  </a:cubicBezTo>
                  <a:cubicBezTo>
                    <a:pt x="389" y="1583"/>
                    <a:pt x="535" y="1486"/>
                    <a:pt x="632" y="1486"/>
                  </a:cubicBezTo>
                  <a:close/>
                  <a:moveTo>
                    <a:pt x="2017" y="1947"/>
                  </a:moveTo>
                  <a:cubicBezTo>
                    <a:pt x="2163" y="1947"/>
                    <a:pt x="2308" y="1996"/>
                    <a:pt x="2405" y="2117"/>
                  </a:cubicBezTo>
                  <a:cubicBezTo>
                    <a:pt x="2357" y="2117"/>
                    <a:pt x="2333" y="2142"/>
                    <a:pt x="2284" y="2142"/>
                  </a:cubicBezTo>
                  <a:cubicBezTo>
                    <a:pt x="2163" y="2117"/>
                    <a:pt x="2041" y="2069"/>
                    <a:pt x="1944" y="1996"/>
                  </a:cubicBezTo>
                  <a:cubicBezTo>
                    <a:pt x="1944" y="1972"/>
                    <a:pt x="1920" y="1947"/>
                    <a:pt x="1920" y="1947"/>
                  </a:cubicBezTo>
                  <a:close/>
                  <a:moveTo>
                    <a:pt x="1589" y="2354"/>
                  </a:moveTo>
                  <a:cubicBezTo>
                    <a:pt x="1598" y="2354"/>
                    <a:pt x="1604" y="2360"/>
                    <a:pt x="1604" y="2385"/>
                  </a:cubicBezTo>
                  <a:cubicBezTo>
                    <a:pt x="1628" y="2409"/>
                    <a:pt x="1604" y="2506"/>
                    <a:pt x="1482" y="2652"/>
                  </a:cubicBezTo>
                  <a:cubicBezTo>
                    <a:pt x="1410" y="2749"/>
                    <a:pt x="1312" y="2822"/>
                    <a:pt x="1215" y="2871"/>
                  </a:cubicBezTo>
                  <a:cubicBezTo>
                    <a:pt x="1142" y="2846"/>
                    <a:pt x="1094" y="2798"/>
                    <a:pt x="1069" y="2773"/>
                  </a:cubicBezTo>
                  <a:cubicBezTo>
                    <a:pt x="1069" y="2725"/>
                    <a:pt x="1069" y="2676"/>
                    <a:pt x="1118" y="2628"/>
                  </a:cubicBezTo>
                  <a:cubicBezTo>
                    <a:pt x="1215" y="2482"/>
                    <a:pt x="1385" y="2385"/>
                    <a:pt x="1555" y="2360"/>
                  </a:cubicBezTo>
                  <a:cubicBezTo>
                    <a:pt x="1567" y="2360"/>
                    <a:pt x="1580" y="2354"/>
                    <a:pt x="1589" y="2354"/>
                  </a:cubicBezTo>
                  <a:close/>
                  <a:moveTo>
                    <a:pt x="1327" y="121"/>
                  </a:moveTo>
                  <a:cubicBezTo>
                    <a:pt x="1354" y="121"/>
                    <a:pt x="1382" y="122"/>
                    <a:pt x="1410" y="125"/>
                  </a:cubicBezTo>
                  <a:cubicBezTo>
                    <a:pt x="1436" y="123"/>
                    <a:pt x="1463" y="122"/>
                    <a:pt x="1490" y="122"/>
                  </a:cubicBezTo>
                  <a:cubicBezTo>
                    <a:pt x="1730" y="122"/>
                    <a:pt x="1961" y="218"/>
                    <a:pt x="2114" y="393"/>
                  </a:cubicBezTo>
                  <a:cubicBezTo>
                    <a:pt x="2235" y="514"/>
                    <a:pt x="2284" y="684"/>
                    <a:pt x="2260" y="854"/>
                  </a:cubicBezTo>
                  <a:cubicBezTo>
                    <a:pt x="2235" y="903"/>
                    <a:pt x="2235" y="951"/>
                    <a:pt x="2235" y="1000"/>
                  </a:cubicBezTo>
                  <a:cubicBezTo>
                    <a:pt x="2163" y="1000"/>
                    <a:pt x="2065" y="1000"/>
                    <a:pt x="1993" y="1024"/>
                  </a:cubicBezTo>
                  <a:cubicBezTo>
                    <a:pt x="1944" y="1024"/>
                    <a:pt x="1920" y="1024"/>
                    <a:pt x="1920" y="1049"/>
                  </a:cubicBezTo>
                  <a:cubicBezTo>
                    <a:pt x="1895" y="1073"/>
                    <a:pt x="1895" y="1097"/>
                    <a:pt x="1895" y="1121"/>
                  </a:cubicBezTo>
                  <a:cubicBezTo>
                    <a:pt x="1895" y="1219"/>
                    <a:pt x="2017" y="1364"/>
                    <a:pt x="2114" y="1364"/>
                  </a:cubicBezTo>
                  <a:cubicBezTo>
                    <a:pt x="2211" y="1364"/>
                    <a:pt x="2284" y="1292"/>
                    <a:pt x="2333" y="1121"/>
                  </a:cubicBezTo>
                  <a:cubicBezTo>
                    <a:pt x="2349" y="1117"/>
                    <a:pt x="2367" y="1115"/>
                    <a:pt x="2384" y="1115"/>
                  </a:cubicBezTo>
                  <a:cubicBezTo>
                    <a:pt x="2470" y="1115"/>
                    <a:pt x="2564" y="1162"/>
                    <a:pt x="2624" y="1243"/>
                  </a:cubicBezTo>
                  <a:cubicBezTo>
                    <a:pt x="2697" y="1413"/>
                    <a:pt x="2697" y="1632"/>
                    <a:pt x="2624" y="1802"/>
                  </a:cubicBezTo>
                  <a:cubicBezTo>
                    <a:pt x="2600" y="1899"/>
                    <a:pt x="2551" y="1972"/>
                    <a:pt x="2503" y="2045"/>
                  </a:cubicBezTo>
                  <a:cubicBezTo>
                    <a:pt x="2357" y="1875"/>
                    <a:pt x="2163" y="1802"/>
                    <a:pt x="1968" y="1802"/>
                  </a:cubicBezTo>
                  <a:cubicBezTo>
                    <a:pt x="1798" y="1826"/>
                    <a:pt x="1798" y="1899"/>
                    <a:pt x="1798" y="1947"/>
                  </a:cubicBezTo>
                  <a:cubicBezTo>
                    <a:pt x="1822" y="2069"/>
                    <a:pt x="2041" y="2239"/>
                    <a:pt x="2284" y="2239"/>
                  </a:cubicBezTo>
                  <a:cubicBezTo>
                    <a:pt x="2333" y="2239"/>
                    <a:pt x="2405" y="2239"/>
                    <a:pt x="2454" y="2190"/>
                  </a:cubicBezTo>
                  <a:lnTo>
                    <a:pt x="2454" y="2190"/>
                  </a:lnTo>
                  <a:cubicBezTo>
                    <a:pt x="2527" y="2360"/>
                    <a:pt x="2478" y="2555"/>
                    <a:pt x="2333" y="2652"/>
                  </a:cubicBezTo>
                  <a:cubicBezTo>
                    <a:pt x="2114" y="2805"/>
                    <a:pt x="1877" y="2898"/>
                    <a:pt x="1619" y="2898"/>
                  </a:cubicBezTo>
                  <a:cubicBezTo>
                    <a:pt x="1590" y="2898"/>
                    <a:pt x="1561" y="2897"/>
                    <a:pt x="1531" y="2895"/>
                  </a:cubicBezTo>
                  <a:cubicBezTo>
                    <a:pt x="1507" y="2907"/>
                    <a:pt x="1482" y="2913"/>
                    <a:pt x="1455" y="2913"/>
                  </a:cubicBezTo>
                  <a:cubicBezTo>
                    <a:pt x="1428" y="2913"/>
                    <a:pt x="1397" y="2907"/>
                    <a:pt x="1361" y="2895"/>
                  </a:cubicBezTo>
                  <a:cubicBezTo>
                    <a:pt x="1434" y="2846"/>
                    <a:pt x="1507" y="2798"/>
                    <a:pt x="1580" y="2725"/>
                  </a:cubicBezTo>
                  <a:cubicBezTo>
                    <a:pt x="1750" y="2530"/>
                    <a:pt x="1750" y="2385"/>
                    <a:pt x="1725" y="2336"/>
                  </a:cubicBezTo>
                  <a:cubicBezTo>
                    <a:pt x="1677" y="2263"/>
                    <a:pt x="1628" y="2239"/>
                    <a:pt x="1555" y="2239"/>
                  </a:cubicBezTo>
                  <a:cubicBezTo>
                    <a:pt x="1337" y="2263"/>
                    <a:pt x="1142" y="2385"/>
                    <a:pt x="1021" y="2555"/>
                  </a:cubicBezTo>
                  <a:cubicBezTo>
                    <a:pt x="972" y="2628"/>
                    <a:pt x="948" y="2725"/>
                    <a:pt x="972" y="2798"/>
                  </a:cubicBezTo>
                  <a:cubicBezTo>
                    <a:pt x="972" y="2871"/>
                    <a:pt x="1021" y="2895"/>
                    <a:pt x="1069" y="2943"/>
                  </a:cubicBezTo>
                  <a:cubicBezTo>
                    <a:pt x="972" y="2968"/>
                    <a:pt x="875" y="2992"/>
                    <a:pt x="778" y="2992"/>
                  </a:cubicBezTo>
                  <a:cubicBezTo>
                    <a:pt x="608" y="2992"/>
                    <a:pt x="486" y="2943"/>
                    <a:pt x="365" y="2846"/>
                  </a:cubicBezTo>
                  <a:cubicBezTo>
                    <a:pt x="243" y="2700"/>
                    <a:pt x="195" y="2482"/>
                    <a:pt x="219" y="2287"/>
                  </a:cubicBezTo>
                  <a:cubicBezTo>
                    <a:pt x="219" y="2166"/>
                    <a:pt x="219" y="2045"/>
                    <a:pt x="268" y="1923"/>
                  </a:cubicBezTo>
                  <a:cubicBezTo>
                    <a:pt x="316" y="1947"/>
                    <a:pt x="389" y="1972"/>
                    <a:pt x="462" y="1972"/>
                  </a:cubicBezTo>
                  <a:cubicBezTo>
                    <a:pt x="632" y="1972"/>
                    <a:pt x="778" y="1826"/>
                    <a:pt x="826" y="1656"/>
                  </a:cubicBezTo>
                  <a:cubicBezTo>
                    <a:pt x="851" y="1607"/>
                    <a:pt x="851" y="1534"/>
                    <a:pt x="802" y="1462"/>
                  </a:cubicBezTo>
                  <a:cubicBezTo>
                    <a:pt x="778" y="1413"/>
                    <a:pt x="705" y="1389"/>
                    <a:pt x="632" y="1389"/>
                  </a:cubicBezTo>
                  <a:cubicBezTo>
                    <a:pt x="462" y="1413"/>
                    <a:pt x="292" y="1534"/>
                    <a:pt x="243" y="1704"/>
                  </a:cubicBezTo>
                  <a:cubicBezTo>
                    <a:pt x="171" y="1583"/>
                    <a:pt x="146" y="1462"/>
                    <a:pt x="146" y="1316"/>
                  </a:cubicBezTo>
                  <a:cubicBezTo>
                    <a:pt x="146" y="976"/>
                    <a:pt x="365" y="684"/>
                    <a:pt x="681" y="611"/>
                  </a:cubicBezTo>
                  <a:cubicBezTo>
                    <a:pt x="705" y="757"/>
                    <a:pt x="826" y="879"/>
                    <a:pt x="972" y="903"/>
                  </a:cubicBezTo>
                  <a:cubicBezTo>
                    <a:pt x="1021" y="903"/>
                    <a:pt x="1069" y="879"/>
                    <a:pt x="1094" y="854"/>
                  </a:cubicBezTo>
                  <a:cubicBezTo>
                    <a:pt x="1142" y="806"/>
                    <a:pt x="1142" y="757"/>
                    <a:pt x="1142" y="708"/>
                  </a:cubicBezTo>
                  <a:cubicBezTo>
                    <a:pt x="1142" y="538"/>
                    <a:pt x="997" y="466"/>
                    <a:pt x="778" y="466"/>
                  </a:cubicBezTo>
                  <a:cubicBezTo>
                    <a:pt x="778" y="417"/>
                    <a:pt x="802" y="368"/>
                    <a:pt x="826" y="320"/>
                  </a:cubicBezTo>
                  <a:cubicBezTo>
                    <a:pt x="975" y="193"/>
                    <a:pt x="1142" y="121"/>
                    <a:pt x="1327" y="121"/>
                  </a:cubicBezTo>
                  <a:close/>
                  <a:moveTo>
                    <a:pt x="1335" y="0"/>
                  </a:moveTo>
                  <a:cubicBezTo>
                    <a:pt x="1118" y="0"/>
                    <a:pt x="906" y="94"/>
                    <a:pt x="754" y="247"/>
                  </a:cubicBezTo>
                  <a:cubicBezTo>
                    <a:pt x="681" y="320"/>
                    <a:pt x="656" y="393"/>
                    <a:pt x="656" y="490"/>
                  </a:cubicBezTo>
                  <a:cubicBezTo>
                    <a:pt x="268" y="563"/>
                    <a:pt x="1" y="927"/>
                    <a:pt x="25" y="1316"/>
                  </a:cubicBezTo>
                  <a:cubicBezTo>
                    <a:pt x="25" y="1486"/>
                    <a:pt x="73" y="1680"/>
                    <a:pt x="171" y="1826"/>
                  </a:cubicBezTo>
                  <a:cubicBezTo>
                    <a:pt x="122" y="1972"/>
                    <a:pt x="98" y="2142"/>
                    <a:pt x="98" y="2287"/>
                  </a:cubicBezTo>
                  <a:cubicBezTo>
                    <a:pt x="73" y="2530"/>
                    <a:pt x="146" y="2749"/>
                    <a:pt x="292" y="2919"/>
                  </a:cubicBezTo>
                  <a:cubicBezTo>
                    <a:pt x="414" y="3041"/>
                    <a:pt x="584" y="3113"/>
                    <a:pt x="778" y="3113"/>
                  </a:cubicBezTo>
                  <a:cubicBezTo>
                    <a:pt x="948" y="3113"/>
                    <a:pt x="1094" y="3065"/>
                    <a:pt x="1239" y="2992"/>
                  </a:cubicBezTo>
                  <a:cubicBezTo>
                    <a:pt x="1337" y="3016"/>
                    <a:pt x="1434" y="3041"/>
                    <a:pt x="1531" y="3041"/>
                  </a:cubicBezTo>
                  <a:cubicBezTo>
                    <a:pt x="1847" y="3041"/>
                    <a:pt x="2163" y="2943"/>
                    <a:pt x="2405" y="2773"/>
                  </a:cubicBezTo>
                  <a:cubicBezTo>
                    <a:pt x="2600" y="2628"/>
                    <a:pt x="2673" y="2360"/>
                    <a:pt x="2551" y="2166"/>
                  </a:cubicBezTo>
                  <a:cubicBezTo>
                    <a:pt x="2648" y="2069"/>
                    <a:pt x="2697" y="1972"/>
                    <a:pt x="2746" y="1850"/>
                  </a:cubicBezTo>
                  <a:cubicBezTo>
                    <a:pt x="2818" y="1632"/>
                    <a:pt x="2818" y="1389"/>
                    <a:pt x="2721" y="1170"/>
                  </a:cubicBezTo>
                  <a:cubicBezTo>
                    <a:pt x="2624" y="1073"/>
                    <a:pt x="2503" y="1000"/>
                    <a:pt x="2357" y="976"/>
                  </a:cubicBezTo>
                  <a:cubicBezTo>
                    <a:pt x="2357" y="951"/>
                    <a:pt x="2381" y="903"/>
                    <a:pt x="2381" y="854"/>
                  </a:cubicBezTo>
                  <a:cubicBezTo>
                    <a:pt x="2405" y="660"/>
                    <a:pt x="2357" y="441"/>
                    <a:pt x="2211" y="296"/>
                  </a:cubicBezTo>
                  <a:cubicBezTo>
                    <a:pt x="2011" y="118"/>
                    <a:pt x="1750" y="1"/>
                    <a:pt x="1484" y="1"/>
                  </a:cubicBezTo>
                  <a:cubicBezTo>
                    <a:pt x="1459" y="1"/>
                    <a:pt x="1434" y="2"/>
                    <a:pt x="1410" y="4"/>
                  </a:cubicBezTo>
                  <a:cubicBezTo>
                    <a:pt x="1385" y="2"/>
                    <a:pt x="1360" y="0"/>
                    <a:pt x="1335"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32" name="Google Shape;1032;p24"/>
            <p:cNvSpPr/>
            <p:nvPr/>
          </p:nvSpPr>
          <p:spPr>
            <a:xfrm>
              <a:off x="6824262" y="479851"/>
              <a:ext cx="34120" cy="35055"/>
            </a:xfrm>
            <a:custGeom>
              <a:avLst/>
              <a:gdLst/>
              <a:ahLst/>
              <a:cxnLst/>
              <a:rect l="l" t="t" r="r" b="b"/>
              <a:pathLst>
                <a:path w="876" h="900" extrusionOk="0">
                  <a:moveTo>
                    <a:pt x="438" y="0"/>
                  </a:moveTo>
                  <a:cubicBezTo>
                    <a:pt x="195" y="0"/>
                    <a:pt x="1" y="195"/>
                    <a:pt x="1" y="438"/>
                  </a:cubicBezTo>
                  <a:cubicBezTo>
                    <a:pt x="1" y="681"/>
                    <a:pt x="195" y="899"/>
                    <a:pt x="438" y="899"/>
                  </a:cubicBezTo>
                  <a:cubicBezTo>
                    <a:pt x="681" y="899"/>
                    <a:pt x="875" y="681"/>
                    <a:pt x="875" y="438"/>
                  </a:cubicBezTo>
                  <a:cubicBezTo>
                    <a:pt x="875" y="195"/>
                    <a:pt x="681" y="0"/>
                    <a:pt x="438" y="0"/>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33" name="Google Shape;1033;p24"/>
            <p:cNvSpPr/>
            <p:nvPr/>
          </p:nvSpPr>
          <p:spPr>
            <a:xfrm>
              <a:off x="6851527" y="561919"/>
              <a:ext cx="46117" cy="34120"/>
            </a:xfrm>
            <a:custGeom>
              <a:avLst/>
              <a:gdLst/>
              <a:ahLst/>
              <a:cxnLst/>
              <a:rect l="l" t="t" r="r" b="b"/>
              <a:pathLst>
                <a:path w="1184" h="876" extrusionOk="0">
                  <a:moveTo>
                    <a:pt x="974" y="1"/>
                  </a:moveTo>
                  <a:cubicBezTo>
                    <a:pt x="745" y="1"/>
                    <a:pt x="267" y="55"/>
                    <a:pt x="103" y="493"/>
                  </a:cubicBezTo>
                  <a:cubicBezTo>
                    <a:pt x="1" y="738"/>
                    <a:pt x="186" y="875"/>
                    <a:pt x="424" y="875"/>
                  </a:cubicBezTo>
                  <a:cubicBezTo>
                    <a:pt x="753" y="875"/>
                    <a:pt x="1183" y="613"/>
                    <a:pt x="1099" y="7"/>
                  </a:cubicBezTo>
                  <a:cubicBezTo>
                    <a:pt x="1099" y="7"/>
                    <a:pt x="1050" y="1"/>
                    <a:pt x="974" y="1"/>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34" name="Google Shape;1034;p24"/>
            <p:cNvSpPr/>
            <p:nvPr/>
          </p:nvSpPr>
          <p:spPr>
            <a:xfrm>
              <a:off x="6870652" y="559894"/>
              <a:ext cx="25590" cy="24071"/>
            </a:xfrm>
            <a:custGeom>
              <a:avLst/>
              <a:gdLst/>
              <a:ahLst/>
              <a:cxnLst/>
              <a:rect l="l" t="t" r="r" b="b"/>
              <a:pathLst>
                <a:path w="657" h="618" extrusionOk="0">
                  <a:moveTo>
                    <a:pt x="586" y="0"/>
                  </a:moveTo>
                  <a:cubicBezTo>
                    <a:pt x="569" y="0"/>
                    <a:pt x="552" y="17"/>
                    <a:pt x="535" y="35"/>
                  </a:cubicBezTo>
                  <a:cubicBezTo>
                    <a:pt x="413" y="229"/>
                    <a:pt x="243" y="375"/>
                    <a:pt x="49" y="496"/>
                  </a:cubicBezTo>
                  <a:cubicBezTo>
                    <a:pt x="25" y="520"/>
                    <a:pt x="0" y="545"/>
                    <a:pt x="25" y="569"/>
                  </a:cubicBezTo>
                  <a:cubicBezTo>
                    <a:pt x="25" y="593"/>
                    <a:pt x="49" y="593"/>
                    <a:pt x="73" y="618"/>
                  </a:cubicBezTo>
                  <a:cubicBezTo>
                    <a:pt x="73" y="593"/>
                    <a:pt x="97" y="593"/>
                    <a:pt x="97" y="593"/>
                  </a:cubicBezTo>
                  <a:cubicBezTo>
                    <a:pt x="316" y="472"/>
                    <a:pt x="510" y="278"/>
                    <a:pt x="656" y="83"/>
                  </a:cubicBezTo>
                  <a:cubicBezTo>
                    <a:pt x="656" y="35"/>
                    <a:pt x="656" y="10"/>
                    <a:pt x="608" y="10"/>
                  </a:cubicBezTo>
                  <a:cubicBezTo>
                    <a:pt x="600" y="3"/>
                    <a:pt x="593" y="0"/>
                    <a:pt x="586"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35" name="Google Shape;1035;p24"/>
            <p:cNvSpPr/>
            <p:nvPr/>
          </p:nvSpPr>
          <p:spPr>
            <a:xfrm>
              <a:off x="6924325" y="613021"/>
              <a:ext cx="46117" cy="34393"/>
            </a:xfrm>
            <a:custGeom>
              <a:avLst/>
              <a:gdLst/>
              <a:ahLst/>
              <a:cxnLst/>
              <a:rect l="l" t="t" r="r" b="b"/>
              <a:pathLst>
                <a:path w="1184" h="883" extrusionOk="0">
                  <a:moveTo>
                    <a:pt x="979" y="1"/>
                  </a:moveTo>
                  <a:cubicBezTo>
                    <a:pt x="755" y="1"/>
                    <a:pt x="286" y="55"/>
                    <a:pt x="104" y="493"/>
                  </a:cubicBezTo>
                  <a:cubicBezTo>
                    <a:pt x="1" y="740"/>
                    <a:pt x="191" y="883"/>
                    <a:pt x="434" y="883"/>
                  </a:cubicBezTo>
                  <a:cubicBezTo>
                    <a:pt x="761" y="883"/>
                    <a:pt x="1184" y="621"/>
                    <a:pt x="1100" y="7"/>
                  </a:cubicBezTo>
                  <a:cubicBezTo>
                    <a:pt x="1100" y="7"/>
                    <a:pt x="1053" y="1"/>
                    <a:pt x="979" y="1"/>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36" name="Google Shape;1036;p24"/>
            <p:cNvSpPr/>
            <p:nvPr/>
          </p:nvSpPr>
          <p:spPr>
            <a:xfrm>
              <a:off x="6943488" y="610996"/>
              <a:ext cx="25590" cy="24071"/>
            </a:xfrm>
            <a:custGeom>
              <a:avLst/>
              <a:gdLst/>
              <a:ahLst/>
              <a:cxnLst/>
              <a:rect l="l" t="t" r="r" b="b"/>
              <a:pathLst>
                <a:path w="657" h="618" extrusionOk="0">
                  <a:moveTo>
                    <a:pt x="596" y="0"/>
                  </a:moveTo>
                  <a:cubicBezTo>
                    <a:pt x="572" y="0"/>
                    <a:pt x="559" y="17"/>
                    <a:pt x="559" y="34"/>
                  </a:cubicBezTo>
                  <a:cubicBezTo>
                    <a:pt x="414" y="229"/>
                    <a:pt x="244" y="399"/>
                    <a:pt x="49" y="520"/>
                  </a:cubicBezTo>
                  <a:cubicBezTo>
                    <a:pt x="25" y="520"/>
                    <a:pt x="1" y="569"/>
                    <a:pt x="25" y="593"/>
                  </a:cubicBezTo>
                  <a:cubicBezTo>
                    <a:pt x="49" y="593"/>
                    <a:pt x="49" y="617"/>
                    <a:pt x="74" y="617"/>
                  </a:cubicBezTo>
                  <a:lnTo>
                    <a:pt x="98" y="617"/>
                  </a:lnTo>
                  <a:cubicBezTo>
                    <a:pt x="317" y="472"/>
                    <a:pt x="511" y="302"/>
                    <a:pt x="657" y="83"/>
                  </a:cubicBezTo>
                  <a:cubicBezTo>
                    <a:pt x="657" y="59"/>
                    <a:pt x="657" y="34"/>
                    <a:pt x="632" y="10"/>
                  </a:cubicBezTo>
                  <a:cubicBezTo>
                    <a:pt x="618" y="3"/>
                    <a:pt x="606" y="0"/>
                    <a:pt x="596"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37" name="Google Shape;1037;p24"/>
            <p:cNvSpPr/>
            <p:nvPr/>
          </p:nvSpPr>
          <p:spPr>
            <a:xfrm>
              <a:off x="6898073" y="510778"/>
              <a:ext cx="46740" cy="38171"/>
            </a:xfrm>
            <a:custGeom>
              <a:avLst/>
              <a:gdLst/>
              <a:ahLst/>
              <a:cxnLst/>
              <a:rect l="l" t="t" r="r" b="b"/>
              <a:pathLst>
                <a:path w="1200" h="980" extrusionOk="0">
                  <a:moveTo>
                    <a:pt x="630" y="1"/>
                  </a:moveTo>
                  <a:cubicBezTo>
                    <a:pt x="560" y="1"/>
                    <a:pt x="487" y="25"/>
                    <a:pt x="414" y="81"/>
                  </a:cubicBezTo>
                  <a:cubicBezTo>
                    <a:pt x="1" y="372"/>
                    <a:pt x="900" y="980"/>
                    <a:pt x="900" y="980"/>
                  </a:cubicBezTo>
                  <a:cubicBezTo>
                    <a:pt x="1200" y="540"/>
                    <a:pt x="956" y="1"/>
                    <a:pt x="630" y="1"/>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38" name="Google Shape;1038;p24"/>
            <p:cNvSpPr/>
            <p:nvPr/>
          </p:nvSpPr>
          <p:spPr>
            <a:xfrm>
              <a:off x="6922689" y="524878"/>
              <a:ext cx="13282" cy="26914"/>
            </a:xfrm>
            <a:custGeom>
              <a:avLst/>
              <a:gdLst/>
              <a:ahLst/>
              <a:cxnLst/>
              <a:rect l="l" t="t" r="r" b="b"/>
              <a:pathLst>
                <a:path w="341" h="691" extrusionOk="0">
                  <a:moveTo>
                    <a:pt x="75" y="0"/>
                  </a:moveTo>
                  <a:cubicBezTo>
                    <a:pt x="65" y="0"/>
                    <a:pt x="56" y="3"/>
                    <a:pt x="49" y="10"/>
                  </a:cubicBezTo>
                  <a:cubicBezTo>
                    <a:pt x="25" y="10"/>
                    <a:pt x="0" y="59"/>
                    <a:pt x="25" y="83"/>
                  </a:cubicBezTo>
                  <a:cubicBezTo>
                    <a:pt x="122" y="253"/>
                    <a:pt x="195" y="423"/>
                    <a:pt x="219" y="618"/>
                  </a:cubicBezTo>
                  <a:cubicBezTo>
                    <a:pt x="219" y="642"/>
                    <a:pt x="243" y="666"/>
                    <a:pt x="268" y="691"/>
                  </a:cubicBezTo>
                  <a:cubicBezTo>
                    <a:pt x="316" y="691"/>
                    <a:pt x="340" y="666"/>
                    <a:pt x="340" y="642"/>
                  </a:cubicBezTo>
                  <a:cubicBezTo>
                    <a:pt x="316" y="423"/>
                    <a:pt x="243" y="205"/>
                    <a:pt x="122" y="35"/>
                  </a:cubicBezTo>
                  <a:cubicBezTo>
                    <a:pt x="122" y="18"/>
                    <a:pt x="98" y="0"/>
                    <a:pt x="75"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39" name="Google Shape;1039;p24"/>
            <p:cNvSpPr/>
            <p:nvPr/>
          </p:nvSpPr>
          <p:spPr>
            <a:xfrm>
              <a:off x="6942865" y="561218"/>
              <a:ext cx="41365" cy="39768"/>
            </a:xfrm>
            <a:custGeom>
              <a:avLst/>
              <a:gdLst/>
              <a:ahLst/>
              <a:cxnLst/>
              <a:rect l="l" t="t" r="r" b="b"/>
              <a:pathLst>
                <a:path w="1062" h="1021" extrusionOk="0">
                  <a:moveTo>
                    <a:pt x="509" y="0"/>
                  </a:moveTo>
                  <a:cubicBezTo>
                    <a:pt x="0" y="0"/>
                    <a:pt x="333" y="1021"/>
                    <a:pt x="333" y="1021"/>
                  </a:cubicBezTo>
                  <a:cubicBezTo>
                    <a:pt x="940" y="827"/>
                    <a:pt x="1061" y="25"/>
                    <a:pt x="527" y="1"/>
                  </a:cubicBezTo>
                  <a:cubicBezTo>
                    <a:pt x="521" y="0"/>
                    <a:pt x="515" y="0"/>
                    <a:pt x="509" y="0"/>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40" name="Google Shape;1040;p24"/>
            <p:cNvSpPr/>
            <p:nvPr/>
          </p:nvSpPr>
          <p:spPr>
            <a:xfrm>
              <a:off x="6952953" y="576370"/>
              <a:ext cx="12347" cy="26525"/>
            </a:xfrm>
            <a:custGeom>
              <a:avLst/>
              <a:gdLst/>
              <a:ahLst/>
              <a:cxnLst/>
              <a:rect l="l" t="t" r="r" b="b"/>
              <a:pathLst>
                <a:path w="317" h="681" extrusionOk="0">
                  <a:moveTo>
                    <a:pt x="268" y="0"/>
                  </a:moveTo>
                  <a:cubicBezTo>
                    <a:pt x="244" y="0"/>
                    <a:pt x="195" y="25"/>
                    <a:pt x="195" y="49"/>
                  </a:cubicBezTo>
                  <a:cubicBezTo>
                    <a:pt x="171" y="243"/>
                    <a:pt x="122" y="413"/>
                    <a:pt x="25" y="583"/>
                  </a:cubicBezTo>
                  <a:cubicBezTo>
                    <a:pt x="1" y="608"/>
                    <a:pt x="1" y="656"/>
                    <a:pt x="25" y="680"/>
                  </a:cubicBezTo>
                  <a:lnTo>
                    <a:pt x="98" y="680"/>
                  </a:lnTo>
                  <a:cubicBezTo>
                    <a:pt x="195" y="486"/>
                    <a:pt x="268" y="292"/>
                    <a:pt x="316" y="73"/>
                  </a:cubicBezTo>
                  <a:cubicBezTo>
                    <a:pt x="316" y="49"/>
                    <a:pt x="292" y="0"/>
                    <a:pt x="268"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grpSp>
        <p:nvGrpSpPr>
          <p:cNvPr id="1041" name="Google Shape;1041;p24"/>
          <p:cNvGrpSpPr/>
          <p:nvPr/>
        </p:nvGrpSpPr>
        <p:grpSpPr>
          <a:xfrm rot="4477981">
            <a:off x="-60364" y="5626183"/>
            <a:ext cx="1065851" cy="939624"/>
            <a:chOff x="4508023" y="3764622"/>
            <a:chExt cx="161487" cy="142362"/>
          </a:xfrm>
        </p:grpSpPr>
        <p:sp>
          <p:nvSpPr>
            <p:cNvPr id="1042" name="Google Shape;1042;p24"/>
            <p:cNvSpPr/>
            <p:nvPr/>
          </p:nvSpPr>
          <p:spPr>
            <a:xfrm>
              <a:off x="4558151" y="3764622"/>
              <a:ext cx="65163" cy="54335"/>
            </a:xfrm>
            <a:custGeom>
              <a:avLst/>
              <a:gdLst/>
              <a:ahLst/>
              <a:cxnLst/>
              <a:rect l="l" t="t" r="r" b="b"/>
              <a:pathLst>
                <a:path w="1673" h="1395" extrusionOk="0">
                  <a:moveTo>
                    <a:pt x="947" y="1"/>
                  </a:moveTo>
                  <a:cubicBezTo>
                    <a:pt x="917" y="1"/>
                    <a:pt x="885" y="4"/>
                    <a:pt x="851" y="10"/>
                  </a:cubicBezTo>
                  <a:cubicBezTo>
                    <a:pt x="1" y="156"/>
                    <a:pt x="1118" y="1225"/>
                    <a:pt x="1118" y="1225"/>
                  </a:cubicBezTo>
                  <a:cubicBezTo>
                    <a:pt x="1208" y="1344"/>
                    <a:pt x="1284" y="1394"/>
                    <a:pt x="1346" y="1394"/>
                  </a:cubicBezTo>
                  <a:cubicBezTo>
                    <a:pt x="1672" y="1394"/>
                    <a:pt x="1599" y="1"/>
                    <a:pt x="947" y="1"/>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43" name="Google Shape;1043;p24"/>
            <p:cNvSpPr/>
            <p:nvPr/>
          </p:nvSpPr>
          <p:spPr>
            <a:xfrm>
              <a:off x="4607735" y="3824527"/>
              <a:ext cx="61775" cy="35678"/>
            </a:xfrm>
            <a:custGeom>
              <a:avLst/>
              <a:gdLst/>
              <a:ahLst/>
              <a:cxnLst/>
              <a:rect l="l" t="t" r="r" b="b"/>
              <a:pathLst>
                <a:path w="1586" h="916" extrusionOk="0">
                  <a:moveTo>
                    <a:pt x="851" y="0"/>
                  </a:moveTo>
                  <a:cubicBezTo>
                    <a:pt x="473" y="0"/>
                    <a:pt x="137" y="537"/>
                    <a:pt x="137" y="537"/>
                  </a:cubicBezTo>
                  <a:cubicBezTo>
                    <a:pt x="0" y="811"/>
                    <a:pt x="113" y="915"/>
                    <a:pt x="310" y="915"/>
                  </a:cubicBezTo>
                  <a:cubicBezTo>
                    <a:pt x="744" y="915"/>
                    <a:pt x="1585" y="409"/>
                    <a:pt x="1084" y="75"/>
                  </a:cubicBezTo>
                  <a:cubicBezTo>
                    <a:pt x="1006" y="22"/>
                    <a:pt x="928" y="0"/>
                    <a:pt x="851" y="0"/>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44" name="Google Shape;1044;p24"/>
            <p:cNvSpPr/>
            <p:nvPr/>
          </p:nvSpPr>
          <p:spPr>
            <a:xfrm>
              <a:off x="4552971" y="3869787"/>
              <a:ext cx="66682" cy="28044"/>
            </a:xfrm>
            <a:custGeom>
              <a:avLst/>
              <a:gdLst/>
              <a:ahLst/>
              <a:cxnLst/>
              <a:rect l="l" t="t" r="r" b="b"/>
              <a:pathLst>
                <a:path w="1712" h="720" extrusionOk="0">
                  <a:moveTo>
                    <a:pt x="1042" y="0"/>
                  </a:moveTo>
                  <a:cubicBezTo>
                    <a:pt x="818" y="0"/>
                    <a:pt x="620" y="55"/>
                    <a:pt x="620" y="55"/>
                  </a:cubicBezTo>
                  <a:cubicBezTo>
                    <a:pt x="0" y="300"/>
                    <a:pt x="770" y="719"/>
                    <a:pt x="1278" y="719"/>
                  </a:cubicBezTo>
                  <a:cubicBezTo>
                    <a:pt x="1526" y="719"/>
                    <a:pt x="1712" y="618"/>
                    <a:pt x="1640" y="347"/>
                  </a:cubicBezTo>
                  <a:cubicBezTo>
                    <a:pt x="1564" y="67"/>
                    <a:pt x="1287" y="0"/>
                    <a:pt x="1042" y="0"/>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45" name="Google Shape;1045;p24"/>
            <p:cNvSpPr/>
            <p:nvPr/>
          </p:nvSpPr>
          <p:spPr>
            <a:xfrm>
              <a:off x="4549660" y="3798275"/>
              <a:ext cx="44364" cy="50479"/>
            </a:xfrm>
            <a:custGeom>
              <a:avLst/>
              <a:gdLst/>
              <a:ahLst/>
              <a:cxnLst/>
              <a:rect l="l" t="t" r="r" b="b"/>
              <a:pathLst>
                <a:path w="1139" h="1296" extrusionOk="0">
                  <a:moveTo>
                    <a:pt x="675" y="0"/>
                  </a:moveTo>
                  <a:cubicBezTo>
                    <a:pt x="627" y="0"/>
                    <a:pt x="572" y="14"/>
                    <a:pt x="510" y="45"/>
                  </a:cubicBezTo>
                  <a:cubicBezTo>
                    <a:pt x="0" y="288"/>
                    <a:pt x="438" y="1114"/>
                    <a:pt x="438" y="1114"/>
                  </a:cubicBezTo>
                  <a:cubicBezTo>
                    <a:pt x="517" y="1242"/>
                    <a:pt x="592" y="1295"/>
                    <a:pt x="659" y="1295"/>
                  </a:cubicBezTo>
                  <a:cubicBezTo>
                    <a:pt x="992" y="1295"/>
                    <a:pt x="1139" y="0"/>
                    <a:pt x="675" y="0"/>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46" name="Google Shape;1046;p24"/>
            <p:cNvSpPr/>
            <p:nvPr/>
          </p:nvSpPr>
          <p:spPr>
            <a:xfrm>
              <a:off x="4526018" y="3790290"/>
              <a:ext cx="91805" cy="116694"/>
            </a:xfrm>
            <a:custGeom>
              <a:avLst/>
              <a:gdLst/>
              <a:ahLst/>
              <a:cxnLst/>
              <a:rect l="l" t="t" r="r" b="b"/>
              <a:pathLst>
                <a:path w="2357" h="2996" extrusionOk="0">
                  <a:moveTo>
                    <a:pt x="1917" y="1"/>
                  </a:moveTo>
                  <a:cubicBezTo>
                    <a:pt x="1880" y="1"/>
                    <a:pt x="1855" y="40"/>
                    <a:pt x="1895" y="80"/>
                  </a:cubicBezTo>
                  <a:cubicBezTo>
                    <a:pt x="2162" y="299"/>
                    <a:pt x="2283" y="663"/>
                    <a:pt x="2186" y="1027"/>
                  </a:cubicBezTo>
                  <a:cubicBezTo>
                    <a:pt x="2113" y="1416"/>
                    <a:pt x="1773" y="1708"/>
                    <a:pt x="1360" y="1732"/>
                  </a:cubicBezTo>
                  <a:cubicBezTo>
                    <a:pt x="704" y="1780"/>
                    <a:pt x="146" y="2266"/>
                    <a:pt x="0" y="2946"/>
                  </a:cubicBezTo>
                  <a:cubicBezTo>
                    <a:pt x="0" y="2971"/>
                    <a:pt x="24" y="2995"/>
                    <a:pt x="49" y="2995"/>
                  </a:cubicBezTo>
                  <a:cubicBezTo>
                    <a:pt x="49" y="2995"/>
                    <a:pt x="73" y="2971"/>
                    <a:pt x="73" y="2946"/>
                  </a:cubicBezTo>
                  <a:cubicBezTo>
                    <a:pt x="219" y="2339"/>
                    <a:pt x="729" y="1878"/>
                    <a:pt x="1360" y="1805"/>
                  </a:cubicBezTo>
                  <a:cubicBezTo>
                    <a:pt x="1822" y="1780"/>
                    <a:pt x="2186" y="1465"/>
                    <a:pt x="2283" y="1027"/>
                  </a:cubicBezTo>
                  <a:cubicBezTo>
                    <a:pt x="2356" y="663"/>
                    <a:pt x="2235" y="250"/>
                    <a:pt x="1943" y="7"/>
                  </a:cubicBezTo>
                  <a:cubicBezTo>
                    <a:pt x="1934" y="3"/>
                    <a:pt x="1926" y="1"/>
                    <a:pt x="1917" y="1"/>
                  </a:cubicBezTo>
                  <a:close/>
                </a:path>
              </a:pathLst>
            </a:custGeom>
            <a:solidFill>
              <a:srgbClr val="261C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47" name="Google Shape;1047;p24"/>
            <p:cNvSpPr/>
            <p:nvPr/>
          </p:nvSpPr>
          <p:spPr>
            <a:xfrm>
              <a:off x="4596946" y="3843534"/>
              <a:ext cx="44520" cy="12698"/>
            </a:xfrm>
            <a:custGeom>
              <a:avLst/>
              <a:gdLst/>
              <a:ahLst/>
              <a:cxnLst/>
              <a:rect l="l" t="t" r="r" b="b"/>
              <a:pathLst>
                <a:path w="1143" h="326" extrusionOk="0">
                  <a:moveTo>
                    <a:pt x="1070" y="0"/>
                  </a:moveTo>
                  <a:cubicBezTo>
                    <a:pt x="903" y="93"/>
                    <a:pt x="522" y="243"/>
                    <a:pt x="265" y="243"/>
                  </a:cubicBezTo>
                  <a:cubicBezTo>
                    <a:pt x="187" y="243"/>
                    <a:pt x="119" y="229"/>
                    <a:pt x="74" y="195"/>
                  </a:cubicBezTo>
                  <a:cubicBezTo>
                    <a:pt x="74" y="183"/>
                    <a:pt x="68" y="177"/>
                    <a:pt x="59" y="177"/>
                  </a:cubicBezTo>
                  <a:cubicBezTo>
                    <a:pt x="50" y="177"/>
                    <a:pt x="37" y="183"/>
                    <a:pt x="25" y="195"/>
                  </a:cubicBezTo>
                  <a:cubicBezTo>
                    <a:pt x="1" y="195"/>
                    <a:pt x="1" y="243"/>
                    <a:pt x="25" y="243"/>
                  </a:cubicBezTo>
                  <a:cubicBezTo>
                    <a:pt x="80" y="298"/>
                    <a:pt x="135" y="325"/>
                    <a:pt x="199" y="325"/>
                  </a:cubicBezTo>
                  <a:cubicBezTo>
                    <a:pt x="221" y="325"/>
                    <a:pt x="244" y="322"/>
                    <a:pt x="268" y="316"/>
                  </a:cubicBezTo>
                  <a:cubicBezTo>
                    <a:pt x="560" y="292"/>
                    <a:pt x="851" y="219"/>
                    <a:pt x="1094" y="98"/>
                  </a:cubicBezTo>
                  <a:cubicBezTo>
                    <a:pt x="1118" y="73"/>
                    <a:pt x="1143" y="49"/>
                    <a:pt x="1118" y="25"/>
                  </a:cubicBezTo>
                  <a:cubicBezTo>
                    <a:pt x="1118" y="0"/>
                    <a:pt x="1094" y="0"/>
                    <a:pt x="1070" y="0"/>
                  </a:cubicBezTo>
                  <a:close/>
                </a:path>
              </a:pathLst>
            </a:custGeom>
            <a:solidFill>
              <a:srgbClr val="261C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48" name="Google Shape;1048;p24"/>
            <p:cNvSpPr/>
            <p:nvPr/>
          </p:nvSpPr>
          <p:spPr>
            <a:xfrm>
              <a:off x="4569525" y="3818529"/>
              <a:ext cx="11373" cy="42066"/>
            </a:xfrm>
            <a:custGeom>
              <a:avLst/>
              <a:gdLst/>
              <a:ahLst/>
              <a:cxnLst/>
              <a:rect l="l" t="t" r="r" b="b"/>
              <a:pathLst>
                <a:path w="292" h="1080" extrusionOk="0">
                  <a:moveTo>
                    <a:pt x="223" y="1"/>
                  </a:moveTo>
                  <a:cubicBezTo>
                    <a:pt x="207" y="1"/>
                    <a:pt x="195" y="18"/>
                    <a:pt x="195" y="35"/>
                  </a:cubicBezTo>
                  <a:cubicBezTo>
                    <a:pt x="171" y="132"/>
                    <a:pt x="0" y="910"/>
                    <a:pt x="219" y="1080"/>
                  </a:cubicBezTo>
                  <a:lnTo>
                    <a:pt x="292" y="1080"/>
                  </a:lnTo>
                  <a:cubicBezTo>
                    <a:pt x="292" y="1055"/>
                    <a:pt x="292" y="1031"/>
                    <a:pt x="292" y="1007"/>
                  </a:cubicBezTo>
                  <a:cubicBezTo>
                    <a:pt x="146" y="910"/>
                    <a:pt x="195" y="351"/>
                    <a:pt x="292" y="59"/>
                  </a:cubicBezTo>
                  <a:cubicBezTo>
                    <a:pt x="292" y="35"/>
                    <a:pt x="268" y="11"/>
                    <a:pt x="243" y="11"/>
                  </a:cubicBezTo>
                  <a:cubicBezTo>
                    <a:pt x="236" y="4"/>
                    <a:pt x="229" y="1"/>
                    <a:pt x="223" y="1"/>
                  </a:cubicBezTo>
                  <a:close/>
                </a:path>
              </a:pathLst>
            </a:custGeom>
            <a:solidFill>
              <a:srgbClr val="261C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49" name="Google Shape;1049;p24"/>
            <p:cNvSpPr/>
            <p:nvPr/>
          </p:nvSpPr>
          <p:spPr>
            <a:xfrm>
              <a:off x="4508023" y="3819074"/>
              <a:ext cx="44364" cy="50479"/>
            </a:xfrm>
            <a:custGeom>
              <a:avLst/>
              <a:gdLst/>
              <a:ahLst/>
              <a:cxnLst/>
              <a:rect l="l" t="t" r="r" b="b"/>
              <a:pathLst>
                <a:path w="1139" h="1296" extrusionOk="0">
                  <a:moveTo>
                    <a:pt x="657" y="0"/>
                  </a:moveTo>
                  <a:cubicBezTo>
                    <a:pt x="607" y="0"/>
                    <a:pt x="550" y="15"/>
                    <a:pt x="486" y="45"/>
                  </a:cubicBezTo>
                  <a:cubicBezTo>
                    <a:pt x="0" y="288"/>
                    <a:pt x="438" y="1114"/>
                    <a:pt x="438" y="1114"/>
                  </a:cubicBezTo>
                  <a:cubicBezTo>
                    <a:pt x="521" y="1242"/>
                    <a:pt x="598" y="1296"/>
                    <a:pt x="667" y="1296"/>
                  </a:cubicBezTo>
                  <a:cubicBezTo>
                    <a:pt x="1008" y="1296"/>
                    <a:pt x="1139" y="0"/>
                    <a:pt x="657" y="0"/>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50" name="Google Shape;1050;p24"/>
            <p:cNvSpPr/>
            <p:nvPr/>
          </p:nvSpPr>
          <p:spPr>
            <a:xfrm>
              <a:off x="4527887" y="3839756"/>
              <a:ext cx="11412" cy="42611"/>
            </a:xfrm>
            <a:custGeom>
              <a:avLst/>
              <a:gdLst/>
              <a:ahLst/>
              <a:cxnLst/>
              <a:rect l="l" t="t" r="r" b="b"/>
              <a:pathLst>
                <a:path w="293" h="1094" extrusionOk="0">
                  <a:moveTo>
                    <a:pt x="244" y="0"/>
                  </a:moveTo>
                  <a:cubicBezTo>
                    <a:pt x="219" y="0"/>
                    <a:pt x="195" y="0"/>
                    <a:pt x="195" y="25"/>
                  </a:cubicBezTo>
                  <a:cubicBezTo>
                    <a:pt x="171" y="122"/>
                    <a:pt x="1" y="899"/>
                    <a:pt x="219" y="1093"/>
                  </a:cubicBezTo>
                  <a:lnTo>
                    <a:pt x="244" y="1093"/>
                  </a:lnTo>
                  <a:cubicBezTo>
                    <a:pt x="268" y="1093"/>
                    <a:pt x="268" y="1093"/>
                    <a:pt x="292" y="1069"/>
                  </a:cubicBezTo>
                  <a:cubicBezTo>
                    <a:pt x="292" y="1045"/>
                    <a:pt x="292" y="1021"/>
                    <a:pt x="292" y="1021"/>
                  </a:cubicBezTo>
                  <a:cubicBezTo>
                    <a:pt x="146" y="899"/>
                    <a:pt x="219" y="365"/>
                    <a:pt x="292" y="49"/>
                  </a:cubicBezTo>
                  <a:cubicBezTo>
                    <a:pt x="292" y="25"/>
                    <a:pt x="268" y="0"/>
                    <a:pt x="244" y="0"/>
                  </a:cubicBezTo>
                  <a:close/>
                </a:path>
              </a:pathLst>
            </a:custGeom>
            <a:solidFill>
              <a:srgbClr val="261C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51" name="Google Shape;1051;p24"/>
            <p:cNvSpPr/>
            <p:nvPr/>
          </p:nvSpPr>
          <p:spPr>
            <a:xfrm>
              <a:off x="4558151" y="3864334"/>
              <a:ext cx="37898" cy="22747"/>
            </a:xfrm>
            <a:custGeom>
              <a:avLst/>
              <a:gdLst/>
              <a:ahLst/>
              <a:cxnLst/>
              <a:rect l="l" t="t" r="r" b="b"/>
              <a:pathLst>
                <a:path w="973" h="584" extrusionOk="0">
                  <a:moveTo>
                    <a:pt x="25" y="1"/>
                  </a:moveTo>
                  <a:cubicBezTo>
                    <a:pt x="1" y="25"/>
                    <a:pt x="1" y="49"/>
                    <a:pt x="1" y="74"/>
                  </a:cubicBezTo>
                  <a:cubicBezTo>
                    <a:pt x="195" y="390"/>
                    <a:pt x="535" y="584"/>
                    <a:pt x="924" y="584"/>
                  </a:cubicBezTo>
                  <a:cubicBezTo>
                    <a:pt x="948" y="584"/>
                    <a:pt x="973" y="584"/>
                    <a:pt x="973" y="560"/>
                  </a:cubicBezTo>
                  <a:cubicBezTo>
                    <a:pt x="973" y="511"/>
                    <a:pt x="948" y="511"/>
                    <a:pt x="924" y="511"/>
                  </a:cubicBezTo>
                  <a:cubicBezTo>
                    <a:pt x="584" y="487"/>
                    <a:pt x="268" y="317"/>
                    <a:pt x="74" y="25"/>
                  </a:cubicBezTo>
                  <a:cubicBezTo>
                    <a:pt x="74" y="1"/>
                    <a:pt x="50" y="1"/>
                    <a:pt x="25" y="1"/>
                  </a:cubicBezTo>
                  <a:close/>
                </a:path>
              </a:pathLst>
            </a:custGeom>
            <a:solidFill>
              <a:srgbClr val="261C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grpSp>
        <p:nvGrpSpPr>
          <p:cNvPr id="1052" name="Google Shape;1052;p24"/>
          <p:cNvGrpSpPr/>
          <p:nvPr/>
        </p:nvGrpSpPr>
        <p:grpSpPr>
          <a:xfrm>
            <a:off x="8874603" y="-240769"/>
            <a:ext cx="2829184" cy="1886120"/>
            <a:chOff x="6655952" y="-180577"/>
            <a:chExt cx="2121888" cy="1414590"/>
          </a:xfrm>
        </p:grpSpPr>
        <p:grpSp>
          <p:nvGrpSpPr>
            <p:cNvPr id="1053" name="Google Shape;1053;p24"/>
            <p:cNvGrpSpPr/>
            <p:nvPr/>
          </p:nvGrpSpPr>
          <p:grpSpPr>
            <a:xfrm rot="1685293">
              <a:off x="8051699" y="334351"/>
              <a:ext cx="652925" cy="474307"/>
              <a:chOff x="5211663" y="1358969"/>
              <a:chExt cx="483893" cy="351481"/>
            </a:xfrm>
          </p:grpSpPr>
          <p:sp>
            <p:nvSpPr>
              <p:cNvPr id="1054" name="Google Shape;1054;p24"/>
              <p:cNvSpPr/>
              <p:nvPr/>
            </p:nvSpPr>
            <p:spPr>
              <a:xfrm>
                <a:off x="5519159" y="1395927"/>
                <a:ext cx="71050" cy="66812"/>
              </a:xfrm>
              <a:custGeom>
                <a:avLst/>
                <a:gdLst/>
                <a:ahLst/>
                <a:cxnLst/>
                <a:rect l="l" t="t" r="r" b="b"/>
                <a:pathLst>
                  <a:path w="1040" h="978" extrusionOk="0">
                    <a:moveTo>
                      <a:pt x="914" y="1"/>
                    </a:moveTo>
                    <a:cubicBezTo>
                      <a:pt x="801" y="1"/>
                      <a:pt x="571" y="36"/>
                      <a:pt x="67" y="176"/>
                    </a:cubicBezTo>
                    <a:cubicBezTo>
                      <a:pt x="0" y="198"/>
                      <a:pt x="16" y="324"/>
                      <a:pt x="95" y="324"/>
                    </a:cubicBezTo>
                    <a:cubicBezTo>
                      <a:pt x="102" y="324"/>
                      <a:pt x="109" y="323"/>
                      <a:pt x="116" y="322"/>
                    </a:cubicBezTo>
                    <a:cubicBezTo>
                      <a:pt x="359" y="249"/>
                      <a:pt x="626" y="200"/>
                      <a:pt x="869" y="152"/>
                    </a:cubicBezTo>
                    <a:lnTo>
                      <a:pt x="869" y="152"/>
                    </a:lnTo>
                    <a:cubicBezTo>
                      <a:pt x="796" y="322"/>
                      <a:pt x="626" y="662"/>
                      <a:pt x="505" y="880"/>
                    </a:cubicBezTo>
                    <a:cubicBezTo>
                      <a:pt x="480" y="905"/>
                      <a:pt x="480" y="953"/>
                      <a:pt x="529" y="977"/>
                    </a:cubicBezTo>
                    <a:lnTo>
                      <a:pt x="553" y="977"/>
                    </a:lnTo>
                    <a:cubicBezTo>
                      <a:pt x="577" y="977"/>
                      <a:pt x="602" y="977"/>
                      <a:pt x="602" y="953"/>
                    </a:cubicBezTo>
                    <a:cubicBezTo>
                      <a:pt x="650" y="880"/>
                      <a:pt x="990" y="249"/>
                      <a:pt x="1039" y="127"/>
                    </a:cubicBezTo>
                    <a:cubicBezTo>
                      <a:pt x="1039" y="103"/>
                      <a:pt x="1039" y="79"/>
                      <a:pt x="1039" y="30"/>
                    </a:cubicBezTo>
                    <a:cubicBezTo>
                      <a:pt x="1018" y="20"/>
                      <a:pt x="998" y="1"/>
                      <a:pt x="914" y="1"/>
                    </a:cubicBezTo>
                    <a:close/>
                  </a:path>
                </a:pathLst>
              </a:custGeom>
              <a:solidFill>
                <a:srgbClr val="261D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55" name="Google Shape;1055;p24"/>
              <p:cNvSpPr/>
              <p:nvPr/>
            </p:nvSpPr>
            <p:spPr>
              <a:xfrm>
                <a:off x="5211663" y="1358969"/>
                <a:ext cx="483893" cy="351481"/>
              </a:xfrm>
              <a:custGeom>
                <a:avLst/>
                <a:gdLst/>
                <a:ahLst/>
                <a:cxnLst/>
                <a:rect l="l" t="t" r="r" b="b"/>
                <a:pathLst>
                  <a:path w="7083" h="5145" extrusionOk="0">
                    <a:moveTo>
                      <a:pt x="3768" y="0"/>
                    </a:moveTo>
                    <a:cubicBezTo>
                      <a:pt x="3734" y="0"/>
                      <a:pt x="3701" y="4"/>
                      <a:pt x="3670" y="12"/>
                    </a:cubicBezTo>
                    <a:cubicBezTo>
                      <a:pt x="3014" y="207"/>
                      <a:pt x="3232" y="1713"/>
                      <a:pt x="3232" y="1713"/>
                    </a:cubicBezTo>
                    <a:cubicBezTo>
                      <a:pt x="3232" y="1713"/>
                      <a:pt x="1357" y="535"/>
                      <a:pt x="891" y="535"/>
                    </a:cubicBezTo>
                    <a:cubicBezTo>
                      <a:pt x="865" y="535"/>
                      <a:pt x="844" y="539"/>
                      <a:pt x="827" y="547"/>
                    </a:cubicBezTo>
                    <a:cubicBezTo>
                      <a:pt x="366" y="814"/>
                      <a:pt x="1483" y="1664"/>
                      <a:pt x="1483" y="1664"/>
                    </a:cubicBezTo>
                    <a:cubicBezTo>
                      <a:pt x="1483" y="1664"/>
                      <a:pt x="832" y="1473"/>
                      <a:pt x="445" y="1473"/>
                    </a:cubicBezTo>
                    <a:cubicBezTo>
                      <a:pt x="263" y="1473"/>
                      <a:pt x="140" y="1516"/>
                      <a:pt x="171" y="1640"/>
                    </a:cubicBezTo>
                    <a:cubicBezTo>
                      <a:pt x="269" y="2029"/>
                      <a:pt x="1022" y="2490"/>
                      <a:pt x="1022" y="2490"/>
                    </a:cubicBezTo>
                    <a:cubicBezTo>
                      <a:pt x="730" y="2490"/>
                      <a:pt x="439" y="2539"/>
                      <a:pt x="147" y="2587"/>
                    </a:cubicBezTo>
                    <a:cubicBezTo>
                      <a:pt x="1" y="2650"/>
                      <a:pt x="594" y="3616"/>
                      <a:pt x="1664" y="3616"/>
                    </a:cubicBezTo>
                    <a:cubicBezTo>
                      <a:pt x="1835" y="3616"/>
                      <a:pt x="2018" y="3592"/>
                      <a:pt x="2212" y="3535"/>
                    </a:cubicBezTo>
                    <a:lnTo>
                      <a:pt x="2212" y="3535"/>
                    </a:lnTo>
                    <a:lnTo>
                      <a:pt x="1095" y="4506"/>
                    </a:lnTo>
                    <a:cubicBezTo>
                      <a:pt x="1095" y="4506"/>
                      <a:pt x="2102" y="5144"/>
                      <a:pt x="3258" y="5144"/>
                    </a:cubicBezTo>
                    <a:cubicBezTo>
                      <a:pt x="3697" y="5144"/>
                      <a:pt x="4158" y="5052"/>
                      <a:pt x="4593" y="4798"/>
                    </a:cubicBezTo>
                    <a:cubicBezTo>
                      <a:pt x="7083" y="3365"/>
                      <a:pt x="4779" y="0"/>
                      <a:pt x="3768"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56" name="Google Shape;1056;p24"/>
              <p:cNvSpPr/>
              <p:nvPr/>
            </p:nvSpPr>
            <p:spPr>
              <a:xfrm>
                <a:off x="5467307" y="1398045"/>
                <a:ext cx="48164" cy="44746"/>
              </a:xfrm>
              <a:custGeom>
                <a:avLst/>
                <a:gdLst/>
                <a:ahLst/>
                <a:cxnLst/>
                <a:rect l="l" t="t" r="r" b="b"/>
                <a:pathLst>
                  <a:path w="705" h="655" extrusionOk="0">
                    <a:moveTo>
                      <a:pt x="443" y="1"/>
                    </a:moveTo>
                    <a:cubicBezTo>
                      <a:pt x="395" y="1"/>
                      <a:pt x="349" y="49"/>
                      <a:pt x="365" y="96"/>
                    </a:cubicBezTo>
                    <a:cubicBezTo>
                      <a:pt x="413" y="218"/>
                      <a:pt x="462" y="363"/>
                      <a:pt x="486" y="485"/>
                    </a:cubicBezTo>
                    <a:cubicBezTo>
                      <a:pt x="365" y="388"/>
                      <a:pt x="243" y="291"/>
                      <a:pt x="122" y="169"/>
                    </a:cubicBezTo>
                    <a:cubicBezTo>
                      <a:pt x="110" y="157"/>
                      <a:pt x="92" y="151"/>
                      <a:pt x="73" y="151"/>
                    </a:cubicBezTo>
                    <a:cubicBezTo>
                      <a:pt x="55" y="151"/>
                      <a:pt x="37" y="157"/>
                      <a:pt x="25" y="169"/>
                    </a:cubicBezTo>
                    <a:cubicBezTo>
                      <a:pt x="0" y="218"/>
                      <a:pt x="0" y="266"/>
                      <a:pt x="25" y="291"/>
                    </a:cubicBezTo>
                    <a:cubicBezTo>
                      <a:pt x="340" y="606"/>
                      <a:pt x="462" y="655"/>
                      <a:pt x="535" y="655"/>
                    </a:cubicBezTo>
                    <a:lnTo>
                      <a:pt x="559" y="655"/>
                    </a:lnTo>
                    <a:cubicBezTo>
                      <a:pt x="608" y="631"/>
                      <a:pt x="705" y="582"/>
                      <a:pt x="511" y="48"/>
                    </a:cubicBezTo>
                    <a:cubicBezTo>
                      <a:pt x="494" y="14"/>
                      <a:pt x="468" y="1"/>
                      <a:pt x="443" y="1"/>
                    </a:cubicBezTo>
                    <a:close/>
                  </a:path>
                </a:pathLst>
              </a:custGeom>
              <a:solidFill>
                <a:srgbClr val="261D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57" name="Google Shape;1057;p24"/>
              <p:cNvSpPr/>
              <p:nvPr/>
            </p:nvSpPr>
            <p:spPr>
              <a:xfrm>
                <a:off x="5309630" y="1479885"/>
                <a:ext cx="102954" cy="109167"/>
              </a:xfrm>
              <a:custGeom>
                <a:avLst/>
                <a:gdLst/>
                <a:ahLst/>
                <a:cxnLst/>
                <a:rect l="l" t="t" r="r" b="b"/>
                <a:pathLst>
                  <a:path w="1507" h="1598" extrusionOk="0">
                    <a:moveTo>
                      <a:pt x="479" y="1"/>
                    </a:moveTo>
                    <a:cubicBezTo>
                      <a:pt x="444" y="1"/>
                      <a:pt x="427" y="9"/>
                      <a:pt x="414" y="16"/>
                    </a:cubicBezTo>
                    <a:cubicBezTo>
                      <a:pt x="389" y="40"/>
                      <a:pt x="389" y="64"/>
                      <a:pt x="389" y="113"/>
                    </a:cubicBezTo>
                    <a:cubicBezTo>
                      <a:pt x="389" y="210"/>
                      <a:pt x="535" y="380"/>
                      <a:pt x="657" y="477"/>
                    </a:cubicBezTo>
                    <a:cubicBezTo>
                      <a:pt x="1" y="526"/>
                      <a:pt x="1" y="599"/>
                      <a:pt x="1" y="672"/>
                    </a:cubicBezTo>
                    <a:cubicBezTo>
                      <a:pt x="1" y="744"/>
                      <a:pt x="74" y="793"/>
                      <a:pt x="98" y="817"/>
                    </a:cubicBezTo>
                    <a:cubicBezTo>
                      <a:pt x="219" y="890"/>
                      <a:pt x="316" y="963"/>
                      <a:pt x="438" y="1012"/>
                    </a:cubicBezTo>
                    <a:cubicBezTo>
                      <a:pt x="316" y="1036"/>
                      <a:pt x="195" y="1085"/>
                      <a:pt x="98" y="1157"/>
                    </a:cubicBezTo>
                    <a:cubicBezTo>
                      <a:pt x="49" y="1182"/>
                      <a:pt x="49" y="1255"/>
                      <a:pt x="74" y="1303"/>
                    </a:cubicBezTo>
                    <a:cubicBezTo>
                      <a:pt x="185" y="1481"/>
                      <a:pt x="397" y="1598"/>
                      <a:pt x="619" y="1598"/>
                    </a:cubicBezTo>
                    <a:cubicBezTo>
                      <a:pt x="639" y="1598"/>
                      <a:pt x="660" y="1597"/>
                      <a:pt x="681" y="1595"/>
                    </a:cubicBezTo>
                    <a:cubicBezTo>
                      <a:pt x="778" y="1595"/>
                      <a:pt x="875" y="1570"/>
                      <a:pt x="948" y="1546"/>
                    </a:cubicBezTo>
                    <a:cubicBezTo>
                      <a:pt x="997" y="1546"/>
                      <a:pt x="1021" y="1498"/>
                      <a:pt x="997" y="1473"/>
                    </a:cubicBezTo>
                    <a:cubicBezTo>
                      <a:pt x="997" y="1438"/>
                      <a:pt x="971" y="1415"/>
                      <a:pt x="938" y="1415"/>
                    </a:cubicBezTo>
                    <a:cubicBezTo>
                      <a:pt x="925" y="1415"/>
                      <a:pt x="912" y="1418"/>
                      <a:pt x="899" y="1425"/>
                    </a:cubicBezTo>
                    <a:cubicBezTo>
                      <a:pt x="829" y="1446"/>
                      <a:pt x="756" y="1457"/>
                      <a:pt x="683" y="1457"/>
                    </a:cubicBezTo>
                    <a:cubicBezTo>
                      <a:pt x="507" y="1457"/>
                      <a:pt x="333" y="1392"/>
                      <a:pt x="195" y="1255"/>
                    </a:cubicBezTo>
                    <a:cubicBezTo>
                      <a:pt x="365" y="1157"/>
                      <a:pt x="535" y="1109"/>
                      <a:pt x="705" y="1085"/>
                    </a:cubicBezTo>
                    <a:lnTo>
                      <a:pt x="729" y="1085"/>
                    </a:lnTo>
                    <a:cubicBezTo>
                      <a:pt x="754" y="1060"/>
                      <a:pt x="778" y="1036"/>
                      <a:pt x="778" y="1012"/>
                    </a:cubicBezTo>
                    <a:cubicBezTo>
                      <a:pt x="778" y="987"/>
                      <a:pt x="754" y="963"/>
                      <a:pt x="729" y="939"/>
                    </a:cubicBezTo>
                    <a:lnTo>
                      <a:pt x="705" y="939"/>
                    </a:lnTo>
                    <a:cubicBezTo>
                      <a:pt x="511" y="890"/>
                      <a:pt x="341" y="793"/>
                      <a:pt x="171" y="696"/>
                    </a:cubicBezTo>
                    <a:cubicBezTo>
                      <a:pt x="389" y="647"/>
                      <a:pt x="608" y="623"/>
                      <a:pt x="827" y="623"/>
                    </a:cubicBezTo>
                    <a:cubicBezTo>
                      <a:pt x="851" y="623"/>
                      <a:pt x="875" y="599"/>
                      <a:pt x="899" y="574"/>
                    </a:cubicBezTo>
                    <a:cubicBezTo>
                      <a:pt x="899" y="550"/>
                      <a:pt x="899" y="526"/>
                      <a:pt x="875" y="502"/>
                    </a:cubicBezTo>
                    <a:cubicBezTo>
                      <a:pt x="754" y="404"/>
                      <a:pt x="657" y="283"/>
                      <a:pt x="559" y="161"/>
                    </a:cubicBezTo>
                    <a:lnTo>
                      <a:pt x="559" y="161"/>
                    </a:lnTo>
                    <a:cubicBezTo>
                      <a:pt x="851" y="259"/>
                      <a:pt x="1118" y="380"/>
                      <a:pt x="1385" y="526"/>
                    </a:cubicBezTo>
                    <a:cubicBezTo>
                      <a:pt x="1434" y="526"/>
                      <a:pt x="1482" y="526"/>
                      <a:pt x="1482" y="477"/>
                    </a:cubicBezTo>
                    <a:cubicBezTo>
                      <a:pt x="1507" y="429"/>
                      <a:pt x="1482" y="404"/>
                      <a:pt x="1458" y="380"/>
                    </a:cubicBezTo>
                    <a:cubicBezTo>
                      <a:pt x="803" y="61"/>
                      <a:pt x="574" y="1"/>
                      <a:pt x="479" y="1"/>
                    </a:cubicBezTo>
                    <a:close/>
                  </a:path>
                </a:pathLst>
              </a:custGeom>
              <a:solidFill>
                <a:srgbClr val="261D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58" name="Google Shape;1058;p24"/>
              <p:cNvSpPr/>
              <p:nvPr/>
            </p:nvSpPr>
            <p:spPr>
              <a:xfrm>
                <a:off x="5442439" y="1508440"/>
                <a:ext cx="151050" cy="201598"/>
              </a:xfrm>
              <a:custGeom>
                <a:avLst/>
                <a:gdLst/>
                <a:ahLst/>
                <a:cxnLst/>
                <a:rect l="l" t="t" r="r" b="b"/>
                <a:pathLst>
                  <a:path w="2211" h="2951" extrusionOk="0">
                    <a:moveTo>
                      <a:pt x="2131" y="1"/>
                    </a:moveTo>
                    <a:cubicBezTo>
                      <a:pt x="2118" y="1"/>
                      <a:pt x="2103" y="4"/>
                      <a:pt x="2089" y="11"/>
                    </a:cubicBezTo>
                    <a:cubicBezTo>
                      <a:pt x="2089" y="11"/>
                      <a:pt x="0" y="982"/>
                      <a:pt x="49" y="2877"/>
                    </a:cubicBezTo>
                    <a:cubicBezTo>
                      <a:pt x="49" y="2901"/>
                      <a:pt x="73" y="2950"/>
                      <a:pt x="121" y="2950"/>
                    </a:cubicBezTo>
                    <a:cubicBezTo>
                      <a:pt x="170" y="2950"/>
                      <a:pt x="194" y="2901"/>
                      <a:pt x="194" y="2877"/>
                    </a:cubicBezTo>
                    <a:cubicBezTo>
                      <a:pt x="170" y="1080"/>
                      <a:pt x="2138" y="132"/>
                      <a:pt x="2162" y="132"/>
                    </a:cubicBezTo>
                    <a:cubicBezTo>
                      <a:pt x="2186" y="108"/>
                      <a:pt x="2211" y="84"/>
                      <a:pt x="2186" y="35"/>
                    </a:cubicBezTo>
                    <a:cubicBezTo>
                      <a:pt x="2186" y="18"/>
                      <a:pt x="2162" y="1"/>
                      <a:pt x="2131" y="1"/>
                    </a:cubicBezTo>
                    <a:close/>
                  </a:path>
                </a:pathLst>
              </a:custGeom>
              <a:solidFill>
                <a:srgbClr val="261D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sp>
          <p:nvSpPr>
            <p:cNvPr id="1059" name="Google Shape;1059;p24"/>
            <p:cNvSpPr/>
            <p:nvPr/>
          </p:nvSpPr>
          <p:spPr>
            <a:xfrm rot="-2700000">
              <a:off x="7005059" y="-115361"/>
              <a:ext cx="716375" cy="1284157"/>
            </a:xfrm>
            <a:custGeom>
              <a:avLst/>
              <a:gdLst/>
              <a:ahLst/>
              <a:cxnLst/>
              <a:rect l="l" t="t" r="r" b="b"/>
              <a:pathLst>
                <a:path w="6681" h="11977" extrusionOk="0">
                  <a:moveTo>
                    <a:pt x="4276" y="0"/>
                  </a:moveTo>
                  <a:cubicBezTo>
                    <a:pt x="4276" y="0"/>
                    <a:pt x="4082" y="49"/>
                    <a:pt x="3839" y="146"/>
                  </a:cubicBezTo>
                  <a:lnTo>
                    <a:pt x="3887" y="267"/>
                  </a:lnTo>
                  <a:lnTo>
                    <a:pt x="3863" y="292"/>
                  </a:lnTo>
                  <a:cubicBezTo>
                    <a:pt x="4009" y="243"/>
                    <a:pt x="4155" y="195"/>
                    <a:pt x="4300" y="146"/>
                  </a:cubicBezTo>
                  <a:lnTo>
                    <a:pt x="4276" y="0"/>
                  </a:lnTo>
                  <a:close/>
                  <a:moveTo>
                    <a:pt x="3426" y="316"/>
                  </a:moveTo>
                  <a:cubicBezTo>
                    <a:pt x="3280" y="365"/>
                    <a:pt x="3134" y="437"/>
                    <a:pt x="3013" y="510"/>
                  </a:cubicBezTo>
                  <a:lnTo>
                    <a:pt x="3080" y="645"/>
                  </a:lnTo>
                  <a:lnTo>
                    <a:pt x="3080" y="645"/>
                  </a:lnTo>
                  <a:cubicBezTo>
                    <a:pt x="3198" y="578"/>
                    <a:pt x="3336" y="530"/>
                    <a:pt x="3474" y="437"/>
                  </a:cubicBezTo>
                  <a:lnTo>
                    <a:pt x="3426" y="316"/>
                  </a:lnTo>
                  <a:close/>
                  <a:moveTo>
                    <a:pt x="3080" y="645"/>
                  </a:moveTo>
                  <a:cubicBezTo>
                    <a:pt x="3074" y="649"/>
                    <a:pt x="3068" y="652"/>
                    <a:pt x="3061" y="656"/>
                  </a:cubicBezTo>
                  <a:lnTo>
                    <a:pt x="3086" y="656"/>
                  </a:lnTo>
                  <a:lnTo>
                    <a:pt x="3080" y="645"/>
                  </a:lnTo>
                  <a:close/>
                  <a:moveTo>
                    <a:pt x="2624" y="753"/>
                  </a:moveTo>
                  <a:cubicBezTo>
                    <a:pt x="2503" y="850"/>
                    <a:pt x="2406" y="948"/>
                    <a:pt x="2284" y="1069"/>
                  </a:cubicBezTo>
                  <a:lnTo>
                    <a:pt x="2403" y="1164"/>
                  </a:lnTo>
                  <a:lnTo>
                    <a:pt x="2403" y="1164"/>
                  </a:lnTo>
                  <a:cubicBezTo>
                    <a:pt x="2496" y="1055"/>
                    <a:pt x="2609" y="965"/>
                    <a:pt x="2721" y="875"/>
                  </a:cubicBezTo>
                  <a:lnTo>
                    <a:pt x="2624" y="753"/>
                  </a:lnTo>
                  <a:close/>
                  <a:moveTo>
                    <a:pt x="2403" y="1164"/>
                  </a:moveTo>
                  <a:cubicBezTo>
                    <a:pt x="2396" y="1173"/>
                    <a:pt x="2388" y="1182"/>
                    <a:pt x="2381" y="1191"/>
                  </a:cubicBezTo>
                  <a:lnTo>
                    <a:pt x="2406" y="1166"/>
                  </a:lnTo>
                  <a:lnTo>
                    <a:pt x="2403" y="1164"/>
                  </a:lnTo>
                  <a:close/>
                  <a:moveTo>
                    <a:pt x="1993" y="1409"/>
                  </a:moveTo>
                  <a:cubicBezTo>
                    <a:pt x="1895" y="1531"/>
                    <a:pt x="1823" y="1676"/>
                    <a:pt x="1774" y="1822"/>
                  </a:cubicBezTo>
                  <a:lnTo>
                    <a:pt x="1895" y="1871"/>
                  </a:lnTo>
                  <a:lnTo>
                    <a:pt x="1895" y="1895"/>
                  </a:lnTo>
                  <a:cubicBezTo>
                    <a:pt x="1944" y="1749"/>
                    <a:pt x="2017" y="1628"/>
                    <a:pt x="2114" y="1506"/>
                  </a:cubicBezTo>
                  <a:lnTo>
                    <a:pt x="1993" y="1409"/>
                  </a:lnTo>
                  <a:close/>
                  <a:moveTo>
                    <a:pt x="1628" y="2259"/>
                  </a:moveTo>
                  <a:cubicBezTo>
                    <a:pt x="1604" y="2405"/>
                    <a:pt x="1580" y="2551"/>
                    <a:pt x="1580" y="2697"/>
                  </a:cubicBezTo>
                  <a:lnTo>
                    <a:pt x="1701" y="2697"/>
                  </a:lnTo>
                  <a:cubicBezTo>
                    <a:pt x="1704" y="2559"/>
                    <a:pt x="1728" y="2421"/>
                    <a:pt x="1774" y="2284"/>
                  </a:cubicBezTo>
                  <a:lnTo>
                    <a:pt x="1628" y="2259"/>
                  </a:lnTo>
                  <a:close/>
                  <a:moveTo>
                    <a:pt x="1701" y="2697"/>
                  </a:moveTo>
                  <a:cubicBezTo>
                    <a:pt x="1701" y="2705"/>
                    <a:pt x="1701" y="2713"/>
                    <a:pt x="1701" y="2721"/>
                  </a:cubicBezTo>
                  <a:lnTo>
                    <a:pt x="1725" y="2697"/>
                  </a:lnTo>
                  <a:close/>
                  <a:moveTo>
                    <a:pt x="1774" y="3158"/>
                  </a:moveTo>
                  <a:lnTo>
                    <a:pt x="1628" y="3183"/>
                  </a:lnTo>
                  <a:cubicBezTo>
                    <a:pt x="1628" y="3304"/>
                    <a:pt x="1677" y="3401"/>
                    <a:pt x="1701" y="3523"/>
                  </a:cubicBezTo>
                  <a:lnTo>
                    <a:pt x="1725" y="3620"/>
                  </a:lnTo>
                  <a:lnTo>
                    <a:pt x="1871" y="3571"/>
                  </a:lnTo>
                  <a:lnTo>
                    <a:pt x="1847" y="3474"/>
                  </a:lnTo>
                  <a:cubicBezTo>
                    <a:pt x="1798" y="3377"/>
                    <a:pt x="1774" y="3255"/>
                    <a:pt x="1774" y="3158"/>
                  </a:cubicBezTo>
                  <a:close/>
                  <a:moveTo>
                    <a:pt x="3329" y="3863"/>
                  </a:moveTo>
                  <a:cubicBezTo>
                    <a:pt x="3232" y="3887"/>
                    <a:pt x="3061" y="3887"/>
                    <a:pt x="2867" y="3887"/>
                  </a:cubicBezTo>
                  <a:lnTo>
                    <a:pt x="2867" y="4054"/>
                  </a:lnTo>
                  <a:lnTo>
                    <a:pt x="2867" y="4054"/>
                  </a:lnTo>
                  <a:cubicBezTo>
                    <a:pt x="3049" y="4033"/>
                    <a:pt x="3189" y="4032"/>
                    <a:pt x="3329" y="4008"/>
                  </a:cubicBezTo>
                  <a:lnTo>
                    <a:pt x="3329" y="3863"/>
                  </a:lnTo>
                  <a:close/>
                  <a:moveTo>
                    <a:pt x="2867" y="4054"/>
                  </a:moveTo>
                  <a:cubicBezTo>
                    <a:pt x="2859" y="4055"/>
                    <a:pt x="2851" y="4056"/>
                    <a:pt x="2843" y="4057"/>
                  </a:cubicBezTo>
                  <a:lnTo>
                    <a:pt x="2867" y="4057"/>
                  </a:lnTo>
                  <a:lnTo>
                    <a:pt x="2867" y="4054"/>
                  </a:lnTo>
                  <a:close/>
                  <a:moveTo>
                    <a:pt x="2406" y="3960"/>
                  </a:moveTo>
                  <a:cubicBezTo>
                    <a:pt x="2284" y="3984"/>
                    <a:pt x="2163" y="4008"/>
                    <a:pt x="2041" y="4033"/>
                  </a:cubicBezTo>
                  <a:lnTo>
                    <a:pt x="2017" y="3984"/>
                  </a:lnTo>
                  <a:lnTo>
                    <a:pt x="1871" y="4033"/>
                  </a:lnTo>
                  <a:cubicBezTo>
                    <a:pt x="1944" y="4178"/>
                    <a:pt x="2017" y="4324"/>
                    <a:pt x="2090" y="4446"/>
                  </a:cubicBezTo>
                  <a:lnTo>
                    <a:pt x="2211" y="4373"/>
                  </a:lnTo>
                  <a:cubicBezTo>
                    <a:pt x="2163" y="4300"/>
                    <a:pt x="2138" y="4227"/>
                    <a:pt x="2090" y="4178"/>
                  </a:cubicBezTo>
                  <a:cubicBezTo>
                    <a:pt x="2211" y="4130"/>
                    <a:pt x="2333" y="4130"/>
                    <a:pt x="2430" y="4106"/>
                  </a:cubicBezTo>
                  <a:lnTo>
                    <a:pt x="2406" y="3960"/>
                  </a:lnTo>
                  <a:close/>
                  <a:moveTo>
                    <a:pt x="1531" y="4178"/>
                  </a:moveTo>
                  <a:cubicBezTo>
                    <a:pt x="1385" y="4227"/>
                    <a:pt x="1240" y="4300"/>
                    <a:pt x="1118" y="4349"/>
                  </a:cubicBezTo>
                  <a:lnTo>
                    <a:pt x="1185" y="4483"/>
                  </a:lnTo>
                  <a:lnTo>
                    <a:pt x="1185" y="4483"/>
                  </a:lnTo>
                  <a:cubicBezTo>
                    <a:pt x="1303" y="4416"/>
                    <a:pt x="1441" y="4370"/>
                    <a:pt x="1580" y="4324"/>
                  </a:cubicBezTo>
                  <a:lnTo>
                    <a:pt x="1531" y="4178"/>
                  </a:lnTo>
                  <a:close/>
                  <a:moveTo>
                    <a:pt x="1185" y="4483"/>
                  </a:moveTo>
                  <a:lnTo>
                    <a:pt x="1185" y="4483"/>
                  </a:lnTo>
                  <a:cubicBezTo>
                    <a:pt x="1179" y="4487"/>
                    <a:pt x="1173" y="4491"/>
                    <a:pt x="1167" y="4494"/>
                  </a:cubicBezTo>
                  <a:lnTo>
                    <a:pt x="1191" y="4494"/>
                  </a:lnTo>
                  <a:lnTo>
                    <a:pt x="1185" y="4483"/>
                  </a:lnTo>
                  <a:close/>
                  <a:moveTo>
                    <a:pt x="3426" y="4203"/>
                  </a:moveTo>
                  <a:cubicBezTo>
                    <a:pt x="3377" y="4324"/>
                    <a:pt x="3304" y="4446"/>
                    <a:pt x="3207" y="4519"/>
                  </a:cubicBezTo>
                  <a:lnTo>
                    <a:pt x="3304" y="4640"/>
                  </a:lnTo>
                  <a:cubicBezTo>
                    <a:pt x="3426" y="4543"/>
                    <a:pt x="3499" y="4397"/>
                    <a:pt x="3572" y="4251"/>
                  </a:cubicBezTo>
                  <a:lnTo>
                    <a:pt x="3426" y="4203"/>
                  </a:lnTo>
                  <a:close/>
                  <a:moveTo>
                    <a:pt x="2478" y="4664"/>
                  </a:moveTo>
                  <a:lnTo>
                    <a:pt x="2406" y="4786"/>
                  </a:lnTo>
                  <a:cubicBezTo>
                    <a:pt x="2503" y="4859"/>
                    <a:pt x="2624" y="4883"/>
                    <a:pt x="2746" y="4883"/>
                  </a:cubicBezTo>
                  <a:lnTo>
                    <a:pt x="2891" y="4883"/>
                  </a:lnTo>
                  <a:lnTo>
                    <a:pt x="2867" y="4737"/>
                  </a:lnTo>
                  <a:cubicBezTo>
                    <a:pt x="2831" y="4743"/>
                    <a:pt x="2796" y="4746"/>
                    <a:pt x="2762" y="4746"/>
                  </a:cubicBezTo>
                  <a:cubicBezTo>
                    <a:pt x="2661" y="4746"/>
                    <a:pt x="2570" y="4719"/>
                    <a:pt x="2478" y="4664"/>
                  </a:cubicBezTo>
                  <a:close/>
                  <a:moveTo>
                    <a:pt x="705" y="4616"/>
                  </a:moveTo>
                  <a:cubicBezTo>
                    <a:pt x="584" y="4713"/>
                    <a:pt x="486" y="4810"/>
                    <a:pt x="389" y="4932"/>
                  </a:cubicBezTo>
                  <a:lnTo>
                    <a:pt x="486" y="5004"/>
                  </a:lnTo>
                  <a:lnTo>
                    <a:pt x="486" y="5029"/>
                  </a:lnTo>
                  <a:cubicBezTo>
                    <a:pt x="584" y="4907"/>
                    <a:pt x="681" y="4810"/>
                    <a:pt x="802" y="4737"/>
                  </a:cubicBezTo>
                  <a:lnTo>
                    <a:pt x="705" y="4616"/>
                  </a:lnTo>
                  <a:close/>
                  <a:moveTo>
                    <a:pt x="146" y="5320"/>
                  </a:moveTo>
                  <a:cubicBezTo>
                    <a:pt x="74" y="5466"/>
                    <a:pt x="49" y="5612"/>
                    <a:pt x="25" y="5757"/>
                  </a:cubicBezTo>
                  <a:lnTo>
                    <a:pt x="171" y="5782"/>
                  </a:lnTo>
                  <a:cubicBezTo>
                    <a:pt x="171" y="5636"/>
                    <a:pt x="219" y="5515"/>
                    <a:pt x="268" y="5369"/>
                  </a:cubicBezTo>
                  <a:lnTo>
                    <a:pt x="146" y="5320"/>
                  </a:lnTo>
                  <a:close/>
                  <a:moveTo>
                    <a:pt x="1" y="6219"/>
                  </a:moveTo>
                  <a:cubicBezTo>
                    <a:pt x="25" y="6389"/>
                    <a:pt x="49" y="6535"/>
                    <a:pt x="98" y="6681"/>
                  </a:cubicBezTo>
                  <a:lnTo>
                    <a:pt x="219" y="6656"/>
                  </a:lnTo>
                  <a:cubicBezTo>
                    <a:pt x="195" y="6511"/>
                    <a:pt x="171" y="6365"/>
                    <a:pt x="171" y="6219"/>
                  </a:cubicBezTo>
                  <a:close/>
                  <a:moveTo>
                    <a:pt x="341" y="7045"/>
                  </a:moveTo>
                  <a:lnTo>
                    <a:pt x="219" y="7118"/>
                  </a:lnTo>
                  <a:cubicBezTo>
                    <a:pt x="268" y="7239"/>
                    <a:pt x="316" y="7385"/>
                    <a:pt x="389" y="7531"/>
                  </a:cubicBezTo>
                  <a:lnTo>
                    <a:pt x="535" y="7458"/>
                  </a:lnTo>
                  <a:cubicBezTo>
                    <a:pt x="462" y="7312"/>
                    <a:pt x="414" y="7191"/>
                    <a:pt x="341" y="7045"/>
                  </a:cubicBezTo>
                  <a:close/>
                  <a:moveTo>
                    <a:pt x="729" y="7871"/>
                  </a:moveTo>
                  <a:lnTo>
                    <a:pt x="608" y="7944"/>
                  </a:lnTo>
                  <a:lnTo>
                    <a:pt x="632" y="7992"/>
                  </a:lnTo>
                  <a:cubicBezTo>
                    <a:pt x="705" y="8114"/>
                    <a:pt x="778" y="8211"/>
                    <a:pt x="827" y="8308"/>
                  </a:cubicBezTo>
                  <a:lnTo>
                    <a:pt x="948" y="8235"/>
                  </a:lnTo>
                  <a:cubicBezTo>
                    <a:pt x="899" y="8138"/>
                    <a:pt x="827" y="8041"/>
                    <a:pt x="778" y="7920"/>
                  </a:cubicBezTo>
                  <a:lnTo>
                    <a:pt x="729" y="7871"/>
                  </a:lnTo>
                  <a:close/>
                  <a:moveTo>
                    <a:pt x="1191" y="8600"/>
                  </a:moveTo>
                  <a:lnTo>
                    <a:pt x="1069" y="8673"/>
                  </a:lnTo>
                  <a:cubicBezTo>
                    <a:pt x="1191" y="8794"/>
                    <a:pt x="1288" y="8915"/>
                    <a:pt x="1385" y="9037"/>
                  </a:cubicBezTo>
                  <a:lnTo>
                    <a:pt x="1482" y="8915"/>
                  </a:lnTo>
                  <a:cubicBezTo>
                    <a:pt x="1385" y="8818"/>
                    <a:pt x="1288" y="8697"/>
                    <a:pt x="1191" y="8600"/>
                  </a:cubicBezTo>
                  <a:close/>
                  <a:moveTo>
                    <a:pt x="1798" y="9231"/>
                  </a:moveTo>
                  <a:lnTo>
                    <a:pt x="1701" y="9353"/>
                  </a:lnTo>
                  <a:cubicBezTo>
                    <a:pt x="1823" y="9450"/>
                    <a:pt x="1944" y="9547"/>
                    <a:pt x="2065" y="9644"/>
                  </a:cubicBezTo>
                  <a:lnTo>
                    <a:pt x="2138" y="9523"/>
                  </a:lnTo>
                  <a:cubicBezTo>
                    <a:pt x="2017" y="9426"/>
                    <a:pt x="1920" y="9328"/>
                    <a:pt x="1798" y="9231"/>
                  </a:cubicBezTo>
                  <a:close/>
                  <a:moveTo>
                    <a:pt x="5029" y="9328"/>
                  </a:moveTo>
                  <a:cubicBezTo>
                    <a:pt x="4981" y="9328"/>
                    <a:pt x="4932" y="9328"/>
                    <a:pt x="4908" y="9353"/>
                  </a:cubicBezTo>
                  <a:lnTo>
                    <a:pt x="4932" y="9499"/>
                  </a:lnTo>
                  <a:lnTo>
                    <a:pt x="5053" y="9499"/>
                  </a:lnTo>
                  <a:cubicBezTo>
                    <a:pt x="5029" y="9523"/>
                    <a:pt x="5005" y="9547"/>
                    <a:pt x="4981" y="9571"/>
                  </a:cubicBezTo>
                  <a:lnTo>
                    <a:pt x="5078" y="9693"/>
                  </a:lnTo>
                  <a:cubicBezTo>
                    <a:pt x="5151" y="9644"/>
                    <a:pt x="5199" y="9571"/>
                    <a:pt x="5223" y="9474"/>
                  </a:cubicBezTo>
                  <a:cubicBezTo>
                    <a:pt x="5223" y="9450"/>
                    <a:pt x="5199" y="9328"/>
                    <a:pt x="5029" y="9328"/>
                  </a:cubicBezTo>
                  <a:close/>
                  <a:moveTo>
                    <a:pt x="2527" y="9717"/>
                  </a:moveTo>
                  <a:lnTo>
                    <a:pt x="2478" y="9863"/>
                  </a:lnTo>
                  <a:cubicBezTo>
                    <a:pt x="2600" y="9936"/>
                    <a:pt x="2746" y="9984"/>
                    <a:pt x="2891" y="10033"/>
                  </a:cubicBezTo>
                  <a:lnTo>
                    <a:pt x="2940" y="9887"/>
                  </a:lnTo>
                  <a:cubicBezTo>
                    <a:pt x="2794" y="9839"/>
                    <a:pt x="2673" y="9790"/>
                    <a:pt x="2527" y="9717"/>
                  </a:cubicBezTo>
                  <a:close/>
                  <a:moveTo>
                    <a:pt x="4470" y="9596"/>
                  </a:moveTo>
                  <a:cubicBezTo>
                    <a:pt x="4373" y="9693"/>
                    <a:pt x="4300" y="9814"/>
                    <a:pt x="4276" y="9936"/>
                  </a:cubicBezTo>
                  <a:lnTo>
                    <a:pt x="4203" y="9936"/>
                  </a:lnTo>
                  <a:lnTo>
                    <a:pt x="4252" y="10082"/>
                  </a:lnTo>
                  <a:lnTo>
                    <a:pt x="4373" y="10057"/>
                  </a:lnTo>
                  <a:cubicBezTo>
                    <a:pt x="4495" y="10033"/>
                    <a:pt x="4592" y="9984"/>
                    <a:pt x="4689" y="9960"/>
                  </a:cubicBezTo>
                  <a:lnTo>
                    <a:pt x="4616" y="9814"/>
                  </a:lnTo>
                  <a:lnTo>
                    <a:pt x="4446" y="9887"/>
                  </a:lnTo>
                  <a:cubicBezTo>
                    <a:pt x="4495" y="9814"/>
                    <a:pt x="4519" y="9766"/>
                    <a:pt x="4568" y="9717"/>
                  </a:cubicBezTo>
                  <a:lnTo>
                    <a:pt x="4470" y="9596"/>
                  </a:lnTo>
                  <a:close/>
                  <a:moveTo>
                    <a:pt x="3353" y="9984"/>
                  </a:moveTo>
                  <a:lnTo>
                    <a:pt x="3329" y="10130"/>
                  </a:lnTo>
                  <a:cubicBezTo>
                    <a:pt x="3450" y="10130"/>
                    <a:pt x="3547" y="10154"/>
                    <a:pt x="3669" y="10154"/>
                  </a:cubicBezTo>
                  <a:lnTo>
                    <a:pt x="3790" y="10154"/>
                  </a:lnTo>
                  <a:lnTo>
                    <a:pt x="3790" y="9984"/>
                  </a:lnTo>
                  <a:cubicBezTo>
                    <a:pt x="3742" y="9992"/>
                    <a:pt x="3693" y="9995"/>
                    <a:pt x="3644" y="9995"/>
                  </a:cubicBezTo>
                  <a:cubicBezTo>
                    <a:pt x="3547" y="9995"/>
                    <a:pt x="3450" y="9984"/>
                    <a:pt x="3353" y="9984"/>
                  </a:cubicBezTo>
                  <a:close/>
                  <a:moveTo>
                    <a:pt x="4203" y="10494"/>
                  </a:moveTo>
                  <a:cubicBezTo>
                    <a:pt x="4227" y="10640"/>
                    <a:pt x="4252" y="10810"/>
                    <a:pt x="4325" y="10956"/>
                  </a:cubicBezTo>
                  <a:lnTo>
                    <a:pt x="4446" y="10907"/>
                  </a:lnTo>
                  <a:cubicBezTo>
                    <a:pt x="4398" y="10786"/>
                    <a:pt x="4373" y="10640"/>
                    <a:pt x="4349" y="10494"/>
                  </a:cubicBezTo>
                  <a:close/>
                  <a:moveTo>
                    <a:pt x="4665" y="11248"/>
                  </a:moveTo>
                  <a:lnTo>
                    <a:pt x="4543" y="11345"/>
                  </a:lnTo>
                  <a:cubicBezTo>
                    <a:pt x="4640" y="11466"/>
                    <a:pt x="4762" y="11563"/>
                    <a:pt x="4883" y="11661"/>
                  </a:cubicBezTo>
                  <a:lnTo>
                    <a:pt x="4981" y="11563"/>
                  </a:lnTo>
                  <a:cubicBezTo>
                    <a:pt x="4859" y="11466"/>
                    <a:pt x="4762" y="11369"/>
                    <a:pt x="4665" y="11248"/>
                  </a:cubicBezTo>
                  <a:close/>
                  <a:moveTo>
                    <a:pt x="5345" y="11733"/>
                  </a:moveTo>
                  <a:lnTo>
                    <a:pt x="5296" y="11855"/>
                  </a:lnTo>
                  <a:cubicBezTo>
                    <a:pt x="5442" y="11928"/>
                    <a:pt x="5588" y="11952"/>
                    <a:pt x="5758" y="11976"/>
                  </a:cubicBezTo>
                  <a:lnTo>
                    <a:pt x="5758" y="11831"/>
                  </a:lnTo>
                  <a:cubicBezTo>
                    <a:pt x="5636" y="11806"/>
                    <a:pt x="5491" y="11782"/>
                    <a:pt x="5345" y="11733"/>
                  </a:cubicBezTo>
                  <a:close/>
                  <a:moveTo>
                    <a:pt x="6632" y="11758"/>
                  </a:moveTo>
                  <a:cubicBezTo>
                    <a:pt x="6487" y="11782"/>
                    <a:pt x="6365" y="11806"/>
                    <a:pt x="6219" y="11831"/>
                  </a:cubicBezTo>
                  <a:lnTo>
                    <a:pt x="6219" y="11976"/>
                  </a:lnTo>
                  <a:cubicBezTo>
                    <a:pt x="6365" y="11952"/>
                    <a:pt x="6511" y="11928"/>
                    <a:pt x="6681" y="11879"/>
                  </a:cubicBezTo>
                  <a:lnTo>
                    <a:pt x="6632" y="11758"/>
                  </a:lnTo>
                  <a:close/>
                </a:path>
              </a:pathLst>
            </a:custGeom>
            <a:solidFill>
              <a:schemeClr val="dk1"/>
            </a:solidFill>
            <a:ln w="9525" cap="flat" cmpd="sng">
              <a:solidFill>
                <a:schemeClr val="dk1"/>
              </a:solidFill>
              <a:prstDash val="solid"/>
              <a:round/>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grpSp>
        <p:nvGrpSpPr>
          <p:cNvPr id="1060" name="Google Shape;1060;p24"/>
          <p:cNvGrpSpPr/>
          <p:nvPr/>
        </p:nvGrpSpPr>
        <p:grpSpPr>
          <a:xfrm>
            <a:off x="-485665" y="2382291"/>
            <a:ext cx="1703989" cy="1347004"/>
            <a:chOff x="855987" y="2204128"/>
            <a:chExt cx="1217483" cy="962421"/>
          </a:xfrm>
        </p:grpSpPr>
        <p:grpSp>
          <p:nvGrpSpPr>
            <p:cNvPr id="1061" name="Google Shape;1061;p24"/>
            <p:cNvGrpSpPr/>
            <p:nvPr/>
          </p:nvGrpSpPr>
          <p:grpSpPr>
            <a:xfrm>
              <a:off x="855987" y="2204128"/>
              <a:ext cx="1146639" cy="962421"/>
              <a:chOff x="958238" y="2157575"/>
              <a:chExt cx="1115191" cy="936025"/>
            </a:xfrm>
          </p:grpSpPr>
          <p:sp>
            <p:nvSpPr>
              <p:cNvPr id="1062" name="Google Shape;1062;p24"/>
              <p:cNvSpPr/>
              <p:nvPr/>
            </p:nvSpPr>
            <p:spPr>
              <a:xfrm>
                <a:off x="1253863" y="2157575"/>
                <a:ext cx="492600" cy="492600"/>
              </a:xfrm>
              <a:prstGeom prst="ellipse">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63" name="Google Shape;1063;p24"/>
              <p:cNvSpPr/>
              <p:nvPr/>
            </p:nvSpPr>
            <p:spPr>
              <a:xfrm>
                <a:off x="1441088" y="2325100"/>
                <a:ext cx="492600" cy="492600"/>
              </a:xfrm>
              <a:prstGeom prst="ellipse">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64" name="Google Shape;1064;p24"/>
              <p:cNvSpPr/>
              <p:nvPr/>
            </p:nvSpPr>
            <p:spPr>
              <a:xfrm>
                <a:off x="997663" y="2334950"/>
                <a:ext cx="492600" cy="492600"/>
              </a:xfrm>
              <a:prstGeom prst="ellipse">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65" name="Google Shape;1065;p24"/>
              <p:cNvSpPr/>
              <p:nvPr/>
            </p:nvSpPr>
            <p:spPr>
              <a:xfrm>
                <a:off x="958238" y="2551725"/>
                <a:ext cx="492600" cy="492600"/>
              </a:xfrm>
              <a:prstGeom prst="ellipse">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66" name="Google Shape;1066;p24"/>
              <p:cNvSpPr/>
              <p:nvPr/>
            </p:nvSpPr>
            <p:spPr>
              <a:xfrm>
                <a:off x="1165163" y="2601000"/>
                <a:ext cx="492600" cy="492600"/>
              </a:xfrm>
              <a:prstGeom prst="ellipse">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67" name="Google Shape;1067;p24"/>
              <p:cNvSpPr/>
              <p:nvPr/>
            </p:nvSpPr>
            <p:spPr>
              <a:xfrm>
                <a:off x="1450928" y="2561600"/>
                <a:ext cx="622500" cy="492600"/>
              </a:xfrm>
              <a:prstGeom prst="ellipse">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sp>
          <p:nvSpPr>
            <p:cNvPr id="1068" name="Google Shape;1068;p24"/>
            <p:cNvSpPr/>
            <p:nvPr/>
          </p:nvSpPr>
          <p:spPr>
            <a:xfrm>
              <a:off x="926851" y="2206843"/>
              <a:ext cx="1146619" cy="869887"/>
            </a:xfrm>
            <a:custGeom>
              <a:avLst/>
              <a:gdLst/>
              <a:ahLst/>
              <a:cxnLst/>
              <a:rect l="l" t="t" r="r" b="b"/>
              <a:pathLst>
                <a:path w="6074" h="4608" extrusionOk="0">
                  <a:moveTo>
                    <a:pt x="1749" y="936"/>
                  </a:moveTo>
                  <a:cubicBezTo>
                    <a:pt x="1968" y="985"/>
                    <a:pt x="2187" y="1131"/>
                    <a:pt x="2284" y="1325"/>
                  </a:cubicBezTo>
                  <a:cubicBezTo>
                    <a:pt x="2284" y="1398"/>
                    <a:pt x="2260" y="1446"/>
                    <a:pt x="2211" y="1471"/>
                  </a:cubicBezTo>
                  <a:cubicBezTo>
                    <a:pt x="2162" y="1519"/>
                    <a:pt x="2114" y="1519"/>
                    <a:pt x="2065" y="1544"/>
                  </a:cubicBezTo>
                  <a:cubicBezTo>
                    <a:pt x="1871" y="1544"/>
                    <a:pt x="1725" y="1276"/>
                    <a:pt x="1677" y="1155"/>
                  </a:cubicBezTo>
                  <a:lnTo>
                    <a:pt x="1677" y="1131"/>
                  </a:lnTo>
                  <a:cubicBezTo>
                    <a:pt x="1701" y="1058"/>
                    <a:pt x="1725" y="1009"/>
                    <a:pt x="1749" y="936"/>
                  </a:cubicBezTo>
                  <a:close/>
                  <a:moveTo>
                    <a:pt x="3936" y="1301"/>
                  </a:moveTo>
                  <a:lnTo>
                    <a:pt x="3936" y="1301"/>
                  </a:lnTo>
                  <a:cubicBezTo>
                    <a:pt x="3960" y="1446"/>
                    <a:pt x="3936" y="1616"/>
                    <a:pt x="3839" y="1762"/>
                  </a:cubicBezTo>
                  <a:cubicBezTo>
                    <a:pt x="3790" y="1714"/>
                    <a:pt x="3814" y="1495"/>
                    <a:pt x="3936" y="1301"/>
                  </a:cubicBezTo>
                  <a:close/>
                  <a:moveTo>
                    <a:pt x="750" y="2166"/>
                  </a:moveTo>
                  <a:cubicBezTo>
                    <a:pt x="776" y="2166"/>
                    <a:pt x="802" y="2169"/>
                    <a:pt x="826" y="2175"/>
                  </a:cubicBezTo>
                  <a:cubicBezTo>
                    <a:pt x="1142" y="2199"/>
                    <a:pt x="1264" y="2394"/>
                    <a:pt x="1264" y="2564"/>
                  </a:cubicBezTo>
                  <a:cubicBezTo>
                    <a:pt x="1264" y="2661"/>
                    <a:pt x="1166" y="2758"/>
                    <a:pt x="1045" y="2782"/>
                  </a:cubicBezTo>
                  <a:cubicBezTo>
                    <a:pt x="996" y="2758"/>
                    <a:pt x="924" y="2758"/>
                    <a:pt x="875" y="2734"/>
                  </a:cubicBezTo>
                  <a:cubicBezTo>
                    <a:pt x="705" y="2612"/>
                    <a:pt x="583" y="2442"/>
                    <a:pt x="535" y="2248"/>
                  </a:cubicBezTo>
                  <a:cubicBezTo>
                    <a:pt x="590" y="2193"/>
                    <a:pt x="672" y="2166"/>
                    <a:pt x="750" y="2166"/>
                  </a:cubicBezTo>
                  <a:close/>
                  <a:moveTo>
                    <a:pt x="5199" y="2588"/>
                  </a:moveTo>
                  <a:cubicBezTo>
                    <a:pt x="5078" y="2855"/>
                    <a:pt x="4883" y="3025"/>
                    <a:pt x="4762" y="3025"/>
                  </a:cubicBezTo>
                  <a:cubicBezTo>
                    <a:pt x="4713" y="3025"/>
                    <a:pt x="4665" y="3001"/>
                    <a:pt x="4640" y="2977"/>
                  </a:cubicBezTo>
                  <a:cubicBezTo>
                    <a:pt x="4567" y="2855"/>
                    <a:pt x="4592" y="2807"/>
                    <a:pt x="4592" y="2782"/>
                  </a:cubicBezTo>
                  <a:cubicBezTo>
                    <a:pt x="4640" y="2685"/>
                    <a:pt x="4883" y="2588"/>
                    <a:pt x="5150" y="2588"/>
                  </a:cubicBezTo>
                  <a:close/>
                  <a:moveTo>
                    <a:pt x="3596" y="3293"/>
                  </a:moveTo>
                  <a:cubicBezTo>
                    <a:pt x="3596" y="3293"/>
                    <a:pt x="3620" y="3317"/>
                    <a:pt x="3620" y="3317"/>
                  </a:cubicBezTo>
                  <a:cubicBezTo>
                    <a:pt x="3669" y="3390"/>
                    <a:pt x="3644" y="3608"/>
                    <a:pt x="3426" y="3851"/>
                  </a:cubicBezTo>
                  <a:cubicBezTo>
                    <a:pt x="3353" y="3754"/>
                    <a:pt x="3328" y="3633"/>
                    <a:pt x="3377" y="3511"/>
                  </a:cubicBezTo>
                  <a:cubicBezTo>
                    <a:pt x="3401" y="3414"/>
                    <a:pt x="3474" y="3341"/>
                    <a:pt x="3596" y="3317"/>
                  </a:cubicBezTo>
                  <a:lnTo>
                    <a:pt x="3596" y="3293"/>
                  </a:lnTo>
                  <a:close/>
                  <a:moveTo>
                    <a:pt x="1822" y="3366"/>
                  </a:moveTo>
                  <a:cubicBezTo>
                    <a:pt x="1847" y="3366"/>
                    <a:pt x="1944" y="3366"/>
                    <a:pt x="1968" y="3487"/>
                  </a:cubicBezTo>
                  <a:cubicBezTo>
                    <a:pt x="1944" y="3754"/>
                    <a:pt x="1798" y="3997"/>
                    <a:pt x="1555" y="4094"/>
                  </a:cubicBezTo>
                  <a:cubicBezTo>
                    <a:pt x="1482" y="3924"/>
                    <a:pt x="1507" y="3706"/>
                    <a:pt x="1604" y="3511"/>
                  </a:cubicBezTo>
                  <a:cubicBezTo>
                    <a:pt x="1652" y="3438"/>
                    <a:pt x="1725" y="3366"/>
                    <a:pt x="1822" y="3366"/>
                  </a:cubicBezTo>
                  <a:close/>
                  <a:moveTo>
                    <a:pt x="2745" y="159"/>
                  </a:moveTo>
                  <a:cubicBezTo>
                    <a:pt x="2867" y="159"/>
                    <a:pt x="3013" y="183"/>
                    <a:pt x="3158" y="256"/>
                  </a:cubicBezTo>
                  <a:cubicBezTo>
                    <a:pt x="3523" y="378"/>
                    <a:pt x="3814" y="693"/>
                    <a:pt x="3911" y="1058"/>
                  </a:cubicBezTo>
                  <a:cubicBezTo>
                    <a:pt x="3693" y="1325"/>
                    <a:pt x="3596" y="1714"/>
                    <a:pt x="3766" y="1859"/>
                  </a:cubicBezTo>
                  <a:cubicBezTo>
                    <a:pt x="3790" y="1908"/>
                    <a:pt x="3839" y="1932"/>
                    <a:pt x="3863" y="1932"/>
                  </a:cubicBezTo>
                  <a:cubicBezTo>
                    <a:pt x="3936" y="1932"/>
                    <a:pt x="3984" y="1884"/>
                    <a:pt x="4009" y="1835"/>
                  </a:cubicBezTo>
                  <a:cubicBezTo>
                    <a:pt x="4130" y="1616"/>
                    <a:pt x="4154" y="1349"/>
                    <a:pt x="4082" y="1106"/>
                  </a:cubicBezTo>
                  <a:cubicBezTo>
                    <a:pt x="4203" y="961"/>
                    <a:pt x="4397" y="863"/>
                    <a:pt x="4592" y="863"/>
                  </a:cubicBezTo>
                  <a:cubicBezTo>
                    <a:pt x="4762" y="863"/>
                    <a:pt x="4932" y="936"/>
                    <a:pt x="5053" y="1033"/>
                  </a:cubicBezTo>
                  <a:cubicBezTo>
                    <a:pt x="5466" y="1325"/>
                    <a:pt x="5466" y="1932"/>
                    <a:pt x="5272" y="2418"/>
                  </a:cubicBezTo>
                  <a:lnTo>
                    <a:pt x="5150" y="2418"/>
                  </a:lnTo>
                  <a:cubicBezTo>
                    <a:pt x="4907" y="2418"/>
                    <a:pt x="4567" y="2491"/>
                    <a:pt x="4470" y="2710"/>
                  </a:cubicBezTo>
                  <a:cubicBezTo>
                    <a:pt x="4397" y="2928"/>
                    <a:pt x="4543" y="3171"/>
                    <a:pt x="4762" y="3195"/>
                  </a:cubicBezTo>
                  <a:cubicBezTo>
                    <a:pt x="5029" y="3195"/>
                    <a:pt x="5248" y="2904"/>
                    <a:pt x="5369" y="2612"/>
                  </a:cubicBezTo>
                  <a:cubicBezTo>
                    <a:pt x="5612" y="2637"/>
                    <a:pt x="5806" y="2807"/>
                    <a:pt x="5879" y="3025"/>
                  </a:cubicBezTo>
                  <a:cubicBezTo>
                    <a:pt x="5903" y="3220"/>
                    <a:pt x="5831" y="3414"/>
                    <a:pt x="5685" y="3560"/>
                  </a:cubicBezTo>
                  <a:cubicBezTo>
                    <a:pt x="5320" y="3949"/>
                    <a:pt x="4810" y="4191"/>
                    <a:pt x="4252" y="4191"/>
                  </a:cubicBezTo>
                  <a:cubicBezTo>
                    <a:pt x="4082" y="4191"/>
                    <a:pt x="3887" y="4167"/>
                    <a:pt x="3741" y="4070"/>
                  </a:cubicBezTo>
                  <a:cubicBezTo>
                    <a:pt x="3669" y="4046"/>
                    <a:pt x="3620" y="4021"/>
                    <a:pt x="3571" y="3973"/>
                  </a:cubicBezTo>
                  <a:cubicBezTo>
                    <a:pt x="3814" y="3681"/>
                    <a:pt x="3887" y="3366"/>
                    <a:pt x="3766" y="3220"/>
                  </a:cubicBezTo>
                  <a:cubicBezTo>
                    <a:pt x="3717" y="3171"/>
                    <a:pt x="3669" y="3147"/>
                    <a:pt x="3596" y="3147"/>
                  </a:cubicBezTo>
                  <a:cubicBezTo>
                    <a:pt x="3426" y="3171"/>
                    <a:pt x="3280" y="3268"/>
                    <a:pt x="3231" y="3438"/>
                  </a:cubicBezTo>
                  <a:cubicBezTo>
                    <a:pt x="3158" y="3633"/>
                    <a:pt x="3207" y="3851"/>
                    <a:pt x="3328" y="3973"/>
                  </a:cubicBezTo>
                  <a:cubicBezTo>
                    <a:pt x="3037" y="4264"/>
                    <a:pt x="2648" y="4434"/>
                    <a:pt x="2260" y="4434"/>
                  </a:cubicBezTo>
                  <a:cubicBezTo>
                    <a:pt x="2215" y="4444"/>
                    <a:pt x="2169" y="4449"/>
                    <a:pt x="2124" y="4449"/>
                  </a:cubicBezTo>
                  <a:cubicBezTo>
                    <a:pt x="1946" y="4449"/>
                    <a:pt x="1768" y="4375"/>
                    <a:pt x="1652" y="4240"/>
                  </a:cubicBezTo>
                  <a:cubicBezTo>
                    <a:pt x="1944" y="4094"/>
                    <a:pt x="2138" y="3778"/>
                    <a:pt x="2138" y="3463"/>
                  </a:cubicBezTo>
                  <a:cubicBezTo>
                    <a:pt x="2116" y="3307"/>
                    <a:pt x="2013" y="3192"/>
                    <a:pt x="1865" y="3192"/>
                  </a:cubicBezTo>
                  <a:cubicBezTo>
                    <a:pt x="1851" y="3192"/>
                    <a:pt x="1837" y="3193"/>
                    <a:pt x="1822" y="3195"/>
                  </a:cubicBezTo>
                  <a:cubicBezTo>
                    <a:pt x="1677" y="3195"/>
                    <a:pt x="1531" y="3293"/>
                    <a:pt x="1458" y="3438"/>
                  </a:cubicBezTo>
                  <a:cubicBezTo>
                    <a:pt x="1337" y="3657"/>
                    <a:pt x="1312" y="3924"/>
                    <a:pt x="1409" y="4143"/>
                  </a:cubicBezTo>
                  <a:cubicBezTo>
                    <a:pt x="1361" y="4149"/>
                    <a:pt x="1314" y="4152"/>
                    <a:pt x="1268" y="4152"/>
                  </a:cubicBezTo>
                  <a:cubicBezTo>
                    <a:pt x="1130" y="4152"/>
                    <a:pt x="1002" y="4125"/>
                    <a:pt x="875" y="4070"/>
                  </a:cubicBezTo>
                  <a:cubicBezTo>
                    <a:pt x="535" y="3924"/>
                    <a:pt x="316" y="3633"/>
                    <a:pt x="268" y="3268"/>
                  </a:cubicBezTo>
                  <a:cubicBezTo>
                    <a:pt x="195" y="2977"/>
                    <a:pt x="243" y="2637"/>
                    <a:pt x="413" y="2370"/>
                  </a:cubicBezTo>
                  <a:cubicBezTo>
                    <a:pt x="486" y="2564"/>
                    <a:pt x="632" y="2734"/>
                    <a:pt x="802" y="2855"/>
                  </a:cubicBezTo>
                  <a:cubicBezTo>
                    <a:pt x="899" y="2880"/>
                    <a:pt x="972" y="2904"/>
                    <a:pt x="1069" y="2904"/>
                  </a:cubicBezTo>
                  <a:cubicBezTo>
                    <a:pt x="1264" y="2904"/>
                    <a:pt x="1434" y="2758"/>
                    <a:pt x="1434" y="2540"/>
                  </a:cubicBezTo>
                  <a:cubicBezTo>
                    <a:pt x="1434" y="2224"/>
                    <a:pt x="1166" y="1981"/>
                    <a:pt x="851" y="1981"/>
                  </a:cubicBezTo>
                  <a:cubicBezTo>
                    <a:pt x="828" y="1976"/>
                    <a:pt x="806" y="1974"/>
                    <a:pt x="784" y="1974"/>
                  </a:cubicBezTo>
                  <a:cubicBezTo>
                    <a:pt x="685" y="1974"/>
                    <a:pt x="590" y="2014"/>
                    <a:pt x="511" y="2054"/>
                  </a:cubicBezTo>
                  <a:cubicBezTo>
                    <a:pt x="438" y="1568"/>
                    <a:pt x="608" y="1058"/>
                    <a:pt x="1069" y="936"/>
                  </a:cubicBezTo>
                  <a:cubicBezTo>
                    <a:pt x="1194" y="901"/>
                    <a:pt x="1331" y="878"/>
                    <a:pt x="1463" y="878"/>
                  </a:cubicBezTo>
                  <a:cubicBezTo>
                    <a:pt x="1511" y="878"/>
                    <a:pt x="1558" y="881"/>
                    <a:pt x="1604" y="888"/>
                  </a:cubicBezTo>
                  <a:cubicBezTo>
                    <a:pt x="1555" y="1009"/>
                    <a:pt x="1507" y="1106"/>
                    <a:pt x="1507" y="1106"/>
                  </a:cubicBezTo>
                  <a:cubicBezTo>
                    <a:pt x="1507" y="1131"/>
                    <a:pt x="1507" y="1131"/>
                    <a:pt x="1507" y="1155"/>
                  </a:cubicBezTo>
                  <a:cubicBezTo>
                    <a:pt x="1531" y="1179"/>
                    <a:pt x="1725" y="1665"/>
                    <a:pt x="2065" y="1665"/>
                  </a:cubicBezTo>
                  <a:cubicBezTo>
                    <a:pt x="2162" y="1665"/>
                    <a:pt x="2235" y="1641"/>
                    <a:pt x="2308" y="1592"/>
                  </a:cubicBezTo>
                  <a:cubicBezTo>
                    <a:pt x="2405" y="1544"/>
                    <a:pt x="2478" y="1422"/>
                    <a:pt x="2454" y="1301"/>
                  </a:cubicBezTo>
                  <a:cubicBezTo>
                    <a:pt x="2357" y="1033"/>
                    <a:pt x="2114" y="839"/>
                    <a:pt x="1847" y="791"/>
                  </a:cubicBezTo>
                  <a:cubicBezTo>
                    <a:pt x="1992" y="426"/>
                    <a:pt x="2332" y="183"/>
                    <a:pt x="2745" y="159"/>
                  </a:cubicBezTo>
                  <a:close/>
                  <a:moveTo>
                    <a:pt x="2728" y="1"/>
                  </a:moveTo>
                  <a:cubicBezTo>
                    <a:pt x="2260" y="1"/>
                    <a:pt x="1815" y="296"/>
                    <a:pt x="1652" y="766"/>
                  </a:cubicBezTo>
                  <a:cubicBezTo>
                    <a:pt x="1569" y="748"/>
                    <a:pt x="1485" y="740"/>
                    <a:pt x="1403" y="740"/>
                  </a:cubicBezTo>
                  <a:cubicBezTo>
                    <a:pt x="1270" y="740"/>
                    <a:pt x="1141" y="760"/>
                    <a:pt x="1021" y="791"/>
                  </a:cubicBezTo>
                  <a:cubicBezTo>
                    <a:pt x="438" y="936"/>
                    <a:pt x="219" y="1616"/>
                    <a:pt x="341" y="2199"/>
                  </a:cubicBezTo>
                  <a:cubicBezTo>
                    <a:pt x="98" y="2515"/>
                    <a:pt x="0" y="2928"/>
                    <a:pt x="73" y="3317"/>
                  </a:cubicBezTo>
                  <a:cubicBezTo>
                    <a:pt x="146" y="3730"/>
                    <a:pt x="413" y="4070"/>
                    <a:pt x="802" y="4240"/>
                  </a:cubicBezTo>
                  <a:cubicBezTo>
                    <a:pt x="960" y="4293"/>
                    <a:pt x="1130" y="4332"/>
                    <a:pt x="1294" y="4332"/>
                  </a:cubicBezTo>
                  <a:cubicBezTo>
                    <a:pt x="1358" y="4332"/>
                    <a:pt x="1421" y="4326"/>
                    <a:pt x="1482" y="4313"/>
                  </a:cubicBezTo>
                  <a:cubicBezTo>
                    <a:pt x="1638" y="4491"/>
                    <a:pt x="1875" y="4607"/>
                    <a:pt x="2119" y="4607"/>
                  </a:cubicBezTo>
                  <a:cubicBezTo>
                    <a:pt x="2141" y="4607"/>
                    <a:pt x="2164" y="4606"/>
                    <a:pt x="2187" y="4604"/>
                  </a:cubicBezTo>
                  <a:lnTo>
                    <a:pt x="2260" y="4604"/>
                  </a:lnTo>
                  <a:cubicBezTo>
                    <a:pt x="2721" y="4580"/>
                    <a:pt x="3134" y="4410"/>
                    <a:pt x="3450" y="4094"/>
                  </a:cubicBezTo>
                  <a:cubicBezTo>
                    <a:pt x="3523" y="4143"/>
                    <a:pt x="3596" y="4191"/>
                    <a:pt x="3669" y="4240"/>
                  </a:cubicBezTo>
                  <a:cubicBezTo>
                    <a:pt x="3839" y="4313"/>
                    <a:pt x="4057" y="4361"/>
                    <a:pt x="4276" y="4361"/>
                  </a:cubicBezTo>
                  <a:cubicBezTo>
                    <a:pt x="4859" y="4361"/>
                    <a:pt x="5418" y="4094"/>
                    <a:pt x="5831" y="3681"/>
                  </a:cubicBezTo>
                  <a:cubicBezTo>
                    <a:pt x="6001" y="3487"/>
                    <a:pt x="6073" y="3244"/>
                    <a:pt x="6049" y="3001"/>
                  </a:cubicBezTo>
                  <a:cubicBezTo>
                    <a:pt x="5976" y="2710"/>
                    <a:pt x="5733" y="2491"/>
                    <a:pt x="5442" y="2467"/>
                  </a:cubicBezTo>
                  <a:cubicBezTo>
                    <a:pt x="5636" y="1908"/>
                    <a:pt x="5612" y="1252"/>
                    <a:pt x="5126" y="912"/>
                  </a:cubicBezTo>
                  <a:cubicBezTo>
                    <a:pt x="4972" y="781"/>
                    <a:pt x="4776" y="715"/>
                    <a:pt x="4580" y="715"/>
                  </a:cubicBezTo>
                  <a:cubicBezTo>
                    <a:pt x="4376" y="715"/>
                    <a:pt x="4170" y="787"/>
                    <a:pt x="4009" y="936"/>
                  </a:cubicBezTo>
                  <a:cubicBezTo>
                    <a:pt x="3887" y="548"/>
                    <a:pt x="3571" y="256"/>
                    <a:pt x="3207" y="110"/>
                  </a:cubicBezTo>
                  <a:cubicBezTo>
                    <a:pt x="3052" y="36"/>
                    <a:pt x="2889" y="1"/>
                    <a:pt x="2728"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grpSp>
        <p:nvGrpSpPr>
          <p:cNvPr id="1069" name="Google Shape;1069;p24"/>
          <p:cNvGrpSpPr/>
          <p:nvPr/>
        </p:nvGrpSpPr>
        <p:grpSpPr>
          <a:xfrm rot="10800000">
            <a:off x="5850704" y="-249093"/>
            <a:ext cx="2120540" cy="924348"/>
            <a:chOff x="3965010" y="571479"/>
            <a:chExt cx="1651683" cy="719972"/>
          </a:xfrm>
        </p:grpSpPr>
        <p:grpSp>
          <p:nvGrpSpPr>
            <p:cNvPr id="1070" name="Google Shape;1070;p24"/>
            <p:cNvGrpSpPr/>
            <p:nvPr/>
          </p:nvGrpSpPr>
          <p:grpSpPr>
            <a:xfrm>
              <a:off x="3965010" y="571479"/>
              <a:ext cx="1446820" cy="719972"/>
              <a:chOff x="3953250" y="571500"/>
              <a:chExt cx="1383325" cy="766825"/>
            </a:xfrm>
          </p:grpSpPr>
          <p:grpSp>
            <p:nvGrpSpPr>
              <p:cNvPr id="1071" name="Google Shape;1071;p24"/>
              <p:cNvGrpSpPr/>
              <p:nvPr/>
            </p:nvGrpSpPr>
            <p:grpSpPr>
              <a:xfrm>
                <a:off x="3953250" y="571500"/>
                <a:ext cx="1383166" cy="669650"/>
                <a:chOff x="897088" y="2374675"/>
                <a:chExt cx="1383166" cy="669650"/>
              </a:xfrm>
            </p:grpSpPr>
            <p:sp>
              <p:nvSpPr>
                <p:cNvPr id="1072" name="Google Shape;1072;p24"/>
                <p:cNvSpPr/>
                <p:nvPr/>
              </p:nvSpPr>
              <p:spPr>
                <a:xfrm>
                  <a:off x="1135613" y="2416700"/>
                  <a:ext cx="622500" cy="622500"/>
                </a:xfrm>
                <a:prstGeom prst="ellipse">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73" name="Google Shape;1073;p24"/>
                <p:cNvSpPr/>
                <p:nvPr/>
              </p:nvSpPr>
              <p:spPr>
                <a:xfrm>
                  <a:off x="1479050" y="2374675"/>
                  <a:ext cx="492600" cy="492600"/>
                </a:xfrm>
                <a:prstGeom prst="ellipse">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74" name="Google Shape;1074;p24"/>
                <p:cNvSpPr/>
                <p:nvPr/>
              </p:nvSpPr>
              <p:spPr>
                <a:xfrm>
                  <a:off x="897088" y="2689700"/>
                  <a:ext cx="492600" cy="354600"/>
                </a:xfrm>
                <a:prstGeom prst="ellipse">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75" name="Google Shape;1075;p24"/>
                <p:cNvSpPr/>
                <p:nvPr/>
              </p:nvSpPr>
              <p:spPr>
                <a:xfrm>
                  <a:off x="1657753" y="2551725"/>
                  <a:ext cx="622500" cy="492600"/>
                </a:xfrm>
                <a:prstGeom prst="ellipse">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sp>
            <p:nvSpPr>
              <p:cNvPr id="1076" name="Google Shape;1076;p24"/>
              <p:cNvSpPr/>
              <p:nvPr/>
            </p:nvSpPr>
            <p:spPr>
              <a:xfrm>
                <a:off x="3972775" y="907225"/>
                <a:ext cx="1363800" cy="431100"/>
              </a:xfrm>
              <a:prstGeom prst="ellipse">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sp>
          <p:nvSpPr>
            <p:cNvPr id="1077" name="Google Shape;1077;p24"/>
            <p:cNvSpPr/>
            <p:nvPr/>
          </p:nvSpPr>
          <p:spPr>
            <a:xfrm>
              <a:off x="4006544" y="571481"/>
              <a:ext cx="1610148" cy="660750"/>
            </a:xfrm>
            <a:custGeom>
              <a:avLst/>
              <a:gdLst/>
              <a:ahLst/>
              <a:cxnLst/>
              <a:rect l="l" t="t" r="r" b="b"/>
              <a:pathLst>
                <a:path w="3864" h="1872" extrusionOk="0">
                  <a:moveTo>
                    <a:pt x="1847" y="365"/>
                  </a:moveTo>
                  <a:cubicBezTo>
                    <a:pt x="1920" y="487"/>
                    <a:pt x="1920" y="633"/>
                    <a:pt x="1871" y="754"/>
                  </a:cubicBezTo>
                  <a:lnTo>
                    <a:pt x="1847" y="754"/>
                  </a:lnTo>
                  <a:cubicBezTo>
                    <a:pt x="1847" y="754"/>
                    <a:pt x="1823" y="754"/>
                    <a:pt x="1798" y="705"/>
                  </a:cubicBezTo>
                  <a:cubicBezTo>
                    <a:pt x="1774" y="608"/>
                    <a:pt x="1774" y="487"/>
                    <a:pt x="1847" y="390"/>
                  </a:cubicBezTo>
                  <a:lnTo>
                    <a:pt x="1847" y="365"/>
                  </a:lnTo>
                  <a:close/>
                  <a:moveTo>
                    <a:pt x="2891" y="584"/>
                  </a:moveTo>
                  <a:lnTo>
                    <a:pt x="2891" y="608"/>
                  </a:lnTo>
                  <a:cubicBezTo>
                    <a:pt x="2940" y="754"/>
                    <a:pt x="2940" y="900"/>
                    <a:pt x="2867" y="948"/>
                  </a:cubicBezTo>
                  <a:cubicBezTo>
                    <a:pt x="2831" y="960"/>
                    <a:pt x="2806" y="967"/>
                    <a:pt x="2791" y="967"/>
                  </a:cubicBezTo>
                  <a:cubicBezTo>
                    <a:pt x="2776" y="967"/>
                    <a:pt x="2770" y="960"/>
                    <a:pt x="2770" y="948"/>
                  </a:cubicBezTo>
                  <a:cubicBezTo>
                    <a:pt x="2770" y="803"/>
                    <a:pt x="2794" y="681"/>
                    <a:pt x="2891" y="584"/>
                  </a:cubicBezTo>
                  <a:close/>
                  <a:moveTo>
                    <a:pt x="754" y="1021"/>
                  </a:moveTo>
                  <a:cubicBezTo>
                    <a:pt x="851" y="1021"/>
                    <a:pt x="924" y="1070"/>
                    <a:pt x="972" y="1143"/>
                  </a:cubicBezTo>
                  <a:cubicBezTo>
                    <a:pt x="997" y="1216"/>
                    <a:pt x="972" y="1288"/>
                    <a:pt x="899" y="1337"/>
                  </a:cubicBezTo>
                  <a:cubicBezTo>
                    <a:pt x="887" y="1349"/>
                    <a:pt x="875" y="1355"/>
                    <a:pt x="863" y="1355"/>
                  </a:cubicBezTo>
                  <a:cubicBezTo>
                    <a:pt x="851" y="1355"/>
                    <a:pt x="839" y="1349"/>
                    <a:pt x="827" y="1337"/>
                  </a:cubicBezTo>
                  <a:cubicBezTo>
                    <a:pt x="754" y="1240"/>
                    <a:pt x="754" y="1143"/>
                    <a:pt x="754" y="1045"/>
                  </a:cubicBezTo>
                  <a:lnTo>
                    <a:pt x="754" y="1021"/>
                  </a:lnTo>
                  <a:close/>
                  <a:moveTo>
                    <a:pt x="2357" y="74"/>
                  </a:moveTo>
                  <a:cubicBezTo>
                    <a:pt x="2600" y="122"/>
                    <a:pt x="2794" y="268"/>
                    <a:pt x="2867" y="487"/>
                  </a:cubicBezTo>
                  <a:cubicBezTo>
                    <a:pt x="2746" y="608"/>
                    <a:pt x="2673" y="778"/>
                    <a:pt x="2697" y="973"/>
                  </a:cubicBezTo>
                  <a:cubicBezTo>
                    <a:pt x="2725" y="1015"/>
                    <a:pt x="2745" y="1041"/>
                    <a:pt x="2786" y="1041"/>
                  </a:cubicBezTo>
                  <a:cubicBezTo>
                    <a:pt x="2815" y="1041"/>
                    <a:pt x="2855" y="1027"/>
                    <a:pt x="2916" y="997"/>
                  </a:cubicBezTo>
                  <a:cubicBezTo>
                    <a:pt x="3061" y="924"/>
                    <a:pt x="3037" y="681"/>
                    <a:pt x="2964" y="487"/>
                  </a:cubicBezTo>
                  <a:cubicBezTo>
                    <a:pt x="2989" y="462"/>
                    <a:pt x="3013" y="462"/>
                    <a:pt x="3061" y="462"/>
                  </a:cubicBezTo>
                  <a:cubicBezTo>
                    <a:pt x="3329" y="535"/>
                    <a:pt x="3572" y="730"/>
                    <a:pt x="3693" y="997"/>
                  </a:cubicBezTo>
                  <a:cubicBezTo>
                    <a:pt x="3766" y="1143"/>
                    <a:pt x="3766" y="1337"/>
                    <a:pt x="3644" y="1483"/>
                  </a:cubicBezTo>
                  <a:cubicBezTo>
                    <a:pt x="3474" y="1677"/>
                    <a:pt x="2819" y="1799"/>
                    <a:pt x="1774" y="1799"/>
                  </a:cubicBezTo>
                  <a:cubicBezTo>
                    <a:pt x="1118" y="1799"/>
                    <a:pt x="535" y="1750"/>
                    <a:pt x="535" y="1750"/>
                  </a:cubicBezTo>
                  <a:cubicBezTo>
                    <a:pt x="316" y="1726"/>
                    <a:pt x="195" y="1653"/>
                    <a:pt x="146" y="1507"/>
                  </a:cubicBezTo>
                  <a:cubicBezTo>
                    <a:pt x="98" y="1386"/>
                    <a:pt x="219" y="1216"/>
                    <a:pt x="438" y="1118"/>
                  </a:cubicBezTo>
                  <a:cubicBezTo>
                    <a:pt x="511" y="1070"/>
                    <a:pt x="584" y="1045"/>
                    <a:pt x="681" y="1045"/>
                  </a:cubicBezTo>
                  <a:cubicBezTo>
                    <a:pt x="657" y="1167"/>
                    <a:pt x="705" y="1288"/>
                    <a:pt x="778" y="1410"/>
                  </a:cubicBezTo>
                  <a:cubicBezTo>
                    <a:pt x="808" y="1440"/>
                    <a:pt x="857" y="1461"/>
                    <a:pt x="901" y="1461"/>
                  </a:cubicBezTo>
                  <a:cubicBezTo>
                    <a:pt x="928" y="1461"/>
                    <a:pt x="954" y="1453"/>
                    <a:pt x="972" y="1434"/>
                  </a:cubicBezTo>
                  <a:cubicBezTo>
                    <a:pt x="1070" y="1361"/>
                    <a:pt x="1118" y="1240"/>
                    <a:pt x="1094" y="1118"/>
                  </a:cubicBezTo>
                  <a:cubicBezTo>
                    <a:pt x="1045" y="1021"/>
                    <a:pt x="924" y="924"/>
                    <a:pt x="802" y="924"/>
                  </a:cubicBezTo>
                  <a:cubicBezTo>
                    <a:pt x="851" y="681"/>
                    <a:pt x="1021" y="462"/>
                    <a:pt x="1264" y="365"/>
                  </a:cubicBezTo>
                  <a:cubicBezTo>
                    <a:pt x="1395" y="278"/>
                    <a:pt x="1517" y="234"/>
                    <a:pt x="1621" y="234"/>
                  </a:cubicBezTo>
                  <a:cubicBezTo>
                    <a:pt x="1689" y="234"/>
                    <a:pt x="1750" y="254"/>
                    <a:pt x="1798" y="292"/>
                  </a:cubicBezTo>
                  <a:cubicBezTo>
                    <a:pt x="1701" y="414"/>
                    <a:pt x="1677" y="584"/>
                    <a:pt x="1750" y="730"/>
                  </a:cubicBezTo>
                  <a:cubicBezTo>
                    <a:pt x="1750" y="778"/>
                    <a:pt x="1798" y="827"/>
                    <a:pt x="1871" y="827"/>
                  </a:cubicBezTo>
                  <a:cubicBezTo>
                    <a:pt x="1895" y="827"/>
                    <a:pt x="1920" y="803"/>
                    <a:pt x="1944" y="778"/>
                  </a:cubicBezTo>
                  <a:cubicBezTo>
                    <a:pt x="2041" y="633"/>
                    <a:pt x="2017" y="438"/>
                    <a:pt x="1920" y="292"/>
                  </a:cubicBezTo>
                  <a:cubicBezTo>
                    <a:pt x="1993" y="220"/>
                    <a:pt x="2090" y="147"/>
                    <a:pt x="2187" y="122"/>
                  </a:cubicBezTo>
                  <a:cubicBezTo>
                    <a:pt x="2236" y="98"/>
                    <a:pt x="2308" y="98"/>
                    <a:pt x="2357" y="74"/>
                  </a:cubicBezTo>
                  <a:close/>
                  <a:moveTo>
                    <a:pt x="2333" y="1"/>
                  </a:moveTo>
                  <a:cubicBezTo>
                    <a:pt x="2260" y="1"/>
                    <a:pt x="2211" y="25"/>
                    <a:pt x="2138" y="50"/>
                  </a:cubicBezTo>
                  <a:cubicBezTo>
                    <a:pt x="2017" y="74"/>
                    <a:pt x="1920" y="147"/>
                    <a:pt x="1823" y="244"/>
                  </a:cubicBezTo>
                  <a:cubicBezTo>
                    <a:pt x="1756" y="188"/>
                    <a:pt x="1674" y="158"/>
                    <a:pt x="1579" y="158"/>
                  </a:cubicBezTo>
                  <a:cubicBezTo>
                    <a:pt x="1466" y="158"/>
                    <a:pt x="1336" y="200"/>
                    <a:pt x="1191" y="292"/>
                  </a:cubicBezTo>
                  <a:cubicBezTo>
                    <a:pt x="924" y="414"/>
                    <a:pt x="754" y="657"/>
                    <a:pt x="681" y="948"/>
                  </a:cubicBezTo>
                  <a:cubicBezTo>
                    <a:pt x="584" y="948"/>
                    <a:pt x="487" y="973"/>
                    <a:pt x="414" y="1021"/>
                  </a:cubicBezTo>
                  <a:cubicBezTo>
                    <a:pt x="146" y="1167"/>
                    <a:pt x="1" y="1361"/>
                    <a:pt x="49" y="1531"/>
                  </a:cubicBezTo>
                  <a:cubicBezTo>
                    <a:pt x="74" y="1701"/>
                    <a:pt x="268" y="1823"/>
                    <a:pt x="511" y="1847"/>
                  </a:cubicBezTo>
                  <a:cubicBezTo>
                    <a:pt x="511" y="1847"/>
                    <a:pt x="1118" y="1871"/>
                    <a:pt x="1774" y="1871"/>
                  </a:cubicBezTo>
                  <a:cubicBezTo>
                    <a:pt x="2867" y="1871"/>
                    <a:pt x="3523" y="1774"/>
                    <a:pt x="3717" y="1556"/>
                  </a:cubicBezTo>
                  <a:cubicBezTo>
                    <a:pt x="3839" y="1386"/>
                    <a:pt x="3863" y="1167"/>
                    <a:pt x="3766" y="973"/>
                  </a:cubicBezTo>
                  <a:cubicBezTo>
                    <a:pt x="3620" y="681"/>
                    <a:pt x="3353" y="438"/>
                    <a:pt x="3037" y="365"/>
                  </a:cubicBezTo>
                  <a:cubicBezTo>
                    <a:pt x="2989" y="365"/>
                    <a:pt x="2940" y="390"/>
                    <a:pt x="2916" y="414"/>
                  </a:cubicBezTo>
                  <a:cubicBezTo>
                    <a:pt x="2819" y="171"/>
                    <a:pt x="2600" y="25"/>
                    <a:pt x="2333"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ext 2">
  <p:cSld name="CUSTOM_2">
    <p:bg>
      <p:bgPr>
        <a:blipFill>
          <a:blip r:embed="rId2"/>
          <a:stretch>
            <a:fillRect/>
          </a:stretch>
        </a:blipFill>
        <a:effectLst/>
      </p:bgPr>
    </p:bg>
    <p:spTree>
      <p:nvGrpSpPr>
        <p:cNvPr id="1" name="Shape 1239"/>
        <p:cNvGrpSpPr/>
        <p:nvPr/>
      </p:nvGrpSpPr>
      <p:grpSpPr>
        <a:xfrm>
          <a:off x="0" y="0"/>
          <a:ext cx="0" cy="0"/>
          <a:chOff x="0" y="0"/>
          <a:chExt cx="0" cy="0"/>
        </a:xfrm>
      </p:grpSpPr>
      <p:sp>
        <p:nvSpPr>
          <p:cNvPr id="1240" name="Google Shape;1240;p28"/>
          <p:cNvSpPr txBox="1">
            <a:spLocks noGrp="1"/>
          </p:cNvSpPr>
          <p:nvPr>
            <p:ph type="title"/>
          </p:nvPr>
        </p:nvSpPr>
        <p:spPr>
          <a:xfrm>
            <a:off x="2372200" y="1593633"/>
            <a:ext cx="7447600" cy="2388000"/>
          </a:xfrm>
          <a:prstGeom prst="rect">
            <a:avLst/>
          </a:prstGeom>
        </p:spPr>
        <p:txBody>
          <a:bodyPr spcFirstLastPara="1" wrap="square" lIns="91425" tIns="91425" rIns="91425" bIns="91425" anchor="t" anchorCtr="0">
            <a:noAutofit/>
          </a:bodyPr>
          <a:lstStyle>
            <a:lvl1pPr lvl="0" rtl="0">
              <a:spcBef>
                <a:spcPts val="0"/>
              </a:spcBef>
              <a:spcAft>
                <a:spcPts val="0"/>
              </a:spcAft>
              <a:buSzPts val="4800"/>
              <a:buNone/>
              <a:defRPr sz="16000"/>
            </a:lvl1pPr>
            <a:lvl2pPr lvl="1" rtl="0">
              <a:spcBef>
                <a:spcPts val="0"/>
              </a:spcBef>
              <a:spcAft>
                <a:spcPts val="0"/>
              </a:spcAft>
              <a:buSzPts val="4800"/>
              <a:buNone/>
              <a:defRPr sz="6400" b="0"/>
            </a:lvl2pPr>
            <a:lvl3pPr lvl="2" rtl="0">
              <a:spcBef>
                <a:spcPts val="0"/>
              </a:spcBef>
              <a:spcAft>
                <a:spcPts val="0"/>
              </a:spcAft>
              <a:buSzPts val="4800"/>
              <a:buNone/>
              <a:defRPr sz="6400" b="0"/>
            </a:lvl3pPr>
            <a:lvl4pPr lvl="3" rtl="0">
              <a:spcBef>
                <a:spcPts val="0"/>
              </a:spcBef>
              <a:spcAft>
                <a:spcPts val="0"/>
              </a:spcAft>
              <a:buSzPts val="4800"/>
              <a:buNone/>
              <a:defRPr sz="6400" b="0"/>
            </a:lvl4pPr>
            <a:lvl5pPr lvl="4" rtl="0">
              <a:spcBef>
                <a:spcPts val="0"/>
              </a:spcBef>
              <a:spcAft>
                <a:spcPts val="0"/>
              </a:spcAft>
              <a:buSzPts val="4800"/>
              <a:buNone/>
              <a:defRPr sz="6400" b="0"/>
            </a:lvl5pPr>
            <a:lvl6pPr lvl="5" rtl="0">
              <a:spcBef>
                <a:spcPts val="0"/>
              </a:spcBef>
              <a:spcAft>
                <a:spcPts val="0"/>
              </a:spcAft>
              <a:buSzPts val="4800"/>
              <a:buNone/>
              <a:defRPr sz="6400" b="0"/>
            </a:lvl6pPr>
            <a:lvl7pPr lvl="6" rtl="0">
              <a:spcBef>
                <a:spcPts val="0"/>
              </a:spcBef>
              <a:spcAft>
                <a:spcPts val="0"/>
              </a:spcAft>
              <a:buSzPts val="4800"/>
              <a:buNone/>
              <a:defRPr sz="6400" b="0"/>
            </a:lvl7pPr>
            <a:lvl8pPr lvl="7" rtl="0">
              <a:spcBef>
                <a:spcPts val="0"/>
              </a:spcBef>
              <a:spcAft>
                <a:spcPts val="0"/>
              </a:spcAft>
              <a:buSzPts val="4800"/>
              <a:buNone/>
              <a:defRPr sz="6400" b="0"/>
            </a:lvl8pPr>
            <a:lvl9pPr lvl="8" rtl="0">
              <a:spcBef>
                <a:spcPts val="0"/>
              </a:spcBef>
              <a:spcAft>
                <a:spcPts val="0"/>
              </a:spcAft>
              <a:buSzPts val="4800"/>
              <a:buNone/>
              <a:defRPr sz="6400" b="0"/>
            </a:lvl9pPr>
          </a:lstStyle>
          <a:p>
            <a:endParaRPr/>
          </a:p>
        </p:txBody>
      </p:sp>
      <p:sp>
        <p:nvSpPr>
          <p:cNvPr id="1241" name="Google Shape;1241;p28"/>
          <p:cNvSpPr txBox="1">
            <a:spLocks noGrp="1"/>
          </p:cNvSpPr>
          <p:nvPr>
            <p:ph type="subTitle" idx="1"/>
          </p:nvPr>
        </p:nvSpPr>
        <p:spPr>
          <a:xfrm>
            <a:off x="2441400" y="3894467"/>
            <a:ext cx="7309200" cy="862400"/>
          </a:xfrm>
          <a:prstGeom prst="rect">
            <a:avLst/>
          </a:prstGeom>
          <a:noFill/>
          <a:ln>
            <a:noFill/>
          </a:ln>
        </p:spPr>
        <p:txBody>
          <a:bodyPr spcFirstLastPara="1" wrap="square" lIns="91425" tIns="91425" rIns="91425" bIns="91425" anchor="t" anchorCtr="0">
            <a:noAutofit/>
          </a:bodyPr>
          <a:lstStyle>
            <a:lvl1pPr lvl="0" algn="ctr">
              <a:spcBef>
                <a:spcPts val="0"/>
              </a:spcBef>
              <a:spcAft>
                <a:spcPts val="0"/>
              </a:spcAft>
              <a:buClr>
                <a:schemeClr val="dk1"/>
              </a:buClr>
              <a:buSzPts val="1400"/>
              <a:buFont typeface="Comfortaa"/>
              <a:buNone/>
              <a:defRPr>
                <a:solidFill>
                  <a:schemeClr val="dk1"/>
                </a:solidFill>
                <a:latin typeface="Comfortaa"/>
                <a:ea typeface="Comfortaa"/>
                <a:cs typeface="Comfortaa"/>
                <a:sym typeface="Comforta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grpSp>
        <p:nvGrpSpPr>
          <p:cNvPr id="1242" name="Google Shape;1242;p28"/>
          <p:cNvGrpSpPr/>
          <p:nvPr/>
        </p:nvGrpSpPr>
        <p:grpSpPr>
          <a:xfrm flipH="1">
            <a:off x="9983632" y="858743"/>
            <a:ext cx="2716935" cy="2147739"/>
            <a:chOff x="855987" y="2204128"/>
            <a:chExt cx="1217483" cy="962421"/>
          </a:xfrm>
        </p:grpSpPr>
        <p:grpSp>
          <p:nvGrpSpPr>
            <p:cNvPr id="1243" name="Google Shape;1243;p28"/>
            <p:cNvGrpSpPr/>
            <p:nvPr/>
          </p:nvGrpSpPr>
          <p:grpSpPr>
            <a:xfrm>
              <a:off x="855987" y="2204128"/>
              <a:ext cx="1146639" cy="962421"/>
              <a:chOff x="958238" y="2157575"/>
              <a:chExt cx="1115191" cy="936025"/>
            </a:xfrm>
          </p:grpSpPr>
          <p:sp>
            <p:nvSpPr>
              <p:cNvPr id="1244" name="Google Shape;1244;p28"/>
              <p:cNvSpPr/>
              <p:nvPr/>
            </p:nvSpPr>
            <p:spPr>
              <a:xfrm>
                <a:off x="1253863" y="2157575"/>
                <a:ext cx="492600" cy="492600"/>
              </a:xfrm>
              <a:prstGeom prst="ellipse">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45" name="Google Shape;1245;p28"/>
              <p:cNvSpPr/>
              <p:nvPr/>
            </p:nvSpPr>
            <p:spPr>
              <a:xfrm>
                <a:off x="1441088" y="2325100"/>
                <a:ext cx="492600" cy="492600"/>
              </a:xfrm>
              <a:prstGeom prst="ellipse">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46" name="Google Shape;1246;p28"/>
              <p:cNvSpPr/>
              <p:nvPr/>
            </p:nvSpPr>
            <p:spPr>
              <a:xfrm>
                <a:off x="997663" y="2334950"/>
                <a:ext cx="492600" cy="492600"/>
              </a:xfrm>
              <a:prstGeom prst="ellipse">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47" name="Google Shape;1247;p28"/>
              <p:cNvSpPr/>
              <p:nvPr/>
            </p:nvSpPr>
            <p:spPr>
              <a:xfrm>
                <a:off x="958238" y="2551725"/>
                <a:ext cx="492600" cy="492600"/>
              </a:xfrm>
              <a:prstGeom prst="ellipse">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48" name="Google Shape;1248;p28"/>
              <p:cNvSpPr/>
              <p:nvPr/>
            </p:nvSpPr>
            <p:spPr>
              <a:xfrm>
                <a:off x="1165163" y="2601000"/>
                <a:ext cx="492600" cy="492600"/>
              </a:xfrm>
              <a:prstGeom prst="ellipse">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49" name="Google Shape;1249;p28"/>
              <p:cNvSpPr/>
              <p:nvPr/>
            </p:nvSpPr>
            <p:spPr>
              <a:xfrm>
                <a:off x="1450928" y="2561600"/>
                <a:ext cx="622500" cy="492600"/>
              </a:xfrm>
              <a:prstGeom prst="ellipse">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sp>
          <p:nvSpPr>
            <p:cNvPr id="1250" name="Google Shape;1250;p28"/>
            <p:cNvSpPr/>
            <p:nvPr/>
          </p:nvSpPr>
          <p:spPr>
            <a:xfrm>
              <a:off x="926851" y="2206843"/>
              <a:ext cx="1146619" cy="869887"/>
            </a:xfrm>
            <a:custGeom>
              <a:avLst/>
              <a:gdLst/>
              <a:ahLst/>
              <a:cxnLst/>
              <a:rect l="l" t="t" r="r" b="b"/>
              <a:pathLst>
                <a:path w="6074" h="4608" extrusionOk="0">
                  <a:moveTo>
                    <a:pt x="1749" y="936"/>
                  </a:moveTo>
                  <a:cubicBezTo>
                    <a:pt x="1968" y="985"/>
                    <a:pt x="2187" y="1131"/>
                    <a:pt x="2284" y="1325"/>
                  </a:cubicBezTo>
                  <a:cubicBezTo>
                    <a:pt x="2284" y="1398"/>
                    <a:pt x="2260" y="1446"/>
                    <a:pt x="2211" y="1471"/>
                  </a:cubicBezTo>
                  <a:cubicBezTo>
                    <a:pt x="2162" y="1519"/>
                    <a:pt x="2114" y="1519"/>
                    <a:pt x="2065" y="1544"/>
                  </a:cubicBezTo>
                  <a:cubicBezTo>
                    <a:pt x="1871" y="1544"/>
                    <a:pt x="1725" y="1276"/>
                    <a:pt x="1677" y="1155"/>
                  </a:cubicBezTo>
                  <a:lnTo>
                    <a:pt x="1677" y="1131"/>
                  </a:lnTo>
                  <a:cubicBezTo>
                    <a:pt x="1701" y="1058"/>
                    <a:pt x="1725" y="1009"/>
                    <a:pt x="1749" y="936"/>
                  </a:cubicBezTo>
                  <a:close/>
                  <a:moveTo>
                    <a:pt x="3936" y="1301"/>
                  </a:moveTo>
                  <a:lnTo>
                    <a:pt x="3936" y="1301"/>
                  </a:lnTo>
                  <a:cubicBezTo>
                    <a:pt x="3960" y="1446"/>
                    <a:pt x="3936" y="1616"/>
                    <a:pt x="3839" y="1762"/>
                  </a:cubicBezTo>
                  <a:cubicBezTo>
                    <a:pt x="3790" y="1714"/>
                    <a:pt x="3814" y="1495"/>
                    <a:pt x="3936" y="1301"/>
                  </a:cubicBezTo>
                  <a:close/>
                  <a:moveTo>
                    <a:pt x="750" y="2166"/>
                  </a:moveTo>
                  <a:cubicBezTo>
                    <a:pt x="776" y="2166"/>
                    <a:pt x="802" y="2169"/>
                    <a:pt x="826" y="2175"/>
                  </a:cubicBezTo>
                  <a:cubicBezTo>
                    <a:pt x="1142" y="2199"/>
                    <a:pt x="1264" y="2394"/>
                    <a:pt x="1264" y="2564"/>
                  </a:cubicBezTo>
                  <a:cubicBezTo>
                    <a:pt x="1264" y="2661"/>
                    <a:pt x="1166" y="2758"/>
                    <a:pt x="1045" y="2782"/>
                  </a:cubicBezTo>
                  <a:cubicBezTo>
                    <a:pt x="996" y="2758"/>
                    <a:pt x="924" y="2758"/>
                    <a:pt x="875" y="2734"/>
                  </a:cubicBezTo>
                  <a:cubicBezTo>
                    <a:pt x="705" y="2612"/>
                    <a:pt x="583" y="2442"/>
                    <a:pt x="535" y="2248"/>
                  </a:cubicBezTo>
                  <a:cubicBezTo>
                    <a:pt x="590" y="2193"/>
                    <a:pt x="672" y="2166"/>
                    <a:pt x="750" y="2166"/>
                  </a:cubicBezTo>
                  <a:close/>
                  <a:moveTo>
                    <a:pt x="5199" y="2588"/>
                  </a:moveTo>
                  <a:cubicBezTo>
                    <a:pt x="5078" y="2855"/>
                    <a:pt x="4883" y="3025"/>
                    <a:pt x="4762" y="3025"/>
                  </a:cubicBezTo>
                  <a:cubicBezTo>
                    <a:pt x="4713" y="3025"/>
                    <a:pt x="4665" y="3001"/>
                    <a:pt x="4640" y="2977"/>
                  </a:cubicBezTo>
                  <a:cubicBezTo>
                    <a:pt x="4567" y="2855"/>
                    <a:pt x="4592" y="2807"/>
                    <a:pt x="4592" y="2782"/>
                  </a:cubicBezTo>
                  <a:cubicBezTo>
                    <a:pt x="4640" y="2685"/>
                    <a:pt x="4883" y="2588"/>
                    <a:pt x="5150" y="2588"/>
                  </a:cubicBezTo>
                  <a:close/>
                  <a:moveTo>
                    <a:pt x="3596" y="3293"/>
                  </a:moveTo>
                  <a:cubicBezTo>
                    <a:pt x="3596" y="3293"/>
                    <a:pt x="3620" y="3317"/>
                    <a:pt x="3620" y="3317"/>
                  </a:cubicBezTo>
                  <a:cubicBezTo>
                    <a:pt x="3669" y="3390"/>
                    <a:pt x="3644" y="3608"/>
                    <a:pt x="3426" y="3851"/>
                  </a:cubicBezTo>
                  <a:cubicBezTo>
                    <a:pt x="3353" y="3754"/>
                    <a:pt x="3328" y="3633"/>
                    <a:pt x="3377" y="3511"/>
                  </a:cubicBezTo>
                  <a:cubicBezTo>
                    <a:pt x="3401" y="3414"/>
                    <a:pt x="3474" y="3341"/>
                    <a:pt x="3596" y="3317"/>
                  </a:cubicBezTo>
                  <a:lnTo>
                    <a:pt x="3596" y="3293"/>
                  </a:lnTo>
                  <a:close/>
                  <a:moveTo>
                    <a:pt x="1822" y="3366"/>
                  </a:moveTo>
                  <a:cubicBezTo>
                    <a:pt x="1847" y="3366"/>
                    <a:pt x="1944" y="3366"/>
                    <a:pt x="1968" y="3487"/>
                  </a:cubicBezTo>
                  <a:cubicBezTo>
                    <a:pt x="1944" y="3754"/>
                    <a:pt x="1798" y="3997"/>
                    <a:pt x="1555" y="4094"/>
                  </a:cubicBezTo>
                  <a:cubicBezTo>
                    <a:pt x="1482" y="3924"/>
                    <a:pt x="1507" y="3706"/>
                    <a:pt x="1604" y="3511"/>
                  </a:cubicBezTo>
                  <a:cubicBezTo>
                    <a:pt x="1652" y="3438"/>
                    <a:pt x="1725" y="3366"/>
                    <a:pt x="1822" y="3366"/>
                  </a:cubicBezTo>
                  <a:close/>
                  <a:moveTo>
                    <a:pt x="2745" y="159"/>
                  </a:moveTo>
                  <a:cubicBezTo>
                    <a:pt x="2867" y="159"/>
                    <a:pt x="3013" y="183"/>
                    <a:pt x="3158" y="256"/>
                  </a:cubicBezTo>
                  <a:cubicBezTo>
                    <a:pt x="3523" y="378"/>
                    <a:pt x="3814" y="693"/>
                    <a:pt x="3911" y="1058"/>
                  </a:cubicBezTo>
                  <a:cubicBezTo>
                    <a:pt x="3693" y="1325"/>
                    <a:pt x="3596" y="1714"/>
                    <a:pt x="3766" y="1859"/>
                  </a:cubicBezTo>
                  <a:cubicBezTo>
                    <a:pt x="3790" y="1908"/>
                    <a:pt x="3839" y="1932"/>
                    <a:pt x="3863" y="1932"/>
                  </a:cubicBezTo>
                  <a:cubicBezTo>
                    <a:pt x="3936" y="1932"/>
                    <a:pt x="3984" y="1884"/>
                    <a:pt x="4009" y="1835"/>
                  </a:cubicBezTo>
                  <a:cubicBezTo>
                    <a:pt x="4130" y="1616"/>
                    <a:pt x="4154" y="1349"/>
                    <a:pt x="4082" y="1106"/>
                  </a:cubicBezTo>
                  <a:cubicBezTo>
                    <a:pt x="4203" y="961"/>
                    <a:pt x="4397" y="863"/>
                    <a:pt x="4592" y="863"/>
                  </a:cubicBezTo>
                  <a:cubicBezTo>
                    <a:pt x="4762" y="863"/>
                    <a:pt x="4932" y="936"/>
                    <a:pt x="5053" y="1033"/>
                  </a:cubicBezTo>
                  <a:cubicBezTo>
                    <a:pt x="5466" y="1325"/>
                    <a:pt x="5466" y="1932"/>
                    <a:pt x="5272" y="2418"/>
                  </a:cubicBezTo>
                  <a:lnTo>
                    <a:pt x="5150" y="2418"/>
                  </a:lnTo>
                  <a:cubicBezTo>
                    <a:pt x="4907" y="2418"/>
                    <a:pt x="4567" y="2491"/>
                    <a:pt x="4470" y="2710"/>
                  </a:cubicBezTo>
                  <a:cubicBezTo>
                    <a:pt x="4397" y="2928"/>
                    <a:pt x="4543" y="3171"/>
                    <a:pt x="4762" y="3195"/>
                  </a:cubicBezTo>
                  <a:cubicBezTo>
                    <a:pt x="5029" y="3195"/>
                    <a:pt x="5248" y="2904"/>
                    <a:pt x="5369" y="2612"/>
                  </a:cubicBezTo>
                  <a:cubicBezTo>
                    <a:pt x="5612" y="2637"/>
                    <a:pt x="5806" y="2807"/>
                    <a:pt x="5879" y="3025"/>
                  </a:cubicBezTo>
                  <a:cubicBezTo>
                    <a:pt x="5903" y="3220"/>
                    <a:pt x="5831" y="3414"/>
                    <a:pt x="5685" y="3560"/>
                  </a:cubicBezTo>
                  <a:cubicBezTo>
                    <a:pt x="5320" y="3949"/>
                    <a:pt x="4810" y="4191"/>
                    <a:pt x="4252" y="4191"/>
                  </a:cubicBezTo>
                  <a:cubicBezTo>
                    <a:pt x="4082" y="4191"/>
                    <a:pt x="3887" y="4167"/>
                    <a:pt x="3741" y="4070"/>
                  </a:cubicBezTo>
                  <a:cubicBezTo>
                    <a:pt x="3669" y="4046"/>
                    <a:pt x="3620" y="4021"/>
                    <a:pt x="3571" y="3973"/>
                  </a:cubicBezTo>
                  <a:cubicBezTo>
                    <a:pt x="3814" y="3681"/>
                    <a:pt x="3887" y="3366"/>
                    <a:pt x="3766" y="3220"/>
                  </a:cubicBezTo>
                  <a:cubicBezTo>
                    <a:pt x="3717" y="3171"/>
                    <a:pt x="3669" y="3147"/>
                    <a:pt x="3596" y="3147"/>
                  </a:cubicBezTo>
                  <a:cubicBezTo>
                    <a:pt x="3426" y="3171"/>
                    <a:pt x="3280" y="3268"/>
                    <a:pt x="3231" y="3438"/>
                  </a:cubicBezTo>
                  <a:cubicBezTo>
                    <a:pt x="3158" y="3633"/>
                    <a:pt x="3207" y="3851"/>
                    <a:pt x="3328" y="3973"/>
                  </a:cubicBezTo>
                  <a:cubicBezTo>
                    <a:pt x="3037" y="4264"/>
                    <a:pt x="2648" y="4434"/>
                    <a:pt x="2260" y="4434"/>
                  </a:cubicBezTo>
                  <a:cubicBezTo>
                    <a:pt x="2215" y="4444"/>
                    <a:pt x="2169" y="4449"/>
                    <a:pt x="2124" y="4449"/>
                  </a:cubicBezTo>
                  <a:cubicBezTo>
                    <a:pt x="1946" y="4449"/>
                    <a:pt x="1768" y="4375"/>
                    <a:pt x="1652" y="4240"/>
                  </a:cubicBezTo>
                  <a:cubicBezTo>
                    <a:pt x="1944" y="4094"/>
                    <a:pt x="2138" y="3778"/>
                    <a:pt x="2138" y="3463"/>
                  </a:cubicBezTo>
                  <a:cubicBezTo>
                    <a:pt x="2116" y="3307"/>
                    <a:pt x="2013" y="3192"/>
                    <a:pt x="1865" y="3192"/>
                  </a:cubicBezTo>
                  <a:cubicBezTo>
                    <a:pt x="1851" y="3192"/>
                    <a:pt x="1837" y="3193"/>
                    <a:pt x="1822" y="3195"/>
                  </a:cubicBezTo>
                  <a:cubicBezTo>
                    <a:pt x="1677" y="3195"/>
                    <a:pt x="1531" y="3293"/>
                    <a:pt x="1458" y="3438"/>
                  </a:cubicBezTo>
                  <a:cubicBezTo>
                    <a:pt x="1337" y="3657"/>
                    <a:pt x="1312" y="3924"/>
                    <a:pt x="1409" y="4143"/>
                  </a:cubicBezTo>
                  <a:cubicBezTo>
                    <a:pt x="1361" y="4149"/>
                    <a:pt x="1314" y="4152"/>
                    <a:pt x="1268" y="4152"/>
                  </a:cubicBezTo>
                  <a:cubicBezTo>
                    <a:pt x="1130" y="4152"/>
                    <a:pt x="1002" y="4125"/>
                    <a:pt x="875" y="4070"/>
                  </a:cubicBezTo>
                  <a:cubicBezTo>
                    <a:pt x="535" y="3924"/>
                    <a:pt x="316" y="3633"/>
                    <a:pt x="268" y="3268"/>
                  </a:cubicBezTo>
                  <a:cubicBezTo>
                    <a:pt x="195" y="2977"/>
                    <a:pt x="243" y="2637"/>
                    <a:pt x="413" y="2370"/>
                  </a:cubicBezTo>
                  <a:cubicBezTo>
                    <a:pt x="486" y="2564"/>
                    <a:pt x="632" y="2734"/>
                    <a:pt x="802" y="2855"/>
                  </a:cubicBezTo>
                  <a:cubicBezTo>
                    <a:pt x="899" y="2880"/>
                    <a:pt x="972" y="2904"/>
                    <a:pt x="1069" y="2904"/>
                  </a:cubicBezTo>
                  <a:cubicBezTo>
                    <a:pt x="1264" y="2904"/>
                    <a:pt x="1434" y="2758"/>
                    <a:pt x="1434" y="2540"/>
                  </a:cubicBezTo>
                  <a:cubicBezTo>
                    <a:pt x="1434" y="2224"/>
                    <a:pt x="1166" y="1981"/>
                    <a:pt x="851" y="1981"/>
                  </a:cubicBezTo>
                  <a:cubicBezTo>
                    <a:pt x="828" y="1976"/>
                    <a:pt x="806" y="1974"/>
                    <a:pt x="784" y="1974"/>
                  </a:cubicBezTo>
                  <a:cubicBezTo>
                    <a:pt x="685" y="1974"/>
                    <a:pt x="590" y="2014"/>
                    <a:pt x="511" y="2054"/>
                  </a:cubicBezTo>
                  <a:cubicBezTo>
                    <a:pt x="438" y="1568"/>
                    <a:pt x="608" y="1058"/>
                    <a:pt x="1069" y="936"/>
                  </a:cubicBezTo>
                  <a:cubicBezTo>
                    <a:pt x="1194" y="901"/>
                    <a:pt x="1331" y="878"/>
                    <a:pt x="1463" y="878"/>
                  </a:cubicBezTo>
                  <a:cubicBezTo>
                    <a:pt x="1511" y="878"/>
                    <a:pt x="1558" y="881"/>
                    <a:pt x="1604" y="888"/>
                  </a:cubicBezTo>
                  <a:cubicBezTo>
                    <a:pt x="1555" y="1009"/>
                    <a:pt x="1507" y="1106"/>
                    <a:pt x="1507" y="1106"/>
                  </a:cubicBezTo>
                  <a:cubicBezTo>
                    <a:pt x="1507" y="1131"/>
                    <a:pt x="1507" y="1131"/>
                    <a:pt x="1507" y="1155"/>
                  </a:cubicBezTo>
                  <a:cubicBezTo>
                    <a:pt x="1531" y="1179"/>
                    <a:pt x="1725" y="1665"/>
                    <a:pt x="2065" y="1665"/>
                  </a:cubicBezTo>
                  <a:cubicBezTo>
                    <a:pt x="2162" y="1665"/>
                    <a:pt x="2235" y="1641"/>
                    <a:pt x="2308" y="1592"/>
                  </a:cubicBezTo>
                  <a:cubicBezTo>
                    <a:pt x="2405" y="1544"/>
                    <a:pt x="2478" y="1422"/>
                    <a:pt x="2454" y="1301"/>
                  </a:cubicBezTo>
                  <a:cubicBezTo>
                    <a:pt x="2357" y="1033"/>
                    <a:pt x="2114" y="839"/>
                    <a:pt x="1847" y="791"/>
                  </a:cubicBezTo>
                  <a:cubicBezTo>
                    <a:pt x="1992" y="426"/>
                    <a:pt x="2332" y="183"/>
                    <a:pt x="2745" y="159"/>
                  </a:cubicBezTo>
                  <a:close/>
                  <a:moveTo>
                    <a:pt x="2728" y="1"/>
                  </a:moveTo>
                  <a:cubicBezTo>
                    <a:pt x="2260" y="1"/>
                    <a:pt x="1815" y="296"/>
                    <a:pt x="1652" y="766"/>
                  </a:cubicBezTo>
                  <a:cubicBezTo>
                    <a:pt x="1569" y="748"/>
                    <a:pt x="1485" y="740"/>
                    <a:pt x="1403" y="740"/>
                  </a:cubicBezTo>
                  <a:cubicBezTo>
                    <a:pt x="1270" y="740"/>
                    <a:pt x="1141" y="760"/>
                    <a:pt x="1021" y="791"/>
                  </a:cubicBezTo>
                  <a:cubicBezTo>
                    <a:pt x="438" y="936"/>
                    <a:pt x="219" y="1616"/>
                    <a:pt x="341" y="2199"/>
                  </a:cubicBezTo>
                  <a:cubicBezTo>
                    <a:pt x="98" y="2515"/>
                    <a:pt x="0" y="2928"/>
                    <a:pt x="73" y="3317"/>
                  </a:cubicBezTo>
                  <a:cubicBezTo>
                    <a:pt x="146" y="3730"/>
                    <a:pt x="413" y="4070"/>
                    <a:pt x="802" y="4240"/>
                  </a:cubicBezTo>
                  <a:cubicBezTo>
                    <a:pt x="960" y="4293"/>
                    <a:pt x="1130" y="4332"/>
                    <a:pt x="1294" y="4332"/>
                  </a:cubicBezTo>
                  <a:cubicBezTo>
                    <a:pt x="1358" y="4332"/>
                    <a:pt x="1421" y="4326"/>
                    <a:pt x="1482" y="4313"/>
                  </a:cubicBezTo>
                  <a:cubicBezTo>
                    <a:pt x="1638" y="4491"/>
                    <a:pt x="1875" y="4607"/>
                    <a:pt x="2119" y="4607"/>
                  </a:cubicBezTo>
                  <a:cubicBezTo>
                    <a:pt x="2141" y="4607"/>
                    <a:pt x="2164" y="4606"/>
                    <a:pt x="2187" y="4604"/>
                  </a:cubicBezTo>
                  <a:lnTo>
                    <a:pt x="2260" y="4604"/>
                  </a:lnTo>
                  <a:cubicBezTo>
                    <a:pt x="2721" y="4580"/>
                    <a:pt x="3134" y="4410"/>
                    <a:pt x="3450" y="4094"/>
                  </a:cubicBezTo>
                  <a:cubicBezTo>
                    <a:pt x="3523" y="4143"/>
                    <a:pt x="3596" y="4191"/>
                    <a:pt x="3669" y="4240"/>
                  </a:cubicBezTo>
                  <a:cubicBezTo>
                    <a:pt x="3839" y="4313"/>
                    <a:pt x="4057" y="4361"/>
                    <a:pt x="4276" y="4361"/>
                  </a:cubicBezTo>
                  <a:cubicBezTo>
                    <a:pt x="4859" y="4361"/>
                    <a:pt x="5418" y="4094"/>
                    <a:pt x="5831" y="3681"/>
                  </a:cubicBezTo>
                  <a:cubicBezTo>
                    <a:pt x="6001" y="3487"/>
                    <a:pt x="6073" y="3244"/>
                    <a:pt x="6049" y="3001"/>
                  </a:cubicBezTo>
                  <a:cubicBezTo>
                    <a:pt x="5976" y="2710"/>
                    <a:pt x="5733" y="2491"/>
                    <a:pt x="5442" y="2467"/>
                  </a:cubicBezTo>
                  <a:cubicBezTo>
                    <a:pt x="5636" y="1908"/>
                    <a:pt x="5612" y="1252"/>
                    <a:pt x="5126" y="912"/>
                  </a:cubicBezTo>
                  <a:cubicBezTo>
                    <a:pt x="4972" y="781"/>
                    <a:pt x="4776" y="715"/>
                    <a:pt x="4580" y="715"/>
                  </a:cubicBezTo>
                  <a:cubicBezTo>
                    <a:pt x="4376" y="715"/>
                    <a:pt x="4170" y="787"/>
                    <a:pt x="4009" y="936"/>
                  </a:cubicBezTo>
                  <a:cubicBezTo>
                    <a:pt x="3887" y="548"/>
                    <a:pt x="3571" y="256"/>
                    <a:pt x="3207" y="110"/>
                  </a:cubicBezTo>
                  <a:cubicBezTo>
                    <a:pt x="3052" y="36"/>
                    <a:pt x="2889" y="1"/>
                    <a:pt x="2728"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grpSp>
        <p:nvGrpSpPr>
          <p:cNvPr id="1251" name="Google Shape;1251;p28"/>
          <p:cNvGrpSpPr/>
          <p:nvPr/>
        </p:nvGrpSpPr>
        <p:grpSpPr>
          <a:xfrm flipH="1">
            <a:off x="59085" y="4371809"/>
            <a:ext cx="3367777" cy="2147740"/>
            <a:chOff x="7239867" y="1514545"/>
            <a:chExt cx="2525833" cy="1610805"/>
          </a:xfrm>
        </p:grpSpPr>
        <p:grpSp>
          <p:nvGrpSpPr>
            <p:cNvPr id="1252" name="Google Shape;1252;p28"/>
            <p:cNvGrpSpPr/>
            <p:nvPr/>
          </p:nvGrpSpPr>
          <p:grpSpPr>
            <a:xfrm>
              <a:off x="7346663" y="1514545"/>
              <a:ext cx="2419037" cy="1551678"/>
              <a:chOff x="7410211" y="1555302"/>
              <a:chExt cx="2355440" cy="1510884"/>
            </a:xfrm>
          </p:grpSpPr>
          <p:grpSp>
            <p:nvGrpSpPr>
              <p:cNvPr id="1253" name="Google Shape;1253;p28"/>
              <p:cNvGrpSpPr/>
              <p:nvPr/>
            </p:nvGrpSpPr>
            <p:grpSpPr>
              <a:xfrm>
                <a:off x="7410211" y="1555302"/>
                <a:ext cx="2355440" cy="1510884"/>
                <a:chOff x="761258" y="2062480"/>
                <a:chExt cx="1646470" cy="1056119"/>
              </a:xfrm>
            </p:grpSpPr>
            <p:sp>
              <p:nvSpPr>
                <p:cNvPr id="1254" name="Google Shape;1254;p28"/>
                <p:cNvSpPr/>
                <p:nvPr/>
              </p:nvSpPr>
              <p:spPr>
                <a:xfrm rot="-1481318">
                  <a:off x="1087094" y="2126891"/>
                  <a:ext cx="430227" cy="556678"/>
                </a:xfrm>
                <a:prstGeom prst="ellipse">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55" name="Google Shape;1255;p28"/>
                <p:cNvSpPr/>
                <p:nvPr/>
              </p:nvSpPr>
              <p:spPr>
                <a:xfrm>
                  <a:off x="1415418" y="2201127"/>
                  <a:ext cx="557700" cy="492600"/>
                </a:xfrm>
                <a:prstGeom prst="ellipse">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56" name="Google Shape;1256;p28"/>
                <p:cNvSpPr/>
                <p:nvPr/>
              </p:nvSpPr>
              <p:spPr>
                <a:xfrm>
                  <a:off x="761258" y="2379293"/>
                  <a:ext cx="492600" cy="492600"/>
                </a:xfrm>
                <a:prstGeom prst="ellipse">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57" name="Google Shape;1257;p28"/>
                <p:cNvSpPr/>
                <p:nvPr/>
              </p:nvSpPr>
              <p:spPr>
                <a:xfrm>
                  <a:off x="899445" y="2606080"/>
                  <a:ext cx="469500" cy="469500"/>
                </a:xfrm>
                <a:prstGeom prst="ellipse">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58" name="Google Shape;1258;p28"/>
                <p:cNvSpPr/>
                <p:nvPr/>
              </p:nvSpPr>
              <p:spPr>
                <a:xfrm>
                  <a:off x="1250808" y="2594534"/>
                  <a:ext cx="492600" cy="492600"/>
                </a:xfrm>
                <a:prstGeom prst="ellipse">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59" name="Google Shape;1259;p28"/>
                <p:cNvSpPr/>
                <p:nvPr/>
              </p:nvSpPr>
              <p:spPr>
                <a:xfrm rot="-2967336">
                  <a:off x="1706888" y="2475460"/>
                  <a:ext cx="622580" cy="492779"/>
                </a:xfrm>
                <a:prstGeom prst="ellipse">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sp>
            <p:nvSpPr>
              <p:cNvPr id="1260" name="Google Shape;1260;p28"/>
              <p:cNvSpPr/>
              <p:nvPr/>
            </p:nvSpPr>
            <p:spPr>
              <a:xfrm>
                <a:off x="7933212" y="2119383"/>
                <a:ext cx="704700" cy="704700"/>
              </a:xfrm>
              <a:prstGeom prst="ellipse">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61" name="Google Shape;1261;p28"/>
              <p:cNvSpPr/>
              <p:nvPr/>
            </p:nvSpPr>
            <p:spPr>
              <a:xfrm>
                <a:off x="8386462" y="2119383"/>
                <a:ext cx="704700" cy="704700"/>
              </a:xfrm>
              <a:prstGeom prst="ellipse">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sp>
          <p:nvSpPr>
            <p:cNvPr id="1262" name="Google Shape;1262;p28"/>
            <p:cNvSpPr/>
            <p:nvPr/>
          </p:nvSpPr>
          <p:spPr>
            <a:xfrm>
              <a:off x="7239867" y="1792171"/>
              <a:ext cx="2256600" cy="1333178"/>
            </a:xfrm>
            <a:custGeom>
              <a:avLst/>
              <a:gdLst/>
              <a:ahLst/>
              <a:cxnLst/>
              <a:rect l="l" t="t" r="r" b="b"/>
              <a:pathLst>
                <a:path w="4957" h="2929" extrusionOk="0">
                  <a:moveTo>
                    <a:pt x="1215" y="718"/>
                  </a:moveTo>
                  <a:cubicBezTo>
                    <a:pt x="1312" y="743"/>
                    <a:pt x="1337" y="767"/>
                    <a:pt x="1361" y="815"/>
                  </a:cubicBezTo>
                  <a:cubicBezTo>
                    <a:pt x="1361" y="840"/>
                    <a:pt x="1312" y="888"/>
                    <a:pt x="1288" y="913"/>
                  </a:cubicBezTo>
                  <a:cubicBezTo>
                    <a:pt x="1264" y="913"/>
                    <a:pt x="1264" y="937"/>
                    <a:pt x="1215" y="937"/>
                  </a:cubicBezTo>
                  <a:cubicBezTo>
                    <a:pt x="1215" y="864"/>
                    <a:pt x="1215" y="815"/>
                    <a:pt x="1215" y="743"/>
                  </a:cubicBezTo>
                  <a:lnTo>
                    <a:pt x="1215" y="718"/>
                  </a:lnTo>
                  <a:close/>
                  <a:moveTo>
                    <a:pt x="2527" y="475"/>
                  </a:moveTo>
                  <a:cubicBezTo>
                    <a:pt x="2624" y="597"/>
                    <a:pt x="2673" y="767"/>
                    <a:pt x="2624" y="937"/>
                  </a:cubicBezTo>
                  <a:cubicBezTo>
                    <a:pt x="2601" y="983"/>
                    <a:pt x="2567" y="1007"/>
                    <a:pt x="2530" y="1007"/>
                  </a:cubicBezTo>
                  <a:cubicBezTo>
                    <a:pt x="2489" y="1007"/>
                    <a:pt x="2444" y="977"/>
                    <a:pt x="2405" y="913"/>
                  </a:cubicBezTo>
                  <a:cubicBezTo>
                    <a:pt x="2333" y="767"/>
                    <a:pt x="2381" y="573"/>
                    <a:pt x="2527" y="475"/>
                  </a:cubicBezTo>
                  <a:close/>
                  <a:moveTo>
                    <a:pt x="3984" y="1010"/>
                  </a:moveTo>
                  <a:lnTo>
                    <a:pt x="3984" y="1010"/>
                  </a:lnTo>
                  <a:cubicBezTo>
                    <a:pt x="4009" y="1107"/>
                    <a:pt x="3984" y="1228"/>
                    <a:pt x="3936" y="1326"/>
                  </a:cubicBezTo>
                  <a:cubicBezTo>
                    <a:pt x="3912" y="1350"/>
                    <a:pt x="3912" y="1350"/>
                    <a:pt x="3887" y="1350"/>
                  </a:cubicBezTo>
                  <a:cubicBezTo>
                    <a:pt x="3863" y="1350"/>
                    <a:pt x="3839" y="1326"/>
                    <a:pt x="3814" y="1326"/>
                  </a:cubicBezTo>
                  <a:cubicBezTo>
                    <a:pt x="3766" y="1277"/>
                    <a:pt x="3766" y="1277"/>
                    <a:pt x="3766" y="1204"/>
                  </a:cubicBezTo>
                  <a:cubicBezTo>
                    <a:pt x="3790" y="1131"/>
                    <a:pt x="3863" y="1058"/>
                    <a:pt x="3984" y="1010"/>
                  </a:cubicBezTo>
                  <a:close/>
                  <a:moveTo>
                    <a:pt x="1045" y="1860"/>
                  </a:moveTo>
                  <a:cubicBezTo>
                    <a:pt x="948" y="1957"/>
                    <a:pt x="851" y="2030"/>
                    <a:pt x="754" y="2079"/>
                  </a:cubicBezTo>
                  <a:cubicBezTo>
                    <a:pt x="778" y="1982"/>
                    <a:pt x="875" y="1909"/>
                    <a:pt x="972" y="1860"/>
                  </a:cubicBezTo>
                  <a:close/>
                  <a:moveTo>
                    <a:pt x="3159" y="1957"/>
                  </a:moveTo>
                  <a:cubicBezTo>
                    <a:pt x="3159" y="1957"/>
                    <a:pt x="3183" y="1957"/>
                    <a:pt x="3231" y="2006"/>
                  </a:cubicBezTo>
                  <a:cubicBezTo>
                    <a:pt x="3280" y="2054"/>
                    <a:pt x="3304" y="2152"/>
                    <a:pt x="3280" y="2224"/>
                  </a:cubicBezTo>
                  <a:cubicBezTo>
                    <a:pt x="3159" y="2127"/>
                    <a:pt x="3159" y="2006"/>
                    <a:pt x="3159" y="1957"/>
                  </a:cubicBezTo>
                  <a:close/>
                  <a:moveTo>
                    <a:pt x="1701" y="2030"/>
                  </a:moveTo>
                  <a:cubicBezTo>
                    <a:pt x="1750" y="2054"/>
                    <a:pt x="1798" y="2079"/>
                    <a:pt x="1822" y="2127"/>
                  </a:cubicBezTo>
                  <a:cubicBezTo>
                    <a:pt x="1847" y="2249"/>
                    <a:pt x="1822" y="2346"/>
                    <a:pt x="1774" y="2443"/>
                  </a:cubicBezTo>
                  <a:cubicBezTo>
                    <a:pt x="1677" y="2346"/>
                    <a:pt x="1628" y="2200"/>
                    <a:pt x="1652" y="2054"/>
                  </a:cubicBezTo>
                  <a:cubicBezTo>
                    <a:pt x="1652" y="2030"/>
                    <a:pt x="1677" y="2030"/>
                    <a:pt x="1677" y="2030"/>
                  </a:cubicBezTo>
                  <a:close/>
                  <a:moveTo>
                    <a:pt x="1688" y="116"/>
                  </a:moveTo>
                  <a:cubicBezTo>
                    <a:pt x="1796" y="116"/>
                    <a:pt x="1923" y="140"/>
                    <a:pt x="2065" y="184"/>
                  </a:cubicBezTo>
                  <a:cubicBezTo>
                    <a:pt x="2211" y="232"/>
                    <a:pt x="2333" y="305"/>
                    <a:pt x="2454" y="427"/>
                  </a:cubicBezTo>
                  <a:cubicBezTo>
                    <a:pt x="2284" y="548"/>
                    <a:pt x="2235" y="791"/>
                    <a:pt x="2333" y="961"/>
                  </a:cubicBezTo>
                  <a:cubicBezTo>
                    <a:pt x="2430" y="1083"/>
                    <a:pt x="2503" y="1131"/>
                    <a:pt x="2551" y="1131"/>
                  </a:cubicBezTo>
                  <a:cubicBezTo>
                    <a:pt x="2648" y="1107"/>
                    <a:pt x="2721" y="1058"/>
                    <a:pt x="2746" y="986"/>
                  </a:cubicBezTo>
                  <a:cubicBezTo>
                    <a:pt x="2794" y="791"/>
                    <a:pt x="2746" y="573"/>
                    <a:pt x="2624" y="427"/>
                  </a:cubicBezTo>
                  <a:cubicBezTo>
                    <a:pt x="2818" y="305"/>
                    <a:pt x="3061" y="232"/>
                    <a:pt x="3304" y="232"/>
                  </a:cubicBezTo>
                  <a:lnTo>
                    <a:pt x="3450" y="232"/>
                  </a:lnTo>
                  <a:cubicBezTo>
                    <a:pt x="3742" y="330"/>
                    <a:pt x="3960" y="597"/>
                    <a:pt x="3984" y="888"/>
                  </a:cubicBezTo>
                  <a:cubicBezTo>
                    <a:pt x="3839" y="937"/>
                    <a:pt x="3717" y="1034"/>
                    <a:pt x="3693" y="1180"/>
                  </a:cubicBezTo>
                  <a:cubicBezTo>
                    <a:pt x="3669" y="1277"/>
                    <a:pt x="3693" y="1350"/>
                    <a:pt x="3766" y="1423"/>
                  </a:cubicBezTo>
                  <a:cubicBezTo>
                    <a:pt x="3802" y="1459"/>
                    <a:pt x="3845" y="1477"/>
                    <a:pt x="3887" y="1477"/>
                  </a:cubicBezTo>
                  <a:cubicBezTo>
                    <a:pt x="3930" y="1477"/>
                    <a:pt x="3972" y="1459"/>
                    <a:pt x="4009" y="1423"/>
                  </a:cubicBezTo>
                  <a:cubicBezTo>
                    <a:pt x="4082" y="1277"/>
                    <a:pt x="4106" y="1131"/>
                    <a:pt x="4082" y="986"/>
                  </a:cubicBezTo>
                  <a:cubicBezTo>
                    <a:pt x="4130" y="986"/>
                    <a:pt x="4203" y="961"/>
                    <a:pt x="4252" y="961"/>
                  </a:cubicBezTo>
                  <a:cubicBezTo>
                    <a:pt x="4470" y="961"/>
                    <a:pt x="4640" y="1083"/>
                    <a:pt x="4738" y="1277"/>
                  </a:cubicBezTo>
                  <a:cubicBezTo>
                    <a:pt x="4835" y="1544"/>
                    <a:pt x="4810" y="1836"/>
                    <a:pt x="4665" y="2079"/>
                  </a:cubicBezTo>
                  <a:cubicBezTo>
                    <a:pt x="4483" y="2341"/>
                    <a:pt x="4201" y="2486"/>
                    <a:pt x="3902" y="2486"/>
                  </a:cubicBezTo>
                  <a:cubicBezTo>
                    <a:pt x="3841" y="2486"/>
                    <a:pt x="3779" y="2480"/>
                    <a:pt x="3717" y="2467"/>
                  </a:cubicBezTo>
                  <a:cubicBezTo>
                    <a:pt x="3572" y="2443"/>
                    <a:pt x="3450" y="2370"/>
                    <a:pt x="3353" y="2297"/>
                  </a:cubicBezTo>
                  <a:cubicBezTo>
                    <a:pt x="3401" y="2176"/>
                    <a:pt x="3377" y="2030"/>
                    <a:pt x="3304" y="1933"/>
                  </a:cubicBezTo>
                  <a:cubicBezTo>
                    <a:pt x="3244" y="1884"/>
                    <a:pt x="3189" y="1860"/>
                    <a:pt x="3143" y="1860"/>
                  </a:cubicBezTo>
                  <a:cubicBezTo>
                    <a:pt x="3098" y="1860"/>
                    <a:pt x="3061" y="1884"/>
                    <a:pt x="3037" y="1933"/>
                  </a:cubicBezTo>
                  <a:cubicBezTo>
                    <a:pt x="3037" y="2103"/>
                    <a:pt x="3086" y="2249"/>
                    <a:pt x="3231" y="2322"/>
                  </a:cubicBezTo>
                  <a:cubicBezTo>
                    <a:pt x="3071" y="2620"/>
                    <a:pt x="2781" y="2809"/>
                    <a:pt x="2442" y="2809"/>
                  </a:cubicBezTo>
                  <a:cubicBezTo>
                    <a:pt x="2422" y="2809"/>
                    <a:pt x="2402" y="2809"/>
                    <a:pt x="2381" y="2807"/>
                  </a:cubicBezTo>
                  <a:cubicBezTo>
                    <a:pt x="2187" y="2807"/>
                    <a:pt x="1968" y="2686"/>
                    <a:pt x="1847" y="2516"/>
                  </a:cubicBezTo>
                  <a:cubicBezTo>
                    <a:pt x="1920" y="2394"/>
                    <a:pt x="1968" y="2249"/>
                    <a:pt x="1920" y="2103"/>
                  </a:cubicBezTo>
                  <a:cubicBezTo>
                    <a:pt x="1895" y="2030"/>
                    <a:pt x="1822" y="1957"/>
                    <a:pt x="1725" y="1933"/>
                  </a:cubicBezTo>
                  <a:cubicBezTo>
                    <a:pt x="1712" y="1928"/>
                    <a:pt x="1699" y="1926"/>
                    <a:pt x="1685" y="1926"/>
                  </a:cubicBezTo>
                  <a:cubicBezTo>
                    <a:pt x="1627" y="1926"/>
                    <a:pt x="1575" y="1966"/>
                    <a:pt x="1555" y="2006"/>
                  </a:cubicBezTo>
                  <a:cubicBezTo>
                    <a:pt x="1531" y="2200"/>
                    <a:pt x="1580" y="2394"/>
                    <a:pt x="1725" y="2540"/>
                  </a:cubicBezTo>
                  <a:cubicBezTo>
                    <a:pt x="1604" y="2662"/>
                    <a:pt x="1434" y="2735"/>
                    <a:pt x="1264" y="2759"/>
                  </a:cubicBezTo>
                  <a:lnTo>
                    <a:pt x="1191" y="2759"/>
                  </a:lnTo>
                  <a:cubicBezTo>
                    <a:pt x="1045" y="2759"/>
                    <a:pt x="924" y="2686"/>
                    <a:pt x="826" y="2589"/>
                  </a:cubicBezTo>
                  <a:cubicBezTo>
                    <a:pt x="729" y="2467"/>
                    <a:pt x="705" y="2346"/>
                    <a:pt x="729" y="2224"/>
                  </a:cubicBezTo>
                  <a:cubicBezTo>
                    <a:pt x="924" y="2152"/>
                    <a:pt x="1167" y="1957"/>
                    <a:pt x="1142" y="1836"/>
                  </a:cubicBezTo>
                  <a:cubicBezTo>
                    <a:pt x="1142" y="1801"/>
                    <a:pt x="1118" y="1767"/>
                    <a:pt x="1052" y="1767"/>
                  </a:cubicBezTo>
                  <a:cubicBezTo>
                    <a:pt x="1025" y="1767"/>
                    <a:pt x="991" y="1773"/>
                    <a:pt x="948" y="1787"/>
                  </a:cubicBezTo>
                  <a:cubicBezTo>
                    <a:pt x="802" y="1836"/>
                    <a:pt x="681" y="1982"/>
                    <a:pt x="656" y="2152"/>
                  </a:cubicBezTo>
                  <a:cubicBezTo>
                    <a:pt x="638" y="2154"/>
                    <a:pt x="621" y="2155"/>
                    <a:pt x="603" y="2155"/>
                  </a:cubicBezTo>
                  <a:cubicBezTo>
                    <a:pt x="414" y="2155"/>
                    <a:pt x="286" y="2032"/>
                    <a:pt x="219" y="1787"/>
                  </a:cubicBezTo>
                  <a:cubicBezTo>
                    <a:pt x="98" y="1520"/>
                    <a:pt x="122" y="1228"/>
                    <a:pt x="243" y="961"/>
                  </a:cubicBezTo>
                  <a:cubicBezTo>
                    <a:pt x="389" y="791"/>
                    <a:pt x="608" y="694"/>
                    <a:pt x="851" y="694"/>
                  </a:cubicBezTo>
                  <a:lnTo>
                    <a:pt x="1142" y="694"/>
                  </a:lnTo>
                  <a:lnTo>
                    <a:pt x="1142" y="743"/>
                  </a:lnTo>
                  <a:cubicBezTo>
                    <a:pt x="1118" y="840"/>
                    <a:pt x="1142" y="937"/>
                    <a:pt x="1191" y="1010"/>
                  </a:cubicBezTo>
                  <a:cubicBezTo>
                    <a:pt x="1204" y="1036"/>
                    <a:pt x="1232" y="1056"/>
                    <a:pt x="1271" y="1056"/>
                  </a:cubicBezTo>
                  <a:cubicBezTo>
                    <a:pt x="1302" y="1056"/>
                    <a:pt x="1341" y="1043"/>
                    <a:pt x="1385" y="1010"/>
                  </a:cubicBezTo>
                  <a:cubicBezTo>
                    <a:pt x="1482" y="913"/>
                    <a:pt x="1507" y="888"/>
                    <a:pt x="1482" y="791"/>
                  </a:cubicBezTo>
                  <a:cubicBezTo>
                    <a:pt x="1458" y="718"/>
                    <a:pt x="1385" y="645"/>
                    <a:pt x="1239" y="621"/>
                  </a:cubicBezTo>
                  <a:cubicBezTo>
                    <a:pt x="1239" y="475"/>
                    <a:pt x="1288" y="330"/>
                    <a:pt x="1385" y="232"/>
                  </a:cubicBezTo>
                  <a:cubicBezTo>
                    <a:pt x="1452" y="152"/>
                    <a:pt x="1556" y="116"/>
                    <a:pt x="1688" y="116"/>
                  </a:cubicBezTo>
                  <a:close/>
                  <a:moveTo>
                    <a:pt x="1650" y="1"/>
                  </a:moveTo>
                  <a:cubicBezTo>
                    <a:pt x="1501" y="1"/>
                    <a:pt x="1380" y="43"/>
                    <a:pt x="1288" y="135"/>
                  </a:cubicBezTo>
                  <a:cubicBezTo>
                    <a:pt x="1191" y="257"/>
                    <a:pt x="1118" y="427"/>
                    <a:pt x="1118" y="597"/>
                  </a:cubicBezTo>
                  <a:cubicBezTo>
                    <a:pt x="1069" y="585"/>
                    <a:pt x="1021" y="579"/>
                    <a:pt x="972" y="579"/>
                  </a:cubicBezTo>
                  <a:cubicBezTo>
                    <a:pt x="924" y="579"/>
                    <a:pt x="875" y="585"/>
                    <a:pt x="826" y="597"/>
                  </a:cubicBezTo>
                  <a:cubicBezTo>
                    <a:pt x="559" y="597"/>
                    <a:pt x="316" y="694"/>
                    <a:pt x="146" y="888"/>
                  </a:cubicBezTo>
                  <a:cubicBezTo>
                    <a:pt x="1" y="1180"/>
                    <a:pt x="1" y="1520"/>
                    <a:pt x="122" y="1811"/>
                  </a:cubicBezTo>
                  <a:cubicBezTo>
                    <a:pt x="219" y="2152"/>
                    <a:pt x="414" y="2224"/>
                    <a:pt x="559" y="2224"/>
                  </a:cubicBezTo>
                  <a:lnTo>
                    <a:pt x="608" y="2224"/>
                  </a:lnTo>
                  <a:cubicBezTo>
                    <a:pt x="608" y="2394"/>
                    <a:pt x="656" y="2540"/>
                    <a:pt x="754" y="2637"/>
                  </a:cubicBezTo>
                  <a:cubicBezTo>
                    <a:pt x="851" y="2783"/>
                    <a:pt x="1021" y="2856"/>
                    <a:pt x="1191" y="2856"/>
                  </a:cubicBezTo>
                  <a:lnTo>
                    <a:pt x="1264" y="2856"/>
                  </a:lnTo>
                  <a:cubicBezTo>
                    <a:pt x="1458" y="2832"/>
                    <a:pt x="1652" y="2759"/>
                    <a:pt x="1774" y="2613"/>
                  </a:cubicBezTo>
                  <a:cubicBezTo>
                    <a:pt x="1944" y="2783"/>
                    <a:pt x="2163" y="2905"/>
                    <a:pt x="2381" y="2929"/>
                  </a:cubicBezTo>
                  <a:lnTo>
                    <a:pt x="2430" y="2929"/>
                  </a:lnTo>
                  <a:cubicBezTo>
                    <a:pt x="2794" y="2905"/>
                    <a:pt x="3134" y="2710"/>
                    <a:pt x="3304" y="2394"/>
                  </a:cubicBezTo>
                  <a:cubicBezTo>
                    <a:pt x="3426" y="2467"/>
                    <a:pt x="3547" y="2516"/>
                    <a:pt x="3693" y="2540"/>
                  </a:cubicBezTo>
                  <a:cubicBezTo>
                    <a:pt x="3766" y="2559"/>
                    <a:pt x="3841" y="2567"/>
                    <a:pt x="3916" y="2567"/>
                  </a:cubicBezTo>
                  <a:cubicBezTo>
                    <a:pt x="4239" y="2567"/>
                    <a:pt x="4560" y="2403"/>
                    <a:pt x="4738" y="2127"/>
                  </a:cubicBezTo>
                  <a:cubicBezTo>
                    <a:pt x="4932" y="1860"/>
                    <a:pt x="4956" y="1496"/>
                    <a:pt x="4835" y="1204"/>
                  </a:cubicBezTo>
                  <a:cubicBezTo>
                    <a:pt x="4738" y="986"/>
                    <a:pt x="4495" y="840"/>
                    <a:pt x="4252" y="840"/>
                  </a:cubicBezTo>
                  <a:cubicBezTo>
                    <a:pt x="4203" y="840"/>
                    <a:pt x="4130" y="840"/>
                    <a:pt x="4057" y="864"/>
                  </a:cubicBezTo>
                  <a:cubicBezTo>
                    <a:pt x="4033" y="500"/>
                    <a:pt x="3790" y="232"/>
                    <a:pt x="3450" y="135"/>
                  </a:cubicBezTo>
                  <a:cubicBezTo>
                    <a:pt x="3426" y="123"/>
                    <a:pt x="3395" y="117"/>
                    <a:pt x="3365" y="117"/>
                  </a:cubicBezTo>
                  <a:cubicBezTo>
                    <a:pt x="3335" y="117"/>
                    <a:pt x="3304" y="123"/>
                    <a:pt x="3280" y="135"/>
                  </a:cubicBezTo>
                  <a:cubicBezTo>
                    <a:pt x="3013" y="135"/>
                    <a:pt x="2746" y="208"/>
                    <a:pt x="2527" y="330"/>
                  </a:cubicBezTo>
                  <a:cubicBezTo>
                    <a:pt x="2405" y="232"/>
                    <a:pt x="2235" y="135"/>
                    <a:pt x="2090" y="87"/>
                  </a:cubicBezTo>
                  <a:cubicBezTo>
                    <a:pt x="1923" y="31"/>
                    <a:pt x="1776" y="1"/>
                    <a:pt x="1650" y="1"/>
                  </a:cubicBezTo>
                  <a:close/>
                </a:path>
              </a:pathLst>
            </a:custGeom>
            <a:solidFill>
              <a:srgbClr val="261C2A"/>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grpSp>
        <p:nvGrpSpPr>
          <p:cNvPr id="1263" name="Google Shape;1263;p28"/>
          <p:cNvGrpSpPr/>
          <p:nvPr/>
        </p:nvGrpSpPr>
        <p:grpSpPr>
          <a:xfrm flipH="1">
            <a:off x="497776" y="969403"/>
            <a:ext cx="2490408" cy="2261209"/>
            <a:chOff x="7844079" y="226728"/>
            <a:chExt cx="1373387" cy="1246991"/>
          </a:xfrm>
        </p:grpSpPr>
        <p:sp>
          <p:nvSpPr>
            <p:cNvPr id="1264" name="Google Shape;1264;p28"/>
            <p:cNvSpPr/>
            <p:nvPr/>
          </p:nvSpPr>
          <p:spPr>
            <a:xfrm rot="-1688081">
              <a:off x="7886315" y="509903"/>
              <a:ext cx="222384" cy="213454"/>
            </a:xfrm>
            <a:custGeom>
              <a:avLst/>
              <a:gdLst/>
              <a:ahLst/>
              <a:cxnLst/>
              <a:rect l="l" t="t" r="r" b="b"/>
              <a:pathLst>
                <a:path w="1119" h="1074" extrusionOk="0">
                  <a:moveTo>
                    <a:pt x="681" y="441"/>
                  </a:moveTo>
                  <a:cubicBezTo>
                    <a:pt x="681" y="441"/>
                    <a:pt x="681" y="441"/>
                    <a:pt x="681" y="466"/>
                  </a:cubicBezTo>
                  <a:cubicBezTo>
                    <a:pt x="681" y="466"/>
                    <a:pt x="657" y="490"/>
                    <a:pt x="584" y="490"/>
                  </a:cubicBezTo>
                  <a:cubicBezTo>
                    <a:pt x="608" y="466"/>
                    <a:pt x="632" y="441"/>
                    <a:pt x="657" y="441"/>
                  </a:cubicBezTo>
                  <a:close/>
                  <a:moveTo>
                    <a:pt x="384" y="97"/>
                  </a:moveTo>
                  <a:cubicBezTo>
                    <a:pt x="401" y="97"/>
                    <a:pt x="420" y="98"/>
                    <a:pt x="438" y="101"/>
                  </a:cubicBezTo>
                  <a:cubicBezTo>
                    <a:pt x="559" y="101"/>
                    <a:pt x="681" y="126"/>
                    <a:pt x="778" y="150"/>
                  </a:cubicBezTo>
                  <a:cubicBezTo>
                    <a:pt x="924" y="199"/>
                    <a:pt x="1021" y="369"/>
                    <a:pt x="972" y="514"/>
                  </a:cubicBezTo>
                  <a:cubicBezTo>
                    <a:pt x="924" y="733"/>
                    <a:pt x="705" y="976"/>
                    <a:pt x="559" y="976"/>
                  </a:cubicBezTo>
                  <a:lnTo>
                    <a:pt x="511" y="976"/>
                  </a:lnTo>
                  <a:cubicBezTo>
                    <a:pt x="414" y="879"/>
                    <a:pt x="438" y="733"/>
                    <a:pt x="511" y="612"/>
                  </a:cubicBezTo>
                  <a:cubicBezTo>
                    <a:pt x="608" y="587"/>
                    <a:pt x="754" y="563"/>
                    <a:pt x="778" y="490"/>
                  </a:cubicBezTo>
                  <a:cubicBezTo>
                    <a:pt x="802" y="441"/>
                    <a:pt x="778" y="393"/>
                    <a:pt x="754" y="369"/>
                  </a:cubicBezTo>
                  <a:cubicBezTo>
                    <a:pt x="730" y="344"/>
                    <a:pt x="705" y="344"/>
                    <a:pt x="681" y="344"/>
                  </a:cubicBezTo>
                  <a:cubicBezTo>
                    <a:pt x="608" y="344"/>
                    <a:pt x="535" y="417"/>
                    <a:pt x="462" y="514"/>
                  </a:cubicBezTo>
                  <a:cubicBezTo>
                    <a:pt x="441" y="519"/>
                    <a:pt x="419" y="521"/>
                    <a:pt x="398" y="521"/>
                  </a:cubicBezTo>
                  <a:cubicBezTo>
                    <a:pt x="299" y="521"/>
                    <a:pt x="202" y="477"/>
                    <a:pt x="122" y="417"/>
                  </a:cubicBezTo>
                  <a:cubicBezTo>
                    <a:pt x="98" y="369"/>
                    <a:pt x="98" y="344"/>
                    <a:pt x="122" y="296"/>
                  </a:cubicBezTo>
                  <a:cubicBezTo>
                    <a:pt x="165" y="168"/>
                    <a:pt x="263" y="97"/>
                    <a:pt x="384" y="97"/>
                  </a:cubicBezTo>
                  <a:close/>
                  <a:moveTo>
                    <a:pt x="386" y="1"/>
                  </a:moveTo>
                  <a:cubicBezTo>
                    <a:pt x="230" y="1"/>
                    <a:pt x="69" y="97"/>
                    <a:pt x="25" y="271"/>
                  </a:cubicBezTo>
                  <a:cubicBezTo>
                    <a:pt x="1" y="344"/>
                    <a:pt x="1" y="417"/>
                    <a:pt x="49" y="466"/>
                  </a:cubicBezTo>
                  <a:cubicBezTo>
                    <a:pt x="147" y="563"/>
                    <a:pt x="292" y="612"/>
                    <a:pt x="414" y="612"/>
                  </a:cubicBezTo>
                  <a:cubicBezTo>
                    <a:pt x="341" y="733"/>
                    <a:pt x="341" y="927"/>
                    <a:pt x="462" y="1049"/>
                  </a:cubicBezTo>
                  <a:cubicBezTo>
                    <a:pt x="487" y="1073"/>
                    <a:pt x="511" y="1073"/>
                    <a:pt x="559" y="1073"/>
                  </a:cubicBezTo>
                  <a:cubicBezTo>
                    <a:pt x="754" y="1073"/>
                    <a:pt x="1021" y="782"/>
                    <a:pt x="1070" y="539"/>
                  </a:cubicBezTo>
                  <a:cubicBezTo>
                    <a:pt x="1118" y="320"/>
                    <a:pt x="997" y="126"/>
                    <a:pt x="827" y="77"/>
                  </a:cubicBezTo>
                  <a:cubicBezTo>
                    <a:pt x="705" y="29"/>
                    <a:pt x="584" y="4"/>
                    <a:pt x="438" y="4"/>
                  </a:cubicBezTo>
                  <a:cubicBezTo>
                    <a:pt x="421" y="2"/>
                    <a:pt x="403" y="1"/>
                    <a:pt x="386"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65" name="Google Shape;1265;p28"/>
            <p:cNvSpPr/>
            <p:nvPr/>
          </p:nvSpPr>
          <p:spPr>
            <a:xfrm rot="-1688081">
              <a:off x="7968779" y="265401"/>
              <a:ext cx="217416" cy="213057"/>
            </a:xfrm>
            <a:custGeom>
              <a:avLst/>
              <a:gdLst/>
              <a:ahLst/>
              <a:cxnLst/>
              <a:rect l="l" t="t" r="r" b="b"/>
              <a:pathLst>
                <a:path w="1094" h="1072" extrusionOk="0">
                  <a:moveTo>
                    <a:pt x="484" y="620"/>
                  </a:moveTo>
                  <a:cubicBezTo>
                    <a:pt x="474" y="660"/>
                    <a:pt x="413" y="681"/>
                    <a:pt x="413" y="681"/>
                  </a:cubicBezTo>
                  <a:cubicBezTo>
                    <a:pt x="433" y="641"/>
                    <a:pt x="452" y="634"/>
                    <a:pt x="484" y="620"/>
                  </a:cubicBezTo>
                  <a:close/>
                  <a:moveTo>
                    <a:pt x="480" y="88"/>
                  </a:moveTo>
                  <a:cubicBezTo>
                    <a:pt x="512" y="88"/>
                    <a:pt x="542" y="105"/>
                    <a:pt x="559" y="122"/>
                  </a:cubicBezTo>
                  <a:cubicBezTo>
                    <a:pt x="607" y="243"/>
                    <a:pt x="607" y="365"/>
                    <a:pt x="559" y="486"/>
                  </a:cubicBezTo>
                  <a:cubicBezTo>
                    <a:pt x="462" y="486"/>
                    <a:pt x="389" y="535"/>
                    <a:pt x="340" y="608"/>
                  </a:cubicBezTo>
                  <a:cubicBezTo>
                    <a:pt x="316" y="632"/>
                    <a:pt x="316" y="681"/>
                    <a:pt x="340" y="681"/>
                  </a:cubicBezTo>
                  <a:cubicBezTo>
                    <a:pt x="365" y="729"/>
                    <a:pt x="389" y="753"/>
                    <a:pt x="437" y="753"/>
                  </a:cubicBezTo>
                  <a:cubicBezTo>
                    <a:pt x="535" y="753"/>
                    <a:pt x="607" y="632"/>
                    <a:pt x="632" y="559"/>
                  </a:cubicBezTo>
                  <a:lnTo>
                    <a:pt x="778" y="559"/>
                  </a:lnTo>
                  <a:cubicBezTo>
                    <a:pt x="790" y="555"/>
                    <a:pt x="804" y="553"/>
                    <a:pt x="818" y="553"/>
                  </a:cubicBezTo>
                  <a:cubicBezTo>
                    <a:pt x="883" y="553"/>
                    <a:pt x="956" y="596"/>
                    <a:pt x="996" y="656"/>
                  </a:cubicBezTo>
                  <a:cubicBezTo>
                    <a:pt x="996" y="681"/>
                    <a:pt x="996" y="729"/>
                    <a:pt x="972" y="753"/>
                  </a:cubicBezTo>
                  <a:cubicBezTo>
                    <a:pt x="850" y="899"/>
                    <a:pt x="656" y="972"/>
                    <a:pt x="462" y="972"/>
                  </a:cubicBezTo>
                  <a:cubicBezTo>
                    <a:pt x="449" y="974"/>
                    <a:pt x="437" y="975"/>
                    <a:pt x="424" y="975"/>
                  </a:cubicBezTo>
                  <a:cubicBezTo>
                    <a:pt x="268" y="975"/>
                    <a:pt x="122" y="838"/>
                    <a:pt x="122" y="681"/>
                  </a:cubicBezTo>
                  <a:cubicBezTo>
                    <a:pt x="97" y="511"/>
                    <a:pt x="146" y="316"/>
                    <a:pt x="243" y="170"/>
                  </a:cubicBezTo>
                  <a:cubicBezTo>
                    <a:pt x="292" y="122"/>
                    <a:pt x="365" y="98"/>
                    <a:pt x="437" y="98"/>
                  </a:cubicBezTo>
                  <a:cubicBezTo>
                    <a:pt x="452" y="90"/>
                    <a:pt x="466" y="88"/>
                    <a:pt x="480" y="88"/>
                  </a:cubicBezTo>
                  <a:close/>
                  <a:moveTo>
                    <a:pt x="437" y="0"/>
                  </a:moveTo>
                  <a:cubicBezTo>
                    <a:pt x="340" y="0"/>
                    <a:pt x="243" y="49"/>
                    <a:pt x="170" y="122"/>
                  </a:cubicBezTo>
                  <a:cubicBezTo>
                    <a:pt x="49" y="292"/>
                    <a:pt x="0" y="511"/>
                    <a:pt x="24" y="705"/>
                  </a:cubicBezTo>
                  <a:cubicBezTo>
                    <a:pt x="24" y="910"/>
                    <a:pt x="195" y="1072"/>
                    <a:pt x="396" y="1072"/>
                  </a:cubicBezTo>
                  <a:cubicBezTo>
                    <a:pt x="410" y="1072"/>
                    <a:pt x="423" y="1071"/>
                    <a:pt x="437" y="1069"/>
                  </a:cubicBezTo>
                  <a:cubicBezTo>
                    <a:pt x="656" y="1069"/>
                    <a:pt x="875" y="972"/>
                    <a:pt x="1045" y="826"/>
                  </a:cubicBezTo>
                  <a:cubicBezTo>
                    <a:pt x="1069" y="753"/>
                    <a:pt x="1093" y="705"/>
                    <a:pt x="1069" y="632"/>
                  </a:cubicBezTo>
                  <a:cubicBezTo>
                    <a:pt x="1006" y="548"/>
                    <a:pt x="906" y="482"/>
                    <a:pt x="801" y="482"/>
                  </a:cubicBezTo>
                  <a:cubicBezTo>
                    <a:pt x="785" y="482"/>
                    <a:pt x="769" y="483"/>
                    <a:pt x="753" y="486"/>
                  </a:cubicBezTo>
                  <a:lnTo>
                    <a:pt x="656" y="486"/>
                  </a:lnTo>
                  <a:cubicBezTo>
                    <a:pt x="705" y="365"/>
                    <a:pt x="680" y="219"/>
                    <a:pt x="632" y="98"/>
                  </a:cubicBezTo>
                  <a:cubicBezTo>
                    <a:pt x="583" y="49"/>
                    <a:pt x="510" y="0"/>
                    <a:pt x="437"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66" name="Google Shape;1266;p28"/>
            <p:cNvSpPr/>
            <p:nvPr/>
          </p:nvSpPr>
          <p:spPr>
            <a:xfrm rot="-1688081">
              <a:off x="8097363" y="456906"/>
              <a:ext cx="198138" cy="172512"/>
            </a:xfrm>
            <a:custGeom>
              <a:avLst/>
              <a:gdLst/>
              <a:ahLst/>
              <a:cxnLst/>
              <a:rect l="l" t="t" r="r" b="b"/>
              <a:pathLst>
                <a:path w="997" h="868" extrusionOk="0">
                  <a:moveTo>
                    <a:pt x="405" y="1"/>
                  </a:moveTo>
                  <a:cubicBezTo>
                    <a:pt x="214" y="1"/>
                    <a:pt x="67" y="97"/>
                    <a:pt x="49" y="168"/>
                  </a:cubicBezTo>
                  <a:cubicBezTo>
                    <a:pt x="0" y="363"/>
                    <a:pt x="49" y="557"/>
                    <a:pt x="195" y="703"/>
                  </a:cubicBezTo>
                  <a:cubicBezTo>
                    <a:pt x="350" y="801"/>
                    <a:pt x="529" y="867"/>
                    <a:pt x="667" y="867"/>
                  </a:cubicBezTo>
                  <a:cubicBezTo>
                    <a:pt x="767" y="867"/>
                    <a:pt x="844" y="833"/>
                    <a:pt x="875" y="751"/>
                  </a:cubicBezTo>
                  <a:cubicBezTo>
                    <a:pt x="996" y="484"/>
                    <a:pt x="875" y="168"/>
                    <a:pt x="632" y="47"/>
                  </a:cubicBezTo>
                  <a:cubicBezTo>
                    <a:pt x="553" y="14"/>
                    <a:pt x="476" y="1"/>
                    <a:pt x="405"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67" name="Google Shape;1267;p28"/>
            <p:cNvSpPr/>
            <p:nvPr/>
          </p:nvSpPr>
          <p:spPr>
            <a:xfrm rot="-1688081">
              <a:off x="8096253" y="485759"/>
              <a:ext cx="92014" cy="96790"/>
            </a:xfrm>
            <a:custGeom>
              <a:avLst/>
              <a:gdLst/>
              <a:ahLst/>
              <a:cxnLst/>
              <a:rect l="l" t="t" r="r" b="b"/>
              <a:pathLst>
                <a:path w="463" h="487" extrusionOk="0">
                  <a:moveTo>
                    <a:pt x="462" y="0"/>
                  </a:moveTo>
                  <a:lnTo>
                    <a:pt x="1" y="486"/>
                  </a:lnTo>
                  <a:cubicBezTo>
                    <a:pt x="1" y="486"/>
                    <a:pt x="438" y="98"/>
                    <a:pt x="462"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68" name="Google Shape;1268;p28"/>
            <p:cNvSpPr/>
            <p:nvPr/>
          </p:nvSpPr>
          <p:spPr>
            <a:xfrm rot="-1688081">
              <a:off x="8086573" y="475658"/>
              <a:ext cx="111093" cy="116466"/>
            </a:xfrm>
            <a:custGeom>
              <a:avLst/>
              <a:gdLst/>
              <a:ahLst/>
              <a:cxnLst/>
              <a:rect l="l" t="t" r="r" b="b"/>
              <a:pathLst>
                <a:path w="559" h="586" extrusionOk="0">
                  <a:moveTo>
                    <a:pt x="504" y="1"/>
                  </a:moveTo>
                  <a:cubicBezTo>
                    <a:pt x="487" y="1"/>
                    <a:pt x="471" y="9"/>
                    <a:pt x="462" y="27"/>
                  </a:cubicBezTo>
                  <a:cubicBezTo>
                    <a:pt x="340" y="197"/>
                    <a:pt x="195" y="367"/>
                    <a:pt x="25" y="489"/>
                  </a:cubicBezTo>
                  <a:cubicBezTo>
                    <a:pt x="0" y="513"/>
                    <a:pt x="0" y="537"/>
                    <a:pt x="25" y="562"/>
                  </a:cubicBezTo>
                  <a:cubicBezTo>
                    <a:pt x="25" y="562"/>
                    <a:pt x="49" y="562"/>
                    <a:pt x="49" y="586"/>
                  </a:cubicBezTo>
                  <a:cubicBezTo>
                    <a:pt x="73" y="562"/>
                    <a:pt x="73" y="562"/>
                    <a:pt x="73" y="562"/>
                  </a:cubicBezTo>
                  <a:cubicBezTo>
                    <a:pt x="267" y="416"/>
                    <a:pt x="413" y="246"/>
                    <a:pt x="559" y="51"/>
                  </a:cubicBezTo>
                  <a:cubicBezTo>
                    <a:pt x="559" y="21"/>
                    <a:pt x="531" y="1"/>
                    <a:pt x="504"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69" name="Google Shape;1269;p28"/>
            <p:cNvSpPr/>
            <p:nvPr/>
          </p:nvSpPr>
          <p:spPr>
            <a:xfrm rot="-1688081">
              <a:off x="8145749" y="485303"/>
              <a:ext cx="101553" cy="116068"/>
            </a:xfrm>
            <a:custGeom>
              <a:avLst/>
              <a:gdLst/>
              <a:ahLst/>
              <a:cxnLst/>
              <a:rect l="l" t="t" r="r" b="b"/>
              <a:pathLst>
                <a:path w="511" h="584" extrusionOk="0">
                  <a:moveTo>
                    <a:pt x="510" y="1"/>
                  </a:moveTo>
                  <a:lnTo>
                    <a:pt x="0" y="584"/>
                  </a:lnTo>
                  <a:cubicBezTo>
                    <a:pt x="194" y="390"/>
                    <a:pt x="365" y="195"/>
                    <a:pt x="510" y="1"/>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70" name="Google Shape;1270;p28"/>
            <p:cNvSpPr/>
            <p:nvPr/>
          </p:nvSpPr>
          <p:spPr>
            <a:xfrm rot="-1688081">
              <a:off x="8132238" y="479541"/>
              <a:ext cx="125600" cy="132564"/>
            </a:xfrm>
            <a:custGeom>
              <a:avLst/>
              <a:gdLst/>
              <a:ahLst/>
              <a:cxnLst/>
              <a:rect l="l" t="t" r="r" b="b"/>
              <a:pathLst>
                <a:path w="632" h="667" extrusionOk="0">
                  <a:moveTo>
                    <a:pt x="563" y="1"/>
                  </a:moveTo>
                  <a:cubicBezTo>
                    <a:pt x="547" y="1"/>
                    <a:pt x="535" y="18"/>
                    <a:pt x="535" y="35"/>
                  </a:cubicBezTo>
                  <a:cubicBezTo>
                    <a:pt x="389" y="254"/>
                    <a:pt x="219" y="448"/>
                    <a:pt x="25" y="594"/>
                  </a:cubicBezTo>
                  <a:cubicBezTo>
                    <a:pt x="0" y="618"/>
                    <a:pt x="0" y="642"/>
                    <a:pt x="25" y="667"/>
                  </a:cubicBezTo>
                  <a:lnTo>
                    <a:pt x="97" y="667"/>
                  </a:lnTo>
                  <a:cubicBezTo>
                    <a:pt x="292" y="496"/>
                    <a:pt x="486" y="278"/>
                    <a:pt x="632" y="59"/>
                  </a:cubicBezTo>
                  <a:cubicBezTo>
                    <a:pt x="632" y="35"/>
                    <a:pt x="608" y="11"/>
                    <a:pt x="583" y="11"/>
                  </a:cubicBezTo>
                  <a:cubicBezTo>
                    <a:pt x="576" y="3"/>
                    <a:pt x="569" y="1"/>
                    <a:pt x="563"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71" name="Google Shape;1271;p28"/>
            <p:cNvSpPr/>
            <p:nvPr/>
          </p:nvSpPr>
          <p:spPr>
            <a:xfrm rot="-1688081">
              <a:off x="7848968" y="476562"/>
              <a:ext cx="144878" cy="57040"/>
            </a:xfrm>
            <a:custGeom>
              <a:avLst/>
              <a:gdLst/>
              <a:ahLst/>
              <a:cxnLst/>
              <a:rect l="l" t="t" r="r" b="b"/>
              <a:pathLst>
                <a:path w="729" h="287" extrusionOk="0">
                  <a:moveTo>
                    <a:pt x="254" y="0"/>
                  </a:moveTo>
                  <a:cubicBezTo>
                    <a:pt x="184" y="0"/>
                    <a:pt x="114" y="14"/>
                    <a:pt x="49" y="43"/>
                  </a:cubicBezTo>
                  <a:cubicBezTo>
                    <a:pt x="0" y="68"/>
                    <a:pt x="25" y="140"/>
                    <a:pt x="73" y="140"/>
                  </a:cubicBezTo>
                  <a:cubicBezTo>
                    <a:pt x="133" y="118"/>
                    <a:pt x="196" y="107"/>
                    <a:pt x="258" y="107"/>
                  </a:cubicBezTo>
                  <a:cubicBezTo>
                    <a:pt x="396" y="107"/>
                    <a:pt x="531" y="161"/>
                    <a:pt x="632" y="262"/>
                  </a:cubicBezTo>
                  <a:cubicBezTo>
                    <a:pt x="656" y="286"/>
                    <a:pt x="656" y="286"/>
                    <a:pt x="680" y="286"/>
                  </a:cubicBezTo>
                  <a:lnTo>
                    <a:pt x="705" y="286"/>
                  </a:lnTo>
                  <a:cubicBezTo>
                    <a:pt x="729" y="262"/>
                    <a:pt x="729" y="213"/>
                    <a:pt x="705" y="213"/>
                  </a:cubicBezTo>
                  <a:cubicBezTo>
                    <a:pt x="585" y="77"/>
                    <a:pt x="418" y="0"/>
                    <a:pt x="254"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72" name="Google Shape;1272;p28"/>
            <p:cNvSpPr/>
            <p:nvPr/>
          </p:nvSpPr>
          <p:spPr>
            <a:xfrm rot="-1688081">
              <a:off x="8202326" y="503855"/>
              <a:ext cx="77308" cy="91821"/>
            </a:xfrm>
            <a:custGeom>
              <a:avLst/>
              <a:gdLst/>
              <a:ahLst/>
              <a:cxnLst/>
              <a:rect l="l" t="t" r="r" b="b"/>
              <a:pathLst>
                <a:path w="389" h="462" extrusionOk="0">
                  <a:moveTo>
                    <a:pt x="389" y="0"/>
                  </a:moveTo>
                  <a:lnTo>
                    <a:pt x="0" y="462"/>
                  </a:lnTo>
                  <a:cubicBezTo>
                    <a:pt x="0" y="462"/>
                    <a:pt x="364" y="146"/>
                    <a:pt x="389" y="0"/>
                  </a:cubicBez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73" name="Google Shape;1273;p28"/>
            <p:cNvSpPr/>
            <p:nvPr/>
          </p:nvSpPr>
          <p:spPr>
            <a:xfrm rot="-1688081">
              <a:off x="8187819" y="494119"/>
              <a:ext cx="101553" cy="112491"/>
            </a:xfrm>
            <a:custGeom>
              <a:avLst/>
              <a:gdLst/>
              <a:ahLst/>
              <a:cxnLst/>
              <a:rect l="l" t="t" r="r" b="b"/>
              <a:pathLst>
                <a:path w="511" h="566" extrusionOk="0">
                  <a:moveTo>
                    <a:pt x="462" y="1"/>
                  </a:moveTo>
                  <a:cubicBezTo>
                    <a:pt x="444" y="1"/>
                    <a:pt x="425" y="19"/>
                    <a:pt x="413" y="55"/>
                  </a:cubicBezTo>
                  <a:cubicBezTo>
                    <a:pt x="389" y="152"/>
                    <a:pt x="170" y="371"/>
                    <a:pt x="24" y="468"/>
                  </a:cubicBezTo>
                  <a:cubicBezTo>
                    <a:pt x="0" y="493"/>
                    <a:pt x="0" y="517"/>
                    <a:pt x="24" y="541"/>
                  </a:cubicBezTo>
                  <a:cubicBezTo>
                    <a:pt x="24" y="541"/>
                    <a:pt x="49" y="565"/>
                    <a:pt x="73" y="565"/>
                  </a:cubicBezTo>
                  <a:cubicBezTo>
                    <a:pt x="73" y="565"/>
                    <a:pt x="73" y="541"/>
                    <a:pt x="73" y="541"/>
                  </a:cubicBezTo>
                  <a:cubicBezTo>
                    <a:pt x="122" y="493"/>
                    <a:pt x="486" y="225"/>
                    <a:pt x="510" y="55"/>
                  </a:cubicBezTo>
                  <a:cubicBezTo>
                    <a:pt x="498" y="19"/>
                    <a:pt x="480" y="1"/>
                    <a:pt x="462"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74" name="Google Shape;1274;p28"/>
            <p:cNvSpPr/>
            <p:nvPr/>
          </p:nvSpPr>
          <p:spPr>
            <a:xfrm rot="-1688081">
              <a:off x="7905638" y="365861"/>
              <a:ext cx="77507" cy="138924"/>
            </a:xfrm>
            <a:custGeom>
              <a:avLst/>
              <a:gdLst/>
              <a:ahLst/>
              <a:cxnLst/>
              <a:rect l="l" t="t" r="r" b="b"/>
              <a:pathLst>
                <a:path w="390" h="699" extrusionOk="0">
                  <a:moveTo>
                    <a:pt x="158" y="0"/>
                  </a:moveTo>
                  <a:cubicBezTo>
                    <a:pt x="146" y="0"/>
                    <a:pt x="134" y="6"/>
                    <a:pt x="122" y="18"/>
                  </a:cubicBezTo>
                  <a:cubicBezTo>
                    <a:pt x="0" y="237"/>
                    <a:pt x="98" y="529"/>
                    <a:pt x="292" y="699"/>
                  </a:cubicBezTo>
                  <a:lnTo>
                    <a:pt x="365" y="699"/>
                  </a:lnTo>
                  <a:cubicBezTo>
                    <a:pt x="389" y="674"/>
                    <a:pt x="389" y="650"/>
                    <a:pt x="365" y="626"/>
                  </a:cubicBezTo>
                  <a:cubicBezTo>
                    <a:pt x="171" y="504"/>
                    <a:pt x="122" y="261"/>
                    <a:pt x="195" y="67"/>
                  </a:cubicBezTo>
                  <a:cubicBezTo>
                    <a:pt x="219" y="43"/>
                    <a:pt x="219" y="18"/>
                    <a:pt x="195" y="18"/>
                  </a:cubicBezTo>
                  <a:cubicBezTo>
                    <a:pt x="183" y="6"/>
                    <a:pt x="171" y="0"/>
                    <a:pt x="158"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75" name="Google Shape;1275;p28"/>
            <p:cNvSpPr/>
            <p:nvPr/>
          </p:nvSpPr>
          <p:spPr>
            <a:xfrm rot="-1688081">
              <a:off x="8626261" y="406849"/>
              <a:ext cx="367262" cy="1041832"/>
            </a:xfrm>
            <a:custGeom>
              <a:avLst/>
              <a:gdLst/>
              <a:ahLst/>
              <a:cxnLst/>
              <a:rect l="l" t="t" r="r" b="b"/>
              <a:pathLst>
                <a:path w="1848" h="5242" extrusionOk="0">
                  <a:moveTo>
                    <a:pt x="156" y="1"/>
                  </a:moveTo>
                  <a:cubicBezTo>
                    <a:pt x="122" y="1"/>
                    <a:pt x="86" y="7"/>
                    <a:pt x="49" y="19"/>
                  </a:cubicBezTo>
                  <a:cubicBezTo>
                    <a:pt x="25" y="19"/>
                    <a:pt x="1" y="43"/>
                    <a:pt x="1" y="68"/>
                  </a:cubicBezTo>
                  <a:cubicBezTo>
                    <a:pt x="25" y="92"/>
                    <a:pt x="25" y="116"/>
                    <a:pt x="49" y="116"/>
                  </a:cubicBezTo>
                  <a:lnTo>
                    <a:pt x="74" y="92"/>
                  </a:lnTo>
                  <a:lnTo>
                    <a:pt x="244" y="92"/>
                  </a:lnTo>
                  <a:cubicBezTo>
                    <a:pt x="251" y="99"/>
                    <a:pt x="258" y="102"/>
                    <a:pt x="265" y="102"/>
                  </a:cubicBezTo>
                  <a:cubicBezTo>
                    <a:pt x="280" y="102"/>
                    <a:pt x="292" y="85"/>
                    <a:pt x="292" y="68"/>
                  </a:cubicBezTo>
                  <a:cubicBezTo>
                    <a:pt x="292" y="43"/>
                    <a:pt x="268" y="19"/>
                    <a:pt x="244" y="19"/>
                  </a:cubicBezTo>
                  <a:cubicBezTo>
                    <a:pt x="220" y="7"/>
                    <a:pt x="189" y="1"/>
                    <a:pt x="156" y="1"/>
                  </a:cubicBezTo>
                  <a:close/>
                  <a:moveTo>
                    <a:pt x="438" y="43"/>
                  </a:moveTo>
                  <a:cubicBezTo>
                    <a:pt x="414" y="43"/>
                    <a:pt x="390" y="68"/>
                    <a:pt x="390" y="92"/>
                  </a:cubicBezTo>
                  <a:cubicBezTo>
                    <a:pt x="390" y="116"/>
                    <a:pt x="390" y="141"/>
                    <a:pt x="414" y="141"/>
                  </a:cubicBezTo>
                  <a:cubicBezTo>
                    <a:pt x="487" y="165"/>
                    <a:pt x="535" y="165"/>
                    <a:pt x="584" y="189"/>
                  </a:cubicBezTo>
                  <a:lnTo>
                    <a:pt x="608" y="189"/>
                  </a:lnTo>
                  <a:cubicBezTo>
                    <a:pt x="632" y="189"/>
                    <a:pt x="632" y="189"/>
                    <a:pt x="657" y="165"/>
                  </a:cubicBezTo>
                  <a:cubicBezTo>
                    <a:pt x="657" y="141"/>
                    <a:pt x="657" y="116"/>
                    <a:pt x="632" y="116"/>
                  </a:cubicBezTo>
                  <a:cubicBezTo>
                    <a:pt x="560" y="92"/>
                    <a:pt x="511" y="68"/>
                    <a:pt x="438" y="43"/>
                  </a:cubicBezTo>
                  <a:close/>
                  <a:moveTo>
                    <a:pt x="778" y="195"/>
                  </a:moveTo>
                  <a:cubicBezTo>
                    <a:pt x="766" y="195"/>
                    <a:pt x="754" y="201"/>
                    <a:pt x="754" y="213"/>
                  </a:cubicBezTo>
                  <a:cubicBezTo>
                    <a:pt x="730" y="238"/>
                    <a:pt x="730" y="262"/>
                    <a:pt x="754" y="286"/>
                  </a:cubicBezTo>
                  <a:cubicBezTo>
                    <a:pt x="803" y="311"/>
                    <a:pt x="851" y="359"/>
                    <a:pt x="875" y="384"/>
                  </a:cubicBezTo>
                  <a:cubicBezTo>
                    <a:pt x="900" y="408"/>
                    <a:pt x="900" y="408"/>
                    <a:pt x="924" y="408"/>
                  </a:cubicBezTo>
                  <a:lnTo>
                    <a:pt x="973" y="408"/>
                  </a:lnTo>
                  <a:cubicBezTo>
                    <a:pt x="973" y="384"/>
                    <a:pt x="973" y="359"/>
                    <a:pt x="973" y="335"/>
                  </a:cubicBezTo>
                  <a:cubicBezTo>
                    <a:pt x="924" y="286"/>
                    <a:pt x="875" y="238"/>
                    <a:pt x="803" y="213"/>
                  </a:cubicBezTo>
                  <a:cubicBezTo>
                    <a:pt x="803" y="201"/>
                    <a:pt x="790" y="195"/>
                    <a:pt x="778" y="195"/>
                  </a:cubicBezTo>
                  <a:close/>
                  <a:moveTo>
                    <a:pt x="1033" y="438"/>
                  </a:moveTo>
                  <a:cubicBezTo>
                    <a:pt x="1021" y="438"/>
                    <a:pt x="1009" y="444"/>
                    <a:pt x="997" y="456"/>
                  </a:cubicBezTo>
                  <a:cubicBezTo>
                    <a:pt x="973" y="456"/>
                    <a:pt x="973" y="505"/>
                    <a:pt x="997" y="529"/>
                  </a:cubicBezTo>
                  <a:cubicBezTo>
                    <a:pt x="1021" y="578"/>
                    <a:pt x="1045" y="626"/>
                    <a:pt x="1070" y="675"/>
                  </a:cubicBezTo>
                  <a:cubicBezTo>
                    <a:pt x="1070" y="699"/>
                    <a:pt x="1094" y="724"/>
                    <a:pt x="1118" y="724"/>
                  </a:cubicBezTo>
                  <a:lnTo>
                    <a:pt x="1118" y="699"/>
                  </a:lnTo>
                  <a:cubicBezTo>
                    <a:pt x="1143" y="675"/>
                    <a:pt x="1167" y="651"/>
                    <a:pt x="1143" y="626"/>
                  </a:cubicBezTo>
                  <a:cubicBezTo>
                    <a:pt x="1118" y="578"/>
                    <a:pt x="1094" y="505"/>
                    <a:pt x="1070" y="456"/>
                  </a:cubicBezTo>
                  <a:cubicBezTo>
                    <a:pt x="1058" y="444"/>
                    <a:pt x="1045" y="438"/>
                    <a:pt x="1033" y="438"/>
                  </a:cubicBezTo>
                  <a:close/>
                  <a:moveTo>
                    <a:pt x="1143" y="796"/>
                  </a:moveTo>
                  <a:cubicBezTo>
                    <a:pt x="1118" y="821"/>
                    <a:pt x="1118" y="845"/>
                    <a:pt x="1118" y="869"/>
                  </a:cubicBezTo>
                  <a:cubicBezTo>
                    <a:pt x="1118" y="918"/>
                    <a:pt x="1143" y="991"/>
                    <a:pt x="1143" y="991"/>
                  </a:cubicBezTo>
                  <a:lnTo>
                    <a:pt x="1143" y="1039"/>
                  </a:lnTo>
                  <a:cubicBezTo>
                    <a:pt x="1143" y="1064"/>
                    <a:pt x="1167" y="1088"/>
                    <a:pt x="1191" y="1088"/>
                  </a:cubicBezTo>
                  <a:cubicBezTo>
                    <a:pt x="1215" y="1088"/>
                    <a:pt x="1240" y="1064"/>
                    <a:pt x="1240" y="1039"/>
                  </a:cubicBezTo>
                  <a:cubicBezTo>
                    <a:pt x="1240" y="1015"/>
                    <a:pt x="1240" y="1015"/>
                    <a:pt x="1240" y="991"/>
                  </a:cubicBezTo>
                  <a:cubicBezTo>
                    <a:pt x="1215" y="942"/>
                    <a:pt x="1215" y="894"/>
                    <a:pt x="1215" y="845"/>
                  </a:cubicBezTo>
                  <a:cubicBezTo>
                    <a:pt x="1191" y="821"/>
                    <a:pt x="1167" y="796"/>
                    <a:pt x="1143" y="796"/>
                  </a:cubicBezTo>
                  <a:close/>
                  <a:moveTo>
                    <a:pt x="1191" y="1185"/>
                  </a:moveTo>
                  <a:cubicBezTo>
                    <a:pt x="1167" y="1185"/>
                    <a:pt x="1143" y="1209"/>
                    <a:pt x="1143" y="1234"/>
                  </a:cubicBezTo>
                  <a:cubicBezTo>
                    <a:pt x="1143" y="1282"/>
                    <a:pt x="1143" y="1355"/>
                    <a:pt x="1118" y="1404"/>
                  </a:cubicBezTo>
                  <a:cubicBezTo>
                    <a:pt x="1118" y="1428"/>
                    <a:pt x="1143" y="1452"/>
                    <a:pt x="1167" y="1452"/>
                  </a:cubicBezTo>
                  <a:cubicBezTo>
                    <a:pt x="1191" y="1452"/>
                    <a:pt x="1215" y="1452"/>
                    <a:pt x="1215" y="1428"/>
                  </a:cubicBezTo>
                  <a:cubicBezTo>
                    <a:pt x="1215" y="1355"/>
                    <a:pt x="1240" y="1307"/>
                    <a:pt x="1240" y="1234"/>
                  </a:cubicBezTo>
                  <a:cubicBezTo>
                    <a:pt x="1240" y="1209"/>
                    <a:pt x="1215" y="1185"/>
                    <a:pt x="1191" y="1185"/>
                  </a:cubicBezTo>
                  <a:close/>
                  <a:moveTo>
                    <a:pt x="1107" y="1549"/>
                  </a:moveTo>
                  <a:cubicBezTo>
                    <a:pt x="1093" y="1549"/>
                    <a:pt x="1078" y="1557"/>
                    <a:pt x="1070" y="1574"/>
                  </a:cubicBezTo>
                  <a:cubicBezTo>
                    <a:pt x="1045" y="1622"/>
                    <a:pt x="997" y="1695"/>
                    <a:pt x="973" y="1744"/>
                  </a:cubicBezTo>
                  <a:cubicBezTo>
                    <a:pt x="948" y="1744"/>
                    <a:pt x="948" y="1792"/>
                    <a:pt x="973" y="1792"/>
                  </a:cubicBezTo>
                  <a:lnTo>
                    <a:pt x="1045" y="1792"/>
                  </a:lnTo>
                  <a:cubicBezTo>
                    <a:pt x="1094" y="1744"/>
                    <a:pt x="1118" y="1671"/>
                    <a:pt x="1143" y="1622"/>
                  </a:cubicBezTo>
                  <a:cubicBezTo>
                    <a:pt x="1158" y="1575"/>
                    <a:pt x="1133" y="1549"/>
                    <a:pt x="1107" y="1549"/>
                  </a:cubicBezTo>
                  <a:close/>
                  <a:moveTo>
                    <a:pt x="438" y="1792"/>
                  </a:moveTo>
                  <a:cubicBezTo>
                    <a:pt x="394" y="1792"/>
                    <a:pt x="390" y="1893"/>
                    <a:pt x="426" y="1893"/>
                  </a:cubicBezTo>
                  <a:cubicBezTo>
                    <a:pt x="430" y="1893"/>
                    <a:pt x="434" y="1892"/>
                    <a:pt x="438" y="1890"/>
                  </a:cubicBezTo>
                  <a:lnTo>
                    <a:pt x="632" y="1890"/>
                  </a:lnTo>
                  <a:cubicBezTo>
                    <a:pt x="657" y="1890"/>
                    <a:pt x="681" y="1890"/>
                    <a:pt x="681" y="1841"/>
                  </a:cubicBezTo>
                  <a:cubicBezTo>
                    <a:pt x="681" y="1817"/>
                    <a:pt x="657" y="1817"/>
                    <a:pt x="632" y="1792"/>
                  </a:cubicBezTo>
                  <a:close/>
                  <a:moveTo>
                    <a:pt x="244" y="1841"/>
                  </a:moveTo>
                  <a:cubicBezTo>
                    <a:pt x="171" y="1865"/>
                    <a:pt x="98" y="1914"/>
                    <a:pt x="74" y="1963"/>
                  </a:cubicBezTo>
                  <a:cubicBezTo>
                    <a:pt x="49" y="1987"/>
                    <a:pt x="49" y="2011"/>
                    <a:pt x="74" y="2011"/>
                  </a:cubicBezTo>
                  <a:cubicBezTo>
                    <a:pt x="74" y="2023"/>
                    <a:pt x="74" y="2029"/>
                    <a:pt x="77" y="2029"/>
                  </a:cubicBezTo>
                  <a:cubicBezTo>
                    <a:pt x="80" y="2029"/>
                    <a:pt x="86" y="2023"/>
                    <a:pt x="98" y="2011"/>
                  </a:cubicBezTo>
                  <a:cubicBezTo>
                    <a:pt x="98" y="2023"/>
                    <a:pt x="104" y="2029"/>
                    <a:pt x="110" y="2029"/>
                  </a:cubicBezTo>
                  <a:cubicBezTo>
                    <a:pt x="116" y="2029"/>
                    <a:pt x="122" y="2023"/>
                    <a:pt x="122" y="2011"/>
                  </a:cubicBezTo>
                  <a:cubicBezTo>
                    <a:pt x="171" y="1987"/>
                    <a:pt x="220" y="1938"/>
                    <a:pt x="268" y="1938"/>
                  </a:cubicBezTo>
                  <a:cubicBezTo>
                    <a:pt x="292" y="1938"/>
                    <a:pt x="317" y="1914"/>
                    <a:pt x="292" y="1865"/>
                  </a:cubicBezTo>
                  <a:cubicBezTo>
                    <a:pt x="292" y="1841"/>
                    <a:pt x="268" y="1841"/>
                    <a:pt x="244" y="1841"/>
                  </a:cubicBezTo>
                  <a:close/>
                  <a:moveTo>
                    <a:pt x="803" y="1841"/>
                  </a:moveTo>
                  <a:cubicBezTo>
                    <a:pt x="778" y="1841"/>
                    <a:pt x="754" y="1841"/>
                    <a:pt x="754" y="1865"/>
                  </a:cubicBezTo>
                  <a:cubicBezTo>
                    <a:pt x="754" y="1890"/>
                    <a:pt x="754" y="1914"/>
                    <a:pt x="778" y="1938"/>
                  </a:cubicBezTo>
                  <a:lnTo>
                    <a:pt x="705" y="1987"/>
                  </a:lnTo>
                  <a:cubicBezTo>
                    <a:pt x="681" y="2011"/>
                    <a:pt x="681" y="2035"/>
                    <a:pt x="705" y="2060"/>
                  </a:cubicBezTo>
                  <a:lnTo>
                    <a:pt x="754" y="2060"/>
                  </a:lnTo>
                  <a:cubicBezTo>
                    <a:pt x="754" y="2060"/>
                    <a:pt x="754" y="2060"/>
                    <a:pt x="754" y="2035"/>
                  </a:cubicBezTo>
                  <a:cubicBezTo>
                    <a:pt x="803" y="2011"/>
                    <a:pt x="827" y="1987"/>
                    <a:pt x="875" y="1938"/>
                  </a:cubicBezTo>
                  <a:lnTo>
                    <a:pt x="948" y="1963"/>
                  </a:lnTo>
                  <a:cubicBezTo>
                    <a:pt x="955" y="1970"/>
                    <a:pt x="963" y="1973"/>
                    <a:pt x="970" y="1973"/>
                  </a:cubicBezTo>
                  <a:cubicBezTo>
                    <a:pt x="987" y="1973"/>
                    <a:pt x="1004" y="1955"/>
                    <a:pt x="1021" y="1938"/>
                  </a:cubicBezTo>
                  <a:cubicBezTo>
                    <a:pt x="1021" y="1914"/>
                    <a:pt x="997" y="1890"/>
                    <a:pt x="997" y="1890"/>
                  </a:cubicBezTo>
                  <a:lnTo>
                    <a:pt x="900" y="1841"/>
                  </a:lnTo>
                  <a:close/>
                  <a:moveTo>
                    <a:pt x="1143" y="1993"/>
                  </a:moveTo>
                  <a:cubicBezTo>
                    <a:pt x="1130" y="1993"/>
                    <a:pt x="1118" y="1999"/>
                    <a:pt x="1118" y="2011"/>
                  </a:cubicBezTo>
                  <a:cubicBezTo>
                    <a:pt x="1094" y="2035"/>
                    <a:pt x="1094" y="2060"/>
                    <a:pt x="1118" y="2084"/>
                  </a:cubicBezTo>
                  <a:cubicBezTo>
                    <a:pt x="1167" y="2108"/>
                    <a:pt x="1191" y="2157"/>
                    <a:pt x="1240" y="2205"/>
                  </a:cubicBezTo>
                  <a:cubicBezTo>
                    <a:pt x="1240" y="2205"/>
                    <a:pt x="1264" y="2205"/>
                    <a:pt x="1264" y="2230"/>
                  </a:cubicBezTo>
                  <a:lnTo>
                    <a:pt x="1313" y="2230"/>
                  </a:lnTo>
                  <a:cubicBezTo>
                    <a:pt x="1337" y="2205"/>
                    <a:pt x="1337" y="2181"/>
                    <a:pt x="1313" y="2157"/>
                  </a:cubicBezTo>
                  <a:cubicBezTo>
                    <a:pt x="1264" y="2108"/>
                    <a:pt x="1215" y="2060"/>
                    <a:pt x="1167" y="2011"/>
                  </a:cubicBezTo>
                  <a:cubicBezTo>
                    <a:pt x="1167" y="1999"/>
                    <a:pt x="1155" y="1993"/>
                    <a:pt x="1143" y="1993"/>
                  </a:cubicBezTo>
                  <a:close/>
                  <a:moveTo>
                    <a:pt x="585" y="2074"/>
                  </a:moveTo>
                  <a:cubicBezTo>
                    <a:pt x="576" y="2074"/>
                    <a:pt x="567" y="2077"/>
                    <a:pt x="560" y="2084"/>
                  </a:cubicBezTo>
                  <a:cubicBezTo>
                    <a:pt x="511" y="2108"/>
                    <a:pt x="462" y="2133"/>
                    <a:pt x="414" y="2157"/>
                  </a:cubicBezTo>
                  <a:cubicBezTo>
                    <a:pt x="365" y="2157"/>
                    <a:pt x="365" y="2230"/>
                    <a:pt x="414" y="2254"/>
                  </a:cubicBezTo>
                  <a:lnTo>
                    <a:pt x="438" y="2230"/>
                  </a:lnTo>
                  <a:cubicBezTo>
                    <a:pt x="487" y="2205"/>
                    <a:pt x="560" y="2181"/>
                    <a:pt x="608" y="2157"/>
                  </a:cubicBezTo>
                  <a:cubicBezTo>
                    <a:pt x="632" y="2157"/>
                    <a:pt x="632" y="2133"/>
                    <a:pt x="632" y="2108"/>
                  </a:cubicBezTo>
                  <a:cubicBezTo>
                    <a:pt x="632" y="2091"/>
                    <a:pt x="608" y="2074"/>
                    <a:pt x="585" y="2074"/>
                  </a:cubicBezTo>
                  <a:close/>
                  <a:moveTo>
                    <a:pt x="49" y="2108"/>
                  </a:moveTo>
                  <a:cubicBezTo>
                    <a:pt x="25" y="2133"/>
                    <a:pt x="1" y="2157"/>
                    <a:pt x="25" y="2181"/>
                  </a:cubicBezTo>
                  <a:cubicBezTo>
                    <a:pt x="74" y="2230"/>
                    <a:pt x="147" y="2278"/>
                    <a:pt x="220" y="2278"/>
                  </a:cubicBezTo>
                  <a:lnTo>
                    <a:pt x="244" y="2278"/>
                  </a:lnTo>
                  <a:cubicBezTo>
                    <a:pt x="244" y="2278"/>
                    <a:pt x="268" y="2254"/>
                    <a:pt x="268" y="2230"/>
                  </a:cubicBezTo>
                  <a:cubicBezTo>
                    <a:pt x="268" y="2205"/>
                    <a:pt x="244" y="2181"/>
                    <a:pt x="220" y="2181"/>
                  </a:cubicBezTo>
                  <a:cubicBezTo>
                    <a:pt x="195" y="2181"/>
                    <a:pt x="122" y="2181"/>
                    <a:pt x="98" y="2133"/>
                  </a:cubicBezTo>
                  <a:cubicBezTo>
                    <a:pt x="98" y="2108"/>
                    <a:pt x="74" y="2108"/>
                    <a:pt x="49" y="2108"/>
                  </a:cubicBezTo>
                  <a:close/>
                  <a:moveTo>
                    <a:pt x="1361" y="2278"/>
                  </a:moveTo>
                  <a:cubicBezTo>
                    <a:pt x="1337" y="2303"/>
                    <a:pt x="1313" y="2327"/>
                    <a:pt x="1337" y="2351"/>
                  </a:cubicBezTo>
                  <a:cubicBezTo>
                    <a:pt x="1337" y="2400"/>
                    <a:pt x="1361" y="2448"/>
                    <a:pt x="1361" y="2521"/>
                  </a:cubicBezTo>
                  <a:cubicBezTo>
                    <a:pt x="1361" y="2546"/>
                    <a:pt x="1386" y="2570"/>
                    <a:pt x="1410" y="2570"/>
                  </a:cubicBezTo>
                  <a:cubicBezTo>
                    <a:pt x="1434" y="2570"/>
                    <a:pt x="1458" y="2546"/>
                    <a:pt x="1458" y="2521"/>
                  </a:cubicBezTo>
                  <a:cubicBezTo>
                    <a:pt x="1458" y="2448"/>
                    <a:pt x="1434" y="2375"/>
                    <a:pt x="1410" y="2327"/>
                  </a:cubicBezTo>
                  <a:cubicBezTo>
                    <a:pt x="1410" y="2303"/>
                    <a:pt x="1361" y="2278"/>
                    <a:pt x="1361" y="2278"/>
                  </a:cubicBezTo>
                  <a:close/>
                  <a:moveTo>
                    <a:pt x="1402" y="2657"/>
                  </a:moveTo>
                  <a:cubicBezTo>
                    <a:pt x="1383" y="2657"/>
                    <a:pt x="1378" y="2674"/>
                    <a:pt x="1361" y="2691"/>
                  </a:cubicBezTo>
                  <a:cubicBezTo>
                    <a:pt x="1361" y="2764"/>
                    <a:pt x="1337" y="2813"/>
                    <a:pt x="1313" y="2861"/>
                  </a:cubicBezTo>
                  <a:cubicBezTo>
                    <a:pt x="1313" y="2886"/>
                    <a:pt x="1337" y="2910"/>
                    <a:pt x="1361" y="2934"/>
                  </a:cubicBezTo>
                  <a:cubicBezTo>
                    <a:pt x="1386" y="2934"/>
                    <a:pt x="1410" y="2934"/>
                    <a:pt x="1410" y="2910"/>
                  </a:cubicBezTo>
                  <a:cubicBezTo>
                    <a:pt x="1434" y="2837"/>
                    <a:pt x="1458" y="2764"/>
                    <a:pt x="1458" y="2716"/>
                  </a:cubicBezTo>
                  <a:cubicBezTo>
                    <a:pt x="1458" y="2691"/>
                    <a:pt x="1458" y="2667"/>
                    <a:pt x="1434" y="2667"/>
                  </a:cubicBezTo>
                  <a:cubicBezTo>
                    <a:pt x="1420" y="2660"/>
                    <a:pt x="1410" y="2657"/>
                    <a:pt x="1402" y="2657"/>
                  </a:cubicBezTo>
                  <a:close/>
                  <a:moveTo>
                    <a:pt x="1288" y="3021"/>
                  </a:moveTo>
                  <a:cubicBezTo>
                    <a:pt x="1272" y="3021"/>
                    <a:pt x="1256" y="3031"/>
                    <a:pt x="1240" y="3031"/>
                  </a:cubicBezTo>
                  <a:lnTo>
                    <a:pt x="1167" y="3201"/>
                  </a:lnTo>
                  <a:cubicBezTo>
                    <a:pt x="1143" y="3226"/>
                    <a:pt x="1167" y="3250"/>
                    <a:pt x="1191" y="3274"/>
                  </a:cubicBezTo>
                  <a:cubicBezTo>
                    <a:pt x="1215" y="3274"/>
                    <a:pt x="1240" y="3274"/>
                    <a:pt x="1240" y="3250"/>
                  </a:cubicBezTo>
                  <a:cubicBezTo>
                    <a:pt x="1264" y="3201"/>
                    <a:pt x="1313" y="3153"/>
                    <a:pt x="1337" y="3080"/>
                  </a:cubicBezTo>
                  <a:cubicBezTo>
                    <a:pt x="1337" y="3056"/>
                    <a:pt x="1337" y="3031"/>
                    <a:pt x="1313" y="3031"/>
                  </a:cubicBezTo>
                  <a:cubicBezTo>
                    <a:pt x="1305" y="3023"/>
                    <a:pt x="1296" y="3021"/>
                    <a:pt x="1288" y="3021"/>
                  </a:cubicBezTo>
                  <a:close/>
                  <a:moveTo>
                    <a:pt x="1124" y="3351"/>
                  </a:moveTo>
                  <a:cubicBezTo>
                    <a:pt x="1112" y="3351"/>
                    <a:pt x="1101" y="3357"/>
                    <a:pt x="1094" y="3371"/>
                  </a:cubicBezTo>
                  <a:cubicBezTo>
                    <a:pt x="1045" y="3444"/>
                    <a:pt x="1021" y="3493"/>
                    <a:pt x="997" y="3542"/>
                  </a:cubicBezTo>
                  <a:cubicBezTo>
                    <a:pt x="973" y="3542"/>
                    <a:pt x="973" y="3566"/>
                    <a:pt x="997" y="3590"/>
                  </a:cubicBezTo>
                  <a:lnTo>
                    <a:pt x="1070" y="3590"/>
                  </a:lnTo>
                  <a:cubicBezTo>
                    <a:pt x="1094" y="3542"/>
                    <a:pt x="1143" y="3493"/>
                    <a:pt x="1167" y="3420"/>
                  </a:cubicBezTo>
                  <a:cubicBezTo>
                    <a:pt x="1184" y="3386"/>
                    <a:pt x="1153" y="3351"/>
                    <a:pt x="1124" y="3351"/>
                  </a:cubicBezTo>
                  <a:close/>
                  <a:moveTo>
                    <a:pt x="705" y="3566"/>
                  </a:moveTo>
                  <a:cubicBezTo>
                    <a:pt x="632" y="3566"/>
                    <a:pt x="560" y="3590"/>
                    <a:pt x="511" y="3639"/>
                  </a:cubicBezTo>
                  <a:cubicBezTo>
                    <a:pt x="487" y="3639"/>
                    <a:pt x="487" y="3687"/>
                    <a:pt x="511" y="3687"/>
                  </a:cubicBezTo>
                  <a:cubicBezTo>
                    <a:pt x="511" y="3699"/>
                    <a:pt x="511" y="3705"/>
                    <a:pt x="514" y="3705"/>
                  </a:cubicBezTo>
                  <a:cubicBezTo>
                    <a:pt x="517" y="3705"/>
                    <a:pt x="523" y="3699"/>
                    <a:pt x="535" y="3687"/>
                  </a:cubicBezTo>
                  <a:cubicBezTo>
                    <a:pt x="535" y="3687"/>
                    <a:pt x="535" y="3712"/>
                    <a:pt x="560" y="3712"/>
                  </a:cubicBezTo>
                  <a:cubicBezTo>
                    <a:pt x="608" y="3663"/>
                    <a:pt x="657" y="3663"/>
                    <a:pt x="705" y="3663"/>
                  </a:cubicBezTo>
                  <a:cubicBezTo>
                    <a:pt x="730" y="3663"/>
                    <a:pt x="754" y="3639"/>
                    <a:pt x="754" y="3614"/>
                  </a:cubicBezTo>
                  <a:cubicBezTo>
                    <a:pt x="754" y="3590"/>
                    <a:pt x="730" y="3566"/>
                    <a:pt x="705" y="3566"/>
                  </a:cubicBezTo>
                  <a:close/>
                  <a:moveTo>
                    <a:pt x="900" y="3590"/>
                  </a:moveTo>
                  <a:cubicBezTo>
                    <a:pt x="875" y="3590"/>
                    <a:pt x="851" y="3614"/>
                    <a:pt x="851" y="3639"/>
                  </a:cubicBezTo>
                  <a:cubicBezTo>
                    <a:pt x="827" y="3639"/>
                    <a:pt x="851" y="3663"/>
                    <a:pt x="851" y="3687"/>
                  </a:cubicBezTo>
                  <a:cubicBezTo>
                    <a:pt x="827" y="3736"/>
                    <a:pt x="778" y="3760"/>
                    <a:pt x="730" y="3809"/>
                  </a:cubicBezTo>
                  <a:cubicBezTo>
                    <a:pt x="730" y="3833"/>
                    <a:pt x="730" y="3857"/>
                    <a:pt x="730" y="3882"/>
                  </a:cubicBezTo>
                  <a:lnTo>
                    <a:pt x="803" y="3882"/>
                  </a:lnTo>
                  <a:cubicBezTo>
                    <a:pt x="851" y="3833"/>
                    <a:pt x="900" y="3784"/>
                    <a:pt x="948" y="3736"/>
                  </a:cubicBezTo>
                  <a:cubicBezTo>
                    <a:pt x="948" y="3736"/>
                    <a:pt x="948" y="3712"/>
                    <a:pt x="948" y="3712"/>
                  </a:cubicBezTo>
                  <a:cubicBezTo>
                    <a:pt x="973" y="3712"/>
                    <a:pt x="1021" y="3736"/>
                    <a:pt x="1045" y="3736"/>
                  </a:cubicBezTo>
                  <a:cubicBezTo>
                    <a:pt x="1053" y="3743"/>
                    <a:pt x="1060" y="3746"/>
                    <a:pt x="1067" y="3746"/>
                  </a:cubicBezTo>
                  <a:cubicBezTo>
                    <a:pt x="1084" y="3746"/>
                    <a:pt x="1101" y="3729"/>
                    <a:pt x="1118" y="3712"/>
                  </a:cubicBezTo>
                  <a:cubicBezTo>
                    <a:pt x="1118" y="3712"/>
                    <a:pt x="1118" y="3663"/>
                    <a:pt x="1094" y="3663"/>
                  </a:cubicBezTo>
                  <a:cubicBezTo>
                    <a:pt x="1021" y="3639"/>
                    <a:pt x="973" y="3614"/>
                    <a:pt x="900" y="3590"/>
                  </a:cubicBezTo>
                  <a:close/>
                  <a:moveTo>
                    <a:pt x="1231" y="3742"/>
                  </a:moveTo>
                  <a:cubicBezTo>
                    <a:pt x="1222" y="3742"/>
                    <a:pt x="1215" y="3748"/>
                    <a:pt x="1215" y="3760"/>
                  </a:cubicBezTo>
                  <a:cubicBezTo>
                    <a:pt x="1191" y="3784"/>
                    <a:pt x="1191" y="3809"/>
                    <a:pt x="1215" y="3833"/>
                  </a:cubicBezTo>
                  <a:cubicBezTo>
                    <a:pt x="1264" y="3857"/>
                    <a:pt x="1313" y="3882"/>
                    <a:pt x="1361" y="3930"/>
                  </a:cubicBezTo>
                  <a:lnTo>
                    <a:pt x="1386" y="3930"/>
                  </a:lnTo>
                  <a:cubicBezTo>
                    <a:pt x="1386" y="3930"/>
                    <a:pt x="1396" y="3941"/>
                    <a:pt x="1411" y="3941"/>
                  </a:cubicBezTo>
                  <a:cubicBezTo>
                    <a:pt x="1418" y="3941"/>
                    <a:pt x="1426" y="3938"/>
                    <a:pt x="1434" y="3930"/>
                  </a:cubicBezTo>
                  <a:cubicBezTo>
                    <a:pt x="1434" y="3930"/>
                    <a:pt x="1434" y="3882"/>
                    <a:pt x="1434" y="3882"/>
                  </a:cubicBezTo>
                  <a:cubicBezTo>
                    <a:pt x="1386" y="3833"/>
                    <a:pt x="1313" y="3784"/>
                    <a:pt x="1264" y="3760"/>
                  </a:cubicBezTo>
                  <a:cubicBezTo>
                    <a:pt x="1252" y="3748"/>
                    <a:pt x="1240" y="3742"/>
                    <a:pt x="1231" y="3742"/>
                  </a:cubicBezTo>
                  <a:close/>
                  <a:moveTo>
                    <a:pt x="462" y="3784"/>
                  </a:moveTo>
                  <a:cubicBezTo>
                    <a:pt x="438" y="3784"/>
                    <a:pt x="414" y="3809"/>
                    <a:pt x="438" y="3833"/>
                  </a:cubicBezTo>
                  <a:cubicBezTo>
                    <a:pt x="438" y="3906"/>
                    <a:pt x="487" y="3979"/>
                    <a:pt x="584" y="3979"/>
                  </a:cubicBezTo>
                  <a:lnTo>
                    <a:pt x="608" y="3979"/>
                  </a:lnTo>
                  <a:cubicBezTo>
                    <a:pt x="632" y="3979"/>
                    <a:pt x="657" y="3954"/>
                    <a:pt x="657" y="3906"/>
                  </a:cubicBezTo>
                  <a:cubicBezTo>
                    <a:pt x="632" y="3882"/>
                    <a:pt x="608" y="3882"/>
                    <a:pt x="584" y="3882"/>
                  </a:cubicBezTo>
                  <a:cubicBezTo>
                    <a:pt x="560" y="3882"/>
                    <a:pt x="511" y="3882"/>
                    <a:pt x="511" y="3809"/>
                  </a:cubicBezTo>
                  <a:cubicBezTo>
                    <a:pt x="511" y="3784"/>
                    <a:pt x="487" y="3784"/>
                    <a:pt x="462" y="3784"/>
                  </a:cubicBezTo>
                  <a:close/>
                  <a:moveTo>
                    <a:pt x="1520" y="3963"/>
                  </a:moveTo>
                  <a:cubicBezTo>
                    <a:pt x="1480" y="3963"/>
                    <a:pt x="1445" y="4014"/>
                    <a:pt x="1483" y="4052"/>
                  </a:cubicBezTo>
                  <a:cubicBezTo>
                    <a:pt x="1507" y="4100"/>
                    <a:pt x="1556" y="4149"/>
                    <a:pt x="1580" y="4197"/>
                  </a:cubicBezTo>
                  <a:cubicBezTo>
                    <a:pt x="1604" y="4197"/>
                    <a:pt x="1604" y="4222"/>
                    <a:pt x="1628" y="4222"/>
                  </a:cubicBezTo>
                  <a:lnTo>
                    <a:pt x="1628" y="4197"/>
                  </a:lnTo>
                  <a:lnTo>
                    <a:pt x="1653" y="4197"/>
                  </a:lnTo>
                  <a:cubicBezTo>
                    <a:pt x="1677" y="4197"/>
                    <a:pt x="1677" y="4173"/>
                    <a:pt x="1677" y="4149"/>
                  </a:cubicBezTo>
                  <a:cubicBezTo>
                    <a:pt x="1628" y="4100"/>
                    <a:pt x="1604" y="4027"/>
                    <a:pt x="1556" y="3979"/>
                  </a:cubicBezTo>
                  <a:cubicBezTo>
                    <a:pt x="1544" y="3967"/>
                    <a:pt x="1532" y="3963"/>
                    <a:pt x="1520" y="3963"/>
                  </a:cubicBezTo>
                  <a:close/>
                  <a:moveTo>
                    <a:pt x="1722" y="4285"/>
                  </a:moveTo>
                  <a:cubicBezTo>
                    <a:pt x="1716" y="4285"/>
                    <a:pt x="1708" y="4287"/>
                    <a:pt x="1701" y="4295"/>
                  </a:cubicBezTo>
                  <a:cubicBezTo>
                    <a:pt x="1677" y="4295"/>
                    <a:pt x="1653" y="4319"/>
                    <a:pt x="1677" y="4343"/>
                  </a:cubicBezTo>
                  <a:cubicBezTo>
                    <a:pt x="1701" y="4416"/>
                    <a:pt x="1726" y="4465"/>
                    <a:pt x="1726" y="4513"/>
                  </a:cubicBezTo>
                  <a:cubicBezTo>
                    <a:pt x="1726" y="4537"/>
                    <a:pt x="1750" y="4562"/>
                    <a:pt x="1774" y="4562"/>
                  </a:cubicBezTo>
                  <a:cubicBezTo>
                    <a:pt x="1799" y="4562"/>
                    <a:pt x="1823" y="4513"/>
                    <a:pt x="1823" y="4489"/>
                  </a:cubicBezTo>
                  <a:cubicBezTo>
                    <a:pt x="1799" y="4440"/>
                    <a:pt x="1774" y="4367"/>
                    <a:pt x="1750" y="4319"/>
                  </a:cubicBezTo>
                  <a:cubicBezTo>
                    <a:pt x="1750" y="4302"/>
                    <a:pt x="1738" y="4285"/>
                    <a:pt x="1722" y="4285"/>
                  </a:cubicBezTo>
                  <a:close/>
                  <a:moveTo>
                    <a:pt x="1799" y="4635"/>
                  </a:moveTo>
                  <a:cubicBezTo>
                    <a:pt x="1774" y="4659"/>
                    <a:pt x="1750" y="4683"/>
                    <a:pt x="1750" y="4708"/>
                  </a:cubicBezTo>
                  <a:lnTo>
                    <a:pt x="1750" y="4780"/>
                  </a:lnTo>
                  <a:lnTo>
                    <a:pt x="1750" y="4878"/>
                  </a:lnTo>
                  <a:cubicBezTo>
                    <a:pt x="1750" y="4902"/>
                    <a:pt x="1774" y="4926"/>
                    <a:pt x="1799" y="4926"/>
                  </a:cubicBezTo>
                  <a:cubicBezTo>
                    <a:pt x="1823" y="4926"/>
                    <a:pt x="1847" y="4902"/>
                    <a:pt x="1847" y="4878"/>
                  </a:cubicBezTo>
                  <a:lnTo>
                    <a:pt x="1847" y="4780"/>
                  </a:lnTo>
                  <a:lnTo>
                    <a:pt x="1847" y="4683"/>
                  </a:lnTo>
                  <a:cubicBezTo>
                    <a:pt x="1847" y="4659"/>
                    <a:pt x="1823" y="4635"/>
                    <a:pt x="1799" y="4635"/>
                  </a:cubicBezTo>
                  <a:close/>
                  <a:moveTo>
                    <a:pt x="1799" y="5023"/>
                  </a:moveTo>
                  <a:cubicBezTo>
                    <a:pt x="1774" y="5023"/>
                    <a:pt x="1750" y="5023"/>
                    <a:pt x="1750" y="5048"/>
                  </a:cubicBezTo>
                  <a:cubicBezTo>
                    <a:pt x="1726" y="5096"/>
                    <a:pt x="1726" y="5145"/>
                    <a:pt x="1726" y="5169"/>
                  </a:cubicBezTo>
                  <a:cubicBezTo>
                    <a:pt x="1701" y="5193"/>
                    <a:pt x="1726" y="5218"/>
                    <a:pt x="1750" y="5242"/>
                  </a:cubicBezTo>
                  <a:cubicBezTo>
                    <a:pt x="1774" y="5242"/>
                    <a:pt x="1799" y="5218"/>
                    <a:pt x="1799" y="5193"/>
                  </a:cubicBezTo>
                  <a:cubicBezTo>
                    <a:pt x="1823" y="5169"/>
                    <a:pt x="1823" y="5121"/>
                    <a:pt x="1823" y="5072"/>
                  </a:cubicBezTo>
                  <a:cubicBezTo>
                    <a:pt x="1847" y="5048"/>
                    <a:pt x="1823" y="5023"/>
                    <a:pt x="1799" y="5023"/>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grpSp>
        <p:nvGrpSpPr>
          <p:cNvPr id="1276" name="Google Shape;1276;p28"/>
          <p:cNvGrpSpPr/>
          <p:nvPr/>
        </p:nvGrpSpPr>
        <p:grpSpPr>
          <a:xfrm>
            <a:off x="10094901" y="4371799"/>
            <a:ext cx="1473259" cy="2555156"/>
            <a:chOff x="-1056319" y="1385262"/>
            <a:chExt cx="212940" cy="369285"/>
          </a:xfrm>
        </p:grpSpPr>
        <p:sp>
          <p:nvSpPr>
            <p:cNvPr id="1277" name="Google Shape;1277;p28"/>
            <p:cNvSpPr/>
            <p:nvPr/>
          </p:nvSpPr>
          <p:spPr>
            <a:xfrm>
              <a:off x="-933315" y="1467563"/>
              <a:ext cx="27460" cy="279194"/>
            </a:xfrm>
            <a:custGeom>
              <a:avLst/>
              <a:gdLst/>
              <a:ahLst/>
              <a:cxnLst/>
              <a:rect l="l" t="t" r="r" b="b"/>
              <a:pathLst>
                <a:path w="705" h="7168" extrusionOk="0">
                  <a:moveTo>
                    <a:pt x="680" y="1"/>
                  </a:moveTo>
                  <a:cubicBezTo>
                    <a:pt x="656" y="1"/>
                    <a:pt x="632" y="25"/>
                    <a:pt x="632" y="50"/>
                  </a:cubicBezTo>
                  <a:cubicBezTo>
                    <a:pt x="608" y="292"/>
                    <a:pt x="0" y="6123"/>
                    <a:pt x="170" y="7119"/>
                  </a:cubicBezTo>
                  <a:cubicBezTo>
                    <a:pt x="170" y="7143"/>
                    <a:pt x="170" y="7167"/>
                    <a:pt x="195" y="7167"/>
                  </a:cubicBezTo>
                  <a:lnTo>
                    <a:pt x="219" y="7167"/>
                  </a:lnTo>
                  <a:cubicBezTo>
                    <a:pt x="243" y="7143"/>
                    <a:pt x="243" y="7119"/>
                    <a:pt x="243" y="7094"/>
                  </a:cubicBezTo>
                  <a:cubicBezTo>
                    <a:pt x="97" y="6123"/>
                    <a:pt x="705" y="122"/>
                    <a:pt x="705" y="74"/>
                  </a:cubicBezTo>
                  <a:cubicBezTo>
                    <a:pt x="705" y="25"/>
                    <a:pt x="705" y="25"/>
                    <a:pt x="680"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78" name="Google Shape;1278;p28"/>
            <p:cNvSpPr/>
            <p:nvPr/>
          </p:nvSpPr>
          <p:spPr>
            <a:xfrm>
              <a:off x="-968331" y="1385262"/>
              <a:ext cx="124952" cy="123978"/>
            </a:xfrm>
            <a:custGeom>
              <a:avLst/>
              <a:gdLst/>
              <a:ahLst/>
              <a:cxnLst/>
              <a:rect l="l" t="t" r="r" b="b"/>
              <a:pathLst>
                <a:path w="3208" h="3183" extrusionOk="0">
                  <a:moveTo>
                    <a:pt x="1555" y="98"/>
                  </a:moveTo>
                  <a:cubicBezTo>
                    <a:pt x="1871" y="171"/>
                    <a:pt x="1871" y="705"/>
                    <a:pt x="1871" y="705"/>
                  </a:cubicBezTo>
                  <a:cubicBezTo>
                    <a:pt x="1871" y="729"/>
                    <a:pt x="1895" y="754"/>
                    <a:pt x="1920" y="754"/>
                  </a:cubicBezTo>
                  <a:cubicBezTo>
                    <a:pt x="1944" y="754"/>
                    <a:pt x="1968" y="754"/>
                    <a:pt x="1968" y="729"/>
                  </a:cubicBezTo>
                  <a:cubicBezTo>
                    <a:pt x="2065" y="535"/>
                    <a:pt x="2260" y="243"/>
                    <a:pt x="2381" y="243"/>
                  </a:cubicBezTo>
                  <a:cubicBezTo>
                    <a:pt x="2405" y="243"/>
                    <a:pt x="2430" y="243"/>
                    <a:pt x="2430" y="268"/>
                  </a:cubicBezTo>
                  <a:cubicBezTo>
                    <a:pt x="2600" y="389"/>
                    <a:pt x="2478" y="802"/>
                    <a:pt x="2405" y="948"/>
                  </a:cubicBezTo>
                  <a:cubicBezTo>
                    <a:pt x="2386" y="988"/>
                    <a:pt x="2414" y="1027"/>
                    <a:pt x="2452" y="1027"/>
                  </a:cubicBezTo>
                  <a:cubicBezTo>
                    <a:pt x="2460" y="1027"/>
                    <a:pt x="2469" y="1025"/>
                    <a:pt x="2478" y="1021"/>
                  </a:cubicBezTo>
                  <a:cubicBezTo>
                    <a:pt x="2600" y="972"/>
                    <a:pt x="2745" y="924"/>
                    <a:pt x="2891" y="924"/>
                  </a:cubicBezTo>
                  <a:cubicBezTo>
                    <a:pt x="2940" y="924"/>
                    <a:pt x="3013" y="924"/>
                    <a:pt x="3061" y="972"/>
                  </a:cubicBezTo>
                  <a:cubicBezTo>
                    <a:pt x="3061" y="972"/>
                    <a:pt x="3061" y="996"/>
                    <a:pt x="3061" y="996"/>
                  </a:cubicBezTo>
                  <a:cubicBezTo>
                    <a:pt x="3037" y="1142"/>
                    <a:pt x="2745" y="1409"/>
                    <a:pt x="2551" y="1580"/>
                  </a:cubicBezTo>
                  <a:cubicBezTo>
                    <a:pt x="2527" y="1580"/>
                    <a:pt x="2527" y="1604"/>
                    <a:pt x="2527" y="1628"/>
                  </a:cubicBezTo>
                  <a:cubicBezTo>
                    <a:pt x="2551" y="1628"/>
                    <a:pt x="2551" y="1652"/>
                    <a:pt x="2575" y="1652"/>
                  </a:cubicBezTo>
                  <a:cubicBezTo>
                    <a:pt x="2721" y="1652"/>
                    <a:pt x="3134" y="1725"/>
                    <a:pt x="3134" y="1920"/>
                  </a:cubicBezTo>
                  <a:cubicBezTo>
                    <a:pt x="3134" y="2114"/>
                    <a:pt x="2624" y="2163"/>
                    <a:pt x="2430" y="2163"/>
                  </a:cubicBezTo>
                  <a:cubicBezTo>
                    <a:pt x="2430" y="2163"/>
                    <a:pt x="2405" y="2163"/>
                    <a:pt x="2405" y="2187"/>
                  </a:cubicBezTo>
                  <a:cubicBezTo>
                    <a:pt x="2381" y="2211"/>
                    <a:pt x="2381" y="2211"/>
                    <a:pt x="2405" y="2235"/>
                  </a:cubicBezTo>
                  <a:cubicBezTo>
                    <a:pt x="2405" y="2235"/>
                    <a:pt x="2697" y="2551"/>
                    <a:pt x="2527" y="2794"/>
                  </a:cubicBezTo>
                  <a:cubicBezTo>
                    <a:pt x="2503" y="2818"/>
                    <a:pt x="2454" y="2843"/>
                    <a:pt x="2430" y="2843"/>
                  </a:cubicBezTo>
                  <a:cubicBezTo>
                    <a:pt x="2260" y="2843"/>
                    <a:pt x="1992" y="2503"/>
                    <a:pt x="1895" y="2381"/>
                  </a:cubicBezTo>
                  <a:cubicBezTo>
                    <a:pt x="1883" y="2369"/>
                    <a:pt x="1871" y="2363"/>
                    <a:pt x="1862" y="2363"/>
                  </a:cubicBezTo>
                  <a:cubicBezTo>
                    <a:pt x="1853" y="2363"/>
                    <a:pt x="1847" y="2369"/>
                    <a:pt x="1847" y="2381"/>
                  </a:cubicBezTo>
                  <a:cubicBezTo>
                    <a:pt x="1822" y="2381"/>
                    <a:pt x="1798" y="2405"/>
                    <a:pt x="1798" y="2430"/>
                  </a:cubicBezTo>
                  <a:cubicBezTo>
                    <a:pt x="1798" y="2430"/>
                    <a:pt x="1871" y="2964"/>
                    <a:pt x="1579" y="3086"/>
                  </a:cubicBezTo>
                  <a:lnTo>
                    <a:pt x="1507" y="3086"/>
                  </a:lnTo>
                  <a:cubicBezTo>
                    <a:pt x="1312" y="3086"/>
                    <a:pt x="1215" y="2624"/>
                    <a:pt x="1215" y="2454"/>
                  </a:cubicBezTo>
                  <a:cubicBezTo>
                    <a:pt x="1215" y="2430"/>
                    <a:pt x="1191" y="2430"/>
                    <a:pt x="1166" y="2430"/>
                  </a:cubicBezTo>
                  <a:cubicBezTo>
                    <a:pt x="1166" y="2430"/>
                    <a:pt x="1166" y="2454"/>
                    <a:pt x="1166" y="2454"/>
                  </a:cubicBezTo>
                  <a:cubicBezTo>
                    <a:pt x="1045" y="2551"/>
                    <a:pt x="899" y="2624"/>
                    <a:pt x="754" y="2624"/>
                  </a:cubicBezTo>
                  <a:cubicBezTo>
                    <a:pt x="656" y="2624"/>
                    <a:pt x="583" y="2600"/>
                    <a:pt x="511" y="2575"/>
                  </a:cubicBezTo>
                  <a:cubicBezTo>
                    <a:pt x="462" y="2551"/>
                    <a:pt x="413" y="2503"/>
                    <a:pt x="413" y="2454"/>
                  </a:cubicBezTo>
                  <a:cubicBezTo>
                    <a:pt x="389" y="2235"/>
                    <a:pt x="729" y="1871"/>
                    <a:pt x="875" y="1725"/>
                  </a:cubicBezTo>
                  <a:cubicBezTo>
                    <a:pt x="875" y="1701"/>
                    <a:pt x="875" y="1701"/>
                    <a:pt x="875" y="1677"/>
                  </a:cubicBezTo>
                  <a:cubicBezTo>
                    <a:pt x="851" y="1652"/>
                    <a:pt x="826" y="1652"/>
                    <a:pt x="826" y="1652"/>
                  </a:cubicBezTo>
                  <a:lnTo>
                    <a:pt x="705" y="1652"/>
                  </a:lnTo>
                  <a:cubicBezTo>
                    <a:pt x="535" y="1652"/>
                    <a:pt x="195" y="1628"/>
                    <a:pt x="146" y="1409"/>
                  </a:cubicBezTo>
                  <a:cubicBezTo>
                    <a:pt x="122" y="1385"/>
                    <a:pt x="122" y="1361"/>
                    <a:pt x="146" y="1337"/>
                  </a:cubicBezTo>
                  <a:cubicBezTo>
                    <a:pt x="219" y="1215"/>
                    <a:pt x="559" y="1191"/>
                    <a:pt x="826" y="1191"/>
                  </a:cubicBezTo>
                  <a:lnTo>
                    <a:pt x="851" y="1191"/>
                  </a:lnTo>
                  <a:cubicBezTo>
                    <a:pt x="899" y="1167"/>
                    <a:pt x="924" y="1118"/>
                    <a:pt x="875" y="1094"/>
                  </a:cubicBezTo>
                  <a:cubicBezTo>
                    <a:pt x="778" y="1021"/>
                    <a:pt x="511" y="778"/>
                    <a:pt x="511" y="608"/>
                  </a:cubicBezTo>
                  <a:cubicBezTo>
                    <a:pt x="511" y="559"/>
                    <a:pt x="511" y="535"/>
                    <a:pt x="535" y="511"/>
                  </a:cubicBezTo>
                  <a:cubicBezTo>
                    <a:pt x="583" y="486"/>
                    <a:pt x="608" y="462"/>
                    <a:pt x="656" y="462"/>
                  </a:cubicBezTo>
                  <a:cubicBezTo>
                    <a:pt x="899" y="511"/>
                    <a:pt x="1118" y="632"/>
                    <a:pt x="1312" y="778"/>
                  </a:cubicBezTo>
                  <a:lnTo>
                    <a:pt x="1361" y="778"/>
                  </a:lnTo>
                  <a:cubicBezTo>
                    <a:pt x="1385" y="754"/>
                    <a:pt x="1385" y="754"/>
                    <a:pt x="1385" y="729"/>
                  </a:cubicBezTo>
                  <a:cubicBezTo>
                    <a:pt x="1361" y="608"/>
                    <a:pt x="1337" y="268"/>
                    <a:pt x="1434" y="146"/>
                  </a:cubicBezTo>
                  <a:cubicBezTo>
                    <a:pt x="1458" y="98"/>
                    <a:pt x="1507" y="98"/>
                    <a:pt x="1555" y="98"/>
                  </a:cubicBezTo>
                  <a:close/>
                  <a:moveTo>
                    <a:pt x="1531" y="1"/>
                  </a:moveTo>
                  <a:cubicBezTo>
                    <a:pt x="1458" y="1"/>
                    <a:pt x="1385" y="25"/>
                    <a:pt x="1337" y="73"/>
                  </a:cubicBezTo>
                  <a:cubicBezTo>
                    <a:pt x="1239" y="243"/>
                    <a:pt x="1215" y="438"/>
                    <a:pt x="1239" y="632"/>
                  </a:cubicBezTo>
                  <a:cubicBezTo>
                    <a:pt x="1069" y="486"/>
                    <a:pt x="875" y="389"/>
                    <a:pt x="632" y="365"/>
                  </a:cubicBezTo>
                  <a:cubicBezTo>
                    <a:pt x="583" y="365"/>
                    <a:pt x="511" y="389"/>
                    <a:pt x="462" y="413"/>
                  </a:cubicBezTo>
                  <a:cubicBezTo>
                    <a:pt x="413" y="462"/>
                    <a:pt x="389" y="535"/>
                    <a:pt x="389" y="584"/>
                  </a:cubicBezTo>
                  <a:cubicBezTo>
                    <a:pt x="438" y="778"/>
                    <a:pt x="559" y="948"/>
                    <a:pt x="705" y="1069"/>
                  </a:cubicBezTo>
                  <a:cubicBezTo>
                    <a:pt x="511" y="1069"/>
                    <a:pt x="171" y="1118"/>
                    <a:pt x="49" y="1264"/>
                  </a:cubicBezTo>
                  <a:cubicBezTo>
                    <a:pt x="0" y="1312"/>
                    <a:pt x="0" y="1361"/>
                    <a:pt x="0" y="1434"/>
                  </a:cubicBezTo>
                  <a:cubicBezTo>
                    <a:pt x="73" y="1701"/>
                    <a:pt x="462" y="1725"/>
                    <a:pt x="681" y="1725"/>
                  </a:cubicBezTo>
                  <a:cubicBezTo>
                    <a:pt x="511" y="1895"/>
                    <a:pt x="243" y="2211"/>
                    <a:pt x="268" y="2454"/>
                  </a:cubicBezTo>
                  <a:cubicBezTo>
                    <a:pt x="292" y="2527"/>
                    <a:pt x="341" y="2600"/>
                    <a:pt x="413" y="2624"/>
                  </a:cubicBezTo>
                  <a:cubicBezTo>
                    <a:pt x="511" y="2673"/>
                    <a:pt x="608" y="2697"/>
                    <a:pt x="705" y="2697"/>
                  </a:cubicBezTo>
                  <a:cubicBezTo>
                    <a:pt x="851" y="2697"/>
                    <a:pt x="996" y="2648"/>
                    <a:pt x="1118" y="2551"/>
                  </a:cubicBezTo>
                  <a:cubicBezTo>
                    <a:pt x="1166" y="2746"/>
                    <a:pt x="1264" y="3183"/>
                    <a:pt x="1507" y="3183"/>
                  </a:cubicBezTo>
                  <a:cubicBezTo>
                    <a:pt x="1531" y="3183"/>
                    <a:pt x="1579" y="3183"/>
                    <a:pt x="1604" y="3159"/>
                  </a:cubicBezTo>
                  <a:cubicBezTo>
                    <a:pt x="1822" y="3037"/>
                    <a:pt x="1944" y="2794"/>
                    <a:pt x="1895" y="2551"/>
                  </a:cubicBezTo>
                  <a:lnTo>
                    <a:pt x="1895" y="2551"/>
                  </a:lnTo>
                  <a:cubicBezTo>
                    <a:pt x="2041" y="2721"/>
                    <a:pt x="2260" y="2940"/>
                    <a:pt x="2430" y="2940"/>
                  </a:cubicBezTo>
                  <a:cubicBezTo>
                    <a:pt x="2503" y="2940"/>
                    <a:pt x="2551" y="2916"/>
                    <a:pt x="2600" y="2867"/>
                  </a:cubicBezTo>
                  <a:cubicBezTo>
                    <a:pt x="2697" y="2648"/>
                    <a:pt x="2673" y="2405"/>
                    <a:pt x="2527" y="2260"/>
                  </a:cubicBezTo>
                  <a:cubicBezTo>
                    <a:pt x="2745" y="2235"/>
                    <a:pt x="3207" y="2163"/>
                    <a:pt x="3207" y="1920"/>
                  </a:cubicBezTo>
                  <a:cubicBezTo>
                    <a:pt x="3207" y="1677"/>
                    <a:pt x="2867" y="1604"/>
                    <a:pt x="2673" y="1580"/>
                  </a:cubicBezTo>
                  <a:cubicBezTo>
                    <a:pt x="2818" y="1434"/>
                    <a:pt x="3134" y="1191"/>
                    <a:pt x="3134" y="1021"/>
                  </a:cubicBezTo>
                  <a:cubicBezTo>
                    <a:pt x="3134" y="972"/>
                    <a:pt x="3110" y="948"/>
                    <a:pt x="3086" y="899"/>
                  </a:cubicBezTo>
                  <a:cubicBezTo>
                    <a:pt x="3037" y="851"/>
                    <a:pt x="2940" y="826"/>
                    <a:pt x="2867" y="826"/>
                  </a:cubicBezTo>
                  <a:cubicBezTo>
                    <a:pt x="2745" y="826"/>
                    <a:pt x="2624" y="851"/>
                    <a:pt x="2503" y="899"/>
                  </a:cubicBezTo>
                  <a:cubicBezTo>
                    <a:pt x="2551" y="729"/>
                    <a:pt x="2648" y="341"/>
                    <a:pt x="2478" y="195"/>
                  </a:cubicBezTo>
                  <a:cubicBezTo>
                    <a:pt x="2430" y="171"/>
                    <a:pt x="2405" y="146"/>
                    <a:pt x="2357" y="146"/>
                  </a:cubicBezTo>
                  <a:cubicBezTo>
                    <a:pt x="2187" y="146"/>
                    <a:pt x="2017" y="389"/>
                    <a:pt x="1920" y="559"/>
                  </a:cubicBezTo>
                  <a:cubicBezTo>
                    <a:pt x="1895" y="365"/>
                    <a:pt x="1798" y="73"/>
                    <a:pt x="1531"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79" name="Google Shape;1279;p28"/>
            <p:cNvSpPr/>
            <p:nvPr/>
          </p:nvSpPr>
          <p:spPr>
            <a:xfrm>
              <a:off x="-990104" y="1535297"/>
              <a:ext cx="60606" cy="203864"/>
            </a:xfrm>
            <a:custGeom>
              <a:avLst/>
              <a:gdLst/>
              <a:ahLst/>
              <a:cxnLst/>
              <a:rect l="l" t="t" r="r" b="b"/>
              <a:pathLst>
                <a:path w="1556" h="5234" extrusionOk="0">
                  <a:moveTo>
                    <a:pt x="70" y="1"/>
                  </a:moveTo>
                  <a:cubicBezTo>
                    <a:pt x="64" y="1"/>
                    <a:pt x="56" y="4"/>
                    <a:pt x="49" y="11"/>
                  </a:cubicBezTo>
                  <a:cubicBezTo>
                    <a:pt x="25" y="11"/>
                    <a:pt x="1" y="35"/>
                    <a:pt x="25" y="60"/>
                  </a:cubicBezTo>
                  <a:cubicBezTo>
                    <a:pt x="49" y="108"/>
                    <a:pt x="1458" y="3290"/>
                    <a:pt x="948" y="5185"/>
                  </a:cubicBezTo>
                  <a:cubicBezTo>
                    <a:pt x="948" y="5210"/>
                    <a:pt x="948" y="5234"/>
                    <a:pt x="972" y="5234"/>
                  </a:cubicBezTo>
                  <a:cubicBezTo>
                    <a:pt x="1021" y="5234"/>
                    <a:pt x="1045" y="5234"/>
                    <a:pt x="1045" y="5185"/>
                  </a:cubicBezTo>
                  <a:cubicBezTo>
                    <a:pt x="1555" y="3290"/>
                    <a:pt x="122" y="60"/>
                    <a:pt x="98" y="35"/>
                  </a:cubicBezTo>
                  <a:cubicBezTo>
                    <a:pt x="98" y="18"/>
                    <a:pt x="86" y="1"/>
                    <a:pt x="70"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80" name="Google Shape;1280;p28"/>
            <p:cNvSpPr/>
            <p:nvPr/>
          </p:nvSpPr>
          <p:spPr>
            <a:xfrm>
              <a:off x="-1056319" y="1471965"/>
              <a:ext cx="125886" cy="123394"/>
            </a:xfrm>
            <a:custGeom>
              <a:avLst/>
              <a:gdLst/>
              <a:ahLst/>
              <a:cxnLst/>
              <a:rect l="l" t="t" r="r" b="b"/>
              <a:pathLst>
                <a:path w="3232" h="3168" extrusionOk="0">
                  <a:moveTo>
                    <a:pt x="1513" y="97"/>
                  </a:moveTo>
                  <a:cubicBezTo>
                    <a:pt x="1527" y="97"/>
                    <a:pt x="1541" y="99"/>
                    <a:pt x="1555" y="107"/>
                  </a:cubicBezTo>
                  <a:cubicBezTo>
                    <a:pt x="1871" y="155"/>
                    <a:pt x="1895" y="714"/>
                    <a:pt x="1895" y="714"/>
                  </a:cubicBezTo>
                  <a:cubicBezTo>
                    <a:pt x="1895" y="738"/>
                    <a:pt x="1895" y="738"/>
                    <a:pt x="1919" y="738"/>
                  </a:cubicBezTo>
                  <a:cubicBezTo>
                    <a:pt x="1926" y="745"/>
                    <a:pt x="1934" y="748"/>
                    <a:pt x="1940" y="748"/>
                  </a:cubicBezTo>
                  <a:cubicBezTo>
                    <a:pt x="1956" y="748"/>
                    <a:pt x="1968" y="731"/>
                    <a:pt x="1968" y="714"/>
                  </a:cubicBezTo>
                  <a:cubicBezTo>
                    <a:pt x="2065" y="544"/>
                    <a:pt x="2259" y="228"/>
                    <a:pt x="2381" y="228"/>
                  </a:cubicBezTo>
                  <a:cubicBezTo>
                    <a:pt x="2405" y="228"/>
                    <a:pt x="2430" y="252"/>
                    <a:pt x="2454" y="252"/>
                  </a:cubicBezTo>
                  <a:cubicBezTo>
                    <a:pt x="2600" y="398"/>
                    <a:pt x="2478" y="811"/>
                    <a:pt x="2430" y="957"/>
                  </a:cubicBezTo>
                  <a:cubicBezTo>
                    <a:pt x="2405" y="957"/>
                    <a:pt x="2405" y="981"/>
                    <a:pt x="2430" y="1005"/>
                  </a:cubicBezTo>
                  <a:lnTo>
                    <a:pt x="2478" y="1005"/>
                  </a:lnTo>
                  <a:cubicBezTo>
                    <a:pt x="2600" y="933"/>
                    <a:pt x="2745" y="908"/>
                    <a:pt x="2891" y="908"/>
                  </a:cubicBezTo>
                  <a:cubicBezTo>
                    <a:pt x="2940" y="908"/>
                    <a:pt x="3013" y="908"/>
                    <a:pt x="3061" y="957"/>
                  </a:cubicBezTo>
                  <a:cubicBezTo>
                    <a:pt x="3061" y="957"/>
                    <a:pt x="3061" y="981"/>
                    <a:pt x="3061" y="981"/>
                  </a:cubicBezTo>
                  <a:cubicBezTo>
                    <a:pt x="3037" y="1127"/>
                    <a:pt x="2745" y="1394"/>
                    <a:pt x="2551" y="1540"/>
                  </a:cubicBezTo>
                  <a:cubicBezTo>
                    <a:pt x="2551" y="1564"/>
                    <a:pt x="2527" y="1588"/>
                    <a:pt x="2527" y="1588"/>
                  </a:cubicBezTo>
                  <a:cubicBezTo>
                    <a:pt x="2551" y="1613"/>
                    <a:pt x="2551" y="1637"/>
                    <a:pt x="2575" y="1637"/>
                  </a:cubicBezTo>
                  <a:cubicBezTo>
                    <a:pt x="2575" y="1637"/>
                    <a:pt x="3134" y="1710"/>
                    <a:pt x="3134" y="1904"/>
                  </a:cubicBezTo>
                  <a:cubicBezTo>
                    <a:pt x="3134" y="2099"/>
                    <a:pt x="2624" y="2147"/>
                    <a:pt x="2454" y="2147"/>
                  </a:cubicBezTo>
                  <a:cubicBezTo>
                    <a:pt x="2430" y="2147"/>
                    <a:pt x="2405" y="2147"/>
                    <a:pt x="2405" y="2171"/>
                  </a:cubicBezTo>
                  <a:cubicBezTo>
                    <a:pt x="2381" y="2171"/>
                    <a:pt x="2381" y="2196"/>
                    <a:pt x="2405" y="2220"/>
                  </a:cubicBezTo>
                  <a:cubicBezTo>
                    <a:pt x="2405" y="2220"/>
                    <a:pt x="2697" y="2536"/>
                    <a:pt x="2527" y="2779"/>
                  </a:cubicBezTo>
                  <a:cubicBezTo>
                    <a:pt x="2502" y="2803"/>
                    <a:pt x="2478" y="2827"/>
                    <a:pt x="2430" y="2827"/>
                  </a:cubicBezTo>
                  <a:cubicBezTo>
                    <a:pt x="2259" y="2827"/>
                    <a:pt x="1992" y="2487"/>
                    <a:pt x="1895" y="2341"/>
                  </a:cubicBezTo>
                  <a:cubicBezTo>
                    <a:pt x="1895" y="2341"/>
                    <a:pt x="1884" y="2331"/>
                    <a:pt x="1870" y="2331"/>
                  </a:cubicBezTo>
                  <a:cubicBezTo>
                    <a:pt x="1863" y="2331"/>
                    <a:pt x="1855" y="2333"/>
                    <a:pt x="1846" y="2341"/>
                  </a:cubicBezTo>
                  <a:cubicBezTo>
                    <a:pt x="1822" y="2341"/>
                    <a:pt x="1822" y="2366"/>
                    <a:pt x="1822" y="2390"/>
                  </a:cubicBezTo>
                  <a:cubicBezTo>
                    <a:pt x="1822" y="2390"/>
                    <a:pt x="1895" y="2924"/>
                    <a:pt x="1579" y="3046"/>
                  </a:cubicBezTo>
                  <a:lnTo>
                    <a:pt x="1531" y="3046"/>
                  </a:lnTo>
                  <a:cubicBezTo>
                    <a:pt x="1336" y="3046"/>
                    <a:pt x="1239" y="2609"/>
                    <a:pt x="1215" y="2439"/>
                  </a:cubicBezTo>
                  <a:cubicBezTo>
                    <a:pt x="1215" y="2414"/>
                    <a:pt x="1191" y="2414"/>
                    <a:pt x="1191" y="2414"/>
                  </a:cubicBezTo>
                  <a:lnTo>
                    <a:pt x="1142" y="2414"/>
                  </a:lnTo>
                  <a:cubicBezTo>
                    <a:pt x="1021" y="2512"/>
                    <a:pt x="875" y="2584"/>
                    <a:pt x="705" y="2584"/>
                  </a:cubicBezTo>
                  <a:cubicBezTo>
                    <a:pt x="632" y="2584"/>
                    <a:pt x="535" y="2560"/>
                    <a:pt x="462" y="2536"/>
                  </a:cubicBezTo>
                  <a:cubicBezTo>
                    <a:pt x="413" y="2512"/>
                    <a:pt x="389" y="2463"/>
                    <a:pt x="365" y="2414"/>
                  </a:cubicBezTo>
                  <a:cubicBezTo>
                    <a:pt x="340" y="2220"/>
                    <a:pt x="705" y="1831"/>
                    <a:pt x="826" y="1686"/>
                  </a:cubicBezTo>
                  <a:cubicBezTo>
                    <a:pt x="851" y="1661"/>
                    <a:pt x="826" y="1613"/>
                    <a:pt x="802" y="1613"/>
                  </a:cubicBezTo>
                  <a:lnTo>
                    <a:pt x="656" y="1613"/>
                  </a:lnTo>
                  <a:cubicBezTo>
                    <a:pt x="510" y="1613"/>
                    <a:pt x="170" y="1588"/>
                    <a:pt x="122" y="1394"/>
                  </a:cubicBezTo>
                  <a:cubicBezTo>
                    <a:pt x="122" y="1370"/>
                    <a:pt x="122" y="1345"/>
                    <a:pt x="146" y="1321"/>
                  </a:cubicBezTo>
                  <a:cubicBezTo>
                    <a:pt x="219" y="1200"/>
                    <a:pt x="559" y="1175"/>
                    <a:pt x="826" y="1175"/>
                  </a:cubicBezTo>
                  <a:lnTo>
                    <a:pt x="875" y="1175"/>
                  </a:lnTo>
                  <a:cubicBezTo>
                    <a:pt x="875" y="1175"/>
                    <a:pt x="899" y="1151"/>
                    <a:pt x="923" y="1151"/>
                  </a:cubicBezTo>
                  <a:cubicBezTo>
                    <a:pt x="923" y="1127"/>
                    <a:pt x="899" y="1103"/>
                    <a:pt x="899" y="1078"/>
                  </a:cubicBezTo>
                  <a:cubicBezTo>
                    <a:pt x="802" y="1005"/>
                    <a:pt x="510" y="762"/>
                    <a:pt x="510" y="592"/>
                  </a:cubicBezTo>
                  <a:cubicBezTo>
                    <a:pt x="510" y="568"/>
                    <a:pt x="535" y="520"/>
                    <a:pt x="559" y="495"/>
                  </a:cubicBezTo>
                  <a:cubicBezTo>
                    <a:pt x="583" y="471"/>
                    <a:pt x="632" y="471"/>
                    <a:pt x="680" y="471"/>
                  </a:cubicBezTo>
                  <a:cubicBezTo>
                    <a:pt x="899" y="520"/>
                    <a:pt x="1142" y="617"/>
                    <a:pt x="1312" y="762"/>
                  </a:cubicBezTo>
                  <a:cubicBezTo>
                    <a:pt x="1324" y="775"/>
                    <a:pt x="1336" y="781"/>
                    <a:pt x="1345" y="781"/>
                  </a:cubicBezTo>
                  <a:cubicBezTo>
                    <a:pt x="1355" y="781"/>
                    <a:pt x="1361" y="775"/>
                    <a:pt x="1361" y="762"/>
                  </a:cubicBezTo>
                  <a:cubicBezTo>
                    <a:pt x="1385" y="762"/>
                    <a:pt x="1409" y="738"/>
                    <a:pt x="1385" y="714"/>
                  </a:cubicBezTo>
                  <a:cubicBezTo>
                    <a:pt x="1361" y="592"/>
                    <a:pt x="1336" y="252"/>
                    <a:pt x="1434" y="131"/>
                  </a:cubicBezTo>
                  <a:cubicBezTo>
                    <a:pt x="1451" y="114"/>
                    <a:pt x="1480" y="97"/>
                    <a:pt x="1513" y="97"/>
                  </a:cubicBezTo>
                  <a:close/>
                  <a:moveTo>
                    <a:pt x="1497" y="0"/>
                  </a:moveTo>
                  <a:cubicBezTo>
                    <a:pt x="1437" y="0"/>
                    <a:pt x="1373" y="28"/>
                    <a:pt x="1336" y="82"/>
                  </a:cubicBezTo>
                  <a:cubicBezTo>
                    <a:pt x="1263" y="252"/>
                    <a:pt x="1215" y="447"/>
                    <a:pt x="1263" y="617"/>
                  </a:cubicBezTo>
                  <a:cubicBezTo>
                    <a:pt x="1093" y="471"/>
                    <a:pt x="875" y="398"/>
                    <a:pt x="656" y="349"/>
                  </a:cubicBezTo>
                  <a:cubicBezTo>
                    <a:pt x="583" y="349"/>
                    <a:pt x="535" y="374"/>
                    <a:pt x="462" y="422"/>
                  </a:cubicBezTo>
                  <a:cubicBezTo>
                    <a:pt x="413" y="447"/>
                    <a:pt x="389" y="520"/>
                    <a:pt x="389" y="568"/>
                  </a:cubicBezTo>
                  <a:cubicBezTo>
                    <a:pt x="413" y="762"/>
                    <a:pt x="608" y="957"/>
                    <a:pt x="729" y="1054"/>
                  </a:cubicBezTo>
                  <a:cubicBezTo>
                    <a:pt x="510" y="1078"/>
                    <a:pt x="170" y="1103"/>
                    <a:pt x="49" y="1248"/>
                  </a:cubicBezTo>
                  <a:cubicBezTo>
                    <a:pt x="25" y="1297"/>
                    <a:pt x="0" y="1370"/>
                    <a:pt x="25" y="1418"/>
                  </a:cubicBezTo>
                  <a:cubicBezTo>
                    <a:pt x="73" y="1686"/>
                    <a:pt x="462" y="1710"/>
                    <a:pt x="680" y="1710"/>
                  </a:cubicBezTo>
                  <a:cubicBezTo>
                    <a:pt x="535" y="1880"/>
                    <a:pt x="243" y="2220"/>
                    <a:pt x="292" y="2439"/>
                  </a:cubicBezTo>
                  <a:cubicBezTo>
                    <a:pt x="292" y="2536"/>
                    <a:pt x="340" y="2584"/>
                    <a:pt x="438" y="2633"/>
                  </a:cubicBezTo>
                  <a:cubicBezTo>
                    <a:pt x="510" y="2682"/>
                    <a:pt x="608" y="2706"/>
                    <a:pt x="705" y="2706"/>
                  </a:cubicBezTo>
                  <a:cubicBezTo>
                    <a:pt x="875" y="2682"/>
                    <a:pt x="1021" y="2633"/>
                    <a:pt x="1142" y="2560"/>
                  </a:cubicBezTo>
                  <a:cubicBezTo>
                    <a:pt x="1166" y="2730"/>
                    <a:pt x="1263" y="3167"/>
                    <a:pt x="1531" y="3167"/>
                  </a:cubicBezTo>
                  <a:lnTo>
                    <a:pt x="1628" y="3167"/>
                  </a:lnTo>
                  <a:cubicBezTo>
                    <a:pt x="1822" y="3046"/>
                    <a:pt x="1944" y="2803"/>
                    <a:pt x="1919" y="2560"/>
                  </a:cubicBezTo>
                  <a:lnTo>
                    <a:pt x="1919" y="2560"/>
                  </a:lnTo>
                  <a:cubicBezTo>
                    <a:pt x="2041" y="2706"/>
                    <a:pt x="2259" y="2949"/>
                    <a:pt x="2454" y="2949"/>
                  </a:cubicBezTo>
                  <a:cubicBezTo>
                    <a:pt x="2502" y="2949"/>
                    <a:pt x="2575" y="2900"/>
                    <a:pt x="2600" y="2852"/>
                  </a:cubicBezTo>
                  <a:cubicBezTo>
                    <a:pt x="2721" y="2657"/>
                    <a:pt x="2697" y="2414"/>
                    <a:pt x="2551" y="2244"/>
                  </a:cubicBezTo>
                  <a:cubicBezTo>
                    <a:pt x="2745" y="2220"/>
                    <a:pt x="3231" y="2147"/>
                    <a:pt x="3231" y="1904"/>
                  </a:cubicBezTo>
                  <a:cubicBezTo>
                    <a:pt x="3231" y="1661"/>
                    <a:pt x="2891" y="1588"/>
                    <a:pt x="2697" y="1564"/>
                  </a:cubicBezTo>
                  <a:cubicBezTo>
                    <a:pt x="2842" y="1443"/>
                    <a:pt x="3134" y="1175"/>
                    <a:pt x="3134" y="1005"/>
                  </a:cubicBezTo>
                  <a:cubicBezTo>
                    <a:pt x="3134" y="981"/>
                    <a:pt x="3134" y="933"/>
                    <a:pt x="3110" y="908"/>
                  </a:cubicBezTo>
                  <a:cubicBezTo>
                    <a:pt x="3055" y="854"/>
                    <a:pt x="3000" y="826"/>
                    <a:pt x="2935" y="826"/>
                  </a:cubicBezTo>
                  <a:cubicBezTo>
                    <a:pt x="2914" y="826"/>
                    <a:pt x="2891" y="829"/>
                    <a:pt x="2867" y="835"/>
                  </a:cubicBezTo>
                  <a:cubicBezTo>
                    <a:pt x="2745" y="835"/>
                    <a:pt x="2624" y="860"/>
                    <a:pt x="2527" y="884"/>
                  </a:cubicBezTo>
                  <a:cubicBezTo>
                    <a:pt x="2575" y="714"/>
                    <a:pt x="2672" y="349"/>
                    <a:pt x="2478" y="179"/>
                  </a:cubicBezTo>
                  <a:cubicBezTo>
                    <a:pt x="2454" y="155"/>
                    <a:pt x="2405" y="155"/>
                    <a:pt x="2381" y="131"/>
                  </a:cubicBezTo>
                  <a:cubicBezTo>
                    <a:pt x="2211" y="131"/>
                    <a:pt x="2041" y="374"/>
                    <a:pt x="1944" y="544"/>
                  </a:cubicBezTo>
                  <a:cubicBezTo>
                    <a:pt x="1919" y="349"/>
                    <a:pt x="1822" y="58"/>
                    <a:pt x="1555" y="9"/>
                  </a:cubicBezTo>
                  <a:cubicBezTo>
                    <a:pt x="1537" y="3"/>
                    <a:pt x="1517" y="0"/>
                    <a:pt x="1497"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81" name="Google Shape;1281;p28"/>
            <p:cNvSpPr/>
            <p:nvPr/>
          </p:nvSpPr>
          <p:spPr>
            <a:xfrm>
              <a:off x="-933315" y="1418369"/>
              <a:ext cx="55854" cy="54919"/>
            </a:xfrm>
            <a:custGeom>
              <a:avLst/>
              <a:gdLst/>
              <a:ahLst/>
              <a:cxnLst/>
              <a:rect l="l" t="t" r="r" b="b"/>
              <a:pathLst>
                <a:path w="1434" h="1410" extrusionOk="0">
                  <a:moveTo>
                    <a:pt x="729" y="1"/>
                  </a:moveTo>
                  <a:cubicBezTo>
                    <a:pt x="340" y="1"/>
                    <a:pt x="0" y="317"/>
                    <a:pt x="0" y="705"/>
                  </a:cubicBezTo>
                  <a:cubicBezTo>
                    <a:pt x="0" y="1094"/>
                    <a:pt x="340" y="1410"/>
                    <a:pt x="729" y="1410"/>
                  </a:cubicBezTo>
                  <a:cubicBezTo>
                    <a:pt x="1118" y="1410"/>
                    <a:pt x="1434" y="1094"/>
                    <a:pt x="1434" y="705"/>
                  </a:cubicBezTo>
                  <a:cubicBezTo>
                    <a:pt x="1434" y="317"/>
                    <a:pt x="1118" y="1"/>
                    <a:pt x="729" y="1"/>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82" name="Google Shape;1282;p28"/>
            <p:cNvSpPr/>
            <p:nvPr/>
          </p:nvSpPr>
          <p:spPr>
            <a:xfrm>
              <a:off x="-1021303" y="1507331"/>
              <a:ext cx="55854" cy="54919"/>
            </a:xfrm>
            <a:custGeom>
              <a:avLst/>
              <a:gdLst/>
              <a:ahLst/>
              <a:cxnLst/>
              <a:rect l="l" t="t" r="r" b="b"/>
              <a:pathLst>
                <a:path w="1434" h="1410" extrusionOk="0">
                  <a:moveTo>
                    <a:pt x="705" y="0"/>
                  </a:moveTo>
                  <a:cubicBezTo>
                    <a:pt x="316" y="0"/>
                    <a:pt x="0" y="316"/>
                    <a:pt x="0" y="705"/>
                  </a:cubicBezTo>
                  <a:cubicBezTo>
                    <a:pt x="0" y="1093"/>
                    <a:pt x="316" y="1409"/>
                    <a:pt x="705" y="1409"/>
                  </a:cubicBezTo>
                  <a:cubicBezTo>
                    <a:pt x="1118" y="1409"/>
                    <a:pt x="1433" y="1093"/>
                    <a:pt x="1433" y="705"/>
                  </a:cubicBezTo>
                  <a:cubicBezTo>
                    <a:pt x="1433" y="316"/>
                    <a:pt x="1118" y="0"/>
                    <a:pt x="705" y="0"/>
                  </a:cubicBezTo>
                  <a:close/>
                </a:path>
              </a:pathLst>
            </a:cu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83" name="Google Shape;1283;p28"/>
            <p:cNvSpPr/>
            <p:nvPr/>
          </p:nvSpPr>
          <p:spPr>
            <a:xfrm>
              <a:off x="-1029833" y="1690513"/>
              <a:ext cx="173717" cy="64034"/>
            </a:xfrm>
            <a:custGeom>
              <a:avLst/>
              <a:gdLst/>
              <a:ahLst/>
              <a:cxnLst/>
              <a:rect l="l" t="t" r="r" b="b"/>
              <a:pathLst>
                <a:path w="4460" h="1644" extrusionOk="0">
                  <a:moveTo>
                    <a:pt x="2533" y="0"/>
                  </a:moveTo>
                  <a:cubicBezTo>
                    <a:pt x="2511" y="0"/>
                    <a:pt x="2492" y="11"/>
                    <a:pt x="2478" y="34"/>
                  </a:cubicBezTo>
                  <a:cubicBezTo>
                    <a:pt x="2308" y="253"/>
                    <a:pt x="1920" y="763"/>
                    <a:pt x="1920" y="763"/>
                  </a:cubicBezTo>
                  <a:cubicBezTo>
                    <a:pt x="1920" y="763"/>
                    <a:pt x="1830" y="97"/>
                    <a:pt x="1603" y="97"/>
                  </a:cubicBezTo>
                  <a:cubicBezTo>
                    <a:pt x="1567" y="97"/>
                    <a:pt x="1526" y="115"/>
                    <a:pt x="1482" y="156"/>
                  </a:cubicBezTo>
                  <a:cubicBezTo>
                    <a:pt x="1288" y="350"/>
                    <a:pt x="1094" y="544"/>
                    <a:pt x="924" y="739"/>
                  </a:cubicBezTo>
                  <a:cubicBezTo>
                    <a:pt x="924" y="739"/>
                    <a:pt x="672" y="73"/>
                    <a:pt x="493" y="73"/>
                  </a:cubicBezTo>
                  <a:cubicBezTo>
                    <a:pt x="464" y="73"/>
                    <a:pt x="437" y="91"/>
                    <a:pt x="413" y="131"/>
                  </a:cubicBezTo>
                  <a:cubicBezTo>
                    <a:pt x="243" y="617"/>
                    <a:pt x="98" y="1103"/>
                    <a:pt x="0" y="1613"/>
                  </a:cubicBezTo>
                  <a:cubicBezTo>
                    <a:pt x="0" y="1613"/>
                    <a:pt x="1039" y="1644"/>
                    <a:pt x="2099" y="1644"/>
                  </a:cubicBezTo>
                  <a:cubicBezTo>
                    <a:pt x="3158" y="1644"/>
                    <a:pt x="4239" y="1613"/>
                    <a:pt x="4324" y="1492"/>
                  </a:cubicBezTo>
                  <a:cubicBezTo>
                    <a:pt x="4459" y="1289"/>
                    <a:pt x="4115" y="108"/>
                    <a:pt x="3813" y="108"/>
                  </a:cubicBezTo>
                  <a:cubicBezTo>
                    <a:pt x="3789" y="108"/>
                    <a:pt x="3765" y="115"/>
                    <a:pt x="3741" y="131"/>
                  </a:cubicBezTo>
                  <a:cubicBezTo>
                    <a:pt x="3523" y="350"/>
                    <a:pt x="3353" y="642"/>
                    <a:pt x="3280" y="933"/>
                  </a:cubicBezTo>
                  <a:cubicBezTo>
                    <a:pt x="3280" y="933"/>
                    <a:pt x="2744" y="0"/>
                    <a:pt x="2533" y="0"/>
                  </a:cubicBezTo>
                  <a:close/>
                </a:path>
              </a:pathLst>
            </a:custGeom>
            <a:solidFill>
              <a:schemeClr val="accen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grpSp>
        <p:nvGrpSpPr>
          <p:cNvPr id="1284" name="Google Shape;1284;p28"/>
          <p:cNvGrpSpPr/>
          <p:nvPr/>
        </p:nvGrpSpPr>
        <p:grpSpPr>
          <a:xfrm flipH="1">
            <a:off x="-65949" y="107004"/>
            <a:ext cx="1201733" cy="862401"/>
            <a:chOff x="6102329" y="3283426"/>
            <a:chExt cx="654776" cy="469888"/>
          </a:xfrm>
        </p:grpSpPr>
        <p:sp>
          <p:nvSpPr>
            <p:cNvPr id="1285" name="Google Shape;1285;p28"/>
            <p:cNvSpPr/>
            <p:nvPr/>
          </p:nvSpPr>
          <p:spPr>
            <a:xfrm>
              <a:off x="6149906" y="3283426"/>
              <a:ext cx="607200" cy="327381"/>
            </a:xfrm>
            <a:custGeom>
              <a:avLst/>
              <a:gdLst/>
              <a:ahLst/>
              <a:cxnLst/>
              <a:rect l="l" t="t" r="r" b="b"/>
              <a:pathLst>
                <a:path w="2795" h="1507" extrusionOk="0">
                  <a:moveTo>
                    <a:pt x="2697" y="0"/>
                  </a:moveTo>
                  <a:cubicBezTo>
                    <a:pt x="2697" y="22"/>
                    <a:pt x="1520" y="1418"/>
                    <a:pt x="435" y="1418"/>
                  </a:cubicBezTo>
                  <a:cubicBezTo>
                    <a:pt x="312" y="1418"/>
                    <a:pt x="191" y="1400"/>
                    <a:pt x="73" y="1361"/>
                  </a:cubicBezTo>
                  <a:cubicBezTo>
                    <a:pt x="66" y="1354"/>
                    <a:pt x="59" y="1351"/>
                    <a:pt x="52" y="1351"/>
                  </a:cubicBezTo>
                  <a:cubicBezTo>
                    <a:pt x="35" y="1351"/>
                    <a:pt x="18" y="1368"/>
                    <a:pt x="1" y="1385"/>
                  </a:cubicBezTo>
                  <a:cubicBezTo>
                    <a:pt x="1" y="1409"/>
                    <a:pt x="1" y="1434"/>
                    <a:pt x="25" y="1434"/>
                  </a:cubicBezTo>
                  <a:cubicBezTo>
                    <a:pt x="171" y="1482"/>
                    <a:pt x="292" y="1507"/>
                    <a:pt x="414" y="1507"/>
                  </a:cubicBezTo>
                  <a:cubicBezTo>
                    <a:pt x="948" y="1458"/>
                    <a:pt x="1458" y="1239"/>
                    <a:pt x="1871" y="899"/>
                  </a:cubicBezTo>
                  <a:cubicBezTo>
                    <a:pt x="2187" y="656"/>
                    <a:pt x="2503" y="389"/>
                    <a:pt x="2770" y="73"/>
                  </a:cubicBezTo>
                  <a:cubicBezTo>
                    <a:pt x="2794" y="49"/>
                    <a:pt x="2794" y="25"/>
                    <a:pt x="2770"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86" name="Google Shape;1286;p28"/>
            <p:cNvSpPr/>
            <p:nvPr/>
          </p:nvSpPr>
          <p:spPr>
            <a:xfrm>
              <a:off x="6218555" y="3499796"/>
              <a:ext cx="179662" cy="211375"/>
            </a:xfrm>
            <a:custGeom>
              <a:avLst/>
              <a:gdLst/>
              <a:ahLst/>
              <a:cxnLst/>
              <a:rect l="l" t="t" r="r" b="b"/>
              <a:pathLst>
                <a:path w="827" h="973" extrusionOk="0">
                  <a:moveTo>
                    <a:pt x="73" y="0"/>
                  </a:moveTo>
                  <a:cubicBezTo>
                    <a:pt x="49" y="0"/>
                    <a:pt x="25" y="25"/>
                    <a:pt x="25" y="49"/>
                  </a:cubicBezTo>
                  <a:cubicBezTo>
                    <a:pt x="0" y="49"/>
                    <a:pt x="25" y="98"/>
                    <a:pt x="49" y="98"/>
                  </a:cubicBezTo>
                  <a:cubicBezTo>
                    <a:pt x="268" y="170"/>
                    <a:pt x="511" y="243"/>
                    <a:pt x="729" y="341"/>
                  </a:cubicBezTo>
                  <a:cubicBezTo>
                    <a:pt x="559" y="559"/>
                    <a:pt x="340" y="729"/>
                    <a:pt x="122" y="875"/>
                  </a:cubicBezTo>
                  <a:cubicBezTo>
                    <a:pt x="98" y="899"/>
                    <a:pt x="98" y="924"/>
                    <a:pt x="122" y="948"/>
                  </a:cubicBezTo>
                  <a:cubicBezTo>
                    <a:pt x="122" y="948"/>
                    <a:pt x="146" y="972"/>
                    <a:pt x="146" y="972"/>
                  </a:cubicBezTo>
                  <a:cubicBezTo>
                    <a:pt x="170" y="948"/>
                    <a:pt x="170" y="948"/>
                    <a:pt x="170" y="948"/>
                  </a:cubicBezTo>
                  <a:cubicBezTo>
                    <a:pt x="365" y="802"/>
                    <a:pt x="826" y="462"/>
                    <a:pt x="826" y="341"/>
                  </a:cubicBezTo>
                  <a:cubicBezTo>
                    <a:pt x="826" y="316"/>
                    <a:pt x="802" y="292"/>
                    <a:pt x="778" y="292"/>
                  </a:cubicBezTo>
                  <a:cubicBezTo>
                    <a:pt x="559" y="170"/>
                    <a:pt x="316" y="98"/>
                    <a:pt x="73" y="0"/>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87" name="Google Shape;1287;p28"/>
            <p:cNvSpPr/>
            <p:nvPr/>
          </p:nvSpPr>
          <p:spPr>
            <a:xfrm>
              <a:off x="6367367" y="3409207"/>
              <a:ext cx="204862" cy="249174"/>
            </a:xfrm>
            <a:custGeom>
              <a:avLst/>
              <a:gdLst/>
              <a:ahLst/>
              <a:cxnLst/>
              <a:rect l="l" t="t" r="r" b="b"/>
              <a:pathLst>
                <a:path w="943" h="1147" extrusionOk="0">
                  <a:moveTo>
                    <a:pt x="53" y="1"/>
                  </a:moveTo>
                  <a:cubicBezTo>
                    <a:pt x="15" y="1"/>
                    <a:pt x="1" y="77"/>
                    <a:pt x="44" y="77"/>
                  </a:cubicBezTo>
                  <a:cubicBezTo>
                    <a:pt x="287" y="150"/>
                    <a:pt x="530" y="272"/>
                    <a:pt x="749" y="393"/>
                  </a:cubicBezTo>
                  <a:cubicBezTo>
                    <a:pt x="797" y="417"/>
                    <a:pt x="651" y="758"/>
                    <a:pt x="457" y="1073"/>
                  </a:cubicBezTo>
                  <a:cubicBezTo>
                    <a:pt x="433" y="1098"/>
                    <a:pt x="433" y="1122"/>
                    <a:pt x="457" y="1146"/>
                  </a:cubicBezTo>
                  <a:lnTo>
                    <a:pt x="481" y="1146"/>
                  </a:lnTo>
                  <a:cubicBezTo>
                    <a:pt x="506" y="1122"/>
                    <a:pt x="530" y="1122"/>
                    <a:pt x="530" y="1098"/>
                  </a:cubicBezTo>
                  <a:cubicBezTo>
                    <a:pt x="651" y="903"/>
                    <a:pt x="943" y="417"/>
                    <a:pt x="797" y="296"/>
                  </a:cubicBezTo>
                  <a:cubicBezTo>
                    <a:pt x="579" y="174"/>
                    <a:pt x="336" y="77"/>
                    <a:pt x="68" y="4"/>
                  </a:cubicBezTo>
                  <a:cubicBezTo>
                    <a:pt x="63" y="2"/>
                    <a:pt x="58" y="1"/>
                    <a:pt x="53"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88" name="Google Shape;1288;p28"/>
            <p:cNvSpPr/>
            <p:nvPr/>
          </p:nvSpPr>
          <p:spPr>
            <a:xfrm>
              <a:off x="6519439" y="3341429"/>
              <a:ext cx="174230" cy="179657"/>
            </a:xfrm>
            <a:custGeom>
              <a:avLst/>
              <a:gdLst/>
              <a:ahLst/>
              <a:cxnLst/>
              <a:rect l="l" t="t" r="r" b="b"/>
              <a:pathLst>
                <a:path w="802" h="827" extrusionOk="0">
                  <a:moveTo>
                    <a:pt x="24" y="1"/>
                  </a:moveTo>
                  <a:cubicBezTo>
                    <a:pt x="0" y="1"/>
                    <a:pt x="0" y="74"/>
                    <a:pt x="24" y="98"/>
                  </a:cubicBezTo>
                  <a:cubicBezTo>
                    <a:pt x="243" y="98"/>
                    <a:pt x="462" y="122"/>
                    <a:pt x="680" y="171"/>
                  </a:cubicBezTo>
                  <a:cubicBezTo>
                    <a:pt x="656" y="389"/>
                    <a:pt x="559" y="584"/>
                    <a:pt x="462" y="778"/>
                  </a:cubicBezTo>
                  <a:cubicBezTo>
                    <a:pt x="437" y="778"/>
                    <a:pt x="462" y="827"/>
                    <a:pt x="462" y="827"/>
                  </a:cubicBezTo>
                  <a:lnTo>
                    <a:pt x="486" y="827"/>
                  </a:lnTo>
                  <a:cubicBezTo>
                    <a:pt x="510" y="827"/>
                    <a:pt x="510" y="827"/>
                    <a:pt x="534" y="802"/>
                  </a:cubicBezTo>
                  <a:cubicBezTo>
                    <a:pt x="583" y="729"/>
                    <a:pt x="802" y="268"/>
                    <a:pt x="753" y="122"/>
                  </a:cubicBezTo>
                  <a:cubicBezTo>
                    <a:pt x="753" y="122"/>
                    <a:pt x="729" y="98"/>
                    <a:pt x="705" y="74"/>
                  </a:cubicBezTo>
                  <a:cubicBezTo>
                    <a:pt x="486" y="25"/>
                    <a:pt x="267" y="1"/>
                    <a:pt x="24"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89" name="Google Shape;1289;p28"/>
            <p:cNvSpPr/>
            <p:nvPr/>
          </p:nvSpPr>
          <p:spPr>
            <a:xfrm>
              <a:off x="6603730" y="3489151"/>
              <a:ext cx="74081" cy="74079"/>
            </a:xfrm>
            <a:custGeom>
              <a:avLst/>
              <a:gdLst/>
              <a:ahLst/>
              <a:cxnLst/>
              <a:rect l="l" t="t" r="r" b="b"/>
              <a:pathLst>
                <a:path w="341" h="341" extrusionOk="0">
                  <a:moveTo>
                    <a:pt x="171" y="1"/>
                  </a:moveTo>
                  <a:cubicBezTo>
                    <a:pt x="74" y="1"/>
                    <a:pt x="1" y="74"/>
                    <a:pt x="1" y="171"/>
                  </a:cubicBezTo>
                  <a:cubicBezTo>
                    <a:pt x="1" y="268"/>
                    <a:pt x="74" y="341"/>
                    <a:pt x="171" y="341"/>
                  </a:cubicBezTo>
                  <a:cubicBezTo>
                    <a:pt x="268" y="341"/>
                    <a:pt x="341" y="268"/>
                    <a:pt x="341" y="171"/>
                  </a:cubicBezTo>
                  <a:cubicBezTo>
                    <a:pt x="341" y="74"/>
                    <a:pt x="268" y="1"/>
                    <a:pt x="171" y="1"/>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90" name="Google Shape;1290;p28"/>
            <p:cNvSpPr/>
            <p:nvPr/>
          </p:nvSpPr>
          <p:spPr>
            <a:xfrm>
              <a:off x="6487721" y="3299284"/>
              <a:ext cx="68867" cy="74079"/>
            </a:xfrm>
            <a:custGeom>
              <a:avLst/>
              <a:gdLst/>
              <a:ahLst/>
              <a:cxnLst/>
              <a:rect l="l" t="t" r="r" b="b"/>
              <a:pathLst>
                <a:path w="317" h="341" extrusionOk="0">
                  <a:moveTo>
                    <a:pt x="170" y="0"/>
                  </a:moveTo>
                  <a:cubicBezTo>
                    <a:pt x="73" y="0"/>
                    <a:pt x="0" y="73"/>
                    <a:pt x="0" y="170"/>
                  </a:cubicBezTo>
                  <a:cubicBezTo>
                    <a:pt x="0" y="268"/>
                    <a:pt x="73" y="340"/>
                    <a:pt x="170" y="340"/>
                  </a:cubicBezTo>
                  <a:cubicBezTo>
                    <a:pt x="243" y="340"/>
                    <a:pt x="316" y="268"/>
                    <a:pt x="316" y="170"/>
                  </a:cubicBezTo>
                  <a:cubicBezTo>
                    <a:pt x="316" y="73"/>
                    <a:pt x="243" y="0"/>
                    <a:pt x="170" y="0"/>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91" name="Google Shape;1291;p28"/>
            <p:cNvSpPr/>
            <p:nvPr/>
          </p:nvSpPr>
          <p:spPr>
            <a:xfrm>
              <a:off x="6334564" y="3378359"/>
              <a:ext cx="74081" cy="74079"/>
            </a:xfrm>
            <a:custGeom>
              <a:avLst/>
              <a:gdLst/>
              <a:ahLst/>
              <a:cxnLst/>
              <a:rect l="l" t="t" r="r" b="b"/>
              <a:pathLst>
                <a:path w="341" h="341" extrusionOk="0">
                  <a:moveTo>
                    <a:pt x="171" y="1"/>
                  </a:moveTo>
                  <a:cubicBezTo>
                    <a:pt x="74" y="1"/>
                    <a:pt x="1" y="74"/>
                    <a:pt x="1" y="171"/>
                  </a:cubicBezTo>
                  <a:cubicBezTo>
                    <a:pt x="1" y="268"/>
                    <a:pt x="74" y="341"/>
                    <a:pt x="171" y="341"/>
                  </a:cubicBezTo>
                  <a:cubicBezTo>
                    <a:pt x="268" y="341"/>
                    <a:pt x="341" y="268"/>
                    <a:pt x="341" y="171"/>
                  </a:cubicBezTo>
                  <a:cubicBezTo>
                    <a:pt x="341" y="74"/>
                    <a:pt x="268" y="1"/>
                    <a:pt x="171" y="1"/>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92" name="Google Shape;1292;p28"/>
            <p:cNvSpPr/>
            <p:nvPr/>
          </p:nvSpPr>
          <p:spPr>
            <a:xfrm>
              <a:off x="6424286" y="3626446"/>
              <a:ext cx="74081" cy="74079"/>
            </a:xfrm>
            <a:custGeom>
              <a:avLst/>
              <a:gdLst/>
              <a:ahLst/>
              <a:cxnLst/>
              <a:rect l="l" t="t" r="r" b="b"/>
              <a:pathLst>
                <a:path w="341" h="341" extrusionOk="0">
                  <a:moveTo>
                    <a:pt x="171" y="0"/>
                  </a:moveTo>
                  <a:cubicBezTo>
                    <a:pt x="74" y="0"/>
                    <a:pt x="1" y="73"/>
                    <a:pt x="1" y="170"/>
                  </a:cubicBezTo>
                  <a:cubicBezTo>
                    <a:pt x="1" y="268"/>
                    <a:pt x="74" y="341"/>
                    <a:pt x="171" y="341"/>
                  </a:cubicBezTo>
                  <a:cubicBezTo>
                    <a:pt x="268" y="341"/>
                    <a:pt x="341" y="268"/>
                    <a:pt x="341" y="170"/>
                  </a:cubicBezTo>
                  <a:cubicBezTo>
                    <a:pt x="341" y="73"/>
                    <a:pt x="268" y="0"/>
                    <a:pt x="171" y="0"/>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93" name="Google Shape;1293;p28"/>
            <p:cNvSpPr/>
            <p:nvPr/>
          </p:nvSpPr>
          <p:spPr>
            <a:xfrm>
              <a:off x="6181623" y="3462865"/>
              <a:ext cx="74081" cy="68865"/>
            </a:xfrm>
            <a:custGeom>
              <a:avLst/>
              <a:gdLst/>
              <a:ahLst/>
              <a:cxnLst/>
              <a:rect l="l" t="t" r="r" b="b"/>
              <a:pathLst>
                <a:path w="341" h="317" extrusionOk="0">
                  <a:moveTo>
                    <a:pt x="170" y="0"/>
                  </a:moveTo>
                  <a:cubicBezTo>
                    <a:pt x="73" y="0"/>
                    <a:pt x="0" y="73"/>
                    <a:pt x="0" y="170"/>
                  </a:cubicBezTo>
                  <a:cubicBezTo>
                    <a:pt x="0" y="243"/>
                    <a:pt x="73" y="316"/>
                    <a:pt x="170" y="316"/>
                  </a:cubicBezTo>
                  <a:cubicBezTo>
                    <a:pt x="268" y="316"/>
                    <a:pt x="340" y="243"/>
                    <a:pt x="340" y="170"/>
                  </a:cubicBezTo>
                  <a:cubicBezTo>
                    <a:pt x="340" y="73"/>
                    <a:pt x="268" y="0"/>
                    <a:pt x="170" y="0"/>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94" name="Google Shape;1294;p28"/>
            <p:cNvSpPr/>
            <p:nvPr/>
          </p:nvSpPr>
          <p:spPr>
            <a:xfrm>
              <a:off x="6102329" y="3547371"/>
              <a:ext cx="74298" cy="74079"/>
            </a:xfrm>
            <a:custGeom>
              <a:avLst/>
              <a:gdLst/>
              <a:ahLst/>
              <a:cxnLst/>
              <a:rect l="l" t="t" r="r" b="b"/>
              <a:pathLst>
                <a:path w="342" h="341" extrusionOk="0">
                  <a:moveTo>
                    <a:pt x="171" y="0"/>
                  </a:moveTo>
                  <a:cubicBezTo>
                    <a:pt x="98" y="0"/>
                    <a:pt x="1" y="73"/>
                    <a:pt x="1" y="170"/>
                  </a:cubicBezTo>
                  <a:cubicBezTo>
                    <a:pt x="1" y="267"/>
                    <a:pt x="98" y="340"/>
                    <a:pt x="171" y="340"/>
                  </a:cubicBezTo>
                  <a:cubicBezTo>
                    <a:pt x="268" y="340"/>
                    <a:pt x="341" y="267"/>
                    <a:pt x="341" y="170"/>
                  </a:cubicBezTo>
                  <a:cubicBezTo>
                    <a:pt x="341" y="73"/>
                    <a:pt x="268" y="0"/>
                    <a:pt x="171" y="0"/>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95" name="Google Shape;1295;p28"/>
            <p:cNvSpPr/>
            <p:nvPr/>
          </p:nvSpPr>
          <p:spPr>
            <a:xfrm>
              <a:off x="6213341" y="3684449"/>
              <a:ext cx="74081" cy="68865"/>
            </a:xfrm>
            <a:custGeom>
              <a:avLst/>
              <a:gdLst/>
              <a:ahLst/>
              <a:cxnLst/>
              <a:rect l="l" t="t" r="r" b="b"/>
              <a:pathLst>
                <a:path w="341" h="317" extrusionOk="0">
                  <a:moveTo>
                    <a:pt x="170" y="1"/>
                  </a:moveTo>
                  <a:cubicBezTo>
                    <a:pt x="73" y="1"/>
                    <a:pt x="0" y="74"/>
                    <a:pt x="0" y="146"/>
                  </a:cubicBezTo>
                  <a:cubicBezTo>
                    <a:pt x="0" y="244"/>
                    <a:pt x="73" y="316"/>
                    <a:pt x="170" y="316"/>
                  </a:cubicBezTo>
                  <a:cubicBezTo>
                    <a:pt x="267" y="316"/>
                    <a:pt x="340" y="244"/>
                    <a:pt x="340" y="146"/>
                  </a:cubicBezTo>
                  <a:cubicBezTo>
                    <a:pt x="340" y="74"/>
                    <a:pt x="267" y="1"/>
                    <a:pt x="170" y="1"/>
                  </a:cubicBezTo>
                  <a:close/>
                </a:path>
              </a:pathLst>
            </a:custGeom>
            <a:solidFill>
              <a:schemeClr val="accent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grpSp>
        <p:nvGrpSpPr>
          <p:cNvPr id="1296" name="Google Shape;1296;p28"/>
          <p:cNvGrpSpPr/>
          <p:nvPr/>
        </p:nvGrpSpPr>
        <p:grpSpPr>
          <a:xfrm>
            <a:off x="4855577" y="221292"/>
            <a:ext cx="2480828" cy="1081397"/>
            <a:chOff x="3965010" y="571479"/>
            <a:chExt cx="1651683" cy="719972"/>
          </a:xfrm>
        </p:grpSpPr>
        <p:grpSp>
          <p:nvGrpSpPr>
            <p:cNvPr id="1297" name="Google Shape;1297;p28"/>
            <p:cNvGrpSpPr/>
            <p:nvPr/>
          </p:nvGrpSpPr>
          <p:grpSpPr>
            <a:xfrm>
              <a:off x="3965010" y="571479"/>
              <a:ext cx="1446820" cy="719972"/>
              <a:chOff x="3953250" y="571500"/>
              <a:chExt cx="1383325" cy="766825"/>
            </a:xfrm>
          </p:grpSpPr>
          <p:grpSp>
            <p:nvGrpSpPr>
              <p:cNvPr id="1298" name="Google Shape;1298;p28"/>
              <p:cNvGrpSpPr/>
              <p:nvPr/>
            </p:nvGrpSpPr>
            <p:grpSpPr>
              <a:xfrm>
                <a:off x="3953250" y="571500"/>
                <a:ext cx="1383166" cy="669650"/>
                <a:chOff x="897088" y="2374675"/>
                <a:chExt cx="1383166" cy="669650"/>
              </a:xfrm>
            </p:grpSpPr>
            <p:sp>
              <p:nvSpPr>
                <p:cNvPr id="1299" name="Google Shape;1299;p28"/>
                <p:cNvSpPr/>
                <p:nvPr/>
              </p:nvSpPr>
              <p:spPr>
                <a:xfrm>
                  <a:off x="1135613" y="2416700"/>
                  <a:ext cx="622500" cy="622500"/>
                </a:xfrm>
                <a:prstGeom prst="ellipse">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00" name="Google Shape;1300;p28"/>
                <p:cNvSpPr/>
                <p:nvPr/>
              </p:nvSpPr>
              <p:spPr>
                <a:xfrm>
                  <a:off x="1479050" y="2374675"/>
                  <a:ext cx="492600" cy="492600"/>
                </a:xfrm>
                <a:prstGeom prst="ellipse">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01" name="Google Shape;1301;p28"/>
                <p:cNvSpPr/>
                <p:nvPr/>
              </p:nvSpPr>
              <p:spPr>
                <a:xfrm>
                  <a:off x="897088" y="2689700"/>
                  <a:ext cx="492600" cy="354600"/>
                </a:xfrm>
                <a:prstGeom prst="ellipse">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02" name="Google Shape;1302;p28"/>
                <p:cNvSpPr/>
                <p:nvPr/>
              </p:nvSpPr>
              <p:spPr>
                <a:xfrm>
                  <a:off x="1657753" y="2551725"/>
                  <a:ext cx="622500" cy="492600"/>
                </a:xfrm>
                <a:prstGeom prst="ellipse">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sp>
            <p:nvSpPr>
              <p:cNvPr id="1303" name="Google Shape;1303;p28"/>
              <p:cNvSpPr/>
              <p:nvPr/>
            </p:nvSpPr>
            <p:spPr>
              <a:xfrm>
                <a:off x="3972775" y="907225"/>
                <a:ext cx="1363800" cy="431100"/>
              </a:xfrm>
              <a:prstGeom prst="ellipse">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sp>
          <p:nvSpPr>
            <p:cNvPr id="1304" name="Google Shape;1304;p28"/>
            <p:cNvSpPr/>
            <p:nvPr/>
          </p:nvSpPr>
          <p:spPr>
            <a:xfrm>
              <a:off x="4006544" y="571481"/>
              <a:ext cx="1610148" cy="660750"/>
            </a:xfrm>
            <a:custGeom>
              <a:avLst/>
              <a:gdLst/>
              <a:ahLst/>
              <a:cxnLst/>
              <a:rect l="l" t="t" r="r" b="b"/>
              <a:pathLst>
                <a:path w="3864" h="1872" extrusionOk="0">
                  <a:moveTo>
                    <a:pt x="1847" y="365"/>
                  </a:moveTo>
                  <a:cubicBezTo>
                    <a:pt x="1920" y="487"/>
                    <a:pt x="1920" y="633"/>
                    <a:pt x="1871" y="754"/>
                  </a:cubicBezTo>
                  <a:lnTo>
                    <a:pt x="1847" y="754"/>
                  </a:lnTo>
                  <a:cubicBezTo>
                    <a:pt x="1847" y="754"/>
                    <a:pt x="1823" y="754"/>
                    <a:pt x="1798" y="705"/>
                  </a:cubicBezTo>
                  <a:cubicBezTo>
                    <a:pt x="1774" y="608"/>
                    <a:pt x="1774" y="487"/>
                    <a:pt x="1847" y="390"/>
                  </a:cubicBezTo>
                  <a:lnTo>
                    <a:pt x="1847" y="365"/>
                  </a:lnTo>
                  <a:close/>
                  <a:moveTo>
                    <a:pt x="2891" y="584"/>
                  </a:moveTo>
                  <a:lnTo>
                    <a:pt x="2891" y="608"/>
                  </a:lnTo>
                  <a:cubicBezTo>
                    <a:pt x="2940" y="754"/>
                    <a:pt x="2940" y="900"/>
                    <a:pt x="2867" y="948"/>
                  </a:cubicBezTo>
                  <a:cubicBezTo>
                    <a:pt x="2831" y="960"/>
                    <a:pt x="2806" y="967"/>
                    <a:pt x="2791" y="967"/>
                  </a:cubicBezTo>
                  <a:cubicBezTo>
                    <a:pt x="2776" y="967"/>
                    <a:pt x="2770" y="960"/>
                    <a:pt x="2770" y="948"/>
                  </a:cubicBezTo>
                  <a:cubicBezTo>
                    <a:pt x="2770" y="803"/>
                    <a:pt x="2794" y="681"/>
                    <a:pt x="2891" y="584"/>
                  </a:cubicBezTo>
                  <a:close/>
                  <a:moveTo>
                    <a:pt x="754" y="1021"/>
                  </a:moveTo>
                  <a:cubicBezTo>
                    <a:pt x="851" y="1021"/>
                    <a:pt x="924" y="1070"/>
                    <a:pt x="972" y="1143"/>
                  </a:cubicBezTo>
                  <a:cubicBezTo>
                    <a:pt x="997" y="1216"/>
                    <a:pt x="972" y="1288"/>
                    <a:pt x="899" y="1337"/>
                  </a:cubicBezTo>
                  <a:cubicBezTo>
                    <a:pt x="887" y="1349"/>
                    <a:pt x="875" y="1355"/>
                    <a:pt x="863" y="1355"/>
                  </a:cubicBezTo>
                  <a:cubicBezTo>
                    <a:pt x="851" y="1355"/>
                    <a:pt x="839" y="1349"/>
                    <a:pt x="827" y="1337"/>
                  </a:cubicBezTo>
                  <a:cubicBezTo>
                    <a:pt x="754" y="1240"/>
                    <a:pt x="754" y="1143"/>
                    <a:pt x="754" y="1045"/>
                  </a:cubicBezTo>
                  <a:lnTo>
                    <a:pt x="754" y="1021"/>
                  </a:lnTo>
                  <a:close/>
                  <a:moveTo>
                    <a:pt x="2357" y="74"/>
                  </a:moveTo>
                  <a:cubicBezTo>
                    <a:pt x="2600" y="122"/>
                    <a:pt x="2794" y="268"/>
                    <a:pt x="2867" y="487"/>
                  </a:cubicBezTo>
                  <a:cubicBezTo>
                    <a:pt x="2746" y="608"/>
                    <a:pt x="2673" y="778"/>
                    <a:pt x="2697" y="973"/>
                  </a:cubicBezTo>
                  <a:cubicBezTo>
                    <a:pt x="2725" y="1015"/>
                    <a:pt x="2745" y="1041"/>
                    <a:pt x="2786" y="1041"/>
                  </a:cubicBezTo>
                  <a:cubicBezTo>
                    <a:pt x="2815" y="1041"/>
                    <a:pt x="2855" y="1027"/>
                    <a:pt x="2916" y="997"/>
                  </a:cubicBezTo>
                  <a:cubicBezTo>
                    <a:pt x="3061" y="924"/>
                    <a:pt x="3037" y="681"/>
                    <a:pt x="2964" y="487"/>
                  </a:cubicBezTo>
                  <a:cubicBezTo>
                    <a:pt x="2989" y="462"/>
                    <a:pt x="3013" y="462"/>
                    <a:pt x="3061" y="462"/>
                  </a:cubicBezTo>
                  <a:cubicBezTo>
                    <a:pt x="3329" y="535"/>
                    <a:pt x="3572" y="730"/>
                    <a:pt x="3693" y="997"/>
                  </a:cubicBezTo>
                  <a:cubicBezTo>
                    <a:pt x="3766" y="1143"/>
                    <a:pt x="3766" y="1337"/>
                    <a:pt x="3644" y="1483"/>
                  </a:cubicBezTo>
                  <a:cubicBezTo>
                    <a:pt x="3474" y="1677"/>
                    <a:pt x="2819" y="1799"/>
                    <a:pt x="1774" y="1799"/>
                  </a:cubicBezTo>
                  <a:cubicBezTo>
                    <a:pt x="1118" y="1799"/>
                    <a:pt x="535" y="1750"/>
                    <a:pt x="535" y="1750"/>
                  </a:cubicBezTo>
                  <a:cubicBezTo>
                    <a:pt x="316" y="1726"/>
                    <a:pt x="195" y="1653"/>
                    <a:pt x="146" y="1507"/>
                  </a:cubicBezTo>
                  <a:cubicBezTo>
                    <a:pt x="98" y="1386"/>
                    <a:pt x="219" y="1216"/>
                    <a:pt x="438" y="1118"/>
                  </a:cubicBezTo>
                  <a:cubicBezTo>
                    <a:pt x="511" y="1070"/>
                    <a:pt x="584" y="1045"/>
                    <a:pt x="681" y="1045"/>
                  </a:cubicBezTo>
                  <a:cubicBezTo>
                    <a:pt x="657" y="1167"/>
                    <a:pt x="705" y="1288"/>
                    <a:pt x="778" y="1410"/>
                  </a:cubicBezTo>
                  <a:cubicBezTo>
                    <a:pt x="808" y="1440"/>
                    <a:pt x="857" y="1461"/>
                    <a:pt x="901" y="1461"/>
                  </a:cubicBezTo>
                  <a:cubicBezTo>
                    <a:pt x="928" y="1461"/>
                    <a:pt x="954" y="1453"/>
                    <a:pt x="972" y="1434"/>
                  </a:cubicBezTo>
                  <a:cubicBezTo>
                    <a:pt x="1070" y="1361"/>
                    <a:pt x="1118" y="1240"/>
                    <a:pt x="1094" y="1118"/>
                  </a:cubicBezTo>
                  <a:cubicBezTo>
                    <a:pt x="1045" y="1021"/>
                    <a:pt x="924" y="924"/>
                    <a:pt x="802" y="924"/>
                  </a:cubicBezTo>
                  <a:cubicBezTo>
                    <a:pt x="851" y="681"/>
                    <a:pt x="1021" y="462"/>
                    <a:pt x="1264" y="365"/>
                  </a:cubicBezTo>
                  <a:cubicBezTo>
                    <a:pt x="1395" y="278"/>
                    <a:pt x="1517" y="234"/>
                    <a:pt x="1621" y="234"/>
                  </a:cubicBezTo>
                  <a:cubicBezTo>
                    <a:pt x="1689" y="234"/>
                    <a:pt x="1750" y="254"/>
                    <a:pt x="1798" y="292"/>
                  </a:cubicBezTo>
                  <a:cubicBezTo>
                    <a:pt x="1701" y="414"/>
                    <a:pt x="1677" y="584"/>
                    <a:pt x="1750" y="730"/>
                  </a:cubicBezTo>
                  <a:cubicBezTo>
                    <a:pt x="1750" y="778"/>
                    <a:pt x="1798" y="827"/>
                    <a:pt x="1871" y="827"/>
                  </a:cubicBezTo>
                  <a:cubicBezTo>
                    <a:pt x="1895" y="827"/>
                    <a:pt x="1920" y="803"/>
                    <a:pt x="1944" y="778"/>
                  </a:cubicBezTo>
                  <a:cubicBezTo>
                    <a:pt x="2041" y="633"/>
                    <a:pt x="2017" y="438"/>
                    <a:pt x="1920" y="292"/>
                  </a:cubicBezTo>
                  <a:cubicBezTo>
                    <a:pt x="1993" y="220"/>
                    <a:pt x="2090" y="147"/>
                    <a:pt x="2187" y="122"/>
                  </a:cubicBezTo>
                  <a:cubicBezTo>
                    <a:pt x="2236" y="98"/>
                    <a:pt x="2308" y="98"/>
                    <a:pt x="2357" y="74"/>
                  </a:cubicBezTo>
                  <a:close/>
                  <a:moveTo>
                    <a:pt x="2333" y="1"/>
                  </a:moveTo>
                  <a:cubicBezTo>
                    <a:pt x="2260" y="1"/>
                    <a:pt x="2211" y="25"/>
                    <a:pt x="2138" y="50"/>
                  </a:cubicBezTo>
                  <a:cubicBezTo>
                    <a:pt x="2017" y="74"/>
                    <a:pt x="1920" y="147"/>
                    <a:pt x="1823" y="244"/>
                  </a:cubicBezTo>
                  <a:cubicBezTo>
                    <a:pt x="1756" y="188"/>
                    <a:pt x="1674" y="158"/>
                    <a:pt x="1579" y="158"/>
                  </a:cubicBezTo>
                  <a:cubicBezTo>
                    <a:pt x="1466" y="158"/>
                    <a:pt x="1336" y="200"/>
                    <a:pt x="1191" y="292"/>
                  </a:cubicBezTo>
                  <a:cubicBezTo>
                    <a:pt x="924" y="414"/>
                    <a:pt x="754" y="657"/>
                    <a:pt x="681" y="948"/>
                  </a:cubicBezTo>
                  <a:cubicBezTo>
                    <a:pt x="584" y="948"/>
                    <a:pt x="487" y="973"/>
                    <a:pt x="414" y="1021"/>
                  </a:cubicBezTo>
                  <a:cubicBezTo>
                    <a:pt x="146" y="1167"/>
                    <a:pt x="1" y="1361"/>
                    <a:pt x="49" y="1531"/>
                  </a:cubicBezTo>
                  <a:cubicBezTo>
                    <a:pt x="74" y="1701"/>
                    <a:pt x="268" y="1823"/>
                    <a:pt x="511" y="1847"/>
                  </a:cubicBezTo>
                  <a:cubicBezTo>
                    <a:pt x="511" y="1847"/>
                    <a:pt x="1118" y="1871"/>
                    <a:pt x="1774" y="1871"/>
                  </a:cubicBezTo>
                  <a:cubicBezTo>
                    <a:pt x="2867" y="1871"/>
                    <a:pt x="3523" y="1774"/>
                    <a:pt x="3717" y="1556"/>
                  </a:cubicBezTo>
                  <a:cubicBezTo>
                    <a:pt x="3839" y="1386"/>
                    <a:pt x="3863" y="1167"/>
                    <a:pt x="3766" y="973"/>
                  </a:cubicBezTo>
                  <a:cubicBezTo>
                    <a:pt x="3620" y="681"/>
                    <a:pt x="3353" y="438"/>
                    <a:pt x="3037" y="365"/>
                  </a:cubicBezTo>
                  <a:cubicBezTo>
                    <a:pt x="2989" y="365"/>
                    <a:pt x="2940" y="390"/>
                    <a:pt x="2916" y="414"/>
                  </a:cubicBezTo>
                  <a:cubicBezTo>
                    <a:pt x="2819" y="171"/>
                    <a:pt x="2600" y="25"/>
                    <a:pt x="2333" y="1"/>
                  </a:cubicBezTo>
                  <a:close/>
                </a:path>
              </a:pathLst>
            </a:cu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3/18/2024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t>3/18/2024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t>3/18/2024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t>3/18/2024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3/18/2024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3/18/2024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3/18/2024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t>3/18/2024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14.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Shape 1614"/>
        <p:cNvGrpSpPr/>
        <p:nvPr/>
      </p:nvGrpSpPr>
      <p:grpSpPr>
        <a:xfrm>
          <a:off x="0" y="0"/>
          <a:ext cx="0" cy="0"/>
          <a:chOff x="0" y="0"/>
          <a:chExt cx="0" cy="0"/>
        </a:xfrm>
      </p:grpSpPr>
      <p:sp>
        <p:nvSpPr>
          <p:cNvPr id="3" name="TextBox 2"/>
          <p:cNvSpPr txBox="1"/>
          <p:nvPr/>
        </p:nvSpPr>
        <p:spPr>
          <a:xfrm>
            <a:off x="509905" y="2197100"/>
            <a:ext cx="10913110" cy="1014730"/>
          </a:xfrm>
          <a:prstGeom prst="rect">
            <a:avLst/>
          </a:prstGeom>
          <a:noFill/>
        </p:spPr>
        <p:txBody>
          <a:bodyPr wrap="square" rtlCol="0">
            <a:spAutoFit/>
          </a:bodyPr>
          <a:lstStyle/>
          <a:p>
            <a:pPr algn="ctr"/>
            <a:r>
              <a:rPr lang="en-US" sz="6000" b="1" dirty="0">
                <a:solidFill>
                  <a:srgbClr val="002060"/>
                </a:solidFill>
                <a:latin typeface="Times New Roman" panose="02020603050405020304" pitchFamily="18" charset="0"/>
                <a:cs typeface="Times New Roman" panose="02020603050405020304" pitchFamily="18" charset="0"/>
              </a:rPr>
              <a:t>ÔN TẬP CHỦ ĐỀ 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27"/>
        <p:cNvGrpSpPr/>
        <p:nvPr/>
      </p:nvGrpSpPr>
      <p:grpSpPr>
        <a:xfrm>
          <a:off x="0" y="0"/>
          <a:ext cx="0" cy="0"/>
          <a:chOff x="0" y="0"/>
          <a:chExt cx="0" cy="0"/>
        </a:xfrm>
      </p:grpSpPr>
      <p:sp>
        <p:nvSpPr>
          <p:cNvPr id="30" name="Rounded Rectangle 29"/>
          <p:cNvSpPr/>
          <p:nvPr/>
        </p:nvSpPr>
        <p:spPr>
          <a:xfrm>
            <a:off x="1209193" y="1353587"/>
            <a:ext cx="10022225" cy="1318141"/>
          </a:xfrm>
          <a:prstGeom prst="roundRect">
            <a:avLst/>
          </a:prstGeom>
          <a:ln>
            <a:prstDash val="dash"/>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4400" dirty="0" err="1">
                <a:solidFill>
                  <a:srgbClr val="002060"/>
                </a:solidFill>
                <a:latin typeface="Times New Roman" panose="02020603050405020304" pitchFamily="18" charset="0"/>
                <a:cs typeface="Times New Roman" panose="02020603050405020304" pitchFamily="18" charset="0"/>
              </a:rPr>
              <a:t>Để</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sản</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xuất</a:t>
            </a:r>
            <a:r>
              <a:rPr lang="en-US" sz="4400" dirty="0">
                <a:solidFill>
                  <a:srgbClr val="002060"/>
                </a:solidFill>
                <a:latin typeface="Times New Roman" panose="02020603050405020304" pitchFamily="18" charset="0"/>
                <a:cs typeface="Times New Roman" panose="02020603050405020304" pitchFamily="18" charset="0"/>
              </a:rPr>
              <a:t> xi </a:t>
            </a:r>
            <a:r>
              <a:rPr lang="en-US" sz="4400" dirty="0" err="1">
                <a:solidFill>
                  <a:srgbClr val="002060"/>
                </a:solidFill>
                <a:latin typeface="Times New Roman" panose="02020603050405020304" pitchFamily="18" charset="0"/>
                <a:cs typeface="Times New Roman" panose="02020603050405020304" pitchFamily="18" charset="0"/>
              </a:rPr>
              <a:t>măng</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tạc</a:t>
            </a:r>
            <a:r>
              <a:rPr lang="en-US" sz="4400" dirty="0">
                <a:solidFill>
                  <a:srgbClr val="002060"/>
                </a:solidFill>
                <a:latin typeface="Times New Roman" panose="02020603050405020304" pitchFamily="18" charset="0"/>
                <a:cs typeface="Times New Roman" panose="02020603050405020304" pitchFamily="18" charset="0"/>
              </a:rPr>
              <a:t> t</a:t>
            </a:r>
            <a:r>
              <a:rPr lang="vi-VN" sz="4400" dirty="0">
                <a:solidFill>
                  <a:srgbClr val="002060"/>
                </a:solidFill>
                <a:latin typeface="Times New Roman" panose="02020603050405020304" pitchFamily="18" charset="0"/>
                <a:cs typeface="Times New Roman" panose="02020603050405020304" pitchFamily="18" charset="0"/>
              </a:rPr>
              <a:t>ượng</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ng</a:t>
            </a:r>
            <a:r>
              <a:rPr lang="vi-VN" sz="4400" dirty="0">
                <a:solidFill>
                  <a:srgbClr val="002060"/>
                </a:solidFill>
                <a:latin typeface="Times New Roman" panose="02020603050405020304" pitchFamily="18" charset="0"/>
                <a:cs typeface="Times New Roman" panose="02020603050405020304" pitchFamily="18" charset="0"/>
              </a:rPr>
              <a:t>ười</a:t>
            </a:r>
            <a:r>
              <a:rPr lang="en-US" sz="4400" dirty="0">
                <a:solidFill>
                  <a:srgbClr val="002060"/>
                </a:solidFill>
                <a:latin typeface="Times New Roman" panose="02020603050405020304" pitchFamily="18" charset="0"/>
                <a:cs typeface="Times New Roman" panose="02020603050405020304" pitchFamily="18" charset="0"/>
              </a:rPr>
              <a:t> ta </a:t>
            </a:r>
            <a:r>
              <a:rPr lang="en-US" sz="4400" dirty="0" err="1">
                <a:solidFill>
                  <a:srgbClr val="002060"/>
                </a:solidFill>
                <a:latin typeface="Times New Roman" panose="02020603050405020304" pitchFamily="18" charset="0"/>
                <a:cs typeface="Times New Roman" panose="02020603050405020304" pitchFamily="18" charset="0"/>
              </a:rPr>
              <a:t>sử</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dụng</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vật</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liệu</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nào</a:t>
            </a:r>
            <a:r>
              <a:rPr lang="en-US" sz="4400" dirty="0">
                <a:solidFill>
                  <a:srgbClr val="002060"/>
                </a:solidFill>
                <a:latin typeface="Times New Roman" panose="02020603050405020304" pitchFamily="18" charset="0"/>
                <a:cs typeface="Times New Roman" panose="02020603050405020304" pitchFamily="18" charset="0"/>
              </a:rPr>
              <a:t> d</a:t>
            </a:r>
            <a:r>
              <a:rPr lang="vi-VN" sz="4400" dirty="0">
                <a:solidFill>
                  <a:srgbClr val="002060"/>
                </a:solidFill>
                <a:latin typeface="Times New Roman" panose="02020603050405020304" pitchFamily="18" charset="0"/>
                <a:cs typeface="Times New Roman" panose="02020603050405020304" pitchFamily="18" charset="0"/>
              </a:rPr>
              <a:t>ưới</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đây</a:t>
            </a:r>
            <a:endParaRPr lang="en-US" sz="4400" dirty="0">
              <a:solidFill>
                <a:srgbClr val="002060"/>
              </a:solidFill>
              <a:latin typeface="Times New Roman" panose="02020603050405020304" pitchFamily="18" charset="0"/>
              <a:cs typeface="Times New Roman" panose="02020603050405020304" pitchFamily="18" charset="0"/>
            </a:endParaRPr>
          </a:p>
        </p:txBody>
      </p:sp>
      <p:sp>
        <p:nvSpPr>
          <p:cNvPr id="31" name="Up Ribbon 30"/>
          <p:cNvSpPr/>
          <p:nvPr/>
        </p:nvSpPr>
        <p:spPr>
          <a:xfrm>
            <a:off x="4538613" y="152860"/>
            <a:ext cx="3114772" cy="960581"/>
          </a:xfrm>
          <a:prstGeom prst="ribbon2">
            <a:avLst/>
          </a:prstGeom>
          <a:ln>
            <a:prstDash val="sysDot"/>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3735" dirty="0" err="1">
                <a:solidFill>
                  <a:srgbClr val="002060"/>
                </a:solidFill>
                <a:latin typeface="Times New Roman" panose="02020603050405020304" pitchFamily="18" charset="0"/>
                <a:cs typeface="Times New Roman" panose="02020603050405020304" pitchFamily="18" charset="0"/>
              </a:rPr>
              <a:t>Câu</a:t>
            </a:r>
            <a:r>
              <a:rPr lang="en-US" sz="3735" dirty="0">
                <a:solidFill>
                  <a:srgbClr val="002060"/>
                </a:solidFill>
                <a:latin typeface="Times New Roman" panose="02020603050405020304" pitchFamily="18" charset="0"/>
                <a:cs typeface="Times New Roman" panose="02020603050405020304" pitchFamily="18" charset="0"/>
              </a:rPr>
              <a:t> 7</a:t>
            </a:r>
          </a:p>
        </p:txBody>
      </p:sp>
      <p:sp>
        <p:nvSpPr>
          <p:cNvPr id="10" name="TextBox 9"/>
          <p:cNvSpPr txBox="1"/>
          <p:nvPr/>
        </p:nvSpPr>
        <p:spPr>
          <a:xfrm>
            <a:off x="1564640" y="2998431"/>
            <a:ext cx="894080" cy="542925"/>
          </a:xfrm>
          <a:prstGeom prst="rect">
            <a:avLst/>
          </a:prstGeom>
          <a:noFill/>
        </p:spPr>
        <p:txBody>
          <a:bodyPr wrap="square" rtlCol="0">
            <a:spAutoFit/>
          </a:bodyPr>
          <a:lstStyle/>
          <a:p>
            <a:r>
              <a:rPr lang="en-US" sz="2935" dirty="0">
                <a:solidFill>
                  <a:srgbClr val="002060"/>
                </a:solidFill>
                <a:latin typeface="Times New Roman" panose="02020603050405020304" pitchFamily="18" charset="0"/>
                <a:cs typeface="Times New Roman" panose="02020603050405020304" pitchFamily="18" charset="0"/>
              </a:rPr>
              <a:t>A.</a:t>
            </a:r>
          </a:p>
        </p:txBody>
      </p:sp>
      <p:sp>
        <p:nvSpPr>
          <p:cNvPr id="33" name="TextBox 32"/>
          <p:cNvSpPr txBox="1"/>
          <p:nvPr/>
        </p:nvSpPr>
        <p:spPr>
          <a:xfrm>
            <a:off x="1564640" y="4040657"/>
            <a:ext cx="894080" cy="542925"/>
          </a:xfrm>
          <a:prstGeom prst="rect">
            <a:avLst/>
          </a:prstGeom>
          <a:noFill/>
        </p:spPr>
        <p:txBody>
          <a:bodyPr wrap="square" rtlCol="0">
            <a:spAutoFit/>
          </a:bodyPr>
          <a:lstStyle/>
          <a:p>
            <a:r>
              <a:rPr lang="en-US" sz="2935" dirty="0">
                <a:solidFill>
                  <a:srgbClr val="002060"/>
                </a:solidFill>
                <a:latin typeface="Times New Roman" panose="02020603050405020304" pitchFamily="18" charset="0"/>
                <a:cs typeface="Times New Roman" panose="02020603050405020304" pitchFamily="18" charset="0"/>
              </a:rPr>
              <a:t>C.</a:t>
            </a:r>
          </a:p>
        </p:txBody>
      </p:sp>
      <p:sp>
        <p:nvSpPr>
          <p:cNvPr id="34" name="TextBox 33"/>
          <p:cNvSpPr txBox="1"/>
          <p:nvPr/>
        </p:nvSpPr>
        <p:spPr>
          <a:xfrm>
            <a:off x="6188666" y="3146946"/>
            <a:ext cx="894080" cy="542925"/>
          </a:xfrm>
          <a:prstGeom prst="rect">
            <a:avLst/>
          </a:prstGeom>
          <a:noFill/>
        </p:spPr>
        <p:txBody>
          <a:bodyPr wrap="square" rtlCol="0">
            <a:spAutoFit/>
          </a:bodyPr>
          <a:lstStyle/>
          <a:p>
            <a:r>
              <a:rPr lang="en-US" sz="2935" dirty="0">
                <a:solidFill>
                  <a:srgbClr val="002060"/>
                </a:solidFill>
                <a:latin typeface="Times New Roman" panose="02020603050405020304" pitchFamily="18" charset="0"/>
                <a:cs typeface="Times New Roman" panose="02020603050405020304" pitchFamily="18" charset="0"/>
              </a:rPr>
              <a:t>B.</a:t>
            </a:r>
          </a:p>
        </p:txBody>
      </p:sp>
      <p:sp>
        <p:nvSpPr>
          <p:cNvPr id="35" name="TextBox 34"/>
          <p:cNvSpPr txBox="1"/>
          <p:nvPr/>
        </p:nvSpPr>
        <p:spPr>
          <a:xfrm>
            <a:off x="6220305" y="3966630"/>
            <a:ext cx="894080" cy="542925"/>
          </a:xfrm>
          <a:prstGeom prst="rect">
            <a:avLst/>
          </a:prstGeom>
          <a:noFill/>
        </p:spPr>
        <p:txBody>
          <a:bodyPr wrap="square" rtlCol="0">
            <a:spAutoFit/>
          </a:bodyPr>
          <a:lstStyle/>
          <a:p>
            <a:r>
              <a:rPr lang="en-US" sz="2935" dirty="0">
                <a:solidFill>
                  <a:srgbClr val="002060"/>
                </a:solidFill>
                <a:latin typeface="Times New Roman" panose="02020603050405020304" pitchFamily="18" charset="0"/>
                <a:cs typeface="Times New Roman" panose="02020603050405020304" pitchFamily="18" charset="0"/>
              </a:rPr>
              <a:t>D.</a:t>
            </a:r>
          </a:p>
        </p:txBody>
      </p:sp>
      <p:sp>
        <p:nvSpPr>
          <p:cNvPr id="11" name="TextBox 10"/>
          <p:cNvSpPr txBox="1"/>
          <p:nvPr/>
        </p:nvSpPr>
        <p:spPr>
          <a:xfrm>
            <a:off x="6854375" y="3801761"/>
            <a:ext cx="3386180" cy="646331"/>
          </a:xfrm>
          <a:prstGeom prst="rect">
            <a:avLst/>
          </a:prstGeom>
          <a:noFill/>
        </p:spPr>
        <p:txBody>
          <a:bodyPr wrap="square" rtlCol="0">
            <a:spAutoFit/>
          </a:bodyPr>
          <a:lstStyle/>
          <a:p>
            <a:r>
              <a:rPr lang="en-US" sz="3600" dirty="0" err="1">
                <a:solidFill>
                  <a:srgbClr val="002060"/>
                </a:solidFill>
                <a:latin typeface="Times New Roman" panose="02020603050405020304" pitchFamily="18" charset="0"/>
                <a:cs typeface="Times New Roman" panose="02020603050405020304" pitchFamily="18" charset="0"/>
              </a:rPr>
              <a:t>Gỗ</a:t>
            </a:r>
            <a:r>
              <a:rPr lang="en-US" sz="3600" dirty="0">
                <a:solidFill>
                  <a:srgbClr val="002060"/>
                </a:solidFill>
                <a:latin typeface="Times New Roman" panose="02020603050405020304" pitchFamily="18" charset="0"/>
                <a:cs typeface="Times New Roman" panose="02020603050405020304" pitchFamily="18" charset="0"/>
              </a:rPr>
              <a:t>.</a:t>
            </a:r>
          </a:p>
        </p:txBody>
      </p:sp>
      <p:sp>
        <p:nvSpPr>
          <p:cNvPr id="37" name="TextBox 36"/>
          <p:cNvSpPr txBox="1"/>
          <p:nvPr/>
        </p:nvSpPr>
        <p:spPr>
          <a:xfrm>
            <a:off x="6854375" y="2946729"/>
            <a:ext cx="1788160" cy="646331"/>
          </a:xfrm>
          <a:prstGeom prst="rect">
            <a:avLst/>
          </a:prstGeom>
          <a:noFill/>
        </p:spPr>
        <p:txBody>
          <a:bodyPr wrap="square" rtlCol="0">
            <a:spAutoFit/>
          </a:bodyPr>
          <a:lstStyle/>
          <a:p>
            <a:r>
              <a:rPr lang="en-US" sz="3600" dirty="0" err="1">
                <a:solidFill>
                  <a:srgbClr val="002060"/>
                </a:solidFill>
                <a:latin typeface="Times New Roman" panose="02020603050405020304" pitchFamily="18" charset="0"/>
                <a:cs typeface="Times New Roman" panose="02020603050405020304" pitchFamily="18" charset="0"/>
              </a:rPr>
              <a:t>Nhôm</a:t>
            </a:r>
            <a:r>
              <a:rPr lang="en-US" sz="3600" dirty="0">
                <a:solidFill>
                  <a:srgbClr val="002060"/>
                </a:solidFill>
                <a:latin typeface="Times New Roman" panose="02020603050405020304" pitchFamily="18" charset="0"/>
                <a:cs typeface="Times New Roman" panose="02020603050405020304" pitchFamily="18" charset="0"/>
              </a:rPr>
              <a:t>.</a:t>
            </a:r>
          </a:p>
        </p:txBody>
      </p:sp>
      <p:sp>
        <p:nvSpPr>
          <p:cNvPr id="38" name="TextBox 37"/>
          <p:cNvSpPr txBox="1"/>
          <p:nvPr/>
        </p:nvSpPr>
        <p:spPr>
          <a:xfrm>
            <a:off x="2270035" y="3863224"/>
            <a:ext cx="2268579" cy="646331"/>
          </a:xfrm>
          <a:prstGeom prst="rect">
            <a:avLst/>
          </a:prstGeom>
          <a:noFill/>
        </p:spPr>
        <p:txBody>
          <a:bodyPr wrap="square" rtlCol="0">
            <a:spAutoFit/>
          </a:bodyPr>
          <a:lstStyle/>
          <a:p>
            <a:r>
              <a:rPr lang="en-US" sz="3600" dirty="0" err="1">
                <a:solidFill>
                  <a:srgbClr val="002060"/>
                </a:solidFill>
                <a:latin typeface="Times New Roman" panose="02020603050405020304" pitchFamily="18" charset="0"/>
                <a:cs typeface="Times New Roman" panose="02020603050405020304" pitchFamily="18" charset="0"/>
              </a:rPr>
              <a:t>Thủy</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tinh</a:t>
            </a:r>
            <a:r>
              <a:rPr lang="en-US" sz="3600" dirty="0">
                <a:solidFill>
                  <a:srgbClr val="002060"/>
                </a:solidFill>
                <a:latin typeface="Times New Roman" panose="02020603050405020304" pitchFamily="18" charset="0"/>
                <a:cs typeface="Times New Roman" panose="02020603050405020304" pitchFamily="18" charset="0"/>
              </a:rPr>
              <a:t>.</a:t>
            </a:r>
          </a:p>
        </p:txBody>
      </p:sp>
      <p:sp>
        <p:nvSpPr>
          <p:cNvPr id="39" name="TextBox 38"/>
          <p:cNvSpPr txBox="1"/>
          <p:nvPr/>
        </p:nvSpPr>
        <p:spPr>
          <a:xfrm>
            <a:off x="2270035" y="2927119"/>
            <a:ext cx="1788160" cy="646331"/>
          </a:xfrm>
          <a:prstGeom prst="rect">
            <a:avLst/>
          </a:prstGeom>
          <a:noFill/>
        </p:spPr>
        <p:txBody>
          <a:bodyPr wrap="square" rtlCol="0">
            <a:spAutoFit/>
          </a:bodyPr>
          <a:lstStyle/>
          <a:p>
            <a:r>
              <a:rPr lang="en-US" sz="3600" dirty="0" err="1">
                <a:solidFill>
                  <a:srgbClr val="002060"/>
                </a:solidFill>
                <a:latin typeface="Times New Roman" panose="02020603050405020304" pitchFamily="18" charset="0"/>
                <a:cs typeface="Times New Roman" panose="02020603050405020304" pitchFamily="18" charset="0"/>
              </a:rPr>
              <a:t>Đá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vôi</a:t>
            </a:r>
            <a:r>
              <a:rPr lang="en-US" sz="2935" dirty="0">
                <a:solidFill>
                  <a:srgbClr val="002060"/>
                </a:solidFill>
                <a:latin typeface="Times New Roman" panose="02020603050405020304" pitchFamily="18" charset="0"/>
                <a:cs typeface="Times New Roman" panose="02020603050405020304" pitchFamily="18" charset="0"/>
              </a:rPr>
              <a:t>.</a:t>
            </a:r>
          </a:p>
        </p:txBody>
      </p:sp>
      <p:sp>
        <p:nvSpPr>
          <p:cNvPr id="12" name="Oval 11"/>
          <p:cNvSpPr/>
          <p:nvPr/>
        </p:nvSpPr>
        <p:spPr>
          <a:xfrm>
            <a:off x="1564640" y="2834059"/>
            <a:ext cx="682171" cy="6923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27"/>
        <p:cNvGrpSpPr/>
        <p:nvPr/>
      </p:nvGrpSpPr>
      <p:grpSpPr>
        <a:xfrm>
          <a:off x="0" y="0"/>
          <a:ext cx="0" cy="0"/>
          <a:chOff x="0" y="0"/>
          <a:chExt cx="0" cy="0"/>
        </a:xfrm>
      </p:grpSpPr>
      <p:sp>
        <p:nvSpPr>
          <p:cNvPr id="30" name="Rounded Rectangle 29"/>
          <p:cNvSpPr/>
          <p:nvPr/>
        </p:nvSpPr>
        <p:spPr>
          <a:xfrm>
            <a:off x="1209193" y="1353587"/>
            <a:ext cx="10022225" cy="1318141"/>
          </a:xfrm>
          <a:prstGeom prst="roundRect">
            <a:avLst/>
          </a:prstGeom>
          <a:ln>
            <a:prstDash val="dash"/>
          </a:ln>
        </p:spPr>
        <p:style>
          <a:lnRef idx="2">
            <a:schemeClr val="accent5"/>
          </a:lnRef>
          <a:fillRef idx="1">
            <a:schemeClr val="lt1"/>
          </a:fillRef>
          <a:effectRef idx="0">
            <a:schemeClr val="accent5"/>
          </a:effectRef>
          <a:fontRef idx="minor">
            <a:schemeClr val="dk1"/>
          </a:fontRef>
        </p:style>
        <p:txBody>
          <a:bodyPr rtlCol="0" anchor="ctr"/>
          <a:lstStyle/>
          <a:p>
            <a:r>
              <a:rPr lang="vi-VN" sz="4400" dirty="0">
                <a:latin typeface="+mj-lt"/>
              </a:rPr>
              <a:t>Nhà máy sản xuất rượu vang dùng quả nho để lên men. Vậy nho là:</a:t>
            </a:r>
          </a:p>
        </p:txBody>
      </p:sp>
      <p:sp>
        <p:nvSpPr>
          <p:cNvPr id="31" name="Up Ribbon 30"/>
          <p:cNvSpPr/>
          <p:nvPr/>
        </p:nvSpPr>
        <p:spPr>
          <a:xfrm>
            <a:off x="4538613" y="152860"/>
            <a:ext cx="3114772" cy="960581"/>
          </a:xfrm>
          <a:prstGeom prst="ribbon2">
            <a:avLst/>
          </a:prstGeom>
          <a:ln>
            <a:prstDash val="sysDot"/>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3735" dirty="0" err="1">
                <a:solidFill>
                  <a:srgbClr val="002060"/>
                </a:solidFill>
                <a:latin typeface="Times New Roman" panose="02020603050405020304" pitchFamily="18" charset="0"/>
                <a:cs typeface="Times New Roman" panose="02020603050405020304" pitchFamily="18" charset="0"/>
              </a:rPr>
              <a:t>Câu</a:t>
            </a:r>
            <a:r>
              <a:rPr lang="en-US" sz="3735" dirty="0">
                <a:solidFill>
                  <a:srgbClr val="002060"/>
                </a:solidFill>
                <a:latin typeface="Times New Roman" panose="02020603050405020304" pitchFamily="18" charset="0"/>
                <a:cs typeface="Times New Roman" panose="02020603050405020304" pitchFamily="18" charset="0"/>
              </a:rPr>
              <a:t> </a:t>
            </a:r>
            <a:r>
              <a:rPr lang="en-US" sz="3735" dirty="0" smtClean="0">
                <a:solidFill>
                  <a:srgbClr val="002060"/>
                </a:solidFill>
                <a:latin typeface="Times New Roman" panose="02020603050405020304" pitchFamily="18" charset="0"/>
                <a:cs typeface="Times New Roman" panose="02020603050405020304" pitchFamily="18" charset="0"/>
              </a:rPr>
              <a:t>8</a:t>
            </a:r>
            <a:endParaRPr lang="en-US" sz="3735" dirty="0">
              <a:solidFill>
                <a:srgbClr val="00206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1564640" y="2998431"/>
            <a:ext cx="894080" cy="542925"/>
          </a:xfrm>
          <a:prstGeom prst="rect">
            <a:avLst/>
          </a:prstGeom>
          <a:noFill/>
        </p:spPr>
        <p:txBody>
          <a:bodyPr wrap="square" rtlCol="0">
            <a:spAutoFit/>
          </a:bodyPr>
          <a:lstStyle/>
          <a:p>
            <a:r>
              <a:rPr lang="en-US" sz="2935" dirty="0">
                <a:solidFill>
                  <a:srgbClr val="002060"/>
                </a:solidFill>
                <a:latin typeface="Times New Roman" panose="02020603050405020304" pitchFamily="18" charset="0"/>
                <a:cs typeface="Times New Roman" panose="02020603050405020304" pitchFamily="18" charset="0"/>
              </a:rPr>
              <a:t>A.</a:t>
            </a:r>
          </a:p>
        </p:txBody>
      </p:sp>
      <p:sp>
        <p:nvSpPr>
          <p:cNvPr id="33" name="TextBox 32"/>
          <p:cNvSpPr txBox="1"/>
          <p:nvPr/>
        </p:nvSpPr>
        <p:spPr>
          <a:xfrm>
            <a:off x="1564640" y="4040657"/>
            <a:ext cx="894080" cy="542925"/>
          </a:xfrm>
          <a:prstGeom prst="rect">
            <a:avLst/>
          </a:prstGeom>
          <a:noFill/>
        </p:spPr>
        <p:txBody>
          <a:bodyPr wrap="square" rtlCol="0">
            <a:spAutoFit/>
          </a:bodyPr>
          <a:lstStyle/>
          <a:p>
            <a:r>
              <a:rPr lang="en-US" sz="2935" dirty="0">
                <a:solidFill>
                  <a:srgbClr val="002060"/>
                </a:solidFill>
                <a:latin typeface="Times New Roman" panose="02020603050405020304" pitchFamily="18" charset="0"/>
                <a:cs typeface="Times New Roman" panose="02020603050405020304" pitchFamily="18" charset="0"/>
              </a:rPr>
              <a:t>C.</a:t>
            </a:r>
          </a:p>
        </p:txBody>
      </p:sp>
      <p:sp>
        <p:nvSpPr>
          <p:cNvPr id="34" name="TextBox 33"/>
          <p:cNvSpPr txBox="1"/>
          <p:nvPr/>
        </p:nvSpPr>
        <p:spPr>
          <a:xfrm>
            <a:off x="6188666" y="3146946"/>
            <a:ext cx="894080" cy="542925"/>
          </a:xfrm>
          <a:prstGeom prst="rect">
            <a:avLst/>
          </a:prstGeom>
          <a:noFill/>
        </p:spPr>
        <p:txBody>
          <a:bodyPr wrap="square" rtlCol="0">
            <a:spAutoFit/>
          </a:bodyPr>
          <a:lstStyle/>
          <a:p>
            <a:r>
              <a:rPr lang="en-US" sz="2935" dirty="0">
                <a:solidFill>
                  <a:srgbClr val="002060"/>
                </a:solidFill>
                <a:latin typeface="Times New Roman" panose="02020603050405020304" pitchFamily="18" charset="0"/>
                <a:cs typeface="Times New Roman" panose="02020603050405020304" pitchFamily="18" charset="0"/>
              </a:rPr>
              <a:t>B.</a:t>
            </a:r>
          </a:p>
        </p:txBody>
      </p:sp>
      <p:sp>
        <p:nvSpPr>
          <p:cNvPr id="35" name="TextBox 34"/>
          <p:cNvSpPr txBox="1"/>
          <p:nvPr/>
        </p:nvSpPr>
        <p:spPr>
          <a:xfrm>
            <a:off x="6220305" y="3966630"/>
            <a:ext cx="894080" cy="542925"/>
          </a:xfrm>
          <a:prstGeom prst="rect">
            <a:avLst/>
          </a:prstGeom>
          <a:noFill/>
        </p:spPr>
        <p:txBody>
          <a:bodyPr wrap="square" rtlCol="0">
            <a:spAutoFit/>
          </a:bodyPr>
          <a:lstStyle/>
          <a:p>
            <a:r>
              <a:rPr lang="en-US" sz="2935" dirty="0">
                <a:solidFill>
                  <a:srgbClr val="002060"/>
                </a:solidFill>
                <a:latin typeface="Times New Roman" panose="02020603050405020304" pitchFamily="18" charset="0"/>
                <a:cs typeface="Times New Roman" panose="02020603050405020304" pitchFamily="18" charset="0"/>
              </a:rPr>
              <a:t>D.</a:t>
            </a:r>
          </a:p>
        </p:txBody>
      </p:sp>
      <p:sp>
        <p:nvSpPr>
          <p:cNvPr id="11" name="TextBox 10"/>
          <p:cNvSpPr txBox="1"/>
          <p:nvPr/>
        </p:nvSpPr>
        <p:spPr>
          <a:xfrm>
            <a:off x="6854375" y="3801761"/>
            <a:ext cx="3386180" cy="646331"/>
          </a:xfrm>
          <a:prstGeom prst="rect">
            <a:avLst/>
          </a:prstGeom>
          <a:noFill/>
        </p:spPr>
        <p:txBody>
          <a:bodyPr wrap="square" rtlCol="0">
            <a:spAutoFit/>
          </a:bodyPr>
          <a:lstStyle/>
          <a:p>
            <a:r>
              <a:rPr lang="vi-VN" sz="3600" dirty="0"/>
              <a:t>nhiên liệu</a:t>
            </a:r>
            <a:r>
              <a:rPr lang="en-US" sz="3600" dirty="0" smtClean="0">
                <a:solidFill>
                  <a:srgbClr val="002060"/>
                </a:solidFill>
                <a:latin typeface="Times New Roman" panose="02020603050405020304" pitchFamily="18" charset="0"/>
                <a:cs typeface="Times New Roman" panose="02020603050405020304" pitchFamily="18" charset="0"/>
              </a:rPr>
              <a:t>.</a:t>
            </a:r>
            <a:endParaRPr lang="en-US" sz="3600" dirty="0">
              <a:solidFill>
                <a:srgbClr val="002060"/>
              </a:solidFill>
              <a:latin typeface="Times New Roman" panose="02020603050405020304" pitchFamily="18" charset="0"/>
              <a:cs typeface="Times New Roman" panose="02020603050405020304" pitchFamily="18" charset="0"/>
            </a:endParaRPr>
          </a:p>
        </p:txBody>
      </p:sp>
      <p:sp>
        <p:nvSpPr>
          <p:cNvPr id="37" name="TextBox 36"/>
          <p:cNvSpPr txBox="1"/>
          <p:nvPr/>
        </p:nvSpPr>
        <p:spPr>
          <a:xfrm>
            <a:off x="6854375" y="2946729"/>
            <a:ext cx="1788160" cy="646331"/>
          </a:xfrm>
          <a:prstGeom prst="rect">
            <a:avLst/>
          </a:prstGeom>
          <a:noFill/>
        </p:spPr>
        <p:txBody>
          <a:bodyPr wrap="square" rtlCol="0">
            <a:spAutoFit/>
          </a:bodyPr>
          <a:lstStyle/>
          <a:p>
            <a:r>
              <a:rPr lang="vi-VN" sz="3600" dirty="0">
                <a:latin typeface="+mj-lt"/>
              </a:rPr>
              <a:t>vật liệu</a:t>
            </a:r>
            <a:r>
              <a:rPr lang="en-US" sz="3600" dirty="0" smtClean="0">
                <a:solidFill>
                  <a:srgbClr val="002060"/>
                </a:solidFill>
                <a:latin typeface="+mj-lt"/>
                <a:cs typeface="Times New Roman" panose="02020603050405020304" pitchFamily="18" charset="0"/>
              </a:rPr>
              <a:t>.</a:t>
            </a:r>
            <a:endParaRPr lang="en-US" sz="3600" dirty="0">
              <a:solidFill>
                <a:srgbClr val="002060"/>
              </a:solidFill>
              <a:latin typeface="+mj-lt"/>
              <a:cs typeface="Times New Roman" panose="02020603050405020304" pitchFamily="18" charset="0"/>
            </a:endParaRPr>
          </a:p>
        </p:txBody>
      </p:sp>
      <p:sp>
        <p:nvSpPr>
          <p:cNvPr id="38" name="TextBox 37"/>
          <p:cNvSpPr txBox="1"/>
          <p:nvPr/>
        </p:nvSpPr>
        <p:spPr>
          <a:xfrm>
            <a:off x="2270035" y="3863224"/>
            <a:ext cx="3535342" cy="646331"/>
          </a:xfrm>
          <a:prstGeom prst="rect">
            <a:avLst/>
          </a:prstGeom>
          <a:noFill/>
        </p:spPr>
        <p:txBody>
          <a:bodyPr wrap="square" rtlCol="0">
            <a:spAutoFit/>
          </a:bodyPr>
          <a:lstStyle/>
          <a:p>
            <a:r>
              <a:rPr lang="vi-VN" sz="3600" dirty="0">
                <a:latin typeface="+mj-lt"/>
              </a:rPr>
              <a:t>khoáng sản</a:t>
            </a:r>
            <a:r>
              <a:rPr lang="en-US" sz="3600" dirty="0" smtClean="0">
                <a:solidFill>
                  <a:srgbClr val="002060"/>
                </a:solidFill>
                <a:latin typeface="Times New Roman" panose="02020603050405020304" pitchFamily="18" charset="0"/>
                <a:cs typeface="Times New Roman" panose="02020603050405020304" pitchFamily="18" charset="0"/>
              </a:rPr>
              <a:t>.</a:t>
            </a:r>
            <a:endParaRPr lang="en-US" sz="3600" dirty="0">
              <a:solidFill>
                <a:srgbClr val="002060"/>
              </a:solidFill>
              <a:latin typeface="Times New Roman" panose="02020603050405020304" pitchFamily="18" charset="0"/>
              <a:cs typeface="Times New Roman" panose="02020603050405020304" pitchFamily="18" charset="0"/>
            </a:endParaRPr>
          </a:p>
        </p:txBody>
      </p:sp>
      <p:sp>
        <p:nvSpPr>
          <p:cNvPr id="39" name="TextBox 38"/>
          <p:cNvSpPr txBox="1"/>
          <p:nvPr/>
        </p:nvSpPr>
        <p:spPr>
          <a:xfrm>
            <a:off x="2270035" y="2927119"/>
            <a:ext cx="3152570" cy="646331"/>
          </a:xfrm>
          <a:prstGeom prst="rect">
            <a:avLst/>
          </a:prstGeom>
          <a:noFill/>
        </p:spPr>
        <p:txBody>
          <a:bodyPr wrap="square" rtlCol="0">
            <a:spAutoFit/>
          </a:bodyPr>
          <a:lstStyle/>
          <a:p>
            <a:r>
              <a:rPr lang="vi-VN" sz="3600" dirty="0">
                <a:latin typeface="+mj-lt"/>
              </a:rPr>
              <a:t>nguyên liệu</a:t>
            </a:r>
            <a:r>
              <a:rPr lang="en-US" sz="2935" dirty="0" smtClean="0">
                <a:solidFill>
                  <a:srgbClr val="002060"/>
                </a:solidFill>
                <a:latin typeface="Times New Roman" panose="02020603050405020304" pitchFamily="18" charset="0"/>
                <a:cs typeface="Times New Roman" panose="02020603050405020304" pitchFamily="18" charset="0"/>
              </a:rPr>
              <a:t>.</a:t>
            </a:r>
            <a:endParaRPr lang="en-US" sz="2935" dirty="0">
              <a:solidFill>
                <a:srgbClr val="002060"/>
              </a:solidFill>
              <a:latin typeface="Times New Roman" panose="02020603050405020304" pitchFamily="18" charset="0"/>
              <a:cs typeface="Times New Roman" panose="02020603050405020304" pitchFamily="18" charset="0"/>
            </a:endParaRPr>
          </a:p>
        </p:txBody>
      </p:sp>
      <p:sp>
        <p:nvSpPr>
          <p:cNvPr id="12" name="Oval 11"/>
          <p:cNvSpPr/>
          <p:nvPr/>
        </p:nvSpPr>
        <p:spPr>
          <a:xfrm>
            <a:off x="1564640" y="2834059"/>
            <a:ext cx="682171" cy="6923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0640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27"/>
        <p:cNvGrpSpPr/>
        <p:nvPr/>
      </p:nvGrpSpPr>
      <p:grpSpPr>
        <a:xfrm>
          <a:off x="0" y="0"/>
          <a:ext cx="0" cy="0"/>
          <a:chOff x="0" y="0"/>
          <a:chExt cx="0" cy="0"/>
        </a:xfrm>
      </p:grpSpPr>
      <p:sp>
        <p:nvSpPr>
          <p:cNvPr id="30" name="Rounded Rectangle 29"/>
          <p:cNvSpPr/>
          <p:nvPr/>
        </p:nvSpPr>
        <p:spPr>
          <a:xfrm>
            <a:off x="1084886" y="978471"/>
            <a:ext cx="10022225" cy="935390"/>
          </a:xfrm>
          <a:prstGeom prst="roundRect">
            <a:avLst/>
          </a:prstGeom>
          <a:ln>
            <a:prstDash val="dash"/>
          </a:ln>
        </p:spPr>
        <p:style>
          <a:lnRef idx="2">
            <a:schemeClr val="accent5"/>
          </a:lnRef>
          <a:fillRef idx="1">
            <a:schemeClr val="lt1"/>
          </a:fillRef>
          <a:effectRef idx="0">
            <a:schemeClr val="accent5"/>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panose="020B0604020202020204"/>
              <a:buNone/>
              <a:defRPr/>
            </a:pPr>
            <a:r>
              <a:rPr lang="vi-VN" sz="4265" b="0" i="0" dirty="0" err="1">
                <a:solidFill>
                  <a:srgbClr val="76757A"/>
                </a:solidFill>
                <a:effectLst/>
                <a:latin typeface="Times New Roman" panose="02020603050405020304" pitchFamily="18" charset="0"/>
                <a:cs typeface="Times New Roman" panose="02020603050405020304" pitchFamily="18" charset="0"/>
              </a:rPr>
              <a:t>Thế</a:t>
            </a:r>
            <a:r>
              <a:rPr lang="vi-VN" sz="4265" b="0" i="0" dirty="0">
                <a:solidFill>
                  <a:srgbClr val="76757A"/>
                </a:solidFill>
                <a:effectLst/>
                <a:latin typeface="Times New Roman" panose="02020603050405020304" pitchFamily="18" charset="0"/>
                <a:cs typeface="Times New Roman" panose="02020603050405020304" pitchFamily="18" charset="0"/>
              </a:rPr>
              <a:t> </a:t>
            </a:r>
            <a:r>
              <a:rPr lang="vi-VN" sz="4265" b="0" i="0" dirty="0" err="1">
                <a:solidFill>
                  <a:srgbClr val="76757A"/>
                </a:solidFill>
                <a:effectLst/>
                <a:latin typeface="Times New Roman" panose="02020603050405020304" pitchFamily="18" charset="0"/>
                <a:cs typeface="Times New Roman" panose="02020603050405020304" pitchFamily="18" charset="0"/>
              </a:rPr>
              <a:t>nào</a:t>
            </a:r>
            <a:r>
              <a:rPr lang="vi-VN" sz="4265" b="0" i="0" dirty="0">
                <a:solidFill>
                  <a:srgbClr val="76757A"/>
                </a:solidFill>
                <a:effectLst/>
                <a:latin typeface="Times New Roman" panose="02020603050405020304" pitchFamily="18" charset="0"/>
                <a:cs typeface="Times New Roman" panose="02020603050405020304" pitchFamily="18" charset="0"/>
              </a:rPr>
              <a:t> </a:t>
            </a:r>
            <a:r>
              <a:rPr lang="vi-VN" sz="4265" b="0" i="0" dirty="0" err="1">
                <a:solidFill>
                  <a:srgbClr val="76757A"/>
                </a:solidFill>
                <a:effectLst/>
                <a:latin typeface="Times New Roman" panose="02020603050405020304" pitchFamily="18" charset="0"/>
                <a:cs typeface="Times New Roman" panose="02020603050405020304" pitchFamily="18" charset="0"/>
              </a:rPr>
              <a:t>là</a:t>
            </a:r>
            <a:r>
              <a:rPr lang="vi-VN" sz="4265" b="0" i="0" dirty="0">
                <a:solidFill>
                  <a:srgbClr val="76757A"/>
                </a:solidFill>
                <a:effectLst/>
                <a:latin typeface="Times New Roman" panose="02020603050405020304" pitchFamily="18" charset="0"/>
                <a:cs typeface="Times New Roman" panose="02020603050405020304" pitchFamily="18" charset="0"/>
              </a:rPr>
              <a:t> </a:t>
            </a:r>
            <a:r>
              <a:rPr lang="vi-VN" sz="4265" b="0" i="0" dirty="0" err="1">
                <a:solidFill>
                  <a:srgbClr val="76757A"/>
                </a:solidFill>
                <a:effectLst/>
                <a:latin typeface="Times New Roman" panose="02020603050405020304" pitchFamily="18" charset="0"/>
                <a:cs typeface="Times New Roman" panose="02020603050405020304" pitchFamily="18" charset="0"/>
              </a:rPr>
              <a:t>vật</a:t>
            </a:r>
            <a:r>
              <a:rPr lang="vi-VN" sz="4265" b="0" i="0" dirty="0">
                <a:solidFill>
                  <a:srgbClr val="76757A"/>
                </a:solidFill>
                <a:effectLst/>
                <a:latin typeface="Times New Roman" panose="02020603050405020304" pitchFamily="18" charset="0"/>
                <a:cs typeface="Times New Roman" panose="02020603050405020304" pitchFamily="18" charset="0"/>
              </a:rPr>
              <a:t> </a:t>
            </a:r>
            <a:r>
              <a:rPr lang="vi-VN" sz="4265" b="0" i="0" dirty="0" err="1">
                <a:solidFill>
                  <a:srgbClr val="76757A"/>
                </a:solidFill>
                <a:effectLst/>
                <a:latin typeface="Times New Roman" panose="02020603050405020304" pitchFamily="18" charset="0"/>
                <a:cs typeface="Times New Roman" panose="02020603050405020304" pitchFamily="18" charset="0"/>
              </a:rPr>
              <a:t>liệu</a:t>
            </a:r>
            <a:r>
              <a:rPr lang="vi-VN" sz="4265" b="0" i="0" dirty="0">
                <a:solidFill>
                  <a:srgbClr val="76757A"/>
                </a:solidFill>
                <a:effectLst/>
                <a:latin typeface="Times New Roman" panose="02020603050405020304" pitchFamily="18" charset="0"/>
                <a:cs typeface="Times New Roman" panose="02020603050405020304" pitchFamily="18" charset="0"/>
              </a:rPr>
              <a:t>?</a:t>
            </a:r>
            <a:endParaRPr kumimoji="0" lang="en-US" sz="2935" b="0" i="0" u="none" strike="noStrike" kern="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sym typeface="Arial" panose="020B0604020202020204"/>
            </a:endParaRPr>
          </a:p>
        </p:txBody>
      </p:sp>
      <p:sp>
        <p:nvSpPr>
          <p:cNvPr id="31" name="Up Ribbon 30"/>
          <p:cNvSpPr/>
          <p:nvPr/>
        </p:nvSpPr>
        <p:spPr>
          <a:xfrm>
            <a:off x="4538613" y="152860"/>
            <a:ext cx="3114772" cy="960581"/>
          </a:xfrm>
          <a:prstGeom prst="ribbon2">
            <a:avLst/>
          </a:prstGeom>
          <a:ln>
            <a:prstDash val="sysDot"/>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panose="020B0604020202020204"/>
              <a:buNone/>
              <a:defRPr/>
            </a:pPr>
            <a:r>
              <a:rPr kumimoji="0" lang="en-US" sz="3735" b="0" i="0" u="none" strike="noStrike" kern="0" cap="none" spc="0" normalizeH="0" baseline="0" noProof="0" dirty="0" err="1">
                <a:ln>
                  <a:noFill/>
                </a:ln>
                <a:solidFill>
                  <a:srgbClr val="002060"/>
                </a:solidFill>
                <a:effectLst/>
                <a:uLnTx/>
                <a:uFillTx/>
                <a:latin typeface="Times New Roman" panose="02020603050405020304" pitchFamily="18" charset="0"/>
                <a:cs typeface="Times New Roman" panose="02020603050405020304" pitchFamily="18" charset="0"/>
                <a:sym typeface="Arial" panose="020B0604020202020204"/>
              </a:rPr>
              <a:t>Câu</a:t>
            </a:r>
            <a:r>
              <a:rPr kumimoji="0" lang="en-US" sz="3735" b="0" i="0" u="none" strike="noStrike" kern="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sym typeface="Arial" panose="020B0604020202020204"/>
              </a:rPr>
              <a:t> </a:t>
            </a:r>
            <a:r>
              <a:rPr kumimoji="0" lang="en-US" sz="3735" b="0" i="0" u="none" strike="noStrike" kern="0" cap="none" spc="0" normalizeH="0" baseline="0" noProof="0" dirty="0" smtClean="0">
                <a:ln>
                  <a:noFill/>
                </a:ln>
                <a:solidFill>
                  <a:srgbClr val="002060"/>
                </a:solidFill>
                <a:effectLst/>
                <a:uLnTx/>
                <a:uFillTx/>
                <a:latin typeface="Times New Roman" panose="02020603050405020304" pitchFamily="18" charset="0"/>
                <a:cs typeface="Times New Roman" panose="02020603050405020304" pitchFamily="18" charset="0"/>
                <a:sym typeface="Arial" panose="020B0604020202020204"/>
              </a:rPr>
              <a:t>9</a:t>
            </a:r>
            <a:endParaRPr kumimoji="0" lang="en-US" sz="3735" b="0" i="0" u="none" strike="noStrike" kern="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sym typeface="Arial" panose="020B0604020202020204"/>
            </a:endParaRPr>
          </a:p>
        </p:txBody>
      </p:sp>
      <p:sp>
        <p:nvSpPr>
          <p:cNvPr id="2" name="Hộp Văn bản 1"/>
          <p:cNvSpPr txBox="1"/>
          <p:nvPr/>
        </p:nvSpPr>
        <p:spPr>
          <a:xfrm>
            <a:off x="531628" y="2012231"/>
            <a:ext cx="11844670" cy="4524315"/>
          </a:xfrm>
          <a:prstGeom prst="rect">
            <a:avLst/>
          </a:prstGeom>
          <a:noFill/>
        </p:spPr>
        <p:txBody>
          <a:bodyPr wrap="square" rtlCol="0">
            <a:spAutoFit/>
          </a:bodyPr>
          <a:lstStyle/>
          <a:p>
            <a:pPr algn="l"/>
            <a:r>
              <a:rPr lang="vi-VN" sz="2665" b="0" i="0" dirty="0">
                <a:solidFill>
                  <a:srgbClr val="0070C0"/>
                </a:solidFill>
                <a:effectLst/>
                <a:latin typeface="Times New Roman" panose="02020603050405020304" pitchFamily="18" charset="0"/>
                <a:cs typeface="Times New Roman" panose="02020603050405020304" pitchFamily="18" charset="0"/>
              </a:rPr>
              <a:t>A. </a:t>
            </a:r>
            <a:r>
              <a:rPr lang="vi-VN" sz="3600" b="0" i="0" dirty="0">
                <a:solidFill>
                  <a:srgbClr val="0070C0"/>
                </a:solidFill>
                <a:effectLst/>
                <a:latin typeface="Times New Roman" panose="02020603050405020304" pitchFamily="18" charset="0"/>
                <a:cs typeface="Times New Roman" panose="02020603050405020304" pitchFamily="18" charset="0"/>
              </a:rPr>
              <a:t>Vật liệu là một số thức ăn được con người sử dụng hàng ngày.</a:t>
            </a:r>
          </a:p>
          <a:p>
            <a:pPr algn="l"/>
            <a:r>
              <a:rPr lang="vi-VN" sz="3600" b="0" i="0" dirty="0">
                <a:solidFill>
                  <a:srgbClr val="0070C0"/>
                </a:solidFill>
                <a:effectLst/>
                <a:latin typeface="Times New Roman" panose="02020603050405020304" pitchFamily="18" charset="0"/>
                <a:cs typeface="Times New Roman" panose="02020603050405020304" pitchFamily="18" charset="0"/>
              </a:rPr>
              <a:t>B. Vật liệu là một chất được dùng trong xây dựng như sắt, cát, xi măng, ...</a:t>
            </a:r>
          </a:p>
          <a:p>
            <a:pPr algn="l"/>
            <a:r>
              <a:rPr lang="vi-VN" sz="3600" b="0" i="0" dirty="0">
                <a:solidFill>
                  <a:srgbClr val="0070C0"/>
                </a:solidFill>
                <a:effectLst/>
                <a:latin typeface="Times New Roman" panose="02020603050405020304" pitchFamily="18" charset="0"/>
                <a:cs typeface="Times New Roman" panose="02020603050405020304" pitchFamily="18" charset="0"/>
              </a:rPr>
              <a:t>C. Vật liệu là một chất hoặc hỗn hợp một số chất được con người sử dụng như là nguyên liệu đầu vào trong một quá trình sản xuất hoặc chế tạo ra những sản phẩm phục vụ cuộc sống.</a:t>
            </a:r>
          </a:p>
          <a:p>
            <a:pPr algn="l"/>
            <a:r>
              <a:rPr lang="vi-VN" sz="3600" b="0" i="0" dirty="0">
                <a:solidFill>
                  <a:srgbClr val="0070C0"/>
                </a:solidFill>
                <a:effectLst/>
                <a:latin typeface="Times New Roman" panose="02020603050405020304" pitchFamily="18" charset="0"/>
                <a:cs typeface="Times New Roman" panose="02020603050405020304" pitchFamily="18" charset="0"/>
              </a:rPr>
              <a:t>D. Vật liệu là gồm nhiều chất trộn lẫn vào nhau.</a:t>
            </a:r>
          </a:p>
        </p:txBody>
      </p:sp>
      <p:sp>
        <p:nvSpPr>
          <p:cNvPr id="14" name="Oval 11"/>
          <p:cNvSpPr/>
          <p:nvPr/>
        </p:nvSpPr>
        <p:spPr>
          <a:xfrm>
            <a:off x="531628" y="4352804"/>
            <a:ext cx="558800" cy="39716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27"/>
        <p:cNvGrpSpPr/>
        <p:nvPr/>
      </p:nvGrpSpPr>
      <p:grpSpPr>
        <a:xfrm>
          <a:off x="0" y="0"/>
          <a:ext cx="0" cy="0"/>
          <a:chOff x="0" y="0"/>
          <a:chExt cx="0" cy="0"/>
        </a:xfrm>
      </p:grpSpPr>
      <p:sp>
        <p:nvSpPr>
          <p:cNvPr id="30" name="Rounded Rectangle 29"/>
          <p:cNvSpPr/>
          <p:nvPr/>
        </p:nvSpPr>
        <p:spPr>
          <a:xfrm>
            <a:off x="1209193" y="1353587"/>
            <a:ext cx="10022225" cy="1318141"/>
          </a:xfrm>
          <a:prstGeom prst="roundRect">
            <a:avLst/>
          </a:prstGeom>
          <a:ln>
            <a:prstDash val="dash"/>
          </a:ln>
        </p:spPr>
        <p:style>
          <a:lnRef idx="2">
            <a:schemeClr val="accent5"/>
          </a:lnRef>
          <a:fillRef idx="1">
            <a:schemeClr val="lt1"/>
          </a:fillRef>
          <a:effectRef idx="0">
            <a:schemeClr val="accent5"/>
          </a:effectRef>
          <a:fontRef idx="minor">
            <a:schemeClr val="dk1"/>
          </a:fontRef>
        </p:style>
        <p:txBody>
          <a:bodyPr rtlCol="0" anchor="ctr"/>
          <a:lstStyle/>
          <a:p>
            <a:pPr lvl="0" algn="ctr"/>
            <a:r>
              <a:rPr lang="nl-NL" sz="4400" dirty="0">
                <a:latin typeface="Times New Roman" pitchFamily="18" charset="0"/>
                <a:cs typeface="Times New Roman" pitchFamily="18" charset="0"/>
              </a:rPr>
              <a:t>Trong các thực phẩm dưới đây, loại nào chứa nhiều protein (chất đạm) nhất?</a:t>
            </a:r>
            <a:endParaRPr kumimoji="0" lang="en-US" sz="4400" b="0" i="0" u="none" strike="noStrike" kern="0" cap="none" spc="0" normalizeH="0" baseline="0" noProof="0" dirty="0">
              <a:ln>
                <a:noFill/>
              </a:ln>
              <a:solidFill>
                <a:srgbClr val="C00000"/>
              </a:solidFill>
              <a:effectLst/>
              <a:uLnTx/>
              <a:uFillTx/>
              <a:latin typeface="Times New Roman" panose="02020603050405020304" pitchFamily="18" charset="0"/>
              <a:cs typeface="Times New Roman" panose="02020603050405020304" pitchFamily="18" charset="0"/>
              <a:sym typeface="Arial" panose="020B0604020202020204"/>
            </a:endParaRPr>
          </a:p>
        </p:txBody>
      </p:sp>
      <p:sp>
        <p:nvSpPr>
          <p:cNvPr id="31" name="Up Ribbon 30"/>
          <p:cNvSpPr/>
          <p:nvPr/>
        </p:nvSpPr>
        <p:spPr>
          <a:xfrm>
            <a:off x="4538613" y="152860"/>
            <a:ext cx="4392736" cy="960581"/>
          </a:xfrm>
          <a:prstGeom prst="ribbon2">
            <a:avLst/>
          </a:prstGeom>
          <a:ln>
            <a:prstDash val="sysDot"/>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panose="020B0604020202020204"/>
              <a:buNone/>
              <a:defRPr/>
            </a:pPr>
            <a:r>
              <a:rPr kumimoji="0" lang="en-US" sz="4400" b="0" i="0" u="none" strike="noStrike" kern="0" cap="none" spc="0" normalizeH="0" baseline="0" noProof="0" dirty="0" err="1">
                <a:ln>
                  <a:noFill/>
                </a:ln>
                <a:solidFill>
                  <a:srgbClr val="002060"/>
                </a:solidFill>
                <a:effectLst/>
                <a:uLnTx/>
                <a:uFillTx/>
                <a:latin typeface="Times New Roman" panose="02020603050405020304" pitchFamily="18" charset="0"/>
                <a:cs typeface="Times New Roman" panose="02020603050405020304" pitchFamily="18" charset="0"/>
                <a:sym typeface="Arial" panose="020B0604020202020204"/>
              </a:rPr>
              <a:t>Câu</a:t>
            </a:r>
            <a:r>
              <a:rPr kumimoji="0" lang="en-US" sz="4400" b="0" i="0" u="none" strike="noStrike" kern="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sym typeface="Arial" panose="020B0604020202020204"/>
              </a:rPr>
              <a:t> </a:t>
            </a:r>
            <a:r>
              <a:rPr kumimoji="0" lang="en-US" sz="4400" b="0" i="0" u="none" strike="noStrike" kern="0" cap="none" spc="0" normalizeH="0" baseline="0" noProof="0" dirty="0" smtClean="0">
                <a:ln>
                  <a:noFill/>
                </a:ln>
                <a:solidFill>
                  <a:srgbClr val="002060"/>
                </a:solidFill>
                <a:effectLst/>
                <a:uLnTx/>
                <a:uFillTx/>
                <a:latin typeface="Times New Roman" panose="02020603050405020304" pitchFamily="18" charset="0"/>
                <a:cs typeface="Times New Roman" panose="02020603050405020304" pitchFamily="18" charset="0"/>
                <a:sym typeface="Arial" panose="020B0604020202020204"/>
              </a:rPr>
              <a:t>10</a:t>
            </a:r>
            <a:endParaRPr kumimoji="0" lang="en-US" sz="4400" b="0" i="0" u="none" strike="noStrike" kern="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sym typeface="Arial" panose="020B0604020202020204"/>
            </a:endParaRPr>
          </a:p>
        </p:txBody>
      </p:sp>
      <p:sp>
        <p:nvSpPr>
          <p:cNvPr id="2" name="Hộp Văn bản 1"/>
          <p:cNvSpPr txBox="1"/>
          <p:nvPr/>
        </p:nvSpPr>
        <p:spPr>
          <a:xfrm>
            <a:off x="1209193" y="2814320"/>
            <a:ext cx="9844887" cy="2800767"/>
          </a:xfrm>
          <a:prstGeom prst="rect">
            <a:avLst/>
          </a:prstGeom>
          <a:noFill/>
        </p:spPr>
        <p:txBody>
          <a:bodyPr wrap="square" rtlCol="0">
            <a:spAutoFit/>
          </a:bodyPr>
          <a:lstStyle/>
          <a:p>
            <a:r>
              <a:rPr lang="nl-NL" sz="4400" dirty="0" smtClean="0">
                <a:latin typeface="Times New Roman" pitchFamily="18" charset="0"/>
                <a:cs typeface="Times New Roman" pitchFamily="18" charset="0"/>
              </a:rPr>
              <a:t>A. Rau </a:t>
            </a:r>
            <a:r>
              <a:rPr lang="nl-NL" sz="4400" dirty="0">
                <a:latin typeface="Times New Roman" pitchFamily="18" charset="0"/>
                <a:cs typeface="Times New Roman" pitchFamily="18" charset="0"/>
              </a:rPr>
              <a:t>xanh</a:t>
            </a:r>
            <a:r>
              <a:rPr lang="vi-VN" sz="4265" dirty="0" smtClean="0">
                <a:latin typeface="Times New Roman" panose="02020603050405020304" pitchFamily="18" charset="0"/>
                <a:cs typeface="Times New Roman" panose="02020603050405020304" pitchFamily="18" charset="0"/>
              </a:rPr>
              <a:t>.</a:t>
            </a:r>
            <a:endParaRPr lang="vi-VN" sz="4265" dirty="0">
              <a:latin typeface="Times New Roman" panose="02020603050405020304" pitchFamily="18" charset="0"/>
              <a:cs typeface="Times New Roman" panose="02020603050405020304" pitchFamily="18" charset="0"/>
            </a:endParaRPr>
          </a:p>
          <a:p>
            <a:r>
              <a:rPr lang="vi-VN" sz="4265" dirty="0">
                <a:latin typeface="Times New Roman" panose="02020603050405020304" pitchFamily="18" charset="0"/>
                <a:cs typeface="Times New Roman" panose="02020603050405020304" pitchFamily="18" charset="0"/>
              </a:rPr>
              <a:t>B. </a:t>
            </a:r>
            <a:r>
              <a:rPr lang="nl-NL" sz="4400" dirty="0">
                <a:latin typeface="Times New Roman" pitchFamily="18" charset="0"/>
                <a:cs typeface="Times New Roman" pitchFamily="18" charset="0"/>
              </a:rPr>
              <a:t>Gạo</a:t>
            </a:r>
            <a:r>
              <a:rPr lang="vi-VN" sz="4265" dirty="0" smtClean="0">
                <a:latin typeface="Times New Roman" panose="02020603050405020304" pitchFamily="18" charset="0"/>
                <a:cs typeface="Times New Roman" panose="02020603050405020304" pitchFamily="18" charset="0"/>
              </a:rPr>
              <a:t>.</a:t>
            </a:r>
            <a:endParaRPr lang="vi-VN" sz="4265" dirty="0">
              <a:latin typeface="Times New Roman" panose="02020603050405020304" pitchFamily="18" charset="0"/>
              <a:cs typeface="Times New Roman" panose="02020603050405020304" pitchFamily="18" charset="0"/>
            </a:endParaRPr>
          </a:p>
          <a:p>
            <a:r>
              <a:rPr lang="vi-VN" sz="4265" dirty="0">
                <a:latin typeface="Times New Roman" panose="02020603050405020304" pitchFamily="18" charset="0"/>
                <a:cs typeface="Times New Roman" panose="02020603050405020304" pitchFamily="18" charset="0"/>
              </a:rPr>
              <a:t>C. </a:t>
            </a:r>
            <a:r>
              <a:rPr lang="nl-NL" sz="4400" dirty="0">
                <a:latin typeface="Times New Roman" pitchFamily="18" charset="0"/>
                <a:cs typeface="Times New Roman" pitchFamily="18" charset="0"/>
              </a:rPr>
              <a:t>Thịt</a:t>
            </a:r>
            <a:r>
              <a:rPr lang="nl-NL" sz="4400" dirty="0" smtClean="0">
                <a:latin typeface="Times New Roman" pitchFamily="18" charset="0"/>
                <a:cs typeface="Times New Roman" pitchFamily="18" charset="0"/>
              </a:rPr>
              <a:t>.</a:t>
            </a:r>
            <a:endParaRPr lang="vi-VN" sz="4265" dirty="0">
              <a:latin typeface="Times New Roman" panose="02020603050405020304" pitchFamily="18" charset="0"/>
              <a:cs typeface="Times New Roman" panose="02020603050405020304" pitchFamily="18" charset="0"/>
            </a:endParaRPr>
          </a:p>
          <a:p>
            <a:r>
              <a:rPr lang="vi-VN" sz="4265" dirty="0">
                <a:latin typeface="Times New Roman" panose="02020603050405020304" pitchFamily="18" charset="0"/>
                <a:cs typeface="Times New Roman" panose="02020603050405020304" pitchFamily="18" charset="0"/>
              </a:rPr>
              <a:t>D. </a:t>
            </a:r>
            <a:r>
              <a:rPr lang="nl-NL" sz="4400" dirty="0">
                <a:latin typeface="Times New Roman" pitchFamily="18" charset="0"/>
                <a:cs typeface="Times New Roman" pitchFamily="18" charset="0"/>
              </a:rPr>
              <a:t>Gạo và rau xanh</a:t>
            </a:r>
            <a:r>
              <a:rPr lang="vi-VN" sz="4265" dirty="0" smtClean="0">
                <a:latin typeface="Times New Roman" panose="02020603050405020304" pitchFamily="18" charset="0"/>
                <a:cs typeface="Times New Roman" panose="02020603050405020304" pitchFamily="18" charset="0"/>
              </a:rPr>
              <a:t>.</a:t>
            </a:r>
            <a:endParaRPr lang="vi-VN" sz="4265" dirty="0">
              <a:latin typeface="Times New Roman" panose="02020603050405020304" pitchFamily="18" charset="0"/>
              <a:cs typeface="Times New Roman" panose="02020603050405020304" pitchFamily="18" charset="0"/>
            </a:endParaRPr>
          </a:p>
        </p:txBody>
      </p:sp>
      <p:sp>
        <p:nvSpPr>
          <p:cNvPr id="14" name="Oval 11"/>
          <p:cNvSpPr/>
          <p:nvPr/>
        </p:nvSpPr>
        <p:spPr>
          <a:xfrm>
            <a:off x="1310640" y="4185920"/>
            <a:ext cx="5588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panose="020B0604020202020204"/>
              <a:buNone/>
              <a:defRPr/>
            </a:pPr>
            <a:endParaRPr kumimoji="0" lang="en-US" sz="1865" b="0" i="0" u="none" strike="noStrike" kern="0" cap="none" spc="0" normalizeH="0" baseline="0" noProof="0">
              <a:ln>
                <a:noFill/>
              </a:ln>
              <a:solidFill>
                <a:srgbClr val="FFFFFF"/>
              </a:solidFill>
              <a:effectLst/>
              <a:uLnTx/>
              <a:uFillTx/>
              <a:latin typeface="Times New Roman" panose="02020603050405020304" pitchFamily="18" charset="0"/>
              <a:cs typeface="Times New Roman" panose="02020603050405020304" pitchFamily="18" charset="0"/>
              <a:sym typeface="Arial" panose="020B0604020202020204"/>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27"/>
        <p:cNvGrpSpPr/>
        <p:nvPr/>
      </p:nvGrpSpPr>
      <p:grpSpPr>
        <a:xfrm>
          <a:off x="0" y="0"/>
          <a:ext cx="0" cy="0"/>
          <a:chOff x="0" y="0"/>
          <a:chExt cx="0" cy="0"/>
        </a:xfrm>
      </p:grpSpPr>
      <p:sp>
        <p:nvSpPr>
          <p:cNvPr id="30" name="Rounded Rectangle 29"/>
          <p:cNvSpPr/>
          <p:nvPr/>
        </p:nvSpPr>
        <p:spPr>
          <a:xfrm>
            <a:off x="647250" y="1113441"/>
            <a:ext cx="11575312" cy="2585323"/>
          </a:xfrm>
          <a:prstGeom prst="roundRect">
            <a:avLst/>
          </a:prstGeom>
          <a:ln>
            <a:prstDash val="dash"/>
          </a:ln>
        </p:spPr>
        <p:style>
          <a:lnRef idx="2">
            <a:schemeClr val="accent5"/>
          </a:lnRef>
          <a:fillRef idx="1">
            <a:schemeClr val="lt1"/>
          </a:fillRef>
          <a:effectRef idx="0">
            <a:schemeClr val="accent5"/>
          </a:effectRef>
          <a:fontRef idx="minor">
            <a:schemeClr val="dk1"/>
          </a:fontRef>
        </p:style>
        <p:txBody>
          <a:bodyPr rtlCol="0" anchor="ctr"/>
          <a:lstStyle/>
          <a:p>
            <a:pPr algn="l"/>
            <a:r>
              <a:rPr lang="vi-VN" sz="3600" b="0" i="0" dirty="0">
                <a:solidFill>
                  <a:srgbClr val="C00000"/>
                </a:solidFill>
                <a:effectLst/>
                <a:latin typeface="Times New Roman" panose="02020603050405020304" pitchFamily="18" charset="0"/>
                <a:cs typeface="Times New Roman" panose="02020603050405020304" pitchFamily="18" charset="0"/>
              </a:rPr>
              <a:t>a) </a:t>
            </a:r>
            <a:r>
              <a:rPr lang="vi-VN" sz="3600" b="0" i="0" dirty="0" err="1">
                <a:solidFill>
                  <a:srgbClr val="C00000"/>
                </a:solidFill>
                <a:effectLst/>
                <a:latin typeface="Times New Roman" panose="02020603050405020304" pitchFamily="18" charset="0"/>
                <a:cs typeface="Times New Roman" panose="02020603050405020304" pitchFamily="18" charset="0"/>
              </a:rPr>
              <a:t>Dựa</a:t>
            </a:r>
            <a:r>
              <a:rPr lang="vi-VN" sz="3600" b="0" i="0" dirty="0">
                <a:solidFill>
                  <a:srgbClr val="C00000"/>
                </a:solidFill>
                <a:effectLst/>
                <a:latin typeface="Times New Roman" panose="02020603050405020304" pitchFamily="18" charset="0"/>
                <a:cs typeface="Times New Roman" panose="02020603050405020304" pitchFamily="18" charset="0"/>
              </a:rPr>
              <a:t> </a:t>
            </a:r>
            <a:r>
              <a:rPr lang="vi-VN" sz="3600" b="0" i="0" dirty="0" err="1">
                <a:solidFill>
                  <a:srgbClr val="C00000"/>
                </a:solidFill>
                <a:effectLst/>
                <a:latin typeface="Times New Roman" panose="02020603050405020304" pitchFamily="18" charset="0"/>
                <a:cs typeface="Times New Roman" panose="02020603050405020304" pitchFamily="18" charset="0"/>
              </a:rPr>
              <a:t>vào</a:t>
            </a:r>
            <a:r>
              <a:rPr lang="vi-VN" sz="3600" b="0" i="0" dirty="0">
                <a:solidFill>
                  <a:srgbClr val="C00000"/>
                </a:solidFill>
                <a:effectLst/>
                <a:latin typeface="Times New Roman" panose="02020603050405020304" pitchFamily="18" charset="0"/>
                <a:cs typeface="Times New Roman" panose="02020603050405020304" pitchFamily="18" charset="0"/>
              </a:rPr>
              <a:t> </a:t>
            </a:r>
            <a:r>
              <a:rPr lang="vi-VN" sz="3600" b="0" i="0" dirty="0" err="1">
                <a:solidFill>
                  <a:srgbClr val="C00000"/>
                </a:solidFill>
                <a:effectLst/>
                <a:latin typeface="Times New Roman" panose="02020603050405020304" pitchFamily="18" charset="0"/>
                <a:cs typeface="Times New Roman" panose="02020603050405020304" pitchFamily="18" charset="0"/>
              </a:rPr>
              <a:t>tính</a:t>
            </a:r>
            <a:r>
              <a:rPr lang="vi-VN" sz="3600" b="0" i="0" dirty="0">
                <a:solidFill>
                  <a:srgbClr val="C00000"/>
                </a:solidFill>
                <a:effectLst/>
                <a:latin typeface="Times New Roman" panose="02020603050405020304" pitchFamily="18" charset="0"/>
                <a:cs typeface="Times New Roman" panose="02020603050405020304" pitchFamily="18" charset="0"/>
              </a:rPr>
              <a:t> </a:t>
            </a:r>
            <a:r>
              <a:rPr lang="vi-VN" sz="3600" b="0" i="0" dirty="0" err="1">
                <a:solidFill>
                  <a:srgbClr val="C00000"/>
                </a:solidFill>
                <a:effectLst/>
                <a:latin typeface="Times New Roman" panose="02020603050405020304" pitchFamily="18" charset="0"/>
                <a:cs typeface="Times New Roman" panose="02020603050405020304" pitchFamily="18" charset="0"/>
              </a:rPr>
              <a:t>chất</a:t>
            </a:r>
            <a:r>
              <a:rPr lang="vi-VN" sz="3600" b="0" i="0" dirty="0">
                <a:solidFill>
                  <a:srgbClr val="C00000"/>
                </a:solidFill>
                <a:effectLst/>
                <a:latin typeface="Times New Roman" panose="02020603050405020304" pitchFamily="18" charset="0"/>
                <a:cs typeface="Times New Roman" panose="02020603050405020304" pitchFamily="18" charset="0"/>
              </a:rPr>
              <a:t> </a:t>
            </a:r>
            <a:r>
              <a:rPr lang="vi-VN" sz="3600" b="0" i="0" dirty="0" err="1">
                <a:solidFill>
                  <a:srgbClr val="C00000"/>
                </a:solidFill>
                <a:effectLst/>
                <a:latin typeface="Times New Roman" panose="02020603050405020304" pitchFamily="18" charset="0"/>
                <a:cs typeface="Times New Roman" panose="02020603050405020304" pitchFamily="18" charset="0"/>
              </a:rPr>
              <a:t>nào</a:t>
            </a:r>
            <a:r>
              <a:rPr lang="vi-VN" sz="3600" b="0" i="0" dirty="0">
                <a:solidFill>
                  <a:srgbClr val="C00000"/>
                </a:solidFill>
                <a:effectLst/>
                <a:latin typeface="Times New Roman" panose="02020603050405020304" pitchFamily="18" charset="0"/>
                <a:cs typeface="Times New Roman" panose="02020603050405020304" pitchFamily="18" charset="0"/>
              </a:rPr>
              <a:t> </a:t>
            </a:r>
            <a:r>
              <a:rPr lang="vi-VN" sz="3600" b="0" i="0" dirty="0" err="1">
                <a:solidFill>
                  <a:srgbClr val="C00000"/>
                </a:solidFill>
                <a:effectLst/>
                <a:latin typeface="Times New Roman" panose="02020603050405020304" pitchFamily="18" charset="0"/>
                <a:cs typeface="Times New Roman" panose="02020603050405020304" pitchFamily="18" charset="0"/>
              </a:rPr>
              <a:t>mà</a:t>
            </a:r>
            <a:r>
              <a:rPr lang="vi-VN" sz="3600" b="0" i="0" dirty="0">
                <a:solidFill>
                  <a:srgbClr val="C00000"/>
                </a:solidFill>
                <a:effectLst/>
                <a:latin typeface="Times New Roman" panose="02020603050405020304" pitchFamily="18" charset="0"/>
                <a:cs typeface="Times New Roman" panose="02020603050405020304" pitchFamily="18" charset="0"/>
              </a:rPr>
              <a:t> kim </a:t>
            </a:r>
            <a:r>
              <a:rPr lang="vi-VN" sz="3600" b="0" i="0" dirty="0" err="1">
                <a:solidFill>
                  <a:srgbClr val="C00000"/>
                </a:solidFill>
                <a:effectLst/>
                <a:latin typeface="Times New Roman" panose="02020603050405020304" pitchFamily="18" charset="0"/>
                <a:cs typeface="Times New Roman" panose="02020603050405020304" pitchFamily="18" charset="0"/>
              </a:rPr>
              <a:t>loại</a:t>
            </a:r>
            <a:r>
              <a:rPr lang="vi-VN" sz="3600" b="0" i="0" dirty="0">
                <a:solidFill>
                  <a:srgbClr val="C00000"/>
                </a:solidFill>
                <a:effectLst/>
                <a:latin typeface="Times New Roman" panose="02020603050405020304" pitchFamily="18" charset="0"/>
                <a:cs typeface="Times New Roman" panose="02020603050405020304" pitchFamily="18" charset="0"/>
              </a:rPr>
              <a:t> </a:t>
            </a:r>
            <a:r>
              <a:rPr lang="vi-VN" sz="3600" b="0" i="0" dirty="0" err="1">
                <a:solidFill>
                  <a:srgbClr val="C00000"/>
                </a:solidFill>
                <a:effectLst/>
                <a:latin typeface="Times New Roman" panose="02020603050405020304" pitchFamily="18" charset="0"/>
                <a:cs typeface="Times New Roman" panose="02020603050405020304" pitchFamily="18" charset="0"/>
              </a:rPr>
              <a:t>đồng</a:t>
            </a:r>
            <a:r>
              <a:rPr lang="vi-VN" sz="3600" b="0" i="0" dirty="0">
                <a:solidFill>
                  <a:srgbClr val="C00000"/>
                </a:solidFill>
                <a:effectLst/>
                <a:latin typeface="Times New Roman" panose="02020603050405020304" pitchFamily="18" charset="0"/>
                <a:cs typeface="Times New Roman" panose="02020603050405020304" pitchFamily="18" charset="0"/>
              </a:rPr>
              <a:t>, kim </a:t>
            </a:r>
            <a:r>
              <a:rPr lang="vi-VN" sz="3600" b="0" i="0" dirty="0" err="1">
                <a:solidFill>
                  <a:srgbClr val="C00000"/>
                </a:solidFill>
                <a:effectLst/>
                <a:latin typeface="Times New Roman" panose="02020603050405020304" pitchFamily="18" charset="0"/>
                <a:cs typeface="Times New Roman" panose="02020603050405020304" pitchFamily="18" charset="0"/>
              </a:rPr>
              <a:t>loại</a:t>
            </a:r>
            <a:r>
              <a:rPr lang="vi-VN" sz="3600" b="0" i="0" dirty="0">
                <a:solidFill>
                  <a:srgbClr val="C00000"/>
                </a:solidFill>
                <a:effectLst/>
                <a:latin typeface="Times New Roman" panose="02020603050405020304" pitchFamily="18" charset="0"/>
                <a:cs typeface="Times New Roman" panose="02020603050405020304" pitchFamily="18" charset="0"/>
              </a:rPr>
              <a:t> nhôm </a:t>
            </a:r>
            <a:r>
              <a:rPr lang="vi-VN" sz="3600" b="0" i="0" dirty="0" err="1">
                <a:solidFill>
                  <a:srgbClr val="C00000"/>
                </a:solidFill>
                <a:effectLst/>
                <a:latin typeface="Times New Roman" panose="02020603050405020304" pitchFamily="18" charset="0"/>
                <a:cs typeface="Times New Roman" panose="02020603050405020304" pitchFamily="18" charset="0"/>
              </a:rPr>
              <a:t>lại</a:t>
            </a:r>
            <a:r>
              <a:rPr lang="vi-VN" sz="3600" b="0" i="0" dirty="0">
                <a:solidFill>
                  <a:srgbClr val="C00000"/>
                </a:solidFill>
                <a:effectLst/>
                <a:latin typeface="Times New Roman" panose="02020603050405020304" pitchFamily="18" charset="0"/>
                <a:cs typeface="Times New Roman" panose="02020603050405020304" pitchFamily="18" charset="0"/>
              </a:rPr>
              <a:t> </a:t>
            </a:r>
            <a:r>
              <a:rPr lang="vi-VN" sz="3600" b="0" i="0" dirty="0" err="1">
                <a:solidFill>
                  <a:srgbClr val="C00000"/>
                </a:solidFill>
                <a:effectLst/>
                <a:latin typeface="Times New Roman" panose="02020603050405020304" pitchFamily="18" charset="0"/>
                <a:cs typeface="Times New Roman" panose="02020603050405020304" pitchFamily="18" charset="0"/>
              </a:rPr>
              <a:t>được</a:t>
            </a:r>
            <a:r>
              <a:rPr lang="vi-VN" sz="3600" b="0" i="0" dirty="0">
                <a:solidFill>
                  <a:srgbClr val="C00000"/>
                </a:solidFill>
                <a:effectLst/>
                <a:latin typeface="Times New Roman" panose="02020603050405020304" pitchFamily="18" charset="0"/>
                <a:cs typeface="Times New Roman" panose="02020603050405020304" pitchFamily="18" charset="0"/>
              </a:rPr>
              <a:t> </a:t>
            </a:r>
            <a:r>
              <a:rPr lang="vi-VN" sz="3600" b="0" i="0" dirty="0" err="1">
                <a:solidFill>
                  <a:srgbClr val="C00000"/>
                </a:solidFill>
                <a:effectLst/>
                <a:latin typeface="Times New Roman" panose="02020603050405020304" pitchFamily="18" charset="0"/>
                <a:cs typeface="Times New Roman" panose="02020603050405020304" pitchFamily="18" charset="0"/>
              </a:rPr>
              <a:t>sử</a:t>
            </a:r>
            <a:r>
              <a:rPr lang="vi-VN" sz="3600" b="0" i="0" dirty="0">
                <a:solidFill>
                  <a:srgbClr val="C00000"/>
                </a:solidFill>
                <a:effectLst/>
                <a:latin typeface="Times New Roman" panose="02020603050405020304" pitchFamily="18" charset="0"/>
                <a:cs typeface="Times New Roman" panose="02020603050405020304" pitchFamily="18" charset="0"/>
              </a:rPr>
              <a:t> </a:t>
            </a:r>
            <a:r>
              <a:rPr lang="vi-VN" sz="3600" b="0" i="0" dirty="0" err="1">
                <a:solidFill>
                  <a:srgbClr val="C00000"/>
                </a:solidFill>
                <a:effectLst/>
                <a:latin typeface="Times New Roman" panose="02020603050405020304" pitchFamily="18" charset="0"/>
                <a:cs typeface="Times New Roman" panose="02020603050405020304" pitchFamily="18" charset="0"/>
              </a:rPr>
              <a:t>dụng</a:t>
            </a:r>
            <a:r>
              <a:rPr lang="vi-VN" sz="3600" b="0" i="0" dirty="0">
                <a:solidFill>
                  <a:srgbClr val="C00000"/>
                </a:solidFill>
                <a:effectLst/>
                <a:latin typeface="Times New Roman" panose="02020603050405020304" pitchFamily="18" charset="0"/>
                <a:cs typeface="Times New Roman" panose="02020603050405020304" pitchFamily="18" charset="0"/>
              </a:rPr>
              <a:t> </a:t>
            </a:r>
            <a:r>
              <a:rPr lang="vi-VN" sz="3600" b="0" i="0" dirty="0" err="1">
                <a:solidFill>
                  <a:srgbClr val="C00000"/>
                </a:solidFill>
                <a:effectLst/>
                <a:latin typeface="Times New Roman" panose="02020603050405020304" pitchFamily="18" charset="0"/>
                <a:cs typeface="Times New Roman" panose="02020603050405020304" pitchFamily="18" charset="0"/>
              </a:rPr>
              <a:t>làm</a:t>
            </a:r>
            <a:r>
              <a:rPr lang="vi-VN" sz="3600" b="0" i="0" dirty="0">
                <a:solidFill>
                  <a:srgbClr val="C00000"/>
                </a:solidFill>
                <a:effectLst/>
                <a:latin typeface="Times New Roman" panose="02020603050405020304" pitchFamily="18" charset="0"/>
                <a:cs typeface="Times New Roman" panose="02020603050405020304" pitchFamily="18" charset="0"/>
              </a:rPr>
              <a:t> dây </a:t>
            </a:r>
            <a:r>
              <a:rPr lang="vi-VN" sz="3600" b="0" i="0" dirty="0" err="1">
                <a:solidFill>
                  <a:srgbClr val="C00000"/>
                </a:solidFill>
                <a:effectLst/>
                <a:latin typeface="Times New Roman" panose="02020603050405020304" pitchFamily="18" charset="0"/>
                <a:cs typeface="Times New Roman" panose="02020603050405020304" pitchFamily="18" charset="0"/>
              </a:rPr>
              <a:t>điện</a:t>
            </a:r>
            <a:r>
              <a:rPr lang="vi-VN" sz="3600" b="0" i="0" dirty="0">
                <a:solidFill>
                  <a:srgbClr val="C00000"/>
                </a:solidFill>
                <a:effectLst/>
                <a:latin typeface="Times New Roman" panose="02020603050405020304" pitchFamily="18" charset="0"/>
                <a:cs typeface="Times New Roman" panose="02020603050405020304" pitchFamily="18" charset="0"/>
              </a:rPr>
              <a:t>? </a:t>
            </a:r>
          </a:p>
          <a:p>
            <a:pPr algn="l"/>
            <a:r>
              <a:rPr lang="vi-VN" sz="3600" b="0" i="0" dirty="0">
                <a:solidFill>
                  <a:srgbClr val="C00000"/>
                </a:solidFill>
                <a:effectLst/>
                <a:latin typeface="Times New Roman" panose="02020603050405020304" pitchFamily="18" charset="0"/>
                <a:cs typeface="Times New Roman" panose="02020603050405020304" pitchFamily="18" charset="0"/>
              </a:rPr>
              <a:t>b) </a:t>
            </a:r>
            <a:r>
              <a:rPr lang="vi-VN" sz="3600" b="0" i="0" dirty="0" err="1">
                <a:solidFill>
                  <a:srgbClr val="C00000"/>
                </a:solidFill>
                <a:effectLst/>
                <a:latin typeface="Times New Roman" panose="02020603050405020304" pitchFamily="18" charset="0"/>
                <a:cs typeface="Times New Roman" panose="02020603050405020304" pitchFamily="18" charset="0"/>
              </a:rPr>
              <a:t>Tại</a:t>
            </a:r>
            <a:r>
              <a:rPr lang="vi-VN" sz="3600" b="0" i="0" dirty="0">
                <a:solidFill>
                  <a:srgbClr val="C00000"/>
                </a:solidFill>
                <a:effectLst/>
                <a:latin typeface="Times New Roman" panose="02020603050405020304" pitchFamily="18" charset="0"/>
                <a:cs typeface="Times New Roman" panose="02020603050405020304" pitchFamily="18" charset="0"/>
              </a:rPr>
              <a:t> sao </a:t>
            </a:r>
            <a:r>
              <a:rPr lang="vi-VN" sz="3600" b="0" i="0" dirty="0" err="1">
                <a:solidFill>
                  <a:srgbClr val="C00000"/>
                </a:solidFill>
                <a:effectLst/>
                <a:latin typeface="Times New Roman" panose="02020603050405020304" pitchFamily="18" charset="0"/>
                <a:cs typeface="Times New Roman" panose="02020603050405020304" pitchFamily="18" charset="0"/>
              </a:rPr>
              <a:t>đồng</a:t>
            </a:r>
            <a:r>
              <a:rPr lang="vi-VN" sz="3600" b="0" i="0" dirty="0">
                <a:solidFill>
                  <a:srgbClr val="C00000"/>
                </a:solidFill>
                <a:effectLst/>
                <a:latin typeface="Times New Roman" panose="02020603050405020304" pitchFamily="18" charset="0"/>
                <a:cs typeface="Times New Roman" panose="02020603050405020304" pitchFamily="18" charset="0"/>
              </a:rPr>
              <a:t> </a:t>
            </a:r>
            <a:r>
              <a:rPr lang="vi-VN" sz="3600" b="0" i="0" dirty="0" err="1">
                <a:solidFill>
                  <a:srgbClr val="C00000"/>
                </a:solidFill>
                <a:effectLst/>
                <a:latin typeface="Times New Roman" panose="02020603050405020304" pitchFamily="18" charset="0"/>
                <a:cs typeface="Times New Roman" panose="02020603050405020304" pitchFamily="18" charset="0"/>
              </a:rPr>
              <a:t>dẫn</a:t>
            </a:r>
            <a:r>
              <a:rPr lang="vi-VN" sz="3600" b="0" i="0" dirty="0">
                <a:solidFill>
                  <a:srgbClr val="C00000"/>
                </a:solidFill>
                <a:effectLst/>
                <a:latin typeface="Times New Roman" panose="02020603050405020304" pitchFamily="18" charset="0"/>
                <a:cs typeface="Times New Roman" panose="02020603050405020304" pitchFamily="18" charset="0"/>
              </a:rPr>
              <a:t> </a:t>
            </a:r>
            <a:r>
              <a:rPr lang="vi-VN" sz="3600" b="0" i="0" dirty="0" err="1">
                <a:solidFill>
                  <a:srgbClr val="C00000"/>
                </a:solidFill>
                <a:effectLst/>
                <a:latin typeface="Times New Roman" panose="02020603050405020304" pitchFamily="18" charset="0"/>
                <a:cs typeface="Times New Roman" panose="02020603050405020304" pitchFamily="18" charset="0"/>
              </a:rPr>
              <a:t>điện</a:t>
            </a:r>
            <a:r>
              <a:rPr lang="vi-VN" sz="3600" b="0" i="0" dirty="0">
                <a:solidFill>
                  <a:srgbClr val="C00000"/>
                </a:solidFill>
                <a:effectLst/>
                <a:latin typeface="Times New Roman" panose="02020603050405020304" pitchFamily="18" charset="0"/>
                <a:cs typeface="Times New Roman" panose="02020603050405020304" pitchFamily="18" charset="0"/>
              </a:rPr>
              <a:t> </a:t>
            </a:r>
            <a:r>
              <a:rPr lang="vi-VN" sz="3600" b="0" i="0" dirty="0" err="1">
                <a:solidFill>
                  <a:srgbClr val="C00000"/>
                </a:solidFill>
                <a:effectLst/>
                <a:latin typeface="Times New Roman" panose="02020603050405020304" pitchFamily="18" charset="0"/>
                <a:cs typeface="Times New Roman" panose="02020603050405020304" pitchFamily="18" charset="0"/>
              </a:rPr>
              <a:t>tốt</a:t>
            </a:r>
            <a:r>
              <a:rPr lang="vi-VN" sz="3600" b="0" i="0" dirty="0">
                <a:solidFill>
                  <a:srgbClr val="C00000"/>
                </a:solidFill>
                <a:effectLst/>
                <a:latin typeface="Times New Roman" panose="02020603050405020304" pitchFamily="18" charset="0"/>
                <a:cs typeface="Times New Roman" panose="02020603050405020304" pitchFamily="18" charset="0"/>
              </a:rPr>
              <a:t> hơn nhôm  nhưng dây </a:t>
            </a:r>
            <a:r>
              <a:rPr lang="vi-VN" sz="3600" b="0" i="0" dirty="0" err="1">
                <a:solidFill>
                  <a:srgbClr val="C00000"/>
                </a:solidFill>
                <a:effectLst/>
                <a:latin typeface="Times New Roman" panose="02020603050405020304" pitchFamily="18" charset="0"/>
                <a:cs typeface="Times New Roman" panose="02020603050405020304" pitchFamily="18" charset="0"/>
              </a:rPr>
              <a:t>điện</a:t>
            </a:r>
            <a:r>
              <a:rPr lang="vi-VN" sz="3600" b="0" i="0" dirty="0">
                <a:solidFill>
                  <a:srgbClr val="C00000"/>
                </a:solidFill>
                <a:effectLst/>
                <a:latin typeface="Times New Roman" panose="02020603050405020304" pitchFamily="18" charset="0"/>
                <a:cs typeface="Times New Roman" panose="02020603050405020304" pitchFamily="18" charset="0"/>
              </a:rPr>
              <a:t> cao </a:t>
            </a:r>
            <a:r>
              <a:rPr lang="vi-VN" sz="3600" b="0" i="0" dirty="0" err="1">
                <a:solidFill>
                  <a:srgbClr val="C00000"/>
                </a:solidFill>
                <a:effectLst/>
                <a:latin typeface="Times New Roman" panose="02020603050405020304" pitchFamily="18" charset="0"/>
                <a:cs typeface="Times New Roman" panose="02020603050405020304" pitchFamily="18" charset="0"/>
              </a:rPr>
              <a:t>thế</a:t>
            </a:r>
            <a:r>
              <a:rPr lang="vi-VN" sz="3600" b="0" i="0" dirty="0">
                <a:solidFill>
                  <a:srgbClr val="C00000"/>
                </a:solidFill>
                <a:effectLst/>
                <a:latin typeface="Times New Roman" panose="02020603050405020304" pitchFamily="18" charset="0"/>
                <a:cs typeface="Times New Roman" panose="02020603050405020304" pitchFamily="18" charset="0"/>
              </a:rPr>
              <a:t> </a:t>
            </a:r>
            <a:r>
              <a:rPr lang="vi-VN" sz="3600" b="0" i="0" dirty="0" err="1">
                <a:solidFill>
                  <a:srgbClr val="C00000"/>
                </a:solidFill>
                <a:effectLst/>
                <a:latin typeface="Times New Roman" panose="02020603050405020304" pitchFamily="18" charset="0"/>
                <a:cs typeface="Times New Roman" panose="02020603050405020304" pitchFamily="18" charset="0"/>
              </a:rPr>
              <a:t>lại</a:t>
            </a:r>
            <a:r>
              <a:rPr lang="vi-VN" sz="3600" b="0" i="0" dirty="0">
                <a:solidFill>
                  <a:srgbClr val="C00000"/>
                </a:solidFill>
                <a:effectLst/>
                <a:latin typeface="Times New Roman" panose="02020603050405020304" pitchFamily="18" charset="0"/>
                <a:cs typeface="Times New Roman" panose="02020603050405020304" pitchFamily="18" charset="0"/>
              </a:rPr>
              <a:t> </a:t>
            </a:r>
            <a:r>
              <a:rPr lang="vi-VN" sz="3600" b="0" i="0" dirty="0" err="1">
                <a:solidFill>
                  <a:srgbClr val="C00000"/>
                </a:solidFill>
                <a:effectLst/>
                <a:latin typeface="Times New Roman" panose="02020603050405020304" pitchFamily="18" charset="0"/>
                <a:cs typeface="Times New Roman" panose="02020603050405020304" pitchFamily="18" charset="0"/>
              </a:rPr>
              <a:t>thường</a:t>
            </a:r>
            <a:r>
              <a:rPr lang="vi-VN" sz="3600" b="0" i="0" dirty="0">
                <a:solidFill>
                  <a:srgbClr val="C00000"/>
                </a:solidFill>
                <a:effectLst/>
                <a:latin typeface="Times New Roman" panose="02020603050405020304" pitchFamily="18" charset="0"/>
                <a:cs typeface="Times New Roman" panose="02020603050405020304" pitchFamily="18" charset="0"/>
              </a:rPr>
              <a:t> </a:t>
            </a:r>
            <a:r>
              <a:rPr lang="vi-VN" sz="3600" b="0" i="0" dirty="0" err="1">
                <a:solidFill>
                  <a:srgbClr val="C00000"/>
                </a:solidFill>
                <a:effectLst/>
                <a:latin typeface="Times New Roman" panose="02020603050405020304" pitchFamily="18" charset="0"/>
                <a:cs typeface="Times New Roman" panose="02020603050405020304" pitchFamily="18" charset="0"/>
              </a:rPr>
              <a:t>sử</a:t>
            </a:r>
            <a:r>
              <a:rPr lang="vi-VN" sz="3600" b="0" i="0" dirty="0">
                <a:solidFill>
                  <a:srgbClr val="C00000"/>
                </a:solidFill>
                <a:effectLst/>
                <a:latin typeface="Times New Roman" panose="02020603050405020304" pitchFamily="18" charset="0"/>
                <a:cs typeface="Times New Roman" panose="02020603050405020304" pitchFamily="18" charset="0"/>
              </a:rPr>
              <a:t> </a:t>
            </a:r>
            <a:r>
              <a:rPr lang="vi-VN" sz="3600" b="0" i="0" dirty="0" err="1">
                <a:solidFill>
                  <a:srgbClr val="C00000"/>
                </a:solidFill>
                <a:effectLst/>
                <a:latin typeface="Times New Roman" panose="02020603050405020304" pitchFamily="18" charset="0"/>
                <a:cs typeface="Times New Roman" panose="02020603050405020304" pitchFamily="18" charset="0"/>
              </a:rPr>
              <a:t>dụng</a:t>
            </a:r>
            <a:r>
              <a:rPr lang="vi-VN" sz="3600" b="0" i="0" dirty="0">
                <a:solidFill>
                  <a:srgbClr val="C00000"/>
                </a:solidFill>
                <a:effectLst/>
                <a:latin typeface="Times New Roman" panose="02020603050405020304" pitchFamily="18" charset="0"/>
                <a:cs typeface="Times New Roman" panose="02020603050405020304" pitchFamily="18" charset="0"/>
              </a:rPr>
              <a:t> </a:t>
            </a:r>
            <a:r>
              <a:rPr lang="vi-VN" sz="3600" b="0" i="0" dirty="0" err="1">
                <a:solidFill>
                  <a:srgbClr val="C00000"/>
                </a:solidFill>
                <a:effectLst/>
                <a:latin typeface="Times New Roman" panose="02020603050405020304" pitchFamily="18" charset="0"/>
                <a:cs typeface="Times New Roman" panose="02020603050405020304" pitchFamily="18" charset="0"/>
              </a:rPr>
              <a:t>vật</a:t>
            </a:r>
            <a:r>
              <a:rPr lang="vi-VN" sz="3600" b="0" i="0" dirty="0">
                <a:solidFill>
                  <a:srgbClr val="C00000"/>
                </a:solidFill>
                <a:effectLst/>
                <a:latin typeface="Times New Roman" panose="02020603050405020304" pitchFamily="18" charset="0"/>
                <a:cs typeface="Times New Roman" panose="02020603050405020304" pitchFamily="18" charset="0"/>
              </a:rPr>
              <a:t> </a:t>
            </a:r>
            <a:r>
              <a:rPr lang="vi-VN" sz="3600" b="0" i="0" dirty="0" err="1">
                <a:solidFill>
                  <a:srgbClr val="C00000"/>
                </a:solidFill>
                <a:effectLst/>
                <a:latin typeface="Times New Roman" panose="02020603050405020304" pitchFamily="18" charset="0"/>
                <a:cs typeface="Times New Roman" panose="02020603050405020304" pitchFamily="18" charset="0"/>
              </a:rPr>
              <a:t>liệu</a:t>
            </a:r>
            <a:r>
              <a:rPr lang="vi-VN" sz="3600" b="0" i="0" dirty="0">
                <a:solidFill>
                  <a:srgbClr val="C00000"/>
                </a:solidFill>
                <a:effectLst/>
                <a:latin typeface="Times New Roman" panose="02020603050405020304" pitchFamily="18" charset="0"/>
                <a:cs typeface="Times New Roman" panose="02020603050405020304" pitchFamily="18" charset="0"/>
              </a:rPr>
              <a:t> nhôm </a:t>
            </a:r>
            <a:r>
              <a:rPr lang="vi-VN" sz="3600" b="0" i="0" dirty="0" err="1">
                <a:solidFill>
                  <a:srgbClr val="C00000"/>
                </a:solidFill>
                <a:effectLst/>
                <a:latin typeface="Times New Roman" panose="02020603050405020304" pitchFamily="18" charset="0"/>
                <a:cs typeface="Times New Roman" panose="02020603050405020304" pitchFamily="18" charset="0"/>
              </a:rPr>
              <a:t>chứ</a:t>
            </a:r>
            <a:r>
              <a:rPr lang="vi-VN" sz="3600" b="0" i="0" dirty="0">
                <a:solidFill>
                  <a:srgbClr val="C00000"/>
                </a:solidFill>
                <a:effectLst/>
                <a:latin typeface="Times New Roman" panose="02020603050405020304" pitchFamily="18" charset="0"/>
                <a:cs typeface="Times New Roman" panose="02020603050405020304" pitchFamily="18" charset="0"/>
              </a:rPr>
              <a:t> không </a:t>
            </a:r>
            <a:r>
              <a:rPr lang="vi-VN" sz="3600" b="0" i="0" dirty="0" err="1">
                <a:solidFill>
                  <a:srgbClr val="C00000"/>
                </a:solidFill>
                <a:effectLst/>
                <a:latin typeface="Times New Roman" panose="02020603050405020304" pitchFamily="18" charset="0"/>
                <a:cs typeface="Times New Roman" panose="02020603050405020304" pitchFamily="18" charset="0"/>
              </a:rPr>
              <a:t>sử</a:t>
            </a:r>
            <a:r>
              <a:rPr lang="vi-VN" sz="3600" b="0" i="0" dirty="0">
                <a:solidFill>
                  <a:srgbClr val="C00000"/>
                </a:solidFill>
                <a:effectLst/>
                <a:latin typeface="Times New Roman" panose="02020603050405020304" pitchFamily="18" charset="0"/>
                <a:cs typeface="Times New Roman" panose="02020603050405020304" pitchFamily="18" charset="0"/>
              </a:rPr>
              <a:t> </a:t>
            </a:r>
            <a:r>
              <a:rPr lang="vi-VN" sz="3600" b="0" i="0" dirty="0" err="1">
                <a:solidFill>
                  <a:srgbClr val="C00000"/>
                </a:solidFill>
                <a:effectLst/>
                <a:latin typeface="Times New Roman" panose="02020603050405020304" pitchFamily="18" charset="0"/>
                <a:cs typeface="Times New Roman" panose="02020603050405020304" pitchFamily="18" charset="0"/>
              </a:rPr>
              <a:t>dụng</a:t>
            </a:r>
            <a:r>
              <a:rPr lang="vi-VN" sz="3600" b="0" i="0" dirty="0">
                <a:solidFill>
                  <a:srgbClr val="C00000"/>
                </a:solidFill>
                <a:effectLst/>
                <a:latin typeface="Times New Roman" panose="02020603050405020304" pitchFamily="18" charset="0"/>
                <a:cs typeface="Times New Roman" panose="02020603050405020304" pitchFamily="18" charset="0"/>
              </a:rPr>
              <a:t> </a:t>
            </a:r>
            <a:r>
              <a:rPr lang="vi-VN" sz="3600" b="0" i="0" dirty="0" err="1">
                <a:solidFill>
                  <a:srgbClr val="C00000"/>
                </a:solidFill>
                <a:effectLst/>
                <a:latin typeface="Times New Roman" panose="02020603050405020304" pitchFamily="18" charset="0"/>
                <a:cs typeface="Times New Roman" panose="02020603050405020304" pitchFamily="18" charset="0"/>
              </a:rPr>
              <a:t>vật</a:t>
            </a:r>
            <a:r>
              <a:rPr lang="vi-VN" sz="3600" b="0" i="0" dirty="0">
                <a:solidFill>
                  <a:srgbClr val="C00000"/>
                </a:solidFill>
                <a:effectLst/>
                <a:latin typeface="Times New Roman" panose="02020603050405020304" pitchFamily="18" charset="0"/>
                <a:cs typeface="Times New Roman" panose="02020603050405020304" pitchFamily="18" charset="0"/>
              </a:rPr>
              <a:t> </a:t>
            </a:r>
            <a:r>
              <a:rPr lang="vi-VN" sz="3600" b="0" i="0" dirty="0" err="1">
                <a:solidFill>
                  <a:srgbClr val="C00000"/>
                </a:solidFill>
                <a:effectLst/>
                <a:latin typeface="Times New Roman" panose="02020603050405020304" pitchFamily="18" charset="0"/>
                <a:cs typeface="Times New Roman" panose="02020603050405020304" pitchFamily="18" charset="0"/>
              </a:rPr>
              <a:t>liệu</a:t>
            </a:r>
            <a:r>
              <a:rPr lang="vi-VN" sz="3600" b="0" i="0" dirty="0">
                <a:solidFill>
                  <a:srgbClr val="C00000"/>
                </a:solidFill>
                <a:effectLst/>
                <a:latin typeface="Times New Roman" panose="02020603050405020304" pitchFamily="18" charset="0"/>
                <a:cs typeface="Times New Roman" panose="02020603050405020304" pitchFamily="18" charset="0"/>
              </a:rPr>
              <a:t> </a:t>
            </a:r>
            <a:r>
              <a:rPr lang="vi-VN" sz="3600" b="0" i="0" dirty="0" err="1">
                <a:solidFill>
                  <a:srgbClr val="C00000"/>
                </a:solidFill>
                <a:effectLst/>
                <a:latin typeface="Times New Roman" panose="02020603050405020304" pitchFamily="18" charset="0"/>
                <a:cs typeface="Times New Roman" panose="02020603050405020304" pitchFamily="18" charset="0"/>
              </a:rPr>
              <a:t>đồng</a:t>
            </a:r>
            <a:r>
              <a:rPr lang="vi-VN" sz="3600" b="0" i="0" dirty="0">
                <a:solidFill>
                  <a:srgbClr val="C00000"/>
                </a:solidFill>
                <a:effectLst/>
                <a:latin typeface="Times New Roman" panose="02020603050405020304" pitchFamily="18" charset="0"/>
                <a:cs typeface="Times New Roman" panose="02020603050405020304" pitchFamily="18" charset="0"/>
              </a:rPr>
              <a:t>?</a:t>
            </a:r>
          </a:p>
        </p:txBody>
      </p:sp>
      <p:sp>
        <p:nvSpPr>
          <p:cNvPr id="31" name="Up Ribbon 30"/>
          <p:cNvSpPr/>
          <p:nvPr/>
        </p:nvSpPr>
        <p:spPr>
          <a:xfrm>
            <a:off x="4538613" y="152860"/>
            <a:ext cx="3792587" cy="960581"/>
          </a:xfrm>
          <a:prstGeom prst="ribbon2">
            <a:avLst/>
          </a:prstGeom>
          <a:ln>
            <a:prstDash val="sysDot"/>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panose="020B0604020202020204"/>
              <a:buNone/>
              <a:defRPr/>
            </a:pPr>
            <a:r>
              <a:rPr kumimoji="0" lang="en-US" sz="3735" b="0" i="0" u="none" strike="noStrike" kern="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sym typeface="Arial" panose="020B0604020202020204"/>
              </a:rPr>
              <a:t>Câu</a:t>
            </a:r>
            <a:r>
              <a:rPr kumimoji="0" lang="en-US" sz="3735" b="0" i="0" u="none" strike="noStrike" kern="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sym typeface="Arial" panose="020B0604020202020204"/>
              </a:rPr>
              <a:t> </a:t>
            </a:r>
            <a:r>
              <a:rPr kumimoji="0" lang="en-US" sz="3735" b="0" i="0" u="none" strike="noStrike" kern="0" cap="none" spc="0" normalizeH="0" baseline="0" noProof="0" dirty="0" smtClean="0">
                <a:ln>
                  <a:noFill/>
                </a:ln>
                <a:solidFill>
                  <a:srgbClr val="002060"/>
                </a:solidFill>
                <a:effectLst/>
                <a:uLnTx/>
                <a:uFillTx/>
                <a:latin typeface="Times New Roman" panose="02020603050405020304" pitchFamily="18" charset="0"/>
                <a:ea typeface="+mn-ea"/>
                <a:cs typeface="Times New Roman" panose="02020603050405020304" pitchFamily="18" charset="0"/>
                <a:sym typeface="Arial" panose="020B0604020202020204"/>
              </a:rPr>
              <a:t>11</a:t>
            </a:r>
            <a:endParaRPr kumimoji="0" lang="en-US" sz="3735" b="0" i="0" u="none" strike="noStrike" kern="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sym typeface="Arial" panose="020B0604020202020204"/>
            </a:endParaRPr>
          </a:p>
        </p:txBody>
      </p:sp>
      <p:sp>
        <p:nvSpPr>
          <p:cNvPr id="3" name="Hộp Văn bản 2"/>
          <p:cNvSpPr txBox="1"/>
          <p:nvPr/>
        </p:nvSpPr>
        <p:spPr>
          <a:xfrm>
            <a:off x="647250" y="3698764"/>
            <a:ext cx="11575310" cy="2862322"/>
          </a:xfrm>
          <a:prstGeom prst="rect">
            <a:avLst/>
          </a:prstGeom>
          <a:noFill/>
        </p:spPr>
        <p:txBody>
          <a:bodyPr wrap="square" rtlCol="0">
            <a:spAutoFit/>
          </a:bodyPr>
          <a:lstStyle/>
          <a:p>
            <a:pPr algn="l"/>
            <a:r>
              <a:rPr lang="vi-VN" sz="3600" b="0" i="0" dirty="0">
                <a:solidFill>
                  <a:srgbClr val="002060"/>
                </a:solidFill>
                <a:effectLst/>
                <a:latin typeface="Times New Roman" panose="02020603050405020304" pitchFamily="18" charset="0"/>
                <a:cs typeface="Times New Roman" panose="02020603050405020304" pitchFamily="18" charset="0"/>
              </a:rPr>
              <a:t>a) Kim </a:t>
            </a:r>
            <a:r>
              <a:rPr lang="vi-VN" sz="3600" b="0" i="0" dirty="0" err="1">
                <a:solidFill>
                  <a:srgbClr val="002060"/>
                </a:solidFill>
                <a:effectLst/>
                <a:latin typeface="Times New Roman" panose="02020603050405020304" pitchFamily="18" charset="0"/>
                <a:cs typeface="Times New Roman" panose="02020603050405020304" pitchFamily="18" charset="0"/>
              </a:rPr>
              <a:t>loại</a:t>
            </a:r>
            <a:r>
              <a:rPr lang="vi-VN" sz="3600" b="0" i="0" dirty="0">
                <a:solidFill>
                  <a:srgbClr val="002060"/>
                </a:solidFill>
                <a:effectLst/>
                <a:latin typeface="Times New Roman" panose="02020603050405020304" pitchFamily="18" charset="0"/>
                <a:cs typeface="Times New Roman" panose="02020603050405020304" pitchFamily="18" charset="0"/>
              </a:rPr>
              <a:t> </a:t>
            </a:r>
            <a:r>
              <a:rPr lang="vi-VN" sz="3600" b="0" i="0" dirty="0" err="1">
                <a:solidFill>
                  <a:srgbClr val="002060"/>
                </a:solidFill>
                <a:effectLst/>
                <a:latin typeface="Times New Roman" panose="02020603050405020304" pitchFamily="18" charset="0"/>
                <a:cs typeface="Times New Roman" panose="02020603050405020304" pitchFamily="18" charset="0"/>
              </a:rPr>
              <a:t>đồng</a:t>
            </a:r>
            <a:r>
              <a:rPr lang="vi-VN" sz="3600" b="0" i="0" dirty="0">
                <a:solidFill>
                  <a:srgbClr val="002060"/>
                </a:solidFill>
                <a:effectLst/>
                <a:latin typeface="Times New Roman" panose="02020603050405020304" pitchFamily="18" charset="0"/>
                <a:cs typeface="Times New Roman" panose="02020603050405020304" pitchFamily="18" charset="0"/>
              </a:rPr>
              <a:t>, nhôm </a:t>
            </a:r>
            <a:r>
              <a:rPr lang="vi-VN" sz="3600" b="0" i="0" dirty="0" err="1">
                <a:solidFill>
                  <a:srgbClr val="002060"/>
                </a:solidFill>
                <a:effectLst/>
                <a:latin typeface="Times New Roman" panose="02020603050405020304" pitchFamily="18" charset="0"/>
                <a:cs typeface="Times New Roman" panose="02020603050405020304" pitchFamily="18" charset="0"/>
              </a:rPr>
              <a:t>được</a:t>
            </a:r>
            <a:r>
              <a:rPr lang="vi-VN" sz="3600" b="0" i="0" dirty="0">
                <a:solidFill>
                  <a:srgbClr val="002060"/>
                </a:solidFill>
                <a:effectLst/>
                <a:latin typeface="Times New Roman" panose="02020603050405020304" pitchFamily="18" charset="0"/>
                <a:cs typeface="Times New Roman" panose="02020603050405020304" pitchFamily="18" charset="0"/>
              </a:rPr>
              <a:t> </a:t>
            </a:r>
            <a:r>
              <a:rPr lang="vi-VN" sz="3600" b="0" i="0" dirty="0" err="1">
                <a:solidFill>
                  <a:srgbClr val="002060"/>
                </a:solidFill>
                <a:effectLst/>
                <a:latin typeface="Times New Roman" panose="02020603050405020304" pitchFamily="18" charset="0"/>
                <a:cs typeface="Times New Roman" panose="02020603050405020304" pitchFamily="18" charset="0"/>
              </a:rPr>
              <a:t>dùng</a:t>
            </a:r>
            <a:r>
              <a:rPr lang="vi-VN" sz="3600" b="0" i="0" dirty="0">
                <a:solidFill>
                  <a:srgbClr val="002060"/>
                </a:solidFill>
                <a:effectLst/>
                <a:latin typeface="Times New Roman" panose="02020603050405020304" pitchFamily="18" charset="0"/>
                <a:cs typeface="Times New Roman" panose="02020603050405020304" pitchFamily="18" charset="0"/>
              </a:rPr>
              <a:t> </a:t>
            </a:r>
            <a:r>
              <a:rPr lang="vi-VN" sz="3600" b="0" i="0" dirty="0" err="1">
                <a:solidFill>
                  <a:srgbClr val="002060"/>
                </a:solidFill>
                <a:effectLst/>
                <a:latin typeface="Times New Roman" panose="02020603050405020304" pitchFamily="18" charset="0"/>
                <a:cs typeface="Times New Roman" panose="02020603050405020304" pitchFamily="18" charset="0"/>
              </a:rPr>
              <a:t>làm</a:t>
            </a:r>
            <a:r>
              <a:rPr lang="vi-VN" sz="3600" b="0" i="0" dirty="0">
                <a:solidFill>
                  <a:srgbClr val="002060"/>
                </a:solidFill>
                <a:effectLst/>
                <a:latin typeface="Times New Roman" panose="02020603050405020304" pitchFamily="18" charset="0"/>
                <a:cs typeface="Times New Roman" panose="02020603050405020304" pitchFamily="18" charset="0"/>
              </a:rPr>
              <a:t> dây </a:t>
            </a:r>
            <a:r>
              <a:rPr lang="vi-VN" sz="3600" b="0" i="0" dirty="0" err="1">
                <a:solidFill>
                  <a:srgbClr val="002060"/>
                </a:solidFill>
                <a:effectLst/>
                <a:latin typeface="Times New Roman" panose="02020603050405020304" pitchFamily="18" charset="0"/>
                <a:cs typeface="Times New Roman" panose="02020603050405020304" pitchFamily="18" charset="0"/>
              </a:rPr>
              <a:t>dẫn</a:t>
            </a:r>
            <a:r>
              <a:rPr lang="vi-VN" sz="3600" b="0" i="0" dirty="0">
                <a:solidFill>
                  <a:srgbClr val="002060"/>
                </a:solidFill>
                <a:effectLst/>
                <a:latin typeface="Times New Roman" panose="02020603050405020304" pitchFamily="18" charset="0"/>
                <a:cs typeface="Times New Roman" panose="02020603050405020304" pitchFamily="18" charset="0"/>
              </a:rPr>
              <a:t> </a:t>
            </a:r>
            <a:r>
              <a:rPr lang="vi-VN" sz="3600" b="0" i="0" dirty="0" err="1">
                <a:solidFill>
                  <a:srgbClr val="002060"/>
                </a:solidFill>
                <a:effectLst/>
                <a:latin typeface="Times New Roman" panose="02020603050405020304" pitchFamily="18" charset="0"/>
                <a:cs typeface="Times New Roman" panose="02020603050405020304" pitchFamily="18" charset="0"/>
              </a:rPr>
              <a:t>điện</a:t>
            </a:r>
            <a:r>
              <a:rPr lang="vi-VN" sz="3600" b="0" i="0" dirty="0">
                <a:solidFill>
                  <a:srgbClr val="002060"/>
                </a:solidFill>
                <a:effectLst/>
                <a:latin typeface="Times New Roman" panose="02020603050405020304" pitchFamily="18" charset="0"/>
                <a:cs typeface="Times New Roman" panose="02020603050405020304" pitchFamily="18" charset="0"/>
              </a:rPr>
              <a:t> </a:t>
            </a:r>
            <a:r>
              <a:rPr lang="vi-VN" sz="3600" b="0" i="0" dirty="0" err="1">
                <a:solidFill>
                  <a:srgbClr val="002060"/>
                </a:solidFill>
                <a:effectLst/>
                <a:latin typeface="Times New Roman" panose="02020603050405020304" pitchFamily="18" charset="0"/>
                <a:cs typeface="Times New Roman" panose="02020603050405020304" pitchFamily="18" charset="0"/>
              </a:rPr>
              <a:t>vì</a:t>
            </a:r>
            <a:r>
              <a:rPr lang="vi-VN" sz="3600" b="0" i="0" dirty="0">
                <a:solidFill>
                  <a:srgbClr val="002060"/>
                </a:solidFill>
                <a:effectLst/>
                <a:latin typeface="Times New Roman" panose="02020603050405020304" pitchFamily="18" charset="0"/>
                <a:cs typeface="Times New Roman" panose="02020603050405020304" pitchFamily="18" charset="0"/>
              </a:rPr>
              <a:t> </a:t>
            </a:r>
            <a:r>
              <a:rPr lang="vi-VN" sz="3600" b="0" i="0" dirty="0" err="1">
                <a:solidFill>
                  <a:srgbClr val="002060"/>
                </a:solidFill>
                <a:effectLst/>
                <a:latin typeface="Times New Roman" panose="02020603050405020304" pitchFamily="18" charset="0"/>
                <a:cs typeface="Times New Roman" panose="02020603050405020304" pitchFamily="18" charset="0"/>
              </a:rPr>
              <a:t>nó</a:t>
            </a:r>
            <a:r>
              <a:rPr lang="vi-VN" sz="3600" b="0" i="0" dirty="0">
                <a:solidFill>
                  <a:srgbClr val="002060"/>
                </a:solidFill>
                <a:effectLst/>
                <a:latin typeface="Times New Roman" panose="02020603050405020304" pitchFamily="18" charset="0"/>
                <a:cs typeface="Times New Roman" panose="02020603050405020304" pitchFamily="18" charset="0"/>
              </a:rPr>
              <a:t> </a:t>
            </a:r>
            <a:r>
              <a:rPr lang="vi-VN" sz="3600" b="0" i="0" dirty="0" err="1">
                <a:solidFill>
                  <a:srgbClr val="002060"/>
                </a:solidFill>
                <a:effectLst/>
                <a:latin typeface="Times New Roman" panose="02020603050405020304" pitchFamily="18" charset="0"/>
                <a:cs typeface="Times New Roman" panose="02020603050405020304" pitchFamily="18" charset="0"/>
              </a:rPr>
              <a:t>có</a:t>
            </a:r>
            <a:r>
              <a:rPr lang="vi-VN" sz="3600" b="0" i="0" dirty="0">
                <a:solidFill>
                  <a:srgbClr val="002060"/>
                </a:solidFill>
                <a:effectLst/>
                <a:latin typeface="Times New Roman" panose="02020603050405020304" pitchFamily="18" charset="0"/>
                <a:cs typeface="Times New Roman" panose="02020603050405020304" pitchFamily="18" charset="0"/>
              </a:rPr>
              <a:t> </a:t>
            </a:r>
            <a:r>
              <a:rPr lang="vi-VN" sz="3600" b="0" i="0" dirty="0" err="1">
                <a:solidFill>
                  <a:srgbClr val="002060"/>
                </a:solidFill>
                <a:effectLst/>
                <a:latin typeface="Times New Roman" panose="02020603050405020304" pitchFamily="18" charset="0"/>
                <a:cs typeface="Times New Roman" panose="02020603050405020304" pitchFamily="18" charset="0"/>
              </a:rPr>
              <a:t>khả</a:t>
            </a:r>
            <a:r>
              <a:rPr lang="vi-VN" sz="3600" b="0" i="0" dirty="0">
                <a:solidFill>
                  <a:srgbClr val="002060"/>
                </a:solidFill>
                <a:effectLst/>
                <a:latin typeface="Times New Roman" panose="02020603050405020304" pitchFamily="18" charset="0"/>
                <a:cs typeface="Times New Roman" panose="02020603050405020304" pitchFamily="18" charset="0"/>
              </a:rPr>
              <a:t> năng </a:t>
            </a:r>
            <a:r>
              <a:rPr lang="vi-VN" sz="3600" b="0" i="0" dirty="0" err="1">
                <a:solidFill>
                  <a:srgbClr val="002060"/>
                </a:solidFill>
                <a:effectLst/>
                <a:latin typeface="Times New Roman" panose="02020603050405020304" pitchFamily="18" charset="0"/>
                <a:cs typeface="Times New Roman" panose="02020603050405020304" pitchFamily="18" charset="0"/>
              </a:rPr>
              <a:t>dẫn</a:t>
            </a:r>
            <a:r>
              <a:rPr lang="vi-VN" sz="3600" b="0" i="0" dirty="0">
                <a:solidFill>
                  <a:srgbClr val="002060"/>
                </a:solidFill>
                <a:effectLst/>
                <a:latin typeface="Times New Roman" panose="02020603050405020304" pitchFamily="18" charset="0"/>
                <a:cs typeface="Times New Roman" panose="02020603050405020304" pitchFamily="18" charset="0"/>
              </a:rPr>
              <a:t> </a:t>
            </a:r>
            <a:r>
              <a:rPr lang="vi-VN" sz="3600" b="0" i="0" dirty="0" err="1">
                <a:solidFill>
                  <a:srgbClr val="002060"/>
                </a:solidFill>
                <a:effectLst/>
                <a:latin typeface="Times New Roman" panose="02020603050405020304" pitchFamily="18" charset="0"/>
                <a:cs typeface="Times New Roman" panose="02020603050405020304" pitchFamily="18" charset="0"/>
              </a:rPr>
              <a:t>điện</a:t>
            </a:r>
            <a:r>
              <a:rPr lang="vi-VN" sz="3600" b="0" i="0" dirty="0">
                <a:solidFill>
                  <a:srgbClr val="002060"/>
                </a:solidFill>
                <a:effectLst/>
                <a:latin typeface="Times New Roman" panose="02020603050405020304" pitchFamily="18" charset="0"/>
                <a:cs typeface="Times New Roman" panose="02020603050405020304" pitchFamily="18" charset="0"/>
              </a:rPr>
              <a:t> </a:t>
            </a:r>
            <a:r>
              <a:rPr lang="vi-VN" sz="3600" b="0" i="0" dirty="0" err="1">
                <a:solidFill>
                  <a:srgbClr val="002060"/>
                </a:solidFill>
                <a:effectLst/>
                <a:latin typeface="Times New Roman" panose="02020603050405020304" pitchFamily="18" charset="0"/>
                <a:cs typeface="Times New Roman" panose="02020603050405020304" pitchFamily="18" charset="0"/>
              </a:rPr>
              <a:t>tốt</a:t>
            </a:r>
            <a:r>
              <a:rPr lang="vi-VN" sz="3600" b="0" i="0" dirty="0">
                <a:solidFill>
                  <a:srgbClr val="002060"/>
                </a:solidFill>
                <a:effectLst/>
                <a:latin typeface="Times New Roman" panose="02020603050405020304" pitchFamily="18" charset="0"/>
                <a:cs typeface="Times New Roman" panose="02020603050405020304" pitchFamily="18" charset="0"/>
              </a:rPr>
              <a:t>.</a:t>
            </a:r>
          </a:p>
          <a:p>
            <a:pPr algn="l"/>
            <a:r>
              <a:rPr lang="vi-VN" sz="3600" b="0" i="0" dirty="0">
                <a:solidFill>
                  <a:srgbClr val="002060"/>
                </a:solidFill>
                <a:effectLst/>
                <a:latin typeface="Times New Roman" panose="02020603050405020304" pitchFamily="18" charset="0"/>
                <a:cs typeface="Times New Roman" panose="02020603050405020304" pitchFamily="18" charset="0"/>
              </a:rPr>
              <a:t>b) Dây </a:t>
            </a:r>
            <a:r>
              <a:rPr lang="vi-VN" sz="3600" b="0" i="0" dirty="0" err="1">
                <a:solidFill>
                  <a:srgbClr val="002060"/>
                </a:solidFill>
                <a:effectLst/>
                <a:latin typeface="Times New Roman" panose="02020603050405020304" pitchFamily="18" charset="0"/>
                <a:cs typeface="Times New Roman" panose="02020603050405020304" pitchFamily="18" charset="0"/>
              </a:rPr>
              <a:t>điện</a:t>
            </a:r>
            <a:r>
              <a:rPr lang="vi-VN" sz="3600" b="0" i="0" dirty="0">
                <a:solidFill>
                  <a:srgbClr val="002060"/>
                </a:solidFill>
                <a:effectLst/>
                <a:latin typeface="Times New Roman" panose="02020603050405020304" pitchFamily="18" charset="0"/>
                <a:cs typeface="Times New Roman" panose="02020603050405020304" pitchFamily="18" charset="0"/>
              </a:rPr>
              <a:t> cao </a:t>
            </a:r>
            <a:r>
              <a:rPr lang="vi-VN" sz="3600" b="0" i="0" dirty="0" err="1">
                <a:solidFill>
                  <a:srgbClr val="002060"/>
                </a:solidFill>
                <a:effectLst/>
                <a:latin typeface="Times New Roman" panose="02020603050405020304" pitchFamily="18" charset="0"/>
                <a:cs typeface="Times New Roman" panose="02020603050405020304" pitchFamily="18" charset="0"/>
              </a:rPr>
              <a:t>thế</a:t>
            </a:r>
            <a:r>
              <a:rPr lang="vi-VN" sz="3600" b="0" i="0" dirty="0">
                <a:solidFill>
                  <a:srgbClr val="002060"/>
                </a:solidFill>
                <a:effectLst/>
                <a:latin typeface="Times New Roman" panose="02020603050405020304" pitchFamily="18" charset="0"/>
                <a:cs typeface="Times New Roman" panose="02020603050405020304" pitchFamily="18" charset="0"/>
              </a:rPr>
              <a:t> </a:t>
            </a:r>
            <a:r>
              <a:rPr lang="vi-VN" sz="3600" b="0" i="0" dirty="0" err="1">
                <a:solidFill>
                  <a:srgbClr val="002060"/>
                </a:solidFill>
                <a:effectLst/>
                <a:latin typeface="Times New Roman" panose="02020603050405020304" pitchFamily="18" charset="0"/>
                <a:cs typeface="Times New Roman" panose="02020603050405020304" pitchFamily="18" charset="0"/>
              </a:rPr>
              <a:t>thường</a:t>
            </a:r>
            <a:r>
              <a:rPr lang="vi-VN" sz="3600" b="0" i="0" dirty="0">
                <a:solidFill>
                  <a:srgbClr val="002060"/>
                </a:solidFill>
                <a:effectLst/>
                <a:latin typeface="Times New Roman" panose="02020603050405020304" pitchFamily="18" charset="0"/>
                <a:cs typeface="Times New Roman" panose="02020603050405020304" pitchFamily="18" charset="0"/>
              </a:rPr>
              <a:t> </a:t>
            </a:r>
            <a:r>
              <a:rPr lang="vi-VN" sz="3600" b="0" i="0" dirty="0" err="1">
                <a:solidFill>
                  <a:srgbClr val="002060"/>
                </a:solidFill>
                <a:effectLst/>
                <a:latin typeface="Times New Roman" panose="02020603050405020304" pitchFamily="18" charset="0"/>
                <a:cs typeface="Times New Roman" panose="02020603050405020304" pitchFamily="18" charset="0"/>
              </a:rPr>
              <a:t>sử</a:t>
            </a:r>
            <a:r>
              <a:rPr lang="vi-VN" sz="3600" b="0" i="0" dirty="0">
                <a:solidFill>
                  <a:srgbClr val="002060"/>
                </a:solidFill>
                <a:effectLst/>
                <a:latin typeface="Times New Roman" panose="02020603050405020304" pitchFamily="18" charset="0"/>
                <a:cs typeface="Times New Roman" panose="02020603050405020304" pitchFamily="18" charset="0"/>
              </a:rPr>
              <a:t> </a:t>
            </a:r>
            <a:r>
              <a:rPr lang="vi-VN" sz="3600" b="0" i="0" dirty="0" err="1">
                <a:solidFill>
                  <a:srgbClr val="002060"/>
                </a:solidFill>
                <a:effectLst/>
                <a:latin typeface="Times New Roman" panose="02020603050405020304" pitchFamily="18" charset="0"/>
                <a:cs typeface="Times New Roman" panose="02020603050405020304" pitchFamily="18" charset="0"/>
              </a:rPr>
              <a:t>dụng</a:t>
            </a:r>
            <a:r>
              <a:rPr lang="vi-VN" sz="3600" b="0" i="0" dirty="0">
                <a:solidFill>
                  <a:srgbClr val="002060"/>
                </a:solidFill>
                <a:effectLst/>
                <a:latin typeface="Times New Roman" panose="02020603050405020304" pitchFamily="18" charset="0"/>
                <a:cs typeface="Times New Roman" panose="02020603050405020304" pitchFamily="18" charset="0"/>
              </a:rPr>
              <a:t> nhôm </a:t>
            </a:r>
            <a:r>
              <a:rPr lang="vi-VN" sz="3600" b="0" i="0" dirty="0" err="1">
                <a:solidFill>
                  <a:srgbClr val="002060"/>
                </a:solidFill>
                <a:effectLst/>
                <a:latin typeface="Times New Roman" panose="02020603050405020304" pitchFamily="18" charset="0"/>
                <a:cs typeface="Times New Roman" panose="02020603050405020304" pitchFamily="18" charset="0"/>
              </a:rPr>
              <a:t>vì</a:t>
            </a:r>
            <a:r>
              <a:rPr lang="vi-VN" sz="3600" b="0" i="0" dirty="0">
                <a:solidFill>
                  <a:srgbClr val="002060"/>
                </a:solidFill>
                <a:effectLst/>
                <a:latin typeface="Times New Roman" panose="02020603050405020304" pitchFamily="18" charset="0"/>
                <a:cs typeface="Times New Roman" panose="02020603050405020304" pitchFamily="18" charset="0"/>
              </a:rPr>
              <a:t> nhôm </a:t>
            </a:r>
            <a:r>
              <a:rPr lang="vi-VN" sz="3600" b="0" i="0" dirty="0" err="1">
                <a:solidFill>
                  <a:srgbClr val="002060"/>
                </a:solidFill>
                <a:effectLst/>
                <a:latin typeface="Times New Roman" panose="02020603050405020304" pitchFamily="18" charset="0"/>
                <a:cs typeface="Times New Roman" panose="02020603050405020304" pitchFamily="18" charset="0"/>
              </a:rPr>
              <a:t>nhẹ</a:t>
            </a:r>
            <a:r>
              <a:rPr lang="vi-VN" sz="3600" b="0" i="0" dirty="0">
                <a:solidFill>
                  <a:srgbClr val="002060"/>
                </a:solidFill>
                <a:effectLst/>
                <a:latin typeface="Times New Roman" panose="02020603050405020304" pitchFamily="18" charset="0"/>
                <a:cs typeface="Times New Roman" panose="02020603050405020304" pitchFamily="18" charset="0"/>
              </a:rPr>
              <a:t>, </a:t>
            </a:r>
            <a:r>
              <a:rPr lang="vi-VN" sz="3600" b="0" i="0" dirty="0" err="1">
                <a:solidFill>
                  <a:srgbClr val="002060"/>
                </a:solidFill>
                <a:effectLst/>
                <a:latin typeface="Times New Roman" panose="02020603050405020304" pitchFamily="18" charset="0"/>
                <a:cs typeface="Times New Roman" panose="02020603050405020304" pitchFamily="18" charset="0"/>
              </a:rPr>
              <a:t>làm</a:t>
            </a:r>
            <a:r>
              <a:rPr lang="vi-VN" sz="3600" b="0" i="0" dirty="0">
                <a:solidFill>
                  <a:srgbClr val="002060"/>
                </a:solidFill>
                <a:effectLst/>
                <a:latin typeface="Times New Roman" panose="02020603050405020304" pitchFamily="18" charset="0"/>
                <a:cs typeface="Times New Roman" panose="02020603050405020304" pitchFamily="18" charset="0"/>
              </a:rPr>
              <a:t> </a:t>
            </a:r>
            <a:r>
              <a:rPr lang="vi-VN" sz="3600" b="0" i="0" dirty="0" err="1">
                <a:solidFill>
                  <a:srgbClr val="002060"/>
                </a:solidFill>
                <a:effectLst/>
                <a:latin typeface="Times New Roman" panose="02020603050405020304" pitchFamily="18" charset="0"/>
                <a:cs typeface="Times New Roman" panose="02020603050405020304" pitchFamily="18" charset="0"/>
              </a:rPr>
              <a:t>giảm</a:t>
            </a:r>
            <a:r>
              <a:rPr lang="vi-VN" sz="3600" b="0" i="0" dirty="0">
                <a:solidFill>
                  <a:srgbClr val="002060"/>
                </a:solidFill>
                <a:effectLst/>
                <a:latin typeface="Times New Roman" panose="02020603050405020304" pitchFamily="18" charset="0"/>
                <a:cs typeface="Times New Roman" panose="02020603050405020304" pitchFamily="18" charset="0"/>
              </a:rPr>
              <a:t> </a:t>
            </a:r>
            <a:r>
              <a:rPr lang="vi-VN" sz="3600" b="0" i="0" dirty="0" err="1">
                <a:solidFill>
                  <a:srgbClr val="002060"/>
                </a:solidFill>
                <a:effectLst/>
                <a:latin typeface="Times New Roman" panose="02020603050405020304" pitchFamily="18" charset="0"/>
                <a:cs typeface="Times New Roman" panose="02020603050405020304" pitchFamily="18" charset="0"/>
              </a:rPr>
              <a:t>áp</a:t>
            </a:r>
            <a:r>
              <a:rPr lang="vi-VN" sz="3600" b="0" i="0" dirty="0">
                <a:solidFill>
                  <a:srgbClr val="002060"/>
                </a:solidFill>
                <a:effectLst/>
                <a:latin typeface="Times New Roman" panose="02020603050405020304" pitchFamily="18" charset="0"/>
                <a:cs typeface="Times New Roman" panose="02020603050405020304" pitchFamily="18" charset="0"/>
              </a:rPr>
              <a:t> </a:t>
            </a:r>
            <a:r>
              <a:rPr lang="vi-VN" sz="3600" b="0" i="0" dirty="0" err="1">
                <a:solidFill>
                  <a:srgbClr val="002060"/>
                </a:solidFill>
                <a:effectLst/>
                <a:latin typeface="Times New Roman" panose="02020603050405020304" pitchFamily="18" charset="0"/>
                <a:cs typeface="Times New Roman" panose="02020603050405020304" pitchFamily="18" charset="0"/>
              </a:rPr>
              <a:t>lực</a:t>
            </a:r>
            <a:r>
              <a:rPr lang="vi-VN" sz="3600" b="0" i="0" dirty="0">
                <a:solidFill>
                  <a:srgbClr val="002060"/>
                </a:solidFill>
                <a:effectLst/>
                <a:latin typeface="Times New Roman" panose="02020603050405020304" pitchFamily="18" charset="0"/>
                <a:cs typeface="Times New Roman" panose="02020603050405020304" pitchFamily="18" charset="0"/>
              </a:rPr>
              <a:t> lên </a:t>
            </a:r>
            <a:r>
              <a:rPr lang="vi-VN" sz="3600" b="0" i="0" dirty="0" err="1">
                <a:solidFill>
                  <a:srgbClr val="002060"/>
                </a:solidFill>
                <a:effectLst/>
                <a:latin typeface="Times New Roman" panose="02020603050405020304" pitchFamily="18" charset="0"/>
                <a:cs typeface="Times New Roman" panose="02020603050405020304" pitchFamily="18" charset="0"/>
              </a:rPr>
              <a:t>cột</a:t>
            </a:r>
            <a:r>
              <a:rPr lang="vi-VN" sz="3600" b="0" i="0" dirty="0">
                <a:solidFill>
                  <a:srgbClr val="002060"/>
                </a:solidFill>
                <a:effectLst/>
                <a:latin typeface="Times New Roman" panose="02020603050405020304" pitchFamily="18" charset="0"/>
                <a:cs typeface="Times New Roman" panose="02020603050405020304" pitchFamily="18" charset="0"/>
              </a:rPr>
              <a:t> </a:t>
            </a:r>
            <a:r>
              <a:rPr lang="vi-VN" sz="3600" b="0" i="0" dirty="0" err="1">
                <a:solidFill>
                  <a:srgbClr val="002060"/>
                </a:solidFill>
                <a:effectLst/>
                <a:latin typeface="Times New Roman" panose="02020603050405020304" pitchFamily="18" charset="0"/>
                <a:cs typeface="Times New Roman" panose="02020603050405020304" pitchFamily="18" charset="0"/>
              </a:rPr>
              <a:t>điện</a:t>
            </a:r>
            <a:r>
              <a:rPr lang="vi-VN" sz="3600" b="0" i="0" dirty="0">
                <a:solidFill>
                  <a:srgbClr val="002060"/>
                </a:solidFill>
                <a:effectLst/>
                <a:latin typeface="Times New Roman" panose="02020603050405020304" pitchFamily="18" charset="0"/>
                <a:cs typeface="Times New Roman" panose="02020603050405020304" pitchFamily="18" charset="0"/>
              </a:rPr>
              <a:t>, </a:t>
            </a:r>
            <a:r>
              <a:rPr lang="vi-VN" sz="3600" b="0" i="0" dirty="0" err="1">
                <a:solidFill>
                  <a:srgbClr val="002060"/>
                </a:solidFill>
                <a:effectLst/>
                <a:latin typeface="Times New Roman" panose="02020603050405020304" pitchFamily="18" charset="0"/>
                <a:cs typeface="Times New Roman" panose="02020603050405020304" pitchFamily="18" charset="0"/>
              </a:rPr>
              <a:t>cột</a:t>
            </a:r>
            <a:r>
              <a:rPr lang="vi-VN" sz="3600" b="0" i="0" dirty="0">
                <a:solidFill>
                  <a:srgbClr val="002060"/>
                </a:solidFill>
                <a:effectLst/>
                <a:latin typeface="Times New Roman" panose="02020603050405020304" pitchFamily="18" charset="0"/>
                <a:cs typeface="Times New Roman" panose="02020603050405020304" pitchFamily="18" charset="0"/>
              </a:rPr>
              <a:t> </a:t>
            </a:r>
            <a:r>
              <a:rPr lang="vi-VN" sz="3600" b="0" i="0" dirty="0" err="1">
                <a:solidFill>
                  <a:srgbClr val="002060"/>
                </a:solidFill>
                <a:effectLst/>
                <a:latin typeface="Times New Roman" panose="02020603050405020304" pitchFamily="18" charset="0"/>
                <a:cs typeface="Times New Roman" panose="02020603050405020304" pitchFamily="18" charset="0"/>
              </a:rPr>
              <a:t>điện</a:t>
            </a:r>
            <a:r>
              <a:rPr lang="vi-VN" sz="3600" b="0" i="0" dirty="0">
                <a:solidFill>
                  <a:srgbClr val="002060"/>
                </a:solidFill>
                <a:effectLst/>
                <a:latin typeface="Times New Roman" panose="02020603050405020304" pitchFamily="18" charset="0"/>
                <a:cs typeface="Times New Roman" panose="02020603050405020304" pitchFamily="18" charset="0"/>
              </a:rPr>
              <a:t> </a:t>
            </a:r>
            <a:r>
              <a:rPr lang="vi-VN" sz="3600" b="0" i="0" dirty="0" err="1">
                <a:solidFill>
                  <a:srgbClr val="002060"/>
                </a:solidFill>
                <a:effectLst/>
                <a:latin typeface="Times New Roman" panose="02020603050405020304" pitchFamily="18" charset="0"/>
                <a:cs typeface="Times New Roman" panose="02020603050405020304" pitchFamily="18" charset="0"/>
              </a:rPr>
              <a:t>đỡ</a:t>
            </a:r>
            <a:r>
              <a:rPr lang="vi-VN" sz="3600" b="0" i="0" dirty="0">
                <a:solidFill>
                  <a:srgbClr val="002060"/>
                </a:solidFill>
                <a:effectLst/>
                <a:latin typeface="Times New Roman" panose="02020603050405020304" pitchFamily="18" charset="0"/>
                <a:cs typeface="Times New Roman" panose="02020603050405020304" pitchFamily="18" charset="0"/>
              </a:rPr>
              <a:t> </a:t>
            </a:r>
            <a:r>
              <a:rPr lang="vi-VN" sz="3600" b="0" i="0" dirty="0" err="1">
                <a:solidFill>
                  <a:srgbClr val="002060"/>
                </a:solidFill>
                <a:effectLst/>
                <a:latin typeface="Times New Roman" panose="02020603050405020304" pitchFamily="18" charset="0"/>
                <a:cs typeface="Times New Roman" panose="02020603050405020304" pitchFamily="18" charset="0"/>
              </a:rPr>
              <a:t>bị</a:t>
            </a:r>
            <a:r>
              <a:rPr lang="vi-VN" sz="3600" b="0" i="0" dirty="0">
                <a:solidFill>
                  <a:srgbClr val="002060"/>
                </a:solidFill>
                <a:effectLst/>
                <a:latin typeface="Times New Roman" panose="02020603050405020304" pitchFamily="18" charset="0"/>
                <a:cs typeface="Times New Roman" panose="02020603050405020304" pitchFamily="18" charset="0"/>
              </a:rPr>
              <a:t> </a:t>
            </a:r>
            <a:r>
              <a:rPr lang="vi-VN" sz="3600" b="0" i="0" dirty="0" err="1">
                <a:solidFill>
                  <a:srgbClr val="002060"/>
                </a:solidFill>
                <a:effectLst/>
                <a:latin typeface="Times New Roman" panose="02020603050405020304" pitchFamily="18" charset="0"/>
                <a:cs typeface="Times New Roman" panose="02020603050405020304" pitchFamily="18" charset="0"/>
              </a:rPr>
              <a:t>gãy</a:t>
            </a:r>
            <a:r>
              <a:rPr lang="vi-VN" sz="3600" b="0" i="0" dirty="0">
                <a:solidFill>
                  <a:srgbClr val="002060"/>
                </a:solidFill>
                <a:effectLst/>
                <a:latin typeface="Times New Roman" panose="02020603050405020304" pitchFamily="18" charset="0"/>
                <a:cs typeface="Times New Roman" panose="02020603050405020304" pitchFamily="18" charset="0"/>
              </a:rPr>
              <a:t>. </a:t>
            </a:r>
            <a:r>
              <a:rPr lang="vi-VN" sz="3600" b="0" i="0" dirty="0" err="1">
                <a:solidFill>
                  <a:srgbClr val="002060"/>
                </a:solidFill>
                <a:effectLst/>
                <a:latin typeface="Times New Roman" panose="02020603050405020304" pitchFamily="18" charset="0"/>
                <a:cs typeface="Times New Roman" panose="02020603050405020304" pitchFamily="18" charset="0"/>
              </a:rPr>
              <a:t>Ngoài</a:t>
            </a:r>
            <a:r>
              <a:rPr lang="vi-VN" sz="3600" b="0" i="0" dirty="0">
                <a:solidFill>
                  <a:srgbClr val="002060"/>
                </a:solidFill>
                <a:effectLst/>
                <a:latin typeface="Times New Roman" panose="02020603050405020304" pitchFamily="18" charset="0"/>
                <a:cs typeface="Times New Roman" panose="02020603050405020304" pitchFamily="18" charset="0"/>
              </a:rPr>
              <a:t> ra, </a:t>
            </a:r>
            <a:r>
              <a:rPr lang="vi-VN" sz="3600" b="0" i="0" dirty="0" err="1">
                <a:solidFill>
                  <a:srgbClr val="002060"/>
                </a:solidFill>
                <a:effectLst/>
                <a:latin typeface="Times New Roman" panose="02020603050405020304" pitchFamily="18" charset="0"/>
                <a:cs typeface="Times New Roman" panose="02020603050405020304" pitchFamily="18" charset="0"/>
              </a:rPr>
              <a:t>giá</a:t>
            </a:r>
            <a:r>
              <a:rPr lang="vi-VN" sz="3600" b="0" i="0" dirty="0">
                <a:solidFill>
                  <a:srgbClr val="002060"/>
                </a:solidFill>
                <a:effectLst/>
                <a:latin typeface="Times New Roman" panose="02020603050405020304" pitchFamily="18" charset="0"/>
                <a:cs typeface="Times New Roman" panose="02020603050405020304" pitchFamily="18" charset="0"/>
              </a:rPr>
              <a:t> nhôm </a:t>
            </a:r>
            <a:r>
              <a:rPr lang="vi-VN" sz="3600" b="0" i="0" dirty="0" err="1">
                <a:solidFill>
                  <a:srgbClr val="002060"/>
                </a:solidFill>
                <a:effectLst/>
                <a:latin typeface="Times New Roman" panose="02020603050405020304" pitchFamily="18" charset="0"/>
                <a:cs typeface="Times New Roman" panose="02020603050405020304" pitchFamily="18" charset="0"/>
              </a:rPr>
              <a:t>cũng</a:t>
            </a:r>
            <a:r>
              <a:rPr lang="vi-VN" sz="3600" b="0" i="0" dirty="0">
                <a:solidFill>
                  <a:srgbClr val="002060"/>
                </a:solidFill>
                <a:effectLst/>
                <a:latin typeface="Times New Roman" panose="02020603050405020304" pitchFamily="18" charset="0"/>
                <a:cs typeface="Times New Roman" panose="02020603050405020304" pitchFamily="18" charset="0"/>
              </a:rPr>
              <a:t> </a:t>
            </a:r>
            <a:r>
              <a:rPr lang="vi-VN" sz="3600" b="0" i="0" dirty="0" err="1">
                <a:solidFill>
                  <a:srgbClr val="002060"/>
                </a:solidFill>
                <a:effectLst/>
                <a:latin typeface="Times New Roman" panose="02020603050405020304" pitchFamily="18" charset="0"/>
                <a:cs typeface="Times New Roman" panose="02020603050405020304" pitchFamily="18" charset="0"/>
              </a:rPr>
              <a:t>rẻ</a:t>
            </a:r>
            <a:r>
              <a:rPr lang="vi-VN" sz="3600" b="0" i="0" dirty="0">
                <a:solidFill>
                  <a:srgbClr val="002060"/>
                </a:solidFill>
                <a:effectLst/>
                <a:latin typeface="Times New Roman" panose="02020603050405020304" pitchFamily="18" charset="0"/>
                <a:cs typeface="Times New Roman" panose="02020603050405020304" pitchFamily="18" charset="0"/>
              </a:rPr>
              <a:t> hơn so </a:t>
            </a:r>
            <a:r>
              <a:rPr lang="vi-VN" sz="3600" b="0" i="0" dirty="0" err="1">
                <a:solidFill>
                  <a:srgbClr val="002060"/>
                </a:solidFill>
                <a:effectLst/>
                <a:latin typeface="Times New Roman" panose="02020603050405020304" pitchFamily="18" charset="0"/>
                <a:cs typeface="Times New Roman" panose="02020603050405020304" pitchFamily="18" charset="0"/>
              </a:rPr>
              <a:t>với</a:t>
            </a:r>
            <a:r>
              <a:rPr lang="vi-VN" sz="3600" b="0" i="0" dirty="0">
                <a:solidFill>
                  <a:srgbClr val="002060"/>
                </a:solidFill>
                <a:effectLst/>
                <a:latin typeface="Times New Roman" panose="02020603050405020304" pitchFamily="18" charset="0"/>
                <a:cs typeface="Times New Roman" panose="02020603050405020304" pitchFamily="18" charset="0"/>
              </a:rPr>
              <a:t> </a:t>
            </a:r>
            <a:r>
              <a:rPr lang="vi-VN" sz="3600" b="0" i="0" dirty="0" err="1">
                <a:solidFill>
                  <a:srgbClr val="002060"/>
                </a:solidFill>
                <a:effectLst/>
                <a:latin typeface="Times New Roman" panose="02020603050405020304" pitchFamily="18" charset="0"/>
                <a:cs typeface="Times New Roman" panose="02020603050405020304" pitchFamily="18" charset="0"/>
              </a:rPr>
              <a:t>đồng</a:t>
            </a:r>
            <a:r>
              <a:rPr lang="vi-VN" sz="3600" b="0" i="0" dirty="0">
                <a:solidFill>
                  <a:srgbClr val="002060"/>
                </a:solidFill>
                <a:effectLst/>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27"/>
        <p:cNvGrpSpPr/>
        <p:nvPr/>
      </p:nvGrpSpPr>
      <p:grpSpPr>
        <a:xfrm>
          <a:off x="0" y="0"/>
          <a:ext cx="0" cy="0"/>
          <a:chOff x="0" y="0"/>
          <a:chExt cx="0" cy="0"/>
        </a:xfrm>
      </p:grpSpPr>
      <p:sp>
        <p:nvSpPr>
          <p:cNvPr id="30" name="Rounded Rectangle 29"/>
          <p:cNvSpPr/>
          <p:nvPr/>
        </p:nvSpPr>
        <p:spPr>
          <a:xfrm>
            <a:off x="1209193" y="1113441"/>
            <a:ext cx="10982807" cy="1799880"/>
          </a:xfrm>
          <a:prstGeom prst="roundRect">
            <a:avLst/>
          </a:prstGeom>
          <a:ln>
            <a:prstDash val="dash"/>
          </a:ln>
        </p:spPr>
        <p:style>
          <a:lnRef idx="2">
            <a:schemeClr val="accent5"/>
          </a:lnRef>
          <a:fillRef idx="1">
            <a:schemeClr val="lt1"/>
          </a:fillRef>
          <a:effectRef idx="0">
            <a:schemeClr val="accent5"/>
          </a:effectRef>
          <a:fontRef idx="minor">
            <a:schemeClr val="dk1"/>
          </a:fontRef>
        </p:style>
        <p:txBody>
          <a:bodyPr rtlCol="0" anchor="ctr"/>
          <a:lstStyle/>
          <a:p>
            <a:pPr lvl="0"/>
            <a:r>
              <a:rPr lang="vi-VN" sz="4400" dirty="0">
                <a:solidFill>
                  <a:srgbClr val="C00000"/>
                </a:solidFill>
                <a:latin typeface="Times New Roman" panose="02020603050405020304" pitchFamily="18" charset="0"/>
                <a:cs typeface="Times New Roman" panose="02020603050405020304" pitchFamily="18" charset="0"/>
              </a:rPr>
              <a:t>Tại sao khi gió thổi mạnh vào đồng lửa to thì nó càng </a:t>
            </a:r>
            <a:r>
              <a:rPr lang="vi-VN" sz="4400" dirty="0" smtClean="0">
                <a:solidFill>
                  <a:srgbClr val="C00000"/>
                </a:solidFill>
                <a:latin typeface="Times New Roman" panose="02020603050405020304" pitchFamily="18" charset="0"/>
                <a:cs typeface="Times New Roman" panose="02020603050405020304" pitchFamily="18" charset="0"/>
              </a:rPr>
              <a:t>ch</a:t>
            </a:r>
            <a:r>
              <a:rPr lang="en-US" sz="4400" dirty="0">
                <a:solidFill>
                  <a:srgbClr val="C00000"/>
                </a:solidFill>
                <a:latin typeface="Times New Roman" panose="02020603050405020304" pitchFamily="18" charset="0"/>
                <a:cs typeface="Times New Roman" panose="02020603050405020304" pitchFamily="18" charset="0"/>
              </a:rPr>
              <a:t>á</a:t>
            </a:r>
            <a:r>
              <a:rPr lang="vi-VN" sz="4400" dirty="0" smtClean="0">
                <a:solidFill>
                  <a:srgbClr val="C00000"/>
                </a:solidFill>
                <a:latin typeface="Times New Roman" panose="02020603050405020304" pitchFamily="18" charset="0"/>
                <a:cs typeface="Times New Roman" panose="02020603050405020304" pitchFamily="18" charset="0"/>
              </a:rPr>
              <a:t>y </a:t>
            </a:r>
            <a:r>
              <a:rPr lang="vi-VN" sz="4400" dirty="0">
                <a:solidFill>
                  <a:srgbClr val="C00000"/>
                </a:solidFill>
                <a:latin typeface="Times New Roman" panose="02020603050405020304" pitchFamily="18" charset="0"/>
                <a:cs typeface="Times New Roman" panose="02020603050405020304" pitchFamily="18" charset="0"/>
              </a:rPr>
              <a:t>mạnh còn thổi vào ngọn nến thì nó tắt ngay?</a:t>
            </a:r>
            <a:endParaRPr kumimoji="0" lang="vi-VN" sz="4400" b="0" i="0" u="none" strike="noStrike" kern="0" cap="none" spc="0" normalizeH="0" baseline="0" noProof="0" dirty="0">
              <a:ln>
                <a:noFill/>
              </a:ln>
              <a:solidFill>
                <a:srgbClr val="C00000"/>
              </a:solidFill>
              <a:effectLst/>
              <a:uLnTx/>
              <a:uFillTx/>
              <a:latin typeface="Times New Roman" panose="02020603050405020304" pitchFamily="18" charset="0"/>
              <a:cs typeface="Times New Roman" panose="02020603050405020304" pitchFamily="18" charset="0"/>
              <a:sym typeface="Arial" panose="020B0604020202020204"/>
            </a:endParaRPr>
          </a:p>
        </p:txBody>
      </p:sp>
      <p:sp>
        <p:nvSpPr>
          <p:cNvPr id="31" name="Up Ribbon 30"/>
          <p:cNvSpPr/>
          <p:nvPr/>
        </p:nvSpPr>
        <p:spPr>
          <a:xfrm>
            <a:off x="4538613" y="152860"/>
            <a:ext cx="3792587" cy="960581"/>
          </a:xfrm>
          <a:prstGeom prst="ribbon2">
            <a:avLst/>
          </a:prstGeom>
          <a:ln>
            <a:prstDash val="sysDot"/>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panose="020B0604020202020204"/>
              <a:buNone/>
              <a:defRPr/>
            </a:pPr>
            <a:r>
              <a:rPr kumimoji="0" lang="en-US" sz="3735" b="0" i="0" u="none" strike="noStrike" kern="0" cap="none" spc="0" normalizeH="0" baseline="0" noProof="0" dirty="0" err="1">
                <a:ln>
                  <a:noFill/>
                </a:ln>
                <a:solidFill>
                  <a:srgbClr val="002060"/>
                </a:solidFill>
                <a:effectLst/>
                <a:uLnTx/>
                <a:uFillTx/>
                <a:latin typeface="Times New Roman" panose="02020603050405020304" pitchFamily="18" charset="0"/>
                <a:cs typeface="Times New Roman" panose="02020603050405020304" pitchFamily="18" charset="0"/>
                <a:sym typeface="Arial" panose="020B0604020202020204"/>
              </a:rPr>
              <a:t>Câu</a:t>
            </a:r>
            <a:r>
              <a:rPr kumimoji="0" lang="en-US" sz="3735" b="0" i="0" u="none" strike="noStrike" kern="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sym typeface="Arial" panose="020B0604020202020204"/>
              </a:rPr>
              <a:t> </a:t>
            </a:r>
            <a:r>
              <a:rPr kumimoji="0" lang="en-US" sz="3735" b="0" i="0" u="none" strike="noStrike" kern="0" cap="none" spc="0" normalizeH="0" baseline="0" noProof="0" dirty="0" smtClean="0">
                <a:ln>
                  <a:noFill/>
                </a:ln>
                <a:solidFill>
                  <a:srgbClr val="002060"/>
                </a:solidFill>
                <a:effectLst/>
                <a:uLnTx/>
                <a:uFillTx/>
                <a:latin typeface="Times New Roman" panose="02020603050405020304" pitchFamily="18" charset="0"/>
                <a:cs typeface="Times New Roman" panose="02020603050405020304" pitchFamily="18" charset="0"/>
                <a:sym typeface="Arial" panose="020B0604020202020204"/>
              </a:rPr>
              <a:t>12</a:t>
            </a:r>
            <a:endParaRPr kumimoji="0" lang="en-US" sz="3735" b="0" i="0" u="none" strike="noStrike" kern="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sym typeface="Arial" panose="020B0604020202020204"/>
            </a:endParaRPr>
          </a:p>
        </p:txBody>
      </p:sp>
      <p:sp>
        <p:nvSpPr>
          <p:cNvPr id="3" name="Hộp Văn bản 2"/>
          <p:cNvSpPr txBox="1"/>
          <p:nvPr/>
        </p:nvSpPr>
        <p:spPr>
          <a:xfrm>
            <a:off x="1163320" y="3186545"/>
            <a:ext cx="9865360" cy="3170099"/>
          </a:xfrm>
          <a:prstGeom prst="rect">
            <a:avLst/>
          </a:prstGeom>
          <a:noFill/>
        </p:spPr>
        <p:txBody>
          <a:bodyPr wrap="square" rtlCol="0">
            <a:spAutoFit/>
          </a:bodyPr>
          <a:lstStyle/>
          <a:p>
            <a:pPr lvl="0"/>
            <a:r>
              <a:rPr lang="vi-VN" sz="3735" dirty="0">
                <a:solidFill>
                  <a:schemeClr val="accent6">
                    <a:lumMod val="25000"/>
                  </a:schemeClr>
                </a:solidFill>
                <a:latin typeface="Times New Roman" panose="02020603050405020304" pitchFamily="18" charset="0"/>
                <a:cs typeface="Times New Roman" panose="02020603050405020304" pitchFamily="18" charset="0"/>
              </a:rPr>
              <a:t> - </a:t>
            </a:r>
            <a:r>
              <a:rPr lang="vi-VN" sz="4000" dirty="0">
                <a:solidFill>
                  <a:schemeClr val="accent6">
                    <a:lumMod val="25000"/>
                  </a:schemeClr>
                </a:solidFill>
                <a:latin typeface="Times New Roman" panose="02020603050405020304" pitchFamily="18" charset="0"/>
                <a:cs typeface="Times New Roman" panose="02020603050405020304" pitchFamily="18" charset="0"/>
              </a:rPr>
              <a:t>Khi </a:t>
            </a:r>
            <a:r>
              <a:rPr lang="vi-VN" sz="4000" dirty="0" err="1">
                <a:solidFill>
                  <a:schemeClr val="accent6">
                    <a:lumMod val="25000"/>
                  </a:schemeClr>
                </a:solidFill>
                <a:latin typeface="Times New Roman" panose="02020603050405020304" pitchFamily="18" charset="0"/>
                <a:cs typeface="Times New Roman" panose="02020603050405020304" pitchFamily="18" charset="0"/>
              </a:rPr>
              <a:t>thổi</a:t>
            </a:r>
            <a:r>
              <a:rPr lang="vi-VN" sz="4000" dirty="0">
                <a:solidFill>
                  <a:schemeClr val="accent6">
                    <a:lumMod val="25000"/>
                  </a:schemeClr>
                </a:solidFill>
                <a:latin typeface="Times New Roman" panose="02020603050405020304" pitchFamily="18" charset="0"/>
                <a:cs typeface="Times New Roman" panose="02020603050405020304" pitchFamily="18" charset="0"/>
              </a:rPr>
              <a:t> </a:t>
            </a:r>
            <a:r>
              <a:rPr lang="vi-VN" sz="4000" dirty="0" err="1">
                <a:solidFill>
                  <a:schemeClr val="accent6">
                    <a:lumMod val="25000"/>
                  </a:schemeClr>
                </a:solidFill>
                <a:latin typeface="Times New Roman" panose="02020603050405020304" pitchFamily="18" charset="0"/>
                <a:cs typeface="Times New Roman" panose="02020603050405020304" pitchFamily="18" charset="0"/>
              </a:rPr>
              <a:t>vào</a:t>
            </a:r>
            <a:r>
              <a:rPr lang="vi-VN" sz="4000" dirty="0">
                <a:solidFill>
                  <a:schemeClr val="accent6">
                    <a:lumMod val="25000"/>
                  </a:schemeClr>
                </a:solidFill>
                <a:latin typeface="Times New Roman" panose="02020603050405020304" pitchFamily="18" charset="0"/>
                <a:cs typeface="Times New Roman" panose="02020603050405020304" pitchFamily="18" charset="0"/>
              </a:rPr>
              <a:t> </a:t>
            </a:r>
            <a:r>
              <a:rPr lang="vi-VN" sz="4000" dirty="0" err="1">
                <a:solidFill>
                  <a:schemeClr val="accent6">
                    <a:lumMod val="25000"/>
                  </a:schemeClr>
                </a:solidFill>
                <a:latin typeface="Times New Roman" panose="02020603050405020304" pitchFamily="18" charset="0"/>
                <a:cs typeface="Times New Roman" panose="02020603050405020304" pitchFamily="18" charset="0"/>
              </a:rPr>
              <a:t>đồng</a:t>
            </a:r>
            <a:r>
              <a:rPr lang="vi-VN" sz="4000" dirty="0">
                <a:solidFill>
                  <a:schemeClr val="accent6">
                    <a:lumMod val="25000"/>
                  </a:schemeClr>
                </a:solidFill>
                <a:latin typeface="Times New Roman" panose="02020603050405020304" pitchFamily="18" charset="0"/>
                <a:cs typeface="Times New Roman" panose="02020603050405020304" pitchFamily="18" charset="0"/>
              </a:rPr>
              <a:t> </a:t>
            </a:r>
            <a:r>
              <a:rPr lang="vi-VN" sz="4000" dirty="0" err="1">
                <a:solidFill>
                  <a:schemeClr val="accent6">
                    <a:lumMod val="25000"/>
                  </a:schemeClr>
                </a:solidFill>
                <a:latin typeface="Times New Roman" panose="02020603050405020304" pitchFamily="18" charset="0"/>
                <a:cs typeface="Times New Roman" panose="02020603050405020304" pitchFamily="18" charset="0"/>
              </a:rPr>
              <a:t>lửa</a:t>
            </a:r>
            <a:r>
              <a:rPr lang="vi-VN" sz="4000" dirty="0">
                <a:solidFill>
                  <a:schemeClr val="accent6">
                    <a:lumMod val="25000"/>
                  </a:schemeClr>
                </a:solidFill>
                <a:latin typeface="Times New Roman" panose="02020603050405020304" pitchFamily="18" charset="0"/>
                <a:cs typeface="Times New Roman" panose="02020603050405020304" pitchFamily="18" charset="0"/>
              </a:rPr>
              <a:t> to, </a:t>
            </a:r>
            <a:r>
              <a:rPr lang="vi-VN" sz="4000" dirty="0" err="1">
                <a:solidFill>
                  <a:schemeClr val="accent6">
                    <a:lumMod val="25000"/>
                  </a:schemeClr>
                </a:solidFill>
                <a:latin typeface="Times New Roman" panose="02020603050405020304" pitchFamily="18" charset="0"/>
                <a:cs typeface="Times New Roman" panose="02020603050405020304" pitchFamily="18" charset="0"/>
              </a:rPr>
              <a:t>gió</a:t>
            </a:r>
            <a:r>
              <a:rPr lang="vi-VN" sz="4000" dirty="0">
                <a:solidFill>
                  <a:schemeClr val="accent6">
                    <a:lumMod val="25000"/>
                  </a:schemeClr>
                </a:solidFill>
                <a:latin typeface="Times New Roman" panose="02020603050405020304" pitchFamily="18" charset="0"/>
                <a:cs typeface="Times New Roman" panose="02020603050405020304" pitchFamily="18" charset="0"/>
              </a:rPr>
              <a:t> cung </a:t>
            </a:r>
            <a:r>
              <a:rPr lang="vi-VN" sz="4000" dirty="0" err="1">
                <a:solidFill>
                  <a:schemeClr val="accent6">
                    <a:lumMod val="25000"/>
                  </a:schemeClr>
                </a:solidFill>
                <a:latin typeface="Times New Roman" panose="02020603050405020304" pitchFamily="18" charset="0"/>
                <a:cs typeface="Times New Roman" panose="02020603050405020304" pitchFamily="18" charset="0"/>
              </a:rPr>
              <a:t>cấp</a:t>
            </a:r>
            <a:r>
              <a:rPr lang="vi-VN" sz="4000" dirty="0">
                <a:solidFill>
                  <a:schemeClr val="accent6">
                    <a:lumMod val="25000"/>
                  </a:schemeClr>
                </a:solidFill>
                <a:latin typeface="Times New Roman" panose="02020603050405020304" pitchFamily="18" charset="0"/>
                <a:cs typeface="Times New Roman" panose="02020603050405020304" pitchFamily="18" charset="0"/>
              </a:rPr>
              <a:t> thêm </a:t>
            </a:r>
            <a:r>
              <a:rPr lang="vi-VN" sz="4000" dirty="0" err="1">
                <a:solidFill>
                  <a:schemeClr val="accent6">
                    <a:lumMod val="25000"/>
                  </a:schemeClr>
                </a:solidFill>
                <a:latin typeface="Times New Roman" panose="02020603050405020304" pitchFamily="18" charset="0"/>
                <a:cs typeface="Times New Roman" panose="02020603050405020304" pitchFamily="18" charset="0"/>
              </a:rPr>
              <a:t>nhiều</a:t>
            </a:r>
            <a:r>
              <a:rPr lang="vi-VN" sz="4000" dirty="0">
                <a:solidFill>
                  <a:schemeClr val="accent6">
                    <a:lumMod val="25000"/>
                  </a:schemeClr>
                </a:solidFill>
                <a:latin typeface="Times New Roman" panose="02020603050405020304" pitchFamily="18" charset="0"/>
                <a:cs typeface="Times New Roman" panose="02020603050405020304" pitchFamily="18" charset="0"/>
              </a:rPr>
              <a:t> </a:t>
            </a:r>
            <a:r>
              <a:rPr lang="vi-VN" sz="4000" dirty="0" err="1">
                <a:solidFill>
                  <a:schemeClr val="accent6">
                    <a:lumMod val="25000"/>
                  </a:schemeClr>
                </a:solidFill>
                <a:latin typeface="Times New Roman" panose="02020603050405020304" pitchFamily="18" charset="0"/>
                <a:cs typeface="Times New Roman" panose="02020603050405020304" pitchFamily="18" charset="0"/>
              </a:rPr>
              <a:t>oxygen</a:t>
            </a:r>
            <a:r>
              <a:rPr lang="vi-VN" sz="4000" dirty="0">
                <a:solidFill>
                  <a:schemeClr val="accent6">
                    <a:lumMod val="25000"/>
                  </a:schemeClr>
                </a:solidFill>
                <a:latin typeface="Times New Roman" panose="02020603050405020304" pitchFamily="18" charset="0"/>
                <a:cs typeface="Times New Roman" panose="02020603050405020304" pitchFamily="18" charset="0"/>
              </a:rPr>
              <a:t> nên </a:t>
            </a:r>
            <a:r>
              <a:rPr lang="vi-VN" sz="4000" dirty="0" err="1">
                <a:solidFill>
                  <a:schemeClr val="accent6">
                    <a:lumMod val="25000"/>
                  </a:schemeClr>
                </a:solidFill>
                <a:latin typeface="Times New Roman" panose="02020603050405020304" pitchFamily="18" charset="0"/>
                <a:cs typeface="Times New Roman" panose="02020603050405020304" pitchFamily="18" charset="0"/>
              </a:rPr>
              <a:t>đồng</a:t>
            </a:r>
            <a:r>
              <a:rPr lang="vi-VN" sz="4000" dirty="0">
                <a:solidFill>
                  <a:schemeClr val="accent6">
                    <a:lumMod val="25000"/>
                  </a:schemeClr>
                </a:solidFill>
                <a:latin typeface="Times New Roman" panose="02020603050405020304" pitchFamily="18" charset="0"/>
                <a:cs typeface="Times New Roman" panose="02020603050405020304" pitchFamily="18" charset="0"/>
              </a:rPr>
              <a:t> </a:t>
            </a:r>
            <a:r>
              <a:rPr lang="vi-VN" sz="4000" dirty="0" err="1">
                <a:solidFill>
                  <a:schemeClr val="accent6">
                    <a:lumMod val="25000"/>
                  </a:schemeClr>
                </a:solidFill>
                <a:latin typeface="Times New Roman" panose="02020603050405020304" pitchFamily="18" charset="0"/>
                <a:cs typeface="Times New Roman" panose="02020603050405020304" pitchFamily="18" charset="0"/>
              </a:rPr>
              <a:t>lửa</a:t>
            </a:r>
            <a:r>
              <a:rPr lang="vi-VN" sz="4000" dirty="0">
                <a:solidFill>
                  <a:schemeClr val="accent6">
                    <a:lumMod val="25000"/>
                  </a:schemeClr>
                </a:solidFill>
                <a:latin typeface="Times New Roman" panose="02020603050405020304" pitchFamily="18" charset="0"/>
                <a:cs typeface="Times New Roman" panose="02020603050405020304" pitchFamily="18" charset="0"/>
              </a:rPr>
              <a:t> </a:t>
            </a:r>
            <a:r>
              <a:rPr lang="vi-VN" sz="4000" dirty="0" err="1">
                <a:solidFill>
                  <a:schemeClr val="accent6">
                    <a:lumMod val="25000"/>
                  </a:schemeClr>
                </a:solidFill>
                <a:latin typeface="Times New Roman" panose="02020603050405020304" pitchFamily="18" charset="0"/>
                <a:cs typeface="Times New Roman" panose="02020603050405020304" pitchFamily="18" charset="0"/>
              </a:rPr>
              <a:t>sẽ</a:t>
            </a:r>
            <a:r>
              <a:rPr lang="vi-VN" sz="4000" dirty="0">
                <a:solidFill>
                  <a:schemeClr val="accent6">
                    <a:lumMod val="25000"/>
                  </a:schemeClr>
                </a:solidFill>
                <a:latin typeface="Times New Roman" panose="02020603050405020304" pitchFamily="18" charset="0"/>
                <a:cs typeface="Times New Roman" panose="02020603050405020304" pitchFamily="18" charset="0"/>
              </a:rPr>
              <a:t> </a:t>
            </a:r>
            <a:r>
              <a:rPr lang="vi-VN" sz="4000" dirty="0" err="1">
                <a:solidFill>
                  <a:schemeClr val="accent6">
                    <a:lumMod val="25000"/>
                  </a:schemeClr>
                </a:solidFill>
                <a:latin typeface="Times New Roman" panose="02020603050405020304" pitchFamily="18" charset="0"/>
                <a:cs typeface="Times New Roman" panose="02020603050405020304" pitchFamily="18" charset="0"/>
              </a:rPr>
              <a:t>cháy</a:t>
            </a:r>
            <a:r>
              <a:rPr lang="vi-VN" sz="4000" dirty="0">
                <a:solidFill>
                  <a:schemeClr val="accent6">
                    <a:lumMod val="25000"/>
                  </a:schemeClr>
                </a:solidFill>
                <a:latin typeface="Times New Roman" panose="02020603050405020304" pitchFamily="18" charset="0"/>
                <a:cs typeface="Times New Roman" panose="02020603050405020304" pitchFamily="18" charset="0"/>
              </a:rPr>
              <a:t> </a:t>
            </a:r>
            <a:r>
              <a:rPr lang="vi-VN" sz="4000" dirty="0" err="1">
                <a:solidFill>
                  <a:schemeClr val="accent6">
                    <a:lumMod val="25000"/>
                  </a:schemeClr>
                </a:solidFill>
                <a:latin typeface="Times New Roman" panose="02020603050405020304" pitchFamily="18" charset="0"/>
                <a:cs typeface="Times New Roman" panose="02020603050405020304" pitchFamily="18" charset="0"/>
              </a:rPr>
              <a:t>mạnh</a:t>
            </a:r>
            <a:r>
              <a:rPr lang="vi-VN" sz="4000" dirty="0">
                <a:solidFill>
                  <a:schemeClr val="accent6">
                    <a:lumMod val="25000"/>
                  </a:schemeClr>
                </a:solidFill>
                <a:latin typeface="Times New Roman" panose="02020603050405020304" pitchFamily="18" charset="0"/>
                <a:cs typeface="Times New Roman" panose="02020603050405020304" pitchFamily="18" charset="0"/>
              </a:rPr>
              <a:t> hơn, </a:t>
            </a:r>
            <a:r>
              <a:rPr lang="vi-VN" sz="4000" dirty="0" err="1">
                <a:solidFill>
                  <a:schemeClr val="accent6">
                    <a:lumMod val="25000"/>
                  </a:schemeClr>
                </a:solidFill>
                <a:latin typeface="Times New Roman" panose="02020603050405020304" pitchFamily="18" charset="0"/>
                <a:cs typeface="Times New Roman" panose="02020603050405020304" pitchFamily="18" charset="0"/>
              </a:rPr>
              <a:t>Còn</a:t>
            </a:r>
            <a:r>
              <a:rPr lang="vi-VN" sz="4000" dirty="0">
                <a:solidFill>
                  <a:schemeClr val="accent6">
                    <a:lumMod val="25000"/>
                  </a:schemeClr>
                </a:solidFill>
                <a:latin typeface="Times New Roman" panose="02020603050405020304" pitchFamily="18" charset="0"/>
                <a:cs typeface="Times New Roman" panose="02020603050405020304" pitchFamily="18" charset="0"/>
              </a:rPr>
              <a:t> khi </a:t>
            </a:r>
            <a:r>
              <a:rPr lang="vi-VN" sz="4000" dirty="0" err="1">
                <a:solidFill>
                  <a:schemeClr val="accent6">
                    <a:lumMod val="25000"/>
                  </a:schemeClr>
                </a:solidFill>
                <a:latin typeface="Times New Roman" panose="02020603050405020304" pitchFamily="18" charset="0"/>
                <a:cs typeface="Times New Roman" panose="02020603050405020304" pitchFamily="18" charset="0"/>
              </a:rPr>
              <a:t>gió</a:t>
            </a:r>
            <a:r>
              <a:rPr lang="vi-VN" sz="4000" dirty="0">
                <a:solidFill>
                  <a:schemeClr val="accent6">
                    <a:lumMod val="25000"/>
                  </a:schemeClr>
                </a:solidFill>
                <a:latin typeface="Times New Roman" panose="02020603050405020304" pitchFamily="18" charset="0"/>
                <a:cs typeface="Times New Roman" panose="02020603050405020304" pitchFamily="18" charset="0"/>
              </a:rPr>
              <a:t> </a:t>
            </a:r>
            <a:r>
              <a:rPr lang="vi-VN" sz="4000" dirty="0" err="1">
                <a:solidFill>
                  <a:schemeClr val="accent6">
                    <a:lumMod val="25000"/>
                  </a:schemeClr>
                </a:solidFill>
                <a:latin typeface="Times New Roman" panose="02020603050405020304" pitchFamily="18" charset="0"/>
                <a:cs typeface="Times New Roman" panose="02020603050405020304" pitchFamily="18" charset="0"/>
              </a:rPr>
              <a:t>thổi</a:t>
            </a:r>
            <a:r>
              <a:rPr lang="vi-VN" sz="4000" dirty="0">
                <a:solidFill>
                  <a:schemeClr val="accent6">
                    <a:lumMod val="25000"/>
                  </a:schemeClr>
                </a:solidFill>
                <a:latin typeface="Times New Roman" panose="02020603050405020304" pitchFamily="18" charset="0"/>
                <a:cs typeface="Times New Roman" panose="02020603050405020304" pitchFamily="18" charset="0"/>
              </a:rPr>
              <a:t> </a:t>
            </a:r>
            <a:r>
              <a:rPr lang="vi-VN" sz="4000" dirty="0" err="1">
                <a:solidFill>
                  <a:schemeClr val="accent6">
                    <a:lumMod val="25000"/>
                  </a:schemeClr>
                </a:solidFill>
                <a:latin typeface="Times New Roman" panose="02020603050405020304" pitchFamily="18" charset="0"/>
                <a:cs typeface="Times New Roman" panose="02020603050405020304" pitchFamily="18" charset="0"/>
              </a:rPr>
              <a:t>mạnh</a:t>
            </a:r>
            <a:r>
              <a:rPr lang="vi-VN" sz="4000" dirty="0">
                <a:solidFill>
                  <a:schemeClr val="accent6">
                    <a:lumMod val="25000"/>
                  </a:schemeClr>
                </a:solidFill>
                <a:latin typeface="Times New Roman" panose="02020603050405020304" pitchFamily="18" charset="0"/>
                <a:cs typeface="Times New Roman" panose="02020603050405020304" pitchFamily="18" charset="0"/>
              </a:rPr>
              <a:t> </a:t>
            </a:r>
            <a:r>
              <a:rPr lang="vi-VN" sz="4000" dirty="0" err="1">
                <a:solidFill>
                  <a:schemeClr val="accent6">
                    <a:lumMod val="25000"/>
                  </a:schemeClr>
                </a:solidFill>
                <a:latin typeface="Times New Roman" panose="02020603050405020304" pitchFamily="18" charset="0"/>
                <a:cs typeface="Times New Roman" panose="02020603050405020304" pitchFamily="18" charset="0"/>
              </a:rPr>
              <a:t>vào</a:t>
            </a:r>
            <a:r>
              <a:rPr lang="vi-VN" sz="4000" dirty="0">
                <a:solidFill>
                  <a:schemeClr val="accent6">
                    <a:lumMod val="25000"/>
                  </a:schemeClr>
                </a:solidFill>
                <a:latin typeface="Times New Roman" panose="02020603050405020304" pitchFamily="18" charset="0"/>
                <a:cs typeface="Times New Roman" panose="02020603050405020304" pitchFamily="18" charset="0"/>
              </a:rPr>
              <a:t> </a:t>
            </a:r>
            <a:r>
              <a:rPr lang="vi-VN" sz="4000" dirty="0" err="1">
                <a:solidFill>
                  <a:schemeClr val="accent6">
                    <a:lumMod val="25000"/>
                  </a:schemeClr>
                </a:solidFill>
                <a:latin typeface="Times New Roman" panose="02020603050405020304" pitchFamily="18" charset="0"/>
                <a:cs typeface="Times New Roman" panose="02020603050405020304" pitchFamily="18" charset="0"/>
              </a:rPr>
              <a:t>ngọn</a:t>
            </a:r>
            <a:r>
              <a:rPr lang="vi-VN" sz="4000" dirty="0">
                <a:solidFill>
                  <a:schemeClr val="accent6">
                    <a:lumMod val="25000"/>
                  </a:schemeClr>
                </a:solidFill>
                <a:latin typeface="Times New Roman" panose="02020603050405020304" pitchFamily="18" charset="0"/>
                <a:cs typeface="Times New Roman" panose="02020603050405020304" pitchFamily="18" charset="0"/>
              </a:rPr>
              <a:t> </a:t>
            </a:r>
            <a:r>
              <a:rPr lang="vi-VN" sz="4000" dirty="0" err="1">
                <a:solidFill>
                  <a:schemeClr val="accent6">
                    <a:lumMod val="25000"/>
                  </a:schemeClr>
                </a:solidFill>
                <a:latin typeface="Times New Roman" panose="02020603050405020304" pitchFamily="18" charset="0"/>
                <a:cs typeface="Times New Roman" panose="02020603050405020304" pitchFamily="18" charset="0"/>
              </a:rPr>
              <a:t>nến</a:t>
            </a:r>
            <a:r>
              <a:rPr lang="vi-VN" sz="4000" dirty="0">
                <a:solidFill>
                  <a:schemeClr val="accent6">
                    <a:lumMod val="25000"/>
                  </a:schemeClr>
                </a:solidFill>
                <a:latin typeface="Times New Roman" panose="02020603050405020304" pitchFamily="18" charset="0"/>
                <a:cs typeface="Times New Roman" panose="02020603050405020304" pitchFamily="18" charset="0"/>
              </a:rPr>
              <a:t>, </a:t>
            </a:r>
            <a:r>
              <a:rPr lang="vi-VN" sz="4000" dirty="0" err="1">
                <a:solidFill>
                  <a:schemeClr val="accent6">
                    <a:lumMod val="25000"/>
                  </a:schemeClr>
                </a:solidFill>
                <a:latin typeface="Times New Roman" panose="02020603050405020304" pitchFamily="18" charset="0"/>
                <a:cs typeface="Times New Roman" panose="02020603050405020304" pitchFamily="18" charset="0"/>
              </a:rPr>
              <a:t>nó</a:t>
            </a:r>
            <a:r>
              <a:rPr lang="vi-VN" sz="4000" dirty="0">
                <a:solidFill>
                  <a:schemeClr val="accent6">
                    <a:lumMod val="25000"/>
                  </a:schemeClr>
                </a:solidFill>
                <a:latin typeface="Times New Roman" panose="02020603050405020304" pitchFamily="18" charset="0"/>
                <a:cs typeface="Times New Roman" panose="02020603050405020304" pitchFamily="18" charset="0"/>
              </a:rPr>
              <a:t> </a:t>
            </a:r>
            <a:r>
              <a:rPr lang="vi-VN" sz="4000" dirty="0" err="1">
                <a:solidFill>
                  <a:schemeClr val="accent6">
                    <a:lumMod val="25000"/>
                  </a:schemeClr>
                </a:solidFill>
                <a:latin typeface="Times New Roman" panose="02020603050405020304" pitchFamily="18" charset="0"/>
                <a:cs typeface="Times New Roman" panose="02020603050405020304" pitchFamily="18" charset="0"/>
              </a:rPr>
              <a:t>làm</a:t>
            </a:r>
            <a:r>
              <a:rPr lang="vi-VN" sz="4000" dirty="0">
                <a:solidFill>
                  <a:schemeClr val="accent6">
                    <a:lumMod val="25000"/>
                  </a:schemeClr>
                </a:solidFill>
                <a:latin typeface="Times New Roman" panose="02020603050405020304" pitchFamily="18" charset="0"/>
                <a:cs typeface="Times New Roman" panose="02020603050405020304" pitchFamily="18" charset="0"/>
              </a:rPr>
              <a:t> </a:t>
            </a:r>
            <a:r>
              <a:rPr lang="vi-VN" sz="4000" dirty="0" err="1">
                <a:solidFill>
                  <a:schemeClr val="accent6">
                    <a:lumMod val="25000"/>
                  </a:schemeClr>
                </a:solidFill>
                <a:latin typeface="Times New Roman" panose="02020603050405020304" pitchFamily="18" charset="0"/>
                <a:cs typeface="Times New Roman" panose="02020603050405020304" pitchFamily="18" charset="0"/>
              </a:rPr>
              <a:t>nhiệt</a:t>
            </a:r>
            <a:r>
              <a:rPr lang="vi-VN" sz="4000" dirty="0">
                <a:solidFill>
                  <a:schemeClr val="accent6">
                    <a:lumMod val="25000"/>
                  </a:schemeClr>
                </a:solidFill>
                <a:latin typeface="Times New Roman" panose="02020603050405020304" pitchFamily="18" charset="0"/>
                <a:cs typeface="Times New Roman" panose="02020603050405020304" pitchFamily="18" charset="0"/>
              </a:rPr>
              <a:t> </a:t>
            </a:r>
            <a:r>
              <a:rPr lang="vi-VN" sz="4000" dirty="0" err="1">
                <a:solidFill>
                  <a:schemeClr val="accent6">
                    <a:lumMod val="25000"/>
                  </a:schemeClr>
                </a:solidFill>
                <a:latin typeface="Times New Roman" panose="02020603050405020304" pitchFamily="18" charset="0"/>
                <a:cs typeface="Times New Roman" panose="02020603050405020304" pitchFamily="18" charset="0"/>
              </a:rPr>
              <a:t>độ</a:t>
            </a:r>
            <a:r>
              <a:rPr lang="vi-VN" sz="4000" dirty="0">
                <a:solidFill>
                  <a:schemeClr val="accent6">
                    <a:lumMod val="25000"/>
                  </a:schemeClr>
                </a:solidFill>
                <a:latin typeface="Times New Roman" panose="02020603050405020304" pitchFamily="18" charset="0"/>
                <a:cs typeface="Times New Roman" panose="02020603050405020304" pitchFamily="18" charset="0"/>
              </a:rPr>
              <a:t> </a:t>
            </a:r>
            <a:r>
              <a:rPr lang="vi-VN" sz="4000" dirty="0" err="1">
                <a:solidFill>
                  <a:schemeClr val="accent6">
                    <a:lumMod val="25000"/>
                  </a:schemeClr>
                </a:solidFill>
                <a:latin typeface="Times New Roman" panose="02020603050405020304" pitchFamily="18" charset="0"/>
                <a:cs typeface="Times New Roman" panose="02020603050405020304" pitchFamily="18" charset="0"/>
              </a:rPr>
              <a:t>ngọn</a:t>
            </a:r>
            <a:r>
              <a:rPr lang="vi-VN" sz="4000" dirty="0">
                <a:solidFill>
                  <a:schemeClr val="accent6">
                    <a:lumMod val="25000"/>
                  </a:schemeClr>
                </a:solidFill>
                <a:latin typeface="Times New Roman" panose="02020603050405020304" pitchFamily="18" charset="0"/>
                <a:cs typeface="Times New Roman" panose="02020603050405020304" pitchFamily="18" charset="0"/>
              </a:rPr>
              <a:t> </a:t>
            </a:r>
            <a:r>
              <a:rPr lang="vi-VN" sz="4000" dirty="0" err="1">
                <a:solidFill>
                  <a:schemeClr val="accent6">
                    <a:lumMod val="25000"/>
                  </a:schemeClr>
                </a:solidFill>
                <a:latin typeface="Times New Roman" panose="02020603050405020304" pitchFamily="18" charset="0"/>
                <a:cs typeface="Times New Roman" panose="02020603050405020304" pitchFamily="18" charset="0"/>
              </a:rPr>
              <a:t>nến</a:t>
            </a:r>
            <a:r>
              <a:rPr lang="vi-VN" sz="4000" dirty="0">
                <a:solidFill>
                  <a:schemeClr val="accent6">
                    <a:lumMod val="25000"/>
                  </a:schemeClr>
                </a:solidFill>
                <a:latin typeface="Times New Roman" panose="02020603050405020304" pitchFamily="18" charset="0"/>
                <a:cs typeface="Times New Roman" panose="02020603050405020304" pitchFamily="18" charset="0"/>
              </a:rPr>
              <a:t> </a:t>
            </a:r>
            <a:r>
              <a:rPr lang="vi-VN" sz="4000" dirty="0" err="1">
                <a:solidFill>
                  <a:schemeClr val="accent6">
                    <a:lumMod val="25000"/>
                  </a:schemeClr>
                </a:solidFill>
                <a:latin typeface="Times New Roman" panose="02020603050405020304" pitchFamily="18" charset="0"/>
                <a:cs typeface="Times New Roman" panose="02020603050405020304" pitchFamily="18" charset="0"/>
              </a:rPr>
              <a:t>hạ</a:t>
            </a:r>
            <a:r>
              <a:rPr lang="vi-VN" sz="4000" dirty="0">
                <a:solidFill>
                  <a:schemeClr val="accent6">
                    <a:lumMod val="25000"/>
                  </a:schemeClr>
                </a:solidFill>
                <a:latin typeface="Times New Roman" panose="02020603050405020304" pitchFamily="18" charset="0"/>
                <a:cs typeface="Times New Roman" panose="02020603050405020304" pitchFamily="18" charset="0"/>
              </a:rPr>
              <a:t> </a:t>
            </a:r>
            <a:r>
              <a:rPr lang="vi-VN" sz="4000" dirty="0" err="1">
                <a:solidFill>
                  <a:schemeClr val="accent6">
                    <a:lumMod val="25000"/>
                  </a:schemeClr>
                </a:solidFill>
                <a:latin typeface="Times New Roman" panose="02020603050405020304" pitchFamily="18" charset="0"/>
                <a:cs typeface="Times New Roman" panose="02020603050405020304" pitchFamily="18" charset="0"/>
              </a:rPr>
              <a:t>đột</a:t>
            </a:r>
            <a:r>
              <a:rPr lang="vi-VN" sz="4000" dirty="0">
                <a:solidFill>
                  <a:schemeClr val="accent6">
                    <a:lumMod val="25000"/>
                  </a:schemeClr>
                </a:solidFill>
                <a:latin typeface="Times New Roman" panose="02020603050405020304" pitchFamily="18" charset="0"/>
                <a:cs typeface="Times New Roman" panose="02020603050405020304" pitchFamily="18" charset="0"/>
              </a:rPr>
              <a:t> </a:t>
            </a:r>
            <a:r>
              <a:rPr lang="vi-VN" sz="4000" dirty="0" err="1">
                <a:solidFill>
                  <a:schemeClr val="accent6">
                    <a:lumMod val="25000"/>
                  </a:schemeClr>
                </a:solidFill>
                <a:latin typeface="Times New Roman" panose="02020603050405020304" pitchFamily="18" charset="0"/>
                <a:cs typeface="Times New Roman" panose="02020603050405020304" pitchFamily="18" charset="0"/>
              </a:rPr>
              <a:t>ngột</a:t>
            </a:r>
            <a:r>
              <a:rPr lang="vi-VN" sz="4000" dirty="0">
                <a:solidFill>
                  <a:schemeClr val="accent6">
                    <a:lumMod val="25000"/>
                  </a:schemeClr>
                </a:solidFill>
                <a:latin typeface="Times New Roman" panose="02020603050405020304" pitchFamily="18" charset="0"/>
                <a:cs typeface="Times New Roman" panose="02020603050405020304" pitchFamily="18" charset="0"/>
              </a:rPr>
              <a:t> </a:t>
            </a:r>
            <a:r>
              <a:rPr lang="vi-VN" sz="4000" dirty="0" err="1">
                <a:solidFill>
                  <a:schemeClr val="accent6">
                    <a:lumMod val="25000"/>
                  </a:schemeClr>
                </a:solidFill>
                <a:latin typeface="Times New Roman" panose="02020603050405020304" pitchFamily="18" charset="0"/>
                <a:cs typeface="Times New Roman" panose="02020603050405020304" pitchFamily="18" charset="0"/>
              </a:rPr>
              <a:t>xuống</a:t>
            </a:r>
            <a:r>
              <a:rPr lang="vi-VN" sz="4000" dirty="0">
                <a:solidFill>
                  <a:schemeClr val="accent6">
                    <a:lumMod val="25000"/>
                  </a:schemeClr>
                </a:solidFill>
                <a:latin typeface="Times New Roman" panose="02020603050405020304" pitchFamily="18" charset="0"/>
                <a:cs typeface="Times New Roman" panose="02020603050405020304" pitchFamily="18" charset="0"/>
              </a:rPr>
              <a:t> </a:t>
            </a:r>
            <a:r>
              <a:rPr lang="vi-VN" sz="4000" dirty="0" err="1">
                <a:solidFill>
                  <a:schemeClr val="accent6">
                    <a:lumMod val="25000"/>
                  </a:schemeClr>
                </a:solidFill>
                <a:latin typeface="Times New Roman" panose="02020603050405020304" pitchFamily="18" charset="0"/>
                <a:cs typeface="Times New Roman" panose="02020603050405020304" pitchFamily="18" charset="0"/>
              </a:rPr>
              <a:t>dưới</a:t>
            </a:r>
            <a:r>
              <a:rPr lang="vi-VN" sz="4000" dirty="0">
                <a:solidFill>
                  <a:schemeClr val="accent6">
                    <a:lumMod val="25000"/>
                  </a:schemeClr>
                </a:solidFill>
                <a:latin typeface="Times New Roman" panose="02020603050405020304" pitchFamily="18" charset="0"/>
                <a:cs typeface="Times New Roman" panose="02020603050405020304" pitchFamily="18" charset="0"/>
              </a:rPr>
              <a:t> </a:t>
            </a:r>
            <a:r>
              <a:rPr lang="vi-VN" sz="4000" dirty="0" err="1">
                <a:solidFill>
                  <a:schemeClr val="accent6">
                    <a:lumMod val="25000"/>
                  </a:schemeClr>
                </a:solidFill>
                <a:latin typeface="Times New Roman" panose="02020603050405020304" pitchFamily="18" charset="0"/>
                <a:cs typeface="Times New Roman" panose="02020603050405020304" pitchFamily="18" charset="0"/>
              </a:rPr>
              <a:t>nhiệt</a:t>
            </a:r>
            <a:r>
              <a:rPr lang="vi-VN" sz="4000" dirty="0">
                <a:solidFill>
                  <a:schemeClr val="accent6">
                    <a:lumMod val="25000"/>
                  </a:schemeClr>
                </a:solidFill>
                <a:latin typeface="Times New Roman" panose="02020603050405020304" pitchFamily="18" charset="0"/>
                <a:cs typeface="Times New Roman" panose="02020603050405020304" pitchFamily="18" charset="0"/>
              </a:rPr>
              <a:t> </a:t>
            </a:r>
            <a:r>
              <a:rPr lang="vi-VN" sz="4000" dirty="0" err="1">
                <a:solidFill>
                  <a:schemeClr val="accent6">
                    <a:lumMod val="25000"/>
                  </a:schemeClr>
                </a:solidFill>
                <a:latin typeface="Times New Roman" panose="02020603050405020304" pitchFamily="18" charset="0"/>
                <a:cs typeface="Times New Roman" panose="02020603050405020304" pitchFamily="18" charset="0"/>
              </a:rPr>
              <a:t>độ</a:t>
            </a:r>
            <a:r>
              <a:rPr lang="vi-VN" sz="4000" dirty="0">
                <a:solidFill>
                  <a:schemeClr val="accent6">
                    <a:lumMod val="25000"/>
                  </a:schemeClr>
                </a:solidFill>
                <a:latin typeface="Times New Roman" panose="02020603050405020304" pitchFamily="18" charset="0"/>
                <a:cs typeface="Times New Roman" panose="02020603050405020304" pitchFamily="18" charset="0"/>
              </a:rPr>
              <a:t> </a:t>
            </a:r>
            <a:r>
              <a:rPr lang="vi-VN" sz="4000" dirty="0" err="1">
                <a:solidFill>
                  <a:schemeClr val="accent6">
                    <a:lumMod val="25000"/>
                  </a:schemeClr>
                </a:solidFill>
                <a:latin typeface="Times New Roman" panose="02020603050405020304" pitchFamily="18" charset="0"/>
                <a:cs typeface="Times New Roman" panose="02020603050405020304" pitchFamily="18" charset="0"/>
              </a:rPr>
              <a:t>cháy</a:t>
            </a:r>
            <a:r>
              <a:rPr lang="vi-VN" sz="4000" dirty="0">
                <a:solidFill>
                  <a:schemeClr val="accent6">
                    <a:lumMod val="25000"/>
                  </a:schemeClr>
                </a:solidFill>
                <a:latin typeface="Times New Roman" panose="02020603050405020304" pitchFamily="18" charset="0"/>
                <a:cs typeface="Times New Roman" panose="02020603050405020304" pitchFamily="18" charset="0"/>
              </a:rPr>
              <a:t> nên </a:t>
            </a:r>
            <a:r>
              <a:rPr lang="vi-VN" sz="4000" dirty="0" err="1">
                <a:solidFill>
                  <a:schemeClr val="accent6">
                    <a:lumMod val="25000"/>
                  </a:schemeClr>
                </a:solidFill>
                <a:latin typeface="Times New Roman" panose="02020603050405020304" pitchFamily="18" charset="0"/>
                <a:cs typeface="Times New Roman" panose="02020603050405020304" pitchFamily="18" charset="0"/>
              </a:rPr>
              <a:t>ngọn</a:t>
            </a:r>
            <a:r>
              <a:rPr lang="vi-VN" sz="4000" dirty="0">
                <a:solidFill>
                  <a:schemeClr val="accent6">
                    <a:lumMod val="25000"/>
                  </a:schemeClr>
                </a:solidFill>
                <a:latin typeface="Times New Roman" panose="02020603050405020304" pitchFamily="18" charset="0"/>
                <a:cs typeface="Times New Roman" panose="02020603050405020304" pitchFamily="18" charset="0"/>
              </a:rPr>
              <a:t> </a:t>
            </a:r>
            <a:r>
              <a:rPr lang="vi-VN" sz="4000" dirty="0" err="1">
                <a:solidFill>
                  <a:schemeClr val="accent6">
                    <a:lumMod val="25000"/>
                  </a:schemeClr>
                </a:solidFill>
                <a:latin typeface="Times New Roman" panose="02020603050405020304" pitchFamily="18" charset="0"/>
                <a:cs typeface="Times New Roman" panose="02020603050405020304" pitchFamily="18" charset="0"/>
              </a:rPr>
              <a:t>nến</a:t>
            </a:r>
            <a:r>
              <a:rPr lang="vi-VN" sz="4000" dirty="0">
                <a:solidFill>
                  <a:schemeClr val="accent6">
                    <a:lumMod val="25000"/>
                  </a:schemeClr>
                </a:solidFill>
                <a:latin typeface="Times New Roman" panose="02020603050405020304" pitchFamily="18" charset="0"/>
                <a:cs typeface="Times New Roman" panose="02020603050405020304" pitchFamily="18" charset="0"/>
              </a:rPr>
              <a:t> </a:t>
            </a:r>
            <a:r>
              <a:rPr lang="vi-VN" sz="4000" dirty="0" err="1">
                <a:solidFill>
                  <a:schemeClr val="accent6">
                    <a:lumMod val="25000"/>
                  </a:schemeClr>
                </a:solidFill>
                <a:latin typeface="Times New Roman" panose="02020603050405020304" pitchFamily="18" charset="0"/>
                <a:cs typeface="Times New Roman" panose="02020603050405020304" pitchFamily="18" charset="0"/>
              </a:rPr>
              <a:t>sẽ</a:t>
            </a:r>
            <a:r>
              <a:rPr lang="vi-VN" sz="4000" dirty="0">
                <a:solidFill>
                  <a:schemeClr val="accent6">
                    <a:lumMod val="25000"/>
                  </a:schemeClr>
                </a:solidFill>
                <a:latin typeface="Times New Roman" panose="02020603050405020304" pitchFamily="18" charset="0"/>
                <a:cs typeface="Times New Roman" panose="02020603050405020304" pitchFamily="18" charset="0"/>
              </a:rPr>
              <a:t> </a:t>
            </a:r>
            <a:r>
              <a:rPr lang="vi-VN" sz="4000" dirty="0" err="1">
                <a:solidFill>
                  <a:schemeClr val="accent6">
                    <a:lumMod val="25000"/>
                  </a:schemeClr>
                </a:solidFill>
                <a:latin typeface="Times New Roman" panose="02020603050405020304" pitchFamily="18" charset="0"/>
                <a:cs typeface="Times New Roman" panose="02020603050405020304" pitchFamily="18" charset="0"/>
              </a:rPr>
              <a:t>tắt</a:t>
            </a:r>
            <a:endParaRPr kumimoji="0" lang="vi-VN" sz="4000" b="0" i="0" u="none" strike="noStrike" kern="0" cap="none" spc="0" normalizeH="0" baseline="0" noProof="0" dirty="0">
              <a:ln>
                <a:noFill/>
              </a:ln>
              <a:solidFill>
                <a:schemeClr val="accent6">
                  <a:lumMod val="25000"/>
                </a:schemeClr>
              </a:solidFill>
              <a:effectLst/>
              <a:uLnTx/>
              <a:uFillTx/>
              <a:latin typeface="Times New Roman" panose="02020603050405020304" pitchFamily="18" charset="0"/>
              <a:cs typeface="Times New Roman" panose="02020603050405020304" pitchFamily="18" charset="0"/>
              <a:sym typeface="Arial" panose="020B0604020202020204"/>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27"/>
        <p:cNvGrpSpPr/>
        <p:nvPr/>
      </p:nvGrpSpPr>
      <p:grpSpPr>
        <a:xfrm>
          <a:off x="0" y="0"/>
          <a:ext cx="0" cy="0"/>
          <a:chOff x="0" y="0"/>
          <a:chExt cx="0" cy="0"/>
        </a:xfrm>
      </p:grpSpPr>
      <p:sp>
        <p:nvSpPr>
          <p:cNvPr id="30" name="Rounded Rectangle 29"/>
          <p:cNvSpPr/>
          <p:nvPr/>
        </p:nvSpPr>
        <p:spPr>
          <a:xfrm>
            <a:off x="446567" y="1616149"/>
            <a:ext cx="11745434" cy="4125432"/>
          </a:xfrm>
          <a:prstGeom prst="roundRect">
            <a:avLst/>
          </a:prstGeom>
          <a:ln>
            <a:prstDash val="dash"/>
          </a:ln>
        </p:spPr>
        <p:style>
          <a:lnRef idx="2">
            <a:schemeClr val="accent5"/>
          </a:lnRef>
          <a:fillRef idx="1">
            <a:schemeClr val="lt1"/>
          </a:fillRef>
          <a:effectRef idx="0">
            <a:schemeClr val="accent5"/>
          </a:effectRef>
          <a:fontRef idx="minor">
            <a:schemeClr val="dk1"/>
          </a:fontRef>
        </p:style>
        <p:txBody>
          <a:bodyPr rtlCol="0" anchor="ctr"/>
          <a:lstStyle/>
          <a:p>
            <a:pPr lvl="0"/>
            <a:r>
              <a:rPr lang="vi-VN" sz="4400" dirty="0">
                <a:latin typeface="+mj-lt"/>
              </a:rPr>
              <a:t>Em hãy tìm hiểu và nêu cách sử dụng khí gas, than (củi)/ xăng trong sinh hoạt gia đình (để đun nấu, nhiên liệu chạy xe máy, ô tô,..) an toàn , tiết kiệm.</a:t>
            </a:r>
          </a:p>
        </p:txBody>
      </p:sp>
      <p:sp>
        <p:nvSpPr>
          <p:cNvPr id="31" name="Up Ribbon 30"/>
          <p:cNvSpPr/>
          <p:nvPr/>
        </p:nvSpPr>
        <p:spPr>
          <a:xfrm>
            <a:off x="4538613" y="152860"/>
            <a:ext cx="3792587" cy="960581"/>
          </a:xfrm>
          <a:prstGeom prst="ribbon2">
            <a:avLst/>
          </a:prstGeom>
          <a:ln>
            <a:prstDash val="sysDot"/>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panose="020B0604020202020204"/>
              <a:buNone/>
              <a:defRPr/>
            </a:pPr>
            <a:r>
              <a:rPr kumimoji="0" lang="en-US" sz="3735" b="0" i="0" u="none" strike="noStrike" kern="0" cap="none" spc="0" normalizeH="0" baseline="0" noProof="0" dirty="0" err="1">
                <a:ln>
                  <a:noFill/>
                </a:ln>
                <a:solidFill>
                  <a:srgbClr val="002060"/>
                </a:solidFill>
                <a:effectLst/>
                <a:uLnTx/>
                <a:uFillTx/>
                <a:latin typeface="Times New Roman" panose="02020603050405020304" pitchFamily="18" charset="0"/>
                <a:cs typeface="Times New Roman" panose="02020603050405020304" pitchFamily="18" charset="0"/>
                <a:sym typeface="Arial" panose="020B0604020202020204"/>
              </a:rPr>
              <a:t>Câu</a:t>
            </a:r>
            <a:r>
              <a:rPr kumimoji="0" lang="en-US" sz="3735" b="0" i="0" u="none" strike="noStrike" kern="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sym typeface="Arial" panose="020B0604020202020204"/>
              </a:rPr>
              <a:t> </a:t>
            </a:r>
            <a:r>
              <a:rPr kumimoji="0" lang="en-US" sz="3735" b="0" i="0" u="none" strike="noStrike" kern="0" cap="none" spc="0" normalizeH="0" baseline="0" noProof="0" dirty="0" smtClean="0">
                <a:ln>
                  <a:noFill/>
                </a:ln>
                <a:solidFill>
                  <a:srgbClr val="002060"/>
                </a:solidFill>
                <a:effectLst/>
                <a:uLnTx/>
                <a:uFillTx/>
                <a:latin typeface="Times New Roman" panose="02020603050405020304" pitchFamily="18" charset="0"/>
                <a:cs typeface="Times New Roman" panose="02020603050405020304" pitchFamily="18" charset="0"/>
                <a:sym typeface="Arial" panose="020B0604020202020204"/>
              </a:rPr>
              <a:t>13</a:t>
            </a:r>
            <a:endParaRPr kumimoji="0" lang="en-US" sz="3735" b="0" i="0" u="none" strike="noStrike" kern="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sym typeface="Arial" panose="020B0604020202020204"/>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Hộp Văn bản 20"/>
          <p:cNvSpPr txBox="1"/>
          <p:nvPr/>
        </p:nvSpPr>
        <p:spPr>
          <a:xfrm>
            <a:off x="659219" y="1020317"/>
            <a:ext cx="11532781" cy="5632311"/>
          </a:xfrm>
          <a:prstGeom prst="rect">
            <a:avLst/>
          </a:prstGeom>
          <a:noFill/>
        </p:spPr>
        <p:txBody>
          <a:bodyPr wrap="square" rtlCol="0">
            <a:spAutoFit/>
          </a:bodyPr>
          <a:lstStyle/>
          <a:p>
            <a:r>
              <a:rPr lang="vi-VN" sz="2665" b="0" i="0" dirty="0">
                <a:solidFill>
                  <a:schemeClr val="accent6">
                    <a:lumMod val="25000"/>
                  </a:schemeClr>
                </a:solidFill>
                <a:effectLst/>
                <a:latin typeface="+mj-lt"/>
              </a:rPr>
              <a:t> </a:t>
            </a:r>
            <a:r>
              <a:rPr lang="vi-VN" sz="3600" b="1" dirty="0">
                <a:latin typeface="+mj-lt"/>
              </a:rPr>
              <a:t>Nguyên tắc sử dụng nhiên liệu an toàn là nắm vững tính chất đặc trưng của từng nhiên liệu. Dùng đủ, đúng cách là cách tiết kiệm nhiên liệu.</a:t>
            </a:r>
          </a:p>
          <a:p>
            <a:r>
              <a:rPr lang="vi-VN" sz="3600" b="1" dirty="0">
                <a:latin typeface="+mj-lt"/>
              </a:rPr>
              <a:t>-Ví dụ: khi dùng than, củi hoặc gas để nấu ăn chỉ để lửa ở mức phù hợp với việc đun nấu, không để quá to hoặc quá lâu khi không cần thiết. Với những đoạn đường không quá xa nên đi bộ hoặc đi xe đạp để tiết kiệm nhiên liệu và tăng cường vận động, tốt cho sức khỏe. Hạn chế dùng các phương tiện cá nhân, tăng sử dụng phương tiện giao thông công cộng.</a:t>
            </a:r>
          </a:p>
        </p:txBody>
      </p:sp>
    </p:spTree>
    <p:extLst>
      <p:ext uri="{BB962C8B-B14F-4D97-AF65-F5344CB8AC3E}">
        <p14:creationId xmlns:p14="http://schemas.microsoft.com/office/powerpoint/2010/main" val="2066129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1">
                                            <p:txEl>
                                              <p:pRg st="0" end="0"/>
                                            </p:txEl>
                                          </p:spTgt>
                                        </p:tgtEl>
                                        <p:attrNameLst>
                                          <p:attrName>style.visibility</p:attrName>
                                        </p:attrNameLst>
                                      </p:cBhvr>
                                      <p:to>
                                        <p:strVal val="visible"/>
                                      </p:to>
                                    </p:set>
                                    <p:animEffect transition="in" filter="barn(inVertical)">
                                      <p:cBhvr>
                                        <p:cTn id="7" dur="500"/>
                                        <p:tgtEl>
                                          <p:spTgt spid="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1">
                                            <p:txEl>
                                              <p:pRg st="1" end="1"/>
                                            </p:txEl>
                                          </p:spTgt>
                                        </p:tgtEl>
                                        <p:attrNameLst>
                                          <p:attrName>style.visibility</p:attrName>
                                        </p:attrNameLst>
                                      </p:cBhvr>
                                      <p:to>
                                        <p:strVal val="visible"/>
                                      </p:to>
                                    </p:set>
                                    <p:animEffect transition="in" filter="barn(inVertical)">
                                      <p:cBhvr>
                                        <p:cTn id="12" dur="500"/>
                                        <p:tgtEl>
                                          <p:spTgt spid="2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27"/>
        <p:cNvGrpSpPr/>
        <p:nvPr/>
      </p:nvGrpSpPr>
      <p:grpSpPr>
        <a:xfrm>
          <a:off x="0" y="0"/>
          <a:ext cx="0" cy="0"/>
          <a:chOff x="0" y="0"/>
          <a:chExt cx="0" cy="0"/>
        </a:xfrm>
      </p:grpSpPr>
      <p:sp>
        <p:nvSpPr>
          <p:cNvPr id="30" name="Rounded Rectangle 29"/>
          <p:cNvSpPr/>
          <p:nvPr/>
        </p:nvSpPr>
        <p:spPr>
          <a:xfrm>
            <a:off x="965201" y="1594884"/>
            <a:ext cx="10820400" cy="5103628"/>
          </a:xfrm>
          <a:prstGeom prst="roundRect">
            <a:avLst/>
          </a:prstGeom>
          <a:ln>
            <a:prstDash val="dash"/>
          </a:ln>
        </p:spPr>
        <p:style>
          <a:lnRef idx="2">
            <a:schemeClr val="accent5"/>
          </a:lnRef>
          <a:fillRef idx="1">
            <a:schemeClr val="lt1"/>
          </a:fillRef>
          <a:effectRef idx="0">
            <a:schemeClr val="accent5"/>
          </a:effectRef>
          <a:fontRef idx="minor">
            <a:schemeClr val="dk1"/>
          </a:fontRef>
        </p:style>
        <p:txBody>
          <a:bodyPr rtlCol="0" anchor="ctr"/>
          <a:lstStyle/>
          <a:p>
            <a:pPr algn="l"/>
            <a:r>
              <a:rPr lang="vi-VN" sz="4400" b="0" i="0" dirty="0" err="1">
                <a:solidFill>
                  <a:srgbClr val="C00000"/>
                </a:solidFill>
                <a:effectLst/>
                <a:latin typeface="Times New Roman" panose="02020603050405020304" pitchFamily="18" charset="0"/>
                <a:cs typeface="Times New Roman" panose="02020603050405020304" pitchFamily="18" charset="0"/>
              </a:rPr>
              <a:t>Việt</a:t>
            </a:r>
            <a:r>
              <a:rPr lang="vi-VN" sz="4400" b="0" i="0" dirty="0">
                <a:solidFill>
                  <a:srgbClr val="C00000"/>
                </a:solidFill>
                <a:effectLst/>
                <a:latin typeface="Times New Roman" panose="02020603050405020304" pitchFamily="18" charset="0"/>
                <a:cs typeface="Times New Roman" panose="02020603050405020304" pitchFamily="18" charset="0"/>
              </a:rPr>
              <a:t> Nam </a:t>
            </a:r>
            <a:r>
              <a:rPr lang="vi-VN" sz="4400" b="0" i="0" dirty="0" err="1">
                <a:solidFill>
                  <a:srgbClr val="C00000"/>
                </a:solidFill>
                <a:effectLst/>
                <a:latin typeface="Times New Roman" panose="02020603050405020304" pitchFamily="18" charset="0"/>
                <a:cs typeface="Times New Roman" panose="02020603050405020304" pitchFamily="18" charset="0"/>
              </a:rPr>
              <a:t>là</a:t>
            </a:r>
            <a:r>
              <a:rPr lang="vi-VN" sz="4400" b="0" i="0" dirty="0">
                <a:solidFill>
                  <a:srgbClr val="C00000"/>
                </a:solidFill>
                <a:effectLst/>
                <a:latin typeface="Times New Roman" panose="02020603050405020304" pitchFamily="18" charset="0"/>
                <a:cs typeface="Times New Roman" panose="02020603050405020304" pitchFamily="18" charset="0"/>
              </a:rPr>
              <a:t> </a:t>
            </a:r>
            <a:r>
              <a:rPr lang="vi-VN" sz="4400" b="0" i="0" dirty="0" err="1">
                <a:solidFill>
                  <a:srgbClr val="C00000"/>
                </a:solidFill>
                <a:effectLst/>
                <a:latin typeface="Times New Roman" panose="02020603050405020304" pitchFamily="18" charset="0"/>
                <a:cs typeface="Times New Roman" panose="02020603050405020304" pitchFamily="18" charset="0"/>
              </a:rPr>
              <a:t>quốc</a:t>
            </a:r>
            <a:r>
              <a:rPr lang="vi-VN" sz="4400" b="0" i="0" dirty="0">
                <a:solidFill>
                  <a:srgbClr val="C00000"/>
                </a:solidFill>
                <a:effectLst/>
                <a:latin typeface="Times New Roman" panose="02020603050405020304" pitchFamily="18" charset="0"/>
                <a:cs typeface="Times New Roman" panose="02020603050405020304" pitchFamily="18" charset="0"/>
              </a:rPr>
              <a:t> gia </a:t>
            </a:r>
            <a:r>
              <a:rPr lang="vi-VN" sz="4400" b="0" i="0" dirty="0" err="1">
                <a:solidFill>
                  <a:srgbClr val="C00000"/>
                </a:solidFill>
                <a:effectLst/>
                <a:latin typeface="Times New Roman" panose="02020603050405020304" pitchFamily="18" charset="0"/>
                <a:cs typeface="Times New Roman" panose="02020603050405020304" pitchFamily="18" charset="0"/>
              </a:rPr>
              <a:t>sản</a:t>
            </a:r>
            <a:r>
              <a:rPr lang="vi-VN" sz="4400" b="0" i="0" dirty="0">
                <a:solidFill>
                  <a:srgbClr val="C00000"/>
                </a:solidFill>
                <a:effectLst/>
                <a:latin typeface="Times New Roman" panose="02020603050405020304" pitchFamily="18" charset="0"/>
                <a:cs typeface="Times New Roman" panose="02020603050405020304" pitchFamily="18" charset="0"/>
              </a:rPr>
              <a:t> </a:t>
            </a:r>
            <a:r>
              <a:rPr lang="vi-VN" sz="4400" b="0" i="0" dirty="0" err="1">
                <a:solidFill>
                  <a:srgbClr val="C00000"/>
                </a:solidFill>
                <a:effectLst/>
                <a:latin typeface="Times New Roman" panose="02020603050405020304" pitchFamily="18" charset="0"/>
                <a:cs typeface="Times New Roman" panose="02020603050405020304" pitchFamily="18" charset="0"/>
              </a:rPr>
              <a:t>xuất</a:t>
            </a:r>
            <a:r>
              <a:rPr lang="vi-VN" sz="4400" b="0" i="0" dirty="0">
                <a:solidFill>
                  <a:srgbClr val="C00000"/>
                </a:solidFill>
                <a:effectLst/>
                <a:latin typeface="Times New Roman" panose="02020603050405020304" pitchFamily="18" charset="0"/>
                <a:cs typeface="Times New Roman" panose="02020603050405020304" pitchFamily="18" charset="0"/>
              </a:rPr>
              <a:t> </a:t>
            </a:r>
            <a:r>
              <a:rPr lang="vi-VN" sz="4400" b="0" i="0" dirty="0" err="1">
                <a:solidFill>
                  <a:srgbClr val="C00000"/>
                </a:solidFill>
                <a:effectLst/>
                <a:latin typeface="Times New Roman" panose="02020603050405020304" pitchFamily="18" charset="0"/>
                <a:cs typeface="Times New Roman" panose="02020603050405020304" pitchFamily="18" charset="0"/>
              </a:rPr>
              <a:t>và</a:t>
            </a:r>
            <a:r>
              <a:rPr lang="vi-VN" sz="4400" b="0" i="0" dirty="0">
                <a:solidFill>
                  <a:srgbClr val="C00000"/>
                </a:solidFill>
                <a:effectLst/>
                <a:latin typeface="Times New Roman" panose="02020603050405020304" pitchFamily="18" charset="0"/>
                <a:cs typeface="Times New Roman" panose="02020603050405020304" pitchFamily="18" charset="0"/>
              </a:rPr>
              <a:t> </a:t>
            </a:r>
            <a:r>
              <a:rPr lang="vi-VN" sz="4400" b="0" i="0" dirty="0" err="1">
                <a:solidFill>
                  <a:srgbClr val="C00000"/>
                </a:solidFill>
                <a:effectLst/>
                <a:latin typeface="Times New Roman" panose="02020603050405020304" pitchFamily="18" charset="0"/>
                <a:cs typeface="Times New Roman" panose="02020603050405020304" pitchFamily="18" charset="0"/>
              </a:rPr>
              <a:t>xuất</a:t>
            </a:r>
            <a:r>
              <a:rPr lang="vi-VN" sz="4400" b="0" i="0" dirty="0">
                <a:solidFill>
                  <a:srgbClr val="C00000"/>
                </a:solidFill>
                <a:effectLst/>
                <a:latin typeface="Times New Roman" panose="02020603050405020304" pitchFamily="18" charset="0"/>
                <a:cs typeface="Times New Roman" panose="02020603050405020304" pitchFamily="18" charset="0"/>
              </a:rPr>
              <a:t> </a:t>
            </a:r>
            <a:r>
              <a:rPr lang="vi-VN" sz="4400" b="0" i="0" dirty="0" err="1">
                <a:solidFill>
                  <a:srgbClr val="C00000"/>
                </a:solidFill>
                <a:effectLst/>
                <a:latin typeface="Times New Roman" panose="02020603050405020304" pitchFamily="18" charset="0"/>
                <a:cs typeface="Times New Roman" panose="02020603050405020304" pitchFamily="18" charset="0"/>
              </a:rPr>
              <a:t>khẩu</a:t>
            </a:r>
            <a:r>
              <a:rPr lang="vi-VN" sz="4400" b="0" i="0" dirty="0">
                <a:solidFill>
                  <a:srgbClr val="C00000"/>
                </a:solidFill>
                <a:effectLst/>
                <a:latin typeface="Times New Roman" panose="02020603050405020304" pitchFamily="18" charset="0"/>
                <a:cs typeface="Times New Roman" panose="02020603050405020304" pitchFamily="18" charset="0"/>
              </a:rPr>
              <a:t> </a:t>
            </a:r>
            <a:r>
              <a:rPr lang="vi-VN" sz="4400" b="0" i="0" dirty="0" err="1">
                <a:solidFill>
                  <a:srgbClr val="C00000"/>
                </a:solidFill>
                <a:effectLst/>
                <a:latin typeface="Times New Roman" panose="02020603050405020304" pitchFamily="18" charset="0"/>
                <a:cs typeface="Times New Roman" panose="02020603050405020304" pitchFamily="18" charset="0"/>
              </a:rPr>
              <a:t>gạo</a:t>
            </a:r>
            <a:r>
              <a:rPr lang="vi-VN" sz="4400" b="0" i="0" dirty="0">
                <a:solidFill>
                  <a:srgbClr val="C00000"/>
                </a:solidFill>
                <a:effectLst/>
                <a:latin typeface="Times New Roman" panose="02020603050405020304" pitchFamily="18" charset="0"/>
                <a:cs typeface="Times New Roman" panose="02020603050405020304" pitchFamily="18" charset="0"/>
              </a:rPr>
              <a:t> </a:t>
            </a:r>
            <a:r>
              <a:rPr lang="vi-VN" sz="4400" b="0" i="0" dirty="0" err="1">
                <a:solidFill>
                  <a:srgbClr val="C00000"/>
                </a:solidFill>
                <a:effectLst/>
                <a:latin typeface="Times New Roman" panose="02020603050405020304" pitchFamily="18" charset="0"/>
                <a:cs typeface="Times New Roman" panose="02020603050405020304" pitchFamily="18" charset="0"/>
              </a:rPr>
              <a:t>hàng</a:t>
            </a:r>
            <a:r>
              <a:rPr lang="vi-VN" sz="4400" b="0" i="0" dirty="0">
                <a:solidFill>
                  <a:srgbClr val="C00000"/>
                </a:solidFill>
                <a:effectLst/>
                <a:latin typeface="Times New Roman" panose="02020603050405020304" pitchFamily="18" charset="0"/>
                <a:cs typeface="Times New Roman" panose="02020603050405020304" pitchFamily="18" charset="0"/>
              </a:rPr>
              <a:t> </a:t>
            </a:r>
            <a:r>
              <a:rPr lang="vi-VN" sz="4400" b="0" i="0" dirty="0" err="1">
                <a:solidFill>
                  <a:srgbClr val="C00000"/>
                </a:solidFill>
                <a:effectLst/>
                <a:latin typeface="Times New Roman" panose="02020603050405020304" pitchFamily="18" charset="0"/>
                <a:cs typeface="Times New Roman" panose="02020603050405020304" pitchFamily="18" charset="0"/>
              </a:rPr>
              <a:t>đầu</a:t>
            </a:r>
            <a:r>
              <a:rPr lang="vi-VN" sz="4400" b="0" i="0" dirty="0">
                <a:solidFill>
                  <a:srgbClr val="C00000"/>
                </a:solidFill>
                <a:effectLst/>
                <a:latin typeface="Times New Roman" panose="02020603050405020304" pitchFamily="18" charset="0"/>
                <a:cs typeface="Times New Roman" panose="02020603050405020304" pitchFamily="18" charset="0"/>
              </a:rPr>
              <a:t> </a:t>
            </a:r>
            <a:r>
              <a:rPr lang="vi-VN" sz="4400" b="0" i="0" dirty="0" err="1">
                <a:solidFill>
                  <a:srgbClr val="C00000"/>
                </a:solidFill>
                <a:effectLst/>
                <a:latin typeface="Times New Roman" panose="02020603050405020304" pitchFamily="18" charset="0"/>
                <a:cs typeface="Times New Roman" panose="02020603050405020304" pitchFamily="18" charset="0"/>
              </a:rPr>
              <a:t>thế</a:t>
            </a:r>
            <a:r>
              <a:rPr lang="vi-VN" sz="4400" b="0" i="0" dirty="0">
                <a:solidFill>
                  <a:srgbClr val="C00000"/>
                </a:solidFill>
                <a:effectLst/>
                <a:latin typeface="Times New Roman" panose="02020603050405020304" pitchFamily="18" charset="0"/>
                <a:cs typeface="Times New Roman" panose="02020603050405020304" pitchFamily="18" charset="0"/>
              </a:rPr>
              <a:t> </a:t>
            </a:r>
            <a:r>
              <a:rPr lang="vi-VN" sz="4400" b="0" i="0" dirty="0" err="1">
                <a:solidFill>
                  <a:srgbClr val="C00000"/>
                </a:solidFill>
                <a:effectLst/>
                <a:latin typeface="Times New Roman" panose="02020603050405020304" pitchFamily="18" charset="0"/>
                <a:cs typeface="Times New Roman" panose="02020603050405020304" pitchFamily="18" charset="0"/>
              </a:rPr>
              <a:t>giới</a:t>
            </a:r>
            <a:r>
              <a:rPr lang="vi-VN" sz="4400" b="0" i="0" dirty="0">
                <a:solidFill>
                  <a:srgbClr val="C00000"/>
                </a:solidFill>
                <a:effectLst/>
                <a:latin typeface="Times New Roman" panose="02020603050405020304" pitchFamily="18" charset="0"/>
                <a:cs typeface="Times New Roman" panose="02020603050405020304" pitchFamily="18" charset="0"/>
              </a:rPr>
              <a:t>.</a:t>
            </a:r>
          </a:p>
          <a:p>
            <a:pPr algn="l"/>
            <a:r>
              <a:rPr lang="vi-VN" sz="4400" b="0" i="0" dirty="0">
                <a:solidFill>
                  <a:srgbClr val="C00000"/>
                </a:solidFill>
                <a:effectLst/>
                <a:latin typeface="Times New Roman" panose="02020603050405020304" pitchFamily="18" charset="0"/>
                <a:cs typeface="Times New Roman" panose="02020603050405020304" pitchFamily="18" charset="0"/>
              </a:rPr>
              <a:t>a) </a:t>
            </a:r>
            <a:r>
              <a:rPr lang="vi-VN" sz="4400" b="0" i="0" dirty="0" err="1">
                <a:solidFill>
                  <a:srgbClr val="C00000"/>
                </a:solidFill>
                <a:effectLst/>
                <a:latin typeface="Times New Roman" panose="02020603050405020304" pitchFamily="18" charset="0"/>
                <a:cs typeface="Times New Roman" panose="02020603050405020304" pitchFamily="18" charset="0"/>
              </a:rPr>
              <a:t>Gạo</a:t>
            </a:r>
            <a:r>
              <a:rPr lang="vi-VN" sz="4400" b="0" i="0" dirty="0">
                <a:solidFill>
                  <a:srgbClr val="C00000"/>
                </a:solidFill>
                <a:effectLst/>
                <a:latin typeface="Times New Roman" panose="02020603050405020304" pitchFamily="18" charset="0"/>
                <a:cs typeface="Times New Roman" panose="02020603050405020304" pitchFamily="18" charset="0"/>
              </a:rPr>
              <a:t> </a:t>
            </a:r>
            <a:r>
              <a:rPr lang="vi-VN" sz="4400" b="0" i="0" dirty="0" err="1">
                <a:solidFill>
                  <a:srgbClr val="C00000"/>
                </a:solidFill>
                <a:effectLst/>
                <a:latin typeface="Times New Roman" panose="02020603050405020304" pitchFamily="18" charset="0"/>
                <a:cs typeface="Times New Roman" panose="02020603050405020304" pitchFamily="18" charset="0"/>
              </a:rPr>
              <a:t>là</a:t>
            </a:r>
            <a:r>
              <a:rPr lang="vi-VN" sz="4400" b="0" i="0" dirty="0">
                <a:solidFill>
                  <a:srgbClr val="C00000"/>
                </a:solidFill>
                <a:effectLst/>
                <a:latin typeface="Times New Roman" panose="02020603050405020304" pitchFamily="18" charset="0"/>
                <a:cs typeface="Times New Roman" panose="02020603050405020304" pitchFamily="18" charset="0"/>
              </a:rPr>
              <a:t> lương </a:t>
            </a:r>
            <a:r>
              <a:rPr lang="vi-VN" sz="4400" b="0" i="0" dirty="0" err="1">
                <a:solidFill>
                  <a:srgbClr val="C00000"/>
                </a:solidFill>
                <a:effectLst/>
                <a:latin typeface="Times New Roman" panose="02020603050405020304" pitchFamily="18" charset="0"/>
                <a:cs typeface="Times New Roman" panose="02020603050405020304" pitchFamily="18" charset="0"/>
              </a:rPr>
              <a:t>thực</a:t>
            </a:r>
            <a:r>
              <a:rPr lang="vi-VN" sz="4400" b="0" i="0" dirty="0">
                <a:solidFill>
                  <a:srgbClr val="C00000"/>
                </a:solidFill>
                <a:effectLst/>
                <a:latin typeface="Times New Roman" panose="02020603050405020304" pitchFamily="18" charset="0"/>
                <a:cs typeface="Times New Roman" panose="02020603050405020304" pitchFamily="18" charset="0"/>
              </a:rPr>
              <a:t> hay </a:t>
            </a:r>
            <a:r>
              <a:rPr lang="vi-VN" sz="4400" b="0" i="0" dirty="0" err="1">
                <a:solidFill>
                  <a:srgbClr val="C00000"/>
                </a:solidFill>
                <a:effectLst/>
                <a:latin typeface="Times New Roman" panose="02020603050405020304" pitchFamily="18" charset="0"/>
                <a:cs typeface="Times New Roman" panose="02020603050405020304" pitchFamily="18" charset="0"/>
              </a:rPr>
              <a:t>thực</a:t>
            </a:r>
            <a:r>
              <a:rPr lang="vi-VN" sz="4400" b="0" i="0" dirty="0">
                <a:solidFill>
                  <a:srgbClr val="C00000"/>
                </a:solidFill>
                <a:effectLst/>
                <a:latin typeface="Times New Roman" panose="02020603050405020304" pitchFamily="18" charset="0"/>
                <a:cs typeface="Times New Roman" panose="02020603050405020304" pitchFamily="18" charset="0"/>
              </a:rPr>
              <a:t> </a:t>
            </a:r>
            <a:r>
              <a:rPr lang="vi-VN" sz="4400" b="0" i="0" dirty="0" err="1">
                <a:solidFill>
                  <a:srgbClr val="C00000"/>
                </a:solidFill>
                <a:effectLst/>
                <a:latin typeface="Times New Roman" panose="02020603050405020304" pitchFamily="18" charset="0"/>
                <a:cs typeface="Times New Roman" panose="02020603050405020304" pitchFamily="18" charset="0"/>
              </a:rPr>
              <a:t>phẩm</a:t>
            </a:r>
            <a:r>
              <a:rPr lang="vi-VN" sz="4400" b="0" i="0" dirty="0">
                <a:solidFill>
                  <a:srgbClr val="C00000"/>
                </a:solidFill>
                <a:effectLst/>
                <a:latin typeface="Times New Roman" panose="02020603050405020304" pitchFamily="18" charset="0"/>
                <a:cs typeface="Times New Roman" panose="02020603050405020304" pitchFamily="18" charset="0"/>
              </a:rPr>
              <a:t>?</a:t>
            </a:r>
          </a:p>
          <a:p>
            <a:pPr algn="l"/>
            <a:r>
              <a:rPr lang="vi-VN" sz="4400" b="0" i="0" dirty="0">
                <a:solidFill>
                  <a:srgbClr val="C00000"/>
                </a:solidFill>
                <a:effectLst/>
                <a:latin typeface="Times New Roman" panose="02020603050405020304" pitchFamily="18" charset="0"/>
                <a:cs typeface="Times New Roman" panose="02020603050405020304" pitchFamily="18" charset="0"/>
              </a:rPr>
              <a:t>b) </a:t>
            </a:r>
            <a:r>
              <a:rPr lang="vi-VN" sz="4400" b="0" i="0" dirty="0" err="1">
                <a:solidFill>
                  <a:srgbClr val="C00000"/>
                </a:solidFill>
                <a:effectLst/>
                <a:latin typeface="Times New Roman" panose="02020603050405020304" pitchFamily="18" charset="0"/>
                <a:cs typeface="Times New Roman" panose="02020603050405020304" pitchFamily="18" charset="0"/>
              </a:rPr>
              <a:t>Kể</a:t>
            </a:r>
            <a:r>
              <a:rPr lang="vi-VN" sz="4400" b="0" i="0" dirty="0">
                <a:solidFill>
                  <a:srgbClr val="C00000"/>
                </a:solidFill>
                <a:effectLst/>
                <a:latin typeface="Times New Roman" panose="02020603050405020304" pitchFamily="18" charset="0"/>
                <a:cs typeface="Times New Roman" panose="02020603050405020304" pitchFamily="18" charset="0"/>
              </a:rPr>
              <a:t> tên hai khu </a:t>
            </a:r>
            <a:r>
              <a:rPr lang="vi-VN" sz="4400" b="0" i="0" dirty="0" err="1">
                <a:solidFill>
                  <a:srgbClr val="C00000"/>
                </a:solidFill>
                <a:effectLst/>
                <a:latin typeface="Times New Roman" panose="02020603050405020304" pitchFamily="18" charset="0"/>
                <a:cs typeface="Times New Roman" panose="02020603050405020304" pitchFamily="18" charset="0"/>
              </a:rPr>
              <a:t>vực</a:t>
            </a:r>
            <a:r>
              <a:rPr lang="vi-VN" sz="4400" b="0" i="0" dirty="0">
                <a:solidFill>
                  <a:srgbClr val="C00000"/>
                </a:solidFill>
                <a:effectLst/>
                <a:latin typeface="Times New Roman" panose="02020603050405020304" pitchFamily="18" charset="0"/>
                <a:cs typeface="Times New Roman" panose="02020603050405020304" pitchFamily="18" charset="0"/>
              </a:rPr>
              <a:t> </a:t>
            </a:r>
            <a:r>
              <a:rPr lang="vi-VN" sz="4400" b="0" i="0" dirty="0" err="1">
                <a:solidFill>
                  <a:srgbClr val="C00000"/>
                </a:solidFill>
                <a:effectLst/>
                <a:latin typeface="Times New Roman" panose="02020603050405020304" pitchFamily="18" charset="0"/>
                <a:cs typeface="Times New Roman" panose="02020603050405020304" pitchFamily="18" charset="0"/>
              </a:rPr>
              <a:t>sản</a:t>
            </a:r>
            <a:r>
              <a:rPr lang="vi-VN" sz="4400" b="0" i="0" dirty="0">
                <a:solidFill>
                  <a:srgbClr val="C00000"/>
                </a:solidFill>
                <a:effectLst/>
                <a:latin typeface="Times New Roman" panose="02020603050405020304" pitchFamily="18" charset="0"/>
                <a:cs typeface="Times New Roman" panose="02020603050405020304" pitchFamily="18" charset="0"/>
              </a:rPr>
              <a:t> </a:t>
            </a:r>
            <a:r>
              <a:rPr lang="vi-VN" sz="4400" b="0" i="0" dirty="0" err="1">
                <a:solidFill>
                  <a:srgbClr val="C00000"/>
                </a:solidFill>
                <a:effectLst/>
                <a:latin typeface="Times New Roman" panose="02020603050405020304" pitchFamily="18" charset="0"/>
                <a:cs typeface="Times New Roman" panose="02020603050405020304" pitchFamily="18" charset="0"/>
              </a:rPr>
              <a:t>xuất</a:t>
            </a:r>
            <a:r>
              <a:rPr lang="vi-VN" sz="4400" b="0" i="0" dirty="0">
                <a:solidFill>
                  <a:srgbClr val="C00000"/>
                </a:solidFill>
                <a:effectLst/>
                <a:latin typeface="Times New Roman" panose="02020603050405020304" pitchFamily="18" charset="0"/>
                <a:cs typeface="Times New Roman" panose="02020603050405020304" pitchFamily="18" charset="0"/>
              </a:rPr>
              <a:t> </a:t>
            </a:r>
            <a:r>
              <a:rPr lang="vi-VN" sz="4400" b="0" i="0" dirty="0" err="1">
                <a:solidFill>
                  <a:srgbClr val="C00000"/>
                </a:solidFill>
                <a:effectLst/>
                <a:latin typeface="Times New Roman" panose="02020603050405020304" pitchFamily="18" charset="0"/>
                <a:cs typeface="Times New Roman" panose="02020603050405020304" pitchFamily="18" charset="0"/>
              </a:rPr>
              <a:t>lúa</a:t>
            </a:r>
            <a:r>
              <a:rPr lang="vi-VN" sz="4400" b="0" i="0" dirty="0">
                <a:solidFill>
                  <a:srgbClr val="C00000"/>
                </a:solidFill>
                <a:effectLst/>
                <a:latin typeface="Times New Roman" panose="02020603050405020304" pitchFamily="18" charset="0"/>
                <a:cs typeface="Times New Roman" panose="02020603050405020304" pitchFamily="18" charset="0"/>
              </a:rPr>
              <a:t> </a:t>
            </a:r>
            <a:r>
              <a:rPr lang="vi-VN" sz="4400" b="0" i="0" dirty="0" err="1">
                <a:solidFill>
                  <a:srgbClr val="C00000"/>
                </a:solidFill>
                <a:effectLst/>
                <a:latin typeface="Times New Roman" panose="02020603050405020304" pitchFamily="18" charset="0"/>
                <a:cs typeface="Times New Roman" panose="02020603050405020304" pitchFamily="18" charset="0"/>
              </a:rPr>
              <a:t>gạo</a:t>
            </a:r>
            <a:r>
              <a:rPr lang="vi-VN" sz="4400" b="0" i="0" dirty="0">
                <a:solidFill>
                  <a:srgbClr val="C00000"/>
                </a:solidFill>
                <a:effectLst/>
                <a:latin typeface="Times New Roman" panose="02020603050405020304" pitchFamily="18" charset="0"/>
                <a:cs typeface="Times New Roman" panose="02020603050405020304" pitchFamily="18" charset="0"/>
              </a:rPr>
              <a:t> </a:t>
            </a:r>
            <a:r>
              <a:rPr lang="vi-VN" sz="4400" b="0" i="0" dirty="0" err="1">
                <a:solidFill>
                  <a:srgbClr val="C00000"/>
                </a:solidFill>
                <a:effectLst/>
                <a:latin typeface="Times New Roman" panose="02020603050405020304" pitchFamily="18" charset="0"/>
                <a:cs typeface="Times New Roman" panose="02020603050405020304" pitchFamily="18" charset="0"/>
              </a:rPr>
              <a:t>chính</a:t>
            </a:r>
            <a:r>
              <a:rPr lang="vi-VN" sz="4400" b="0" i="0" dirty="0">
                <a:solidFill>
                  <a:srgbClr val="C00000"/>
                </a:solidFill>
                <a:effectLst/>
                <a:latin typeface="Times New Roman" panose="02020603050405020304" pitchFamily="18" charset="0"/>
                <a:cs typeface="Times New Roman" panose="02020603050405020304" pitchFamily="18" charset="0"/>
              </a:rPr>
              <a:t> ở </a:t>
            </a:r>
            <a:r>
              <a:rPr lang="vi-VN" sz="4400" b="0" i="0" dirty="0" err="1">
                <a:solidFill>
                  <a:srgbClr val="C00000"/>
                </a:solidFill>
                <a:effectLst/>
                <a:latin typeface="Times New Roman" panose="02020603050405020304" pitchFamily="18" charset="0"/>
                <a:cs typeface="Times New Roman" panose="02020603050405020304" pitchFamily="18" charset="0"/>
              </a:rPr>
              <a:t>Việt</a:t>
            </a:r>
            <a:r>
              <a:rPr lang="vi-VN" sz="4400" b="0" i="0" dirty="0">
                <a:solidFill>
                  <a:srgbClr val="C00000"/>
                </a:solidFill>
                <a:effectLst/>
                <a:latin typeface="Times New Roman" panose="02020603050405020304" pitchFamily="18" charset="0"/>
                <a:cs typeface="Times New Roman" panose="02020603050405020304" pitchFamily="18" charset="0"/>
              </a:rPr>
              <a:t> Nam.</a:t>
            </a:r>
          </a:p>
          <a:p>
            <a:pPr algn="l"/>
            <a:r>
              <a:rPr lang="vi-VN" sz="4400" b="0" i="0" dirty="0">
                <a:solidFill>
                  <a:srgbClr val="C00000"/>
                </a:solidFill>
                <a:effectLst/>
                <a:latin typeface="Times New Roman" panose="02020603050405020304" pitchFamily="18" charset="0"/>
                <a:cs typeface="Times New Roman" panose="02020603050405020304" pitchFamily="18" charset="0"/>
              </a:rPr>
              <a:t>c) </a:t>
            </a:r>
            <a:r>
              <a:rPr lang="vi-VN" sz="4400" b="0" i="0" dirty="0" err="1">
                <a:solidFill>
                  <a:srgbClr val="C00000"/>
                </a:solidFill>
                <a:effectLst/>
                <a:latin typeface="Times New Roman" panose="02020603050405020304" pitchFamily="18" charset="0"/>
                <a:cs typeface="Times New Roman" panose="02020603050405020304" pitchFamily="18" charset="0"/>
              </a:rPr>
              <a:t>Tại</a:t>
            </a:r>
            <a:r>
              <a:rPr lang="vi-VN" sz="4400" b="0" i="0" dirty="0">
                <a:solidFill>
                  <a:srgbClr val="C00000"/>
                </a:solidFill>
                <a:effectLst/>
                <a:latin typeface="Times New Roman" panose="02020603050405020304" pitchFamily="18" charset="0"/>
                <a:cs typeface="Times New Roman" panose="02020603050405020304" pitchFamily="18" charset="0"/>
              </a:rPr>
              <a:t> sao </a:t>
            </a:r>
            <a:r>
              <a:rPr lang="vi-VN" sz="4400" b="0" i="0" dirty="0" err="1">
                <a:solidFill>
                  <a:srgbClr val="C00000"/>
                </a:solidFill>
                <a:effectLst/>
                <a:latin typeface="Times New Roman" panose="02020603050405020304" pitchFamily="18" charset="0"/>
                <a:cs typeface="Times New Roman" panose="02020603050405020304" pitchFamily="18" charset="0"/>
              </a:rPr>
              <a:t>phải</a:t>
            </a:r>
            <a:r>
              <a:rPr lang="vi-VN" sz="4400" b="0" i="0" dirty="0">
                <a:solidFill>
                  <a:srgbClr val="C00000"/>
                </a:solidFill>
                <a:effectLst/>
                <a:latin typeface="Times New Roman" panose="02020603050405020304" pitchFamily="18" charset="0"/>
                <a:cs typeface="Times New Roman" panose="02020603050405020304" pitchFamily="18" charset="0"/>
              </a:rPr>
              <a:t> thu </a:t>
            </a:r>
            <a:r>
              <a:rPr lang="vi-VN" sz="4400" b="0" i="0" dirty="0" err="1">
                <a:solidFill>
                  <a:srgbClr val="C00000"/>
                </a:solidFill>
                <a:effectLst/>
                <a:latin typeface="Times New Roman" panose="02020603050405020304" pitchFamily="18" charset="0"/>
                <a:cs typeface="Times New Roman" panose="02020603050405020304" pitchFamily="18" charset="0"/>
              </a:rPr>
              <a:t>hoạch</a:t>
            </a:r>
            <a:r>
              <a:rPr lang="vi-VN" sz="4400" b="0" i="0" dirty="0">
                <a:solidFill>
                  <a:srgbClr val="C00000"/>
                </a:solidFill>
                <a:effectLst/>
                <a:latin typeface="Times New Roman" panose="02020603050405020304" pitchFamily="18" charset="0"/>
                <a:cs typeface="Times New Roman" panose="02020603050405020304" pitchFamily="18" charset="0"/>
              </a:rPr>
              <a:t> </a:t>
            </a:r>
            <a:r>
              <a:rPr lang="vi-VN" sz="4400" b="0" i="0" dirty="0" err="1">
                <a:solidFill>
                  <a:srgbClr val="C00000"/>
                </a:solidFill>
                <a:effectLst/>
                <a:latin typeface="Times New Roman" panose="02020603050405020304" pitchFamily="18" charset="0"/>
                <a:cs typeface="Times New Roman" panose="02020603050405020304" pitchFamily="18" charset="0"/>
              </a:rPr>
              <a:t>lúa</a:t>
            </a:r>
            <a:r>
              <a:rPr lang="vi-VN" sz="4400" b="0" i="0" dirty="0">
                <a:solidFill>
                  <a:srgbClr val="C00000"/>
                </a:solidFill>
                <a:effectLst/>
                <a:latin typeface="Times New Roman" panose="02020603050405020304" pitchFamily="18" charset="0"/>
                <a:cs typeface="Times New Roman" panose="02020603050405020304" pitchFamily="18" charset="0"/>
              </a:rPr>
              <a:t> </a:t>
            </a:r>
            <a:r>
              <a:rPr lang="vi-VN" sz="4400" b="0" i="0" dirty="0" err="1">
                <a:solidFill>
                  <a:srgbClr val="C00000"/>
                </a:solidFill>
                <a:effectLst/>
                <a:latin typeface="Times New Roman" panose="02020603050405020304" pitchFamily="18" charset="0"/>
                <a:cs typeface="Times New Roman" panose="02020603050405020304" pitchFamily="18" charset="0"/>
              </a:rPr>
              <a:t>đúng</a:t>
            </a:r>
            <a:r>
              <a:rPr lang="vi-VN" sz="4400" b="0" i="0" dirty="0">
                <a:solidFill>
                  <a:srgbClr val="C00000"/>
                </a:solidFill>
                <a:effectLst/>
                <a:latin typeface="Times New Roman" panose="02020603050405020304" pitchFamily="18" charset="0"/>
                <a:cs typeface="Times New Roman" panose="02020603050405020304" pitchFamily="18" charset="0"/>
              </a:rPr>
              <a:t> </a:t>
            </a:r>
            <a:r>
              <a:rPr lang="vi-VN" sz="4400" b="0" i="0" dirty="0" err="1">
                <a:solidFill>
                  <a:srgbClr val="C00000"/>
                </a:solidFill>
                <a:effectLst/>
                <a:latin typeface="Times New Roman" panose="02020603050405020304" pitchFamily="18" charset="0"/>
                <a:cs typeface="Times New Roman" panose="02020603050405020304" pitchFamily="18" charset="0"/>
              </a:rPr>
              <a:t>thời</a:t>
            </a:r>
            <a:r>
              <a:rPr lang="vi-VN" sz="4400" b="0" i="0" dirty="0">
                <a:solidFill>
                  <a:srgbClr val="C00000"/>
                </a:solidFill>
                <a:effectLst/>
                <a:latin typeface="Times New Roman" panose="02020603050405020304" pitchFamily="18" charset="0"/>
                <a:cs typeface="Times New Roman" panose="02020603050405020304" pitchFamily="18" charset="0"/>
              </a:rPr>
              <a:t> </a:t>
            </a:r>
            <a:r>
              <a:rPr lang="vi-VN" sz="4400" b="0" i="0" dirty="0" err="1">
                <a:solidFill>
                  <a:srgbClr val="C00000"/>
                </a:solidFill>
                <a:effectLst/>
                <a:latin typeface="Times New Roman" panose="02020603050405020304" pitchFamily="18" charset="0"/>
                <a:cs typeface="Times New Roman" panose="02020603050405020304" pitchFamily="18" charset="0"/>
              </a:rPr>
              <a:t>vụ</a:t>
            </a:r>
            <a:r>
              <a:rPr lang="vi-VN" sz="4400" b="0" i="0" dirty="0">
                <a:solidFill>
                  <a:srgbClr val="C00000"/>
                </a:solidFill>
                <a:effectLst/>
                <a:latin typeface="Times New Roman" panose="02020603050405020304" pitchFamily="18" charset="0"/>
                <a:cs typeface="Times New Roman" panose="02020603050405020304" pitchFamily="18" charset="0"/>
              </a:rPr>
              <a:t>?</a:t>
            </a:r>
          </a:p>
        </p:txBody>
      </p:sp>
      <p:sp>
        <p:nvSpPr>
          <p:cNvPr id="31" name="Up Ribbon 30"/>
          <p:cNvSpPr/>
          <p:nvPr/>
        </p:nvSpPr>
        <p:spPr>
          <a:xfrm>
            <a:off x="4538613" y="152860"/>
            <a:ext cx="3792587" cy="960581"/>
          </a:xfrm>
          <a:prstGeom prst="ribbon2">
            <a:avLst/>
          </a:prstGeom>
          <a:ln>
            <a:prstDash val="sysDot"/>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
                <a:srgbClr val="000000"/>
              </a:buClr>
              <a:buSzTx/>
              <a:buFont typeface="Arial" panose="020B0604020202020204"/>
              <a:buNone/>
              <a:defRPr/>
            </a:pPr>
            <a:r>
              <a:rPr kumimoji="0" lang="en-US" sz="3735" b="0" i="0" u="none" strike="noStrike" kern="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sym typeface="Arial" panose="020B0604020202020204"/>
              </a:rPr>
              <a:t>Câu</a:t>
            </a:r>
            <a:r>
              <a:rPr kumimoji="0" lang="en-US" sz="3735" b="0" i="0" u="none" strike="noStrike" kern="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sym typeface="Arial" panose="020B0604020202020204"/>
              </a:rPr>
              <a:t> </a:t>
            </a:r>
            <a:r>
              <a:rPr kumimoji="0" lang="en-US" sz="3735" b="0" i="0" u="none" strike="noStrike" kern="0" cap="none" spc="0" normalizeH="0" baseline="0" noProof="0" dirty="0" smtClean="0">
                <a:ln>
                  <a:noFill/>
                </a:ln>
                <a:solidFill>
                  <a:srgbClr val="002060"/>
                </a:solidFill>
                <a:effectLst/>
                <a:uLnTx/>
                <a:uFillTx/>
                <a:latin typeface="Times New Roman" panose="02020603050405020304" pitchFamily="18" charset="0"/>
                <a:ea typeface="+mn-ea"/>
                <a:cs typeface="Times New Roman" panose="02020603050405020304" pitchFamily="18" charset="0"/>
                <a:sym typeface="Arial" panose="020B0604020202020204"/>
              </a:rPr>
              <a:t>14</a:t>
            </a:r>
            <a:endParaRPr kumimoji="0" lang="en-US" sz="3735" b="0" i="0" u="none" strike="noStrike" kern="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sym typeface="Arial" panose="020B0604020202020204"/>
            </a:endParaRPr>
          </a:p>
        </p:txBody>
      </p:sp>
    </p:spTree>
    <p:extLst>
      <p:ext uri="{BB962C8B-B14F-4D97-AF65-F5344CB8AC3E}">
        <p14:creationId xmlns:p14="http://schemas.microsoft.com/office/powerpoint/2010/main" val="42410445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27"/>
        <p:cNvGrpSpPr/>
        <p:nvPr/>
      </p:nvGrpSpPr>
      <p:grpSpPr>
        <a:xfrm>
          <a:off x="0" y="0"/>
          <a:ext cx="0" cy="0"/>
          <a:chOff x="0" y="0"/>
          <a:chExt cx="0" cy="0"/>
        </a:xfrm>
      </p:grpSpPr>
      <p:sp>
        <p:nvSpPr>
          <p:cNvPr id="2" name="Hộp Văn bản 1"/>
          <p:cNvSpPr txBox="1"/>
          <p:nvPr/>
        </p:nvSpPr>
        <p:spPr>
          <a:xfrm>
            <a:off x="914400" y="1113441"/>
            <a:ext cx="11277600" cy="5078313"/>
          </a:xfrm>
          <a:prstGeom prst="rect">
            <a:avLst/>
          </a:prstGeom>
          <a:noFill/>
        </p:spPr>
        <p:txBody>
          <a:bodyPr wrap="square" rtlCol="0">
            <a:spAutoFit/>
          </a:bodyPr>
          <a:lstStyle/>
          <a:p>
            <a:pPr algn="l"/>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a)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Gạo</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là</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lương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thực</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cung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cấp</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lượng</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lớn</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tinh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bột</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cho con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người</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a:t>
            </a:r>
          </a:p>
          <a:p>
            <a:pPr algn="l"/>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b) Khu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vực</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sản</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xuất</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lúa</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gạo</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lớn</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nhất</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Việt</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Nam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là</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Đồng</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bằng</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sông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Cửu</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Long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và</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Đồng</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bằng</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sông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Hồng</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a:t>
            </a:r>
          </a:p>
          <a:p>
            <a:pPr algn="l"/>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c)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Cần</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phải</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thu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hoạch</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lúa</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đúng</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thời</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vụ</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để</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a:t>
            </a:r>
          </a:p>
          <a:p>
            <a:pPr algn="l"/>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Đảm</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bảo</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hạt</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gạo</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có</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chất</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lượng</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tốt</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nhất</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a:t>
            </a:r>
          </a:p>
          <a:p>
            <a:pPr algn="l"/>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Tránh</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bị</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hao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phí</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khi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thụ</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hoạch</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vì</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nếu</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thu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hoạch</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vào</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lúc</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lúa</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chín</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quá</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thì</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hạt</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lá</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rơi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rụng</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ra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đất</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rất</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nhiều</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a:t>
            </a:r>
          </a:p>
          <a:p>
            <a:pPr algn="l"/>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Chuẩn</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bị</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đất</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kịp</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thời</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làm</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vụ</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 </a:t>
            </a:r>
            <a:r>
              <a:rPr lang="vi-VN" sz="3600" b="0" i="0" dirty="0" err="1">
                <a:solidFill>
                  <a:schemeClr val="accent6">
                    <a:lumMod val="10000"/>
                  </a:schemeClr>
                </a:solidFill>
                <a:effectLst/>
                <a:latin typeface="Times New Roman" panose="02020603050405020304" pitchFamily="18" charset="0"/>
                <a:cs typeface="Times New Roman" panose="02020603050405020304" pitchFamily="18" charset="0"/>
              </a:rPr>
              <a:t>khác</a:t>
            </a:r>
            <a:r>
              <a:rPr lang="vi-VN" sz="3600" b="0" i="0" dirty="0">
                <a:solidFill>
                  <a:schemeClr val="accent6">
                    <a:lumMod val="10000"/>
                  </a:schemeClr>
                </a:solidFill>
                <a:effectLst/>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barn(inVertical)">
                                      <p:cBhvr>
                                        <p:cTn id="20" dur="500"/>
                                        <p:tgtEl>
                                          <p:spTgt spid="2">
                                            <p:txEl>
                                              <p:pRg st="3" end="3"/>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barn(inVertical)">
                                      <p:cBhvr>
                                        <p:cTn id="23" dur="500"/>
                                        <p:tgtEl>
                                          <p:spTgt spid="2">
                                            <p:txEl>
                                              <p:pRg st="4" end="4"/>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barn(inVertical)">
                                      <p:cBhvr>
                                        <p:cTn id="26"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20"/>
        <p:cNvGrpSpPr/>
        <p:nvPr/>
      </p:nvGrpSpPr>
      <p:grpSpPr>
        <a:xfrm>
          <a:off x="0" y="0"/>
          <a:ext cx="0" cy="0"/>
          <a:chOff x="0" y="0"/>
          <a:chExt cx="0" cy="0"/>
        </a:xfrm>
      </p:grpSpPr>
      <p:sp>
        <p:nvSpPr>
          <p:cNvPr id="19" name="Rounded Rectangle 18"/>
          <p:cNvSpPr/>
          <p:nvPr/>
        </p:nvSpPr>
        <p:spPr>
          <a:xfrm>
            <a:off x="4806701" y="3270008"/>
            <a:ext cx="2578597" cy="1168251"/>
          </a:xfrm>
          <a:prstGeom prst="roundRect">
            <a:avLst/>
          </a:prstGeom>
          <a:solidFill>
            <a:srgbClr val="FF99FF"/>
          </a:solidFill>
          <a:ln w="19050">
            <a:solidFill>
              <a:srgbClr val="BD2DB3"/>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a:solidFill>
                  <a:srgbClr val="002060"/>
                </a:solidFill>
                <a:latin typeface="Times New Roman" panose="02020603050405020304" pitchFamily="18" charset="0"/>
                <a:cs typeface="Times New Roman" panose="02020603050405020304" pitchFamily="18" charset="0"/>
              </a:rPr>
              <a:t>PHÂN LOẠI, TÍNH CHẤT, ỨNG DỤNG</a:t>
            </a:r>
          </a:p>
        </p:txBody>
      </p:sp>
      <p:sp>
        <p:nvSpPr>
          <p:cNvPr id="20" name="Rounded Rectangle 19"/>
          <p:cNvSpPr/>
          <p:nvPr/>
        </p:nvSpPr>
        <p:spPr>
          <a:xfrm>
            <a:off x="3913015" y="1999551"/>
            <a:ext cx="1737023" cy="672352"/>
          </a:xfrm>
          <a:prstGeom prst="roundRect">
            <a:avLst/>
          </a:prstGeom>
          <a:solidFill>
            <a:srgbClr val="92D050"/>
          </a:solidFill>
          <a:ln w="19050">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err="1">
                <a:solidFill>
                  <a:srgbClr val="002060"/>
                </a:solidFill>
                <a:latin typeface="Times New Roman" panose="02020603050405020304" pitchFamily="18" charset="0"/>
                <a:cs typeface="Times New Roman" panose="02020603050405020304" pitchFamily="18" charset="0"/>
              </a:rPr>
              <a:t>Vật</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liệu</a:t>
            </a:r>
            <a:endParaRPr lang="en-US" sz="2400" dirty="0">
              <a:solidFill>
                <a:srgbClr val="002060"/>
              </a:solidFill>
              <a:latin typeface="Times New Roman" panose="02020603050405020304" pitchFamily="18" charset="0"/>
              <a:cs typeface="Times New Roman" panose="02020603050405020304" pitchFamily="18" charset="0"/>
            </a:endParaRPr>
          </a:p>
        </p:txBody>
      </p:sp>
      <p:sp>
        <p:nvSpPr>
          <p:cNvPr id="21" name="Rounded Rectangle 20"/>
          <p:cNvSpPr/>
          <p:nvPr/>
        </p:nvSpPr>
        <p:spPr>
          <a:xfrm>
            <a:off x="6878925" y="2043697"/>
            <a:ext cx="1708560" cy="760907"/>
          </a:xfrm>
          <a:prstGeom prst="roundRect">
            <a:avLst/>
          </a:prstGeom>
          <a:solidFill>
            <a:srgbClr val="FFFF00"/>
          </a:solidFill>
          <a:ln w="19050">
            <a:solidFill>
              <a:srgbClr val="FFC000"/>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err="1">
                <a:solidFill>
                  <a:srgbClr val="002060"/>
                </a:solidFill>
                <a:latin typeface="Times New Roman" panose="02020603050405020304" pitchFamily="18" charset="0"/>
                <a:cs typeface="Times New Roman" panose="02020603050405020304" pitchFamily="18" charset="0"/>
              </a:rPr>
              <a:t>Nguyên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liệu</a:t>
            </a:r>
            <a:endParaRPr lang="en-US" sz="2400" dirty="0">
              <a:solidFill>
                <a:srgbClr val="002060"/>
              </a:solidFill>
              <a:latin typeface="Times New Roman" panose="02020603050405020304" pitchFamily="18" charset="0"/>
              <a:cs typeface="Times New Roman" panose="02020603050405020304" pitchFamily="18" charset="0"/>
            </a:endParaRPr>
          </a:p>
        </p:txBody>
      </p:sp>
      <p:sp>
        <p:nvSpPr>
          <p:cNvPr id="22" name="Rounded Rectangle 21"/>
          <p:cNvSpPr/>
          <p:nvPr/>
        </p:nvSpPr>
        <p:spPr>
          <a:xfrm>
            <a:off x="3899289" y="4954625"/>
            <a:ext cx="1832609" cy="674340"/>
          </a:xfrm>
          <a:prstGeom prst="roundRect">
            <a:avLst/>
          </a:prstGeom>
          <a:solidFill>
            <a:srgbClr val="69D8FF"/>
          </a:solidFill>
          <a:ln w="19050">
            <a:solidFill>
              <a:srgbClr val="0070C0"/>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err="1">
                <a:solidFill>
                  <a:srgbClr val="002060"/>
                </a:solidFill>
                <a:latin typeface="Times New Roman" panose="02020603050405020304" pitchFamily="18" charset="0"/>
                <a:cs typeface="Times New Roman" panose="02020603050405020304" pitchFamily="18" charset="0"/>
              </a:rPr>
              <a:t>Nhiên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liệu</a:t>
            </a:r>
            <a:endParaRPr lang="en-US" sz="2400" dirty="0">
              <a:solidFill>
                <a:srgbClr val="002060"/>
              </a:solidFill>
              <a:latin typeface="Times New Roman" panose="02020603050405020304" pitchFamily="18" charset="0"/>
              <a:cs typeface="Times New Roman" panose="02020603050405020304" pitchFamily="18" charset="0"/>
            </a:endParaRPr>
          </a:p>
        </p:txBody>
      </p:sp>
      <p:sp>
        <p:nvSpPr>
          <p:cNvPr id="23" name="Rounded Rectangle 22"/>
          <p:cNvSpPr/>
          <p:nvPr/>
        </p:nvSpPr>
        <p:spPr>
          <a:xfrm>
            <a:off x="6541605" y="4806705"/>
            <a:ext cx="2038823" cy="902781"/>
          </a:xfrm>
          <a:prstGeom prst="roundRect">
            <a:avLst/>
          </a:prstGeom>
          <a:solidFill>
            <a:srgbClr val="FF8C71"/>
          </a:solidFill>
          <a:ln w="19050">
            <a:solidFill>
              <a:srgbClr val="FF5A33"/>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dirty="0">
                <a:solidFill>
                  <a:srgbClr val="002060"/>
                </a:solidFill>
                <a:latin typeface="Times New Roman" panose="02020603050405020304" pitchFamily="18" charset="0"/>
                <a:cs typeface="Times New Roman" panose="02020603050405020304" pitchFamily="18" charset="0"/>
              </a:rPr>
              <a:t>L</a:t>
            </a:r>
            <a:r>
              <a:rPr lang="vi-VN" sz="2400" dirty="0">
                <a:solidFill>
                  <a:srgbClr val="002060"/>
                </a:solidFill>
                <a:latin typeface="Times New Roman" panose="02020603050405020304" pitchFamily="18" charset="0"/>
                <a:cs typeface="Times New Roman" panose="02020603050405020304" pitchFamily="18" charset="0"/>
              </a:rPr>
              <a:t>ươ</a:t>
            </a:r>
            <a:r>
              <a:rPr lang="en-US" sz="2400" dirty="0" err="1">
                <a:solidFill>
                  <a:srgbClr val="002060"/>
                </a:solidFill>
                <a:latin typeface="Times New Roman" panose="02020603050405020304" pitchFamily="18" charset="0"/>
                <a:cs typeface="Times New Roman" panose="02020603050405020304" pitchFamily="18" charset="0"/>
              </a:rPr>
              <a:t>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thực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thực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phẩm</a:t>
            </a:r>
            <a:endParaRPr lang="en-US" sz="2400" dirty="0">
              <a:solidFill>
                <a:srgbClr val="002060"/>
              </a:solidFill>
              <a:latin typeface="Times New Roman" panose="02020603050405020304" pitchFamily="18" charset="0"/>
              <a:cs typeface="Times New Roman" panose="02020603050405020304" pitchFamily="18" charset="0"/>
            </a:endParaRPr>
          </a:p>
        </p:txBody>
      </p:sp>
      <p:cxnSp>
        <p:nvCxnSpPr>
          <p:cNvPr id="24" name="Curved Connector 23"/>
          <p:cNvCxnSpPr>
            <a:stCxn id="19" idx="0"/>
            <a:endCxn id="20" idx="3"/>
          </p:cNvCxnSpPr>
          <p:nvPr/>
        </p:nvCxnSpPr>
        <p:spPr>
          <a:xfrm rot="16200000" flipV="1">
            <a:off x="5405879" y="2579887"/>
            <a:ext cx="934281" cy="445963"/>
          </a:xfrm>
          <a:prstGeom prst="curvedConnector2">
            <a:avLst/>
          </a:prstGeom>
          <a:ln>
            <a:solidFill>
              <a:srgbClr val="00B050"/>
            </a:solidFill>
            <a:tailEnd type="triangle"/>
          </a:ln>
        </p:spPr>
        <p:style>
          <a:lnRef idx="1">
            <a:schemeClr val="accent2"/>
          </a:lnRef>
          <a:fillRef idx="0">
            <a:schemeClr val="accent2"/>
          </a:fillRef>
          <a:effectRef idx="0">
            <a:schemeClr val="accent2"/>
          </a:effectRef>
          <a:fontRef idx="minor">
            <a:schemeClr val="tx1"/>
          </a:fontRef>
        </p:style>
      </p:cxnSp>
      <p:cxnSp>
        <p:nvCxnSpPr>
          <p:cNvPr id="25" name="Curved Connector 24"/>
          <p:cNvCxnSpPr>
            <a:stCxn id="19" idx="0"/>
            <a:endCxn id="21" idx="1"/>
          </p:cNvCxnSpPr>
          <p:nvPr/>
        </p:nvCxnSpPr>
        <p:spPr>
          <a:xfrm rot="5400000" flipH="1" flipV="1">
            <a:off x="6064535" y="2455617"/>
            <a:ext cx="845857" cy="782925"/>
          </a:xfrm>
          <a:prstGeom prst="curvedConnector2">
            <a:avLst/>
          </a:prstGeom>
          <a:ln>
            <a:solidFill>
              <a:srgbClr val="FFC000"/>
            </a:solidFill>
            <a:tailEnd type="triangle"/>
          </a:ln>
        </p:spPr>
        <p:style>
          <a:lnRef idx="1">
            <a:schemeClr val="accent2"/>
          </a:lnRef>
          <a:fillRef idx="0">
            <a:schemeClr val="accent2"/>
          </a:fillRef>
          <a:effectRef idx="0">
            <a:schemeClr val="accent2"/>
          </a:effectRef>
          <a:fontRef idx="minor">
            <a:schemeClr val="tx1"/>
          </a:fontRef>
        </p:style>
      </p:cxnSp>
      <p:cxnSp>
        <p:nvCxnSpPr>
          <p:cNvPr id="26" name="Curved Connector 25"/>
          <p:cNvCxnSpPr>
            <a:stCxn id="19" idx="2"/>
            <a:endCxn id="23" idx="1"/>
          </p:cNvCxnSpPr>
          <p:nvPr/>
        </p:nvCxnSpPr>
        <p:spPr>
          <a:xfrm rot="16200000" flipH="1">
            <a:off x="5908884" y="4625375"/>
            <a:ext cx="819837" cy="445605"/>
          </a:xfrm>
          <a:prstGeom prst="curvedConnector2">
            <a:avLst/>
          </a:prstGeom>
          <a:ln>
            <a:tailEnd type="triangle"/>
          </a:ln>
        </p:spPr>
        <p:style>
          <a:lnRef idx="1">
            <a:schemeClr val="accent2"/>
          </a:lnRef>
          <a:fillRef idx="0">
            <a:schemeClr val="accent2"/>
          </a:fillRef>
          <a:effectRef idx="0">
            <a:schemeClr val="accent2"/>
          </a:effectRef>
          <a:fontRef idx="minor">
            <a:schemeClr val="tx1"/>
          </a:fontRef>
        </p:style>
      </p:cxnSp>
      <p:cxnSp>
        <p:nvCxnSpPr>
          <p:cNvPr id="27" name="Curved Connector 26"/>
          <p:cNvCxnSpPr>
            <a:stCxn id="19" idx="2"/>
            <a:endCxn id="22" idx="3"/>
          </p:cNvCxnSpPr>
          <p:nvPr/>
        </p:nvCxnSpPr>
        <p:spPr>
          <a:xfrm rot="5400000">
            <a:off x="5487181" y="4682976"/>
            <a:ext cx="853537" cy="364101"/>
          </a:xfrm>
          <a:prstGeom prst="curved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111705" y="1125892"/>
            <a:ext cx="3207016" cy="55681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vi-VN" sz="1465" dirty="0" err="1">
                <a:solidFill>
                  <a:srgbClr val="002060"/>
                </a:solidFill>
                <a:latin typeface="Times New Roman" panose="02020603050405020304" pitchFamily="18" charset="0"/>
                <a:cs typeface="Times New Roman" panose="02020603050405020304" pitchFamily="18" charset="0"/>
              </a:rPr>
              <a:t>Kể</a:t>
            </a:r>
            <a:r>
              <a:rPr lang="vi-VN" sz="1465" dirty="0">
                <a:solidFill>
                  <a:srgbClr val="002060"/>
                </a:solidFill>
                <a:latin typeface="Times New Roman" panose="02020603050405020304" pitchFamily="18" charset="0"/>
                <a:cs typeface="Times New Roman" panose="02020603050405020304" pitchFamily="18" charset="0"/>
              </a:rPr>
              <a:t> tên </a:t>
            </a:r>
            <a:r>
              <a:rPr lang="en-US" sz="1465" dirty="0" err="1">
                <a:solidFill>
                  <a:srgbClr val="002060"/>
                </a:solidFill>
                <a:latin typeface="Times New Roman" panose="02020603050405020304" pitchFamily="18" charset="0"/>
                <a:cs typeface="Times New Roman" panose="02020603050405020304" pitchFamily="18" charset="0"/>
              </a:rPr>
              <a:t>Một</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số</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vật</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liệu</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thông</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dụng</a:t>
            </a:r>
            <a:endParaRPr lang="en-US" sz="1465" dirty="0">
              <a:solidFill>
                <a:srgbClr val="002060"/>
              </a:solidFill>
              <a:latin typeface="Times New Roman" panose="02020603050405020304" pitchFamily="18" charset="0"/>
              <a:cs typeface="Times New Roman" panose="02020603050405020304" pitchFamily="18" charset="0"/>
            </a:endParaRPr>
          </a:p>
        </p:txBody>
      </p:sp>
      <p:sp>
        <p:nvSpPr>
          <p:cNvPr id="29" name="Rectangle 28"/>
          <p:cNvSpPr/>
          <p:nvPr/>
        </p:nvSpPr>
        <p:spPr>
          <a:xfrm>
            <a:off x="111705" y="1940059"/>
            <a:ext cx="3215728" cy="80006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vi-VN" sz="1465" dirty="0">
                <a:solidFill>
                  <a:srgbClr val="002060"/>
                </a:solidFill>
                <a:latin typeface="Times New Roman" panose="02020603050405020304" pitchFamily="18" charset="0"/>
                <a:cs typeface="Times New Roman" panose="02020603050405020304" pitchFamily="18" charset="0"/>
              </a:rPr>
              <a:t>Nêu m</a:t>
            </a:r>
            <a:r>
              <a:rPr lang="en-US" sz="1465" dirty="0" err="1">
                <a:solidFill>
                  <a:srgbClr val="002060"/>
                </a:solidFill>
                <a:latin typeface="Times New Roman" panose="02020603050405020304" pitchFamily="18" charset="0"/>
                <a:cs typeface="Times New Roman" panose="02020603050405020304" pitchFamily="18" charset="0"/>
              </a:rPr>
              <a:t>ột</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số</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tính</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chất</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và</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ứng</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dụng</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của</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vật</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liệu</a:t>
            </a:r>
            <a:endParaRPr lang="en-US" sz="1465" dirty="0">
              <a:solidFill>
                <a:srgbClr val="002060"/>
              </a:solidFill>
              <a:latin typeface="Times New Roman" panose="02020603050405020304" pitchFamily="18" charset="0"/>
              <a:cs typeface="Times New Roman" panose="02020603050405020304" pitchFamily="18" charset="0"/>
            </a:endParaRPr>
          </a:p>
        </p:txBody>
      </p:sp>
      <p:sp>
        <p:nvSpPr>
          <p:cNvPr id="30" name="Rectangle 29"/>
          <p:cNvSpPr/>
          <p:nvPr/>
        </p:nvSpPr>
        <p:spPr>
          <a:xfrm>
            <a:off x="111705" y="2854792"/>
            <a:ext cx="3215729" cy="81506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vi-VN" sz="1465" dirty="0">
                <a:solidFill>
                  <a:srgbClr val="002060"/>
                </a:solidFill>
                <a:latin typeface="Times New Roman" panose="02020603050405020304" pitchFamily="18" charset="0"/>
                <a:cs typeface="Times New Roman" panose="02020603050405020304" pitchFamily="18" charset="0"/>
              </a:rPr>
              <a:t>Nêu </a:t>
            </a:r>
            <a:r>
              <a:rPr lang="vi-VN" sz="1465" dirty="0" err="1">
                <a:solidFill>
                  <a:srgbClr val="002060"/>
                </a:solidFill>
                <a:latin typeface="Times New Roman" panose="02020603050405020304" pitchFamily="18" charset="0"/>
                <a:cs typeface="Times New Roman" panose="02020603050405020304" pitchFamily="18" charset="0"/>
              </a:rPr>
              <a:t>cách</a:t>
            </a:r>
            <a:r>
              <a:rPr lang="vi-VN"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Sử</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dụng</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vật</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liệu</a:t>
            </a:r>
            <a:r>
              <a:rPr lang="en-US" sz="1465" dirty="0">
                <a:solidFill>
                  <a:srgbClr val="002060"/>
                </a:solidFill>
                <a:latin typeface="Times New Roman" panose="02020603050405020304" pitchFamily="18" charset="0"/>
                <a:cs typeface="Times New Roman" panose="02020603050405020304" pitchFamily="18" charset="0"/>
              </a:rPr>
              <a:t> an </a:t>
            </a:r>
            <a:r>
              <a:rPr lang="en-US" sz="1465" dirty="0" err="1">
                <a:solidFill>
                  <a:srgbClr val="002060"/>
                </a:solidFill>
                <a:latin typeface="Times New Roman" panose="02020603050405020304" pitchFamily="18" charset="0"/>
                <a:cs typeface="Times New Roman" panose="02020603050405020304" pitchFamily="18" charset="0"/>
              </a:rPr>
              <a:t>toàn</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hiệu</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quả</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và</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đảm</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bảo</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phát</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triển</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bền</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vững</a:t>
            </a:r>
            <a:endParaRPr lang="en-US" sz="1465" dirty="0">
              <a:solidFill>
                <a:srgbClr val="002060"/>
              </a:solidFill>
              <a:latin typeface="Times New Roman" panose="02020603050405020304" pitchFamily="18" charset="0"/>
              <a:cs typeface="Times New Roman" panose="02020603050405020304" pitchFamily="18" charset="0"/>
            </a:endParaRPr>
          </a:p>
        </p:txBody>
      </p:sp>
      <p:sp>
        <p:nvSpPr>
          <p:cNvPr id="31" name="Rectangle 30"/>
          <p:cNvSpPr/>
          <p:nvPr/>
        </p:nvSpPr>
        <p:spPr>
          <a:xfrm>
            <a:off x="9236984" y="1182985"/>
            <a:ext cx="2882323" cy="618708"/>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vi-VN" sz="1465" dirty="0" err="1">
                <a:solidFill>
                  <a:srgbClr val="002060"/>
                </a:solidFill>
                <a:latin typeface="Times New Roman" panose="02020603050405020304" pitchFamily="18" charset="0"/>
                <a:cs typeface="Times New Roman" panose="02020603050405020304" pitchFamily="18" charset="0"/>
              </a:rPr>
              <a:t>Kể</a:t>
            </a:r>
            <a:r>
              <a:rPr lang="vi-VN" sz="1465" dirty="0">
                <a:solidFill>
                  <a:srgbClr val="002060"/>
                </a:solidFill>
                <a:latin typeface="Times New Roman" panose="02020603050405020304" pitchFamily="18" charset="0"/>
                <a:cs typeface="Times New Roman" panose="02020603050405020304" pitchFamily="18" charset="0"/>
              </a:rPr>
              <a:t> tên </a:t>
            </a:r>
            <a:r>
              <a:rPr lang="en-US" sz="1465" dirty="0" err="1">
                <a:solidFill>
                  <a:srgbClr val="002060"/>
                </a:solidFill>
                <a:latin typeface="Times New Roman" panose="02020603050405020304" pitchFamily="18" charset="0"/>
                <a:cs typeface="Times New Roman" panose="02020603050405020304" pitchFamily="18" charset="0"/>
              </a:rPr>
              <a:t>Một</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số</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nguyên</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liệu</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thông</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dụng</a:t>
            </a:r>
            <a:endParaRPr lang="en-US" sz="1465" dirty="0">
              <a:solidFill>
                <a:srgbClr val="002060"/>
              </a:solidFill>
              <a:latin typeface="Times New Roman" panose="02020603050405020304" pitchFamily="18" charset="0"/>
              <a:cs typeface="Times New Roman" panose="02020603050405020304" pitchFamily="18" charset="0"/>
            </a:endParaRPr>
          </a:p>
        </p:txBody>
      </p:sp>
      <p:sp>
        <p:nvSpPr>
          <p:cNvPr id="32" name="Rectangle 31"/>
          <p:cNvSpPr/>
          <p:nvPr/>
        </p:nvSpPr>
        <p:spPr>
          <a:xfrm>
            <a:off x="9194691" y="2079719"/>
            <a:ext cx="2882323" cy="724511"/>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vi-VN" sz="1465" dirty="0">
                <a:solidFill>
                  <a:srgbClr val="002060"/>
                </a:solidFill>
                <a:latin typeface="Times New Roman" panose="02020603050405020304" pitchFamily="18" charset="0"/>
                <a:cs typeface="Times New Roman" panose="02020603050405020304" pitchFamily="18" charset="0"/>
              </a:rPr>
              <a:t>Nêu </a:t>
            </a:r>
            <a:r>
              <a:rPr lang="en-US" sz="1465" dirty="0" err="1">
                <a:solidFill>
                  <a:srgbClr val="002060"/>
                </a:solidFill>
                <a:latin typeface="Times New Roman" panose="02020603050405020304" pitchFamily="18" charset="0"/>
                <a:cs typeface="Times New Roman" panose="02020603050405020304" pitchFamily="18" charset="0"/>
              </a:rPr>
              <a:t>Một</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số</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tính</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chất</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và</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ứng</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dụng</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của</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nguyên</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liệu</a:t>
            </a:r>
            <a:endParaRPr lang="en-US" sz="1465" dirty="0">
              <a:solidFill>
                <a:srgbClr val="002060"/>
              </a:solidFill>
              <a:latin typeface="Times New Roman" panose="02020603050405020304" pitchFamily="18" charset="0"/>
              <a:cs typeface="Times New Roman" panose="02020603050405020304" pitchFamily="18" charset="0"/>
            </a:endParaRPr>
          </a:p>
        </p:txBody>
      </p:sp>
      <p:sp>
        <p:nvSpPr>
          <p:cNvPr id="33" name="Rectangle 32"/>
          <p:cNvSpPr/>
          <p:nvPr/>
        </p:nvSpPr>
        <p:spPr>
          <a:xfrm>
            <a:off x="9224716" y="2952517"/>
            <a:ext cx="2852297" cy="836425"/>
          </a:xfrm>
          <a:prstGeom prst="rect">
            <a:avLst/>
          </a:prstGeom>
          <a:ln>
            <a:solidFill>
              <a:srgbClr val="FFC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vi-VN" sz="1465" dirty="0">
                <a:solidFill>
                  <a:srgbClr val="002060"/>
                </a:solidFill>
                <a:latin typeface="Times New Roman" panose="02020603050405020304" pitchFamily="18" charset="0"/>
                <a:cs typeface="Times New Roman" panose="02020603050405020304" pitchFamily="18" charset="0"/>
              </a:rPr>
              <a:t>Nêu </a:t>
            </a:r>
            <a:r>
              <a:rPr lang="vi-VN" sz="1465" dirty="0" err="1">
                <a:solidFill>
                  <a:srgbClr val="002060"/>
                </a:solidFill>
                <a:latin typeface="Times New Roman" panose="02020603050405020304" pitchFamily="18" charset="0"/>
                <a:cs typeface="Times New Roman" panose="02020603050405020304" pitchFamily="18" charset="0"/>
              </a:rPr>
              <a:t>cách</a:t>
            </a:r>
            <a:r>
              <a:rPr lang="vi-VN"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Sử</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dụng</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nguyên</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liệu</a:t>
            </a:r>
            <a:r>
              <a:rPr lang="en-US" sz="1465" dirty="0">
                <a:solidFill>
                  <a:srgbClr val="002060"/>
                </a:solidFill>
                <a:latin typeface="Times New Roman" panose="02020603050405020304" pitchFamily="18" charset="0"/>
                <a:cs typeface="Times New Roman" panose="02020603050405020304" pitchFamily="18" charset="0"/>
              </a:rPr>
              <a:t> an </a:t>
            </a:r>
            <a:r>
              <a:rPr lang="en-US" sz="1465" dirty="0" err="1">
                <a:solidFill>
                  <a:srgbClr val="002060"/>
                </a:solidFill>
                <a:latin typeface="Times New Roman" panose="02020603050405020304" pitchFamily="18" charset="0"/>
                <a:cs typeface="Times New Roman" panose="02020603050405020304" pitchFamily="18" charset="0"/>
              </a:rPr>
              <a:t>toàn</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hiệu</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quả</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và</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đảm</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bảo</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phát</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triển</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bền</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vững</a:t>
            </a:r>
            <a:endParaRPr lang="en-US" sz="1465" dirty="0">
              <a:solidFill>
                <a:srgbClr val="002060"/>
              </a:solidFill>
              <a:latin typeface="Times New Roman" panose="02020603050405020304" pitchFamily="18" charset="0"/>
              <a:cs typeface="Times New Roman" panose="02020603050405020304" pitchFamily="18" charset="0"/>
            </a:endParaRPr>
          </a:p>
        </p:txBody>
      </p:sp>
      <p:sp>
        <p:nvSpPr>
          <p:cNvPr id="34" name="Rectangle 33"/>
          <p:cNvSpPr/>
          <p:nvPr/>
        </p:nvSpPr>
        <p:spPr>
          <a:xfrm>
            <a:off x="113837" y="4102249"/>
            <a:ext cx="3204884" cy="653021"/>
          </a:xfrm>
          <a:prstGeom prst="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vi-VN" sz="1465" dirty="0" err="1">
                <a:solidFill>
                  <a:srgbClr val="002060"/>
                </a:solidFill>
                <a:latin typeface="Times New Roman" panose="02020603050405020304" pitchFamily="18" charset="0"/>
                <a:cs typeface="Times New Roman" panose="02020603050405020304" pitchFamily="18" charset="0"/>
              </a:rPr>
              <a:t>Kể</a:t>
            </a:r>
            <a:r>
              <a:rPr lang="vi-VN" sz="1465" dirty="0">
                <a:solidFill>
                  <a:srgbClr val="002060"/>
                </a:solidFill>
                <a:latin typeface="Times New Roman" panose="02020603050405020304" pitchFamily="18" charset="0"/>
                <a:cs typeface="Times New Roman" panose="02020603050405020304" pitchFamily="18" charset="0"/>
              </a:rPr>
              <a:t> tên </a:t>
            </a:r>
            <a:r>
              <a:rPr lang="en-US" sz="1465" dirty="0" err="1">
                <a:solidFill>
                  <a:srgbClr val="002060"/>
                </a:solidFill>
                <a:latin typeface="Times New Roman" panose="02020603050405020304" pitchFamily="18" charset="0"/>
                <a:cs typeface="Times New Roman" panose="02020603050405020304" pitchFamily="18" charset="0"/>
              </a:rPr>
              <a:t>Một</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số</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nhiên</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liệu</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thông</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dụng</a:t>
            </a:r>
            <a:endParaRPr lang="en-US" sz="1465" dirty="0">
              <a:solidFill>
                <a:srgbClr val="002060"/>
              </a:solidFill>
              <a:latin typeface="Times New Roman" panose="02020603050405020304" pitchFamily="18" charset="0"/>
              <a:cs typeface="Times New Roman" panose="02020603050405020304" pitchFamily="18" charset="0"/>
            </a:endParaRPr>
          </a:p>
        </p:txBody>
      </p:sp>
      <p:sp>
        <p:nvSpPr>
          <p:cNvPr id="35" name="Rectangle 34"/>
          <p:cNvSpPr/>
          <p:nvPr/>
        </p:nvSpPr>
        <p:spPr>
          <a:xfrm>
            <a:off x="98521" y="4954625"/>
            <a:ext cx="3228912" cy="748831"/>
          </a:xfrm>
          <a:prstGeom prst="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vi-VN" sz="1465" dirty="0">
                <a:solidFill>
                  <a:srgbClr val="002060"/>
                </a:solidFill>
                <a:latin typeface="Times New Roman" panose="02020603050405020304" pitchFamily="18" charset="0"/>
                <a:cs typeface="Times New Roman" panose="02020603050405020304" pitchFamily="18" charset="0"/>
              </a:rPr>
              <a:t>Nêu </a:t>
            </a:r>
            <a:r>
              <a:rPr lang="en-US" sz="1465" dirty="0" err="1">
                <a:solidFill>
                  <a:srgbClr val="002060"/>
                </a:solidFill>
                <a:latin typeface="Times New Roman" panose="02020603050405020304" pitchFamily="18" charset="0"/>
                <a:cs typeface="Times New Roman" panose="02020603050405020304" pitchFamily="18" charset="0"/>
              </a:rPr>
              <a:t>Một</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số</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tính</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chất</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và</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ứng</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dụng</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của</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nhiên</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liệu</a:t>
            </a:r>
            <a:endParaRPr lang="en-US" sz="1465" dirty="0">
              <a:solidFill>
                <a:srgbClr val="002060"/>
              </a:solidFill>
              <a:latin typeface="Times New Roman" panose="02020603050405020304" pitchFamily="18" charset="0"/>
              <a:cs typeface="Times New Roman" panose="02020603050405020304" pitchFamily="18" charset="0"/>
            </a:endParaRPr>
          </a:p>
        </p:txBody>
      </p:sp>
      <p:sp>
        <p:nvSpPr>
          <p:cNvPr id="36" name="Rectangle 35"/>
          <p:cNvSpPr/>
          <p:nvPr/>
        </p:nvSpPr>
        <p:spPr>
          <a:xfrm>
            <a:off x="89137" y="5884361"/>
            <a:ext cx="3238295" cy="777355"/>
          </a:xfrm>
          <a:prstGeom prst="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vi-VN" sz="1465" dirty="0">
                <a:solidFill>
                  <a:srgbClr val="002060"/>
                </a:solidFill>
                <a:latin typeface="Times New Roman" panose="02020603050405020304" pitchFamily="18" charset="0"/>
                <a:cs typeface="Times New Roman" panose="02020603050405020304" pitchFamily="18" charset="0"/>
              </a:rPr>
              <a:t>Nêu </a:t>
            </a:r>
            <a:r>
              <a:rPr lang="vi-VN" sz="1465" dirty="0" err="1">
                <a:solidFill>
                  <a:srgbClr val="002060"/>
                </a:solidFill>
                <a:latin typeface="Times New Roman" panose="02020603050405020304" pitchFamily="18" charset="0"/>
                <a:cs typeface="Times New Roman" panose="02020603050405020304" pitchFamily="18" charset="0"/>
              </a:rPr>
              <a:t>cách</a:t>
            </a:r>
            <a:r>
              <a:rPr lang="vi-VN"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Sử</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dụng</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nhiên</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liệu</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đảm</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bảo</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sự</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phát</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triển</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bền</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vứng</a:t>
            </a:r>
            <a:r>
              <a:rPr lang="en-US" sz="1465" dirty="0">
                <a:solidFill>
                  <a:srgbClr val="002060"/>
                </a:solidFill>
                <a:latin typeface="Times New Roman" panose="02020603050405020304" pitchFamily="18" charset="0"/>
                <a:cs typeface="Times New Roman" panose="02020603050405020304" pitchFamily="18" charset="0"/>
              </a:rPr>
              <a:t>, an </a:t>
            </a:r>
            <a:r>
              <a:rPr lang="en-US" sz="1465" dirty="0" err="1">
                <a:solidFill>
                  <a:srgbClr val="002060"/>
                </a:solidFill>
                <a:latin typeface="Times New Roman" panose="02020603050405020304" pitchFamily="18" charset="0"/>
                <a:cs typeface="Times New Roman" panose="02020603050405020304" pitchFamily="18" charset="0"/>
              </a:rPr>
              <a:t>ninh</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năng</a:t>
            </a:r>
            <a:r>
              <a:rPr lang="en-US" sz="1465" dirty="0">
                <a:solidFill>
                  <a:srgbClr val="002060"/>
                </a:solidFill>
                <a:latin typeface="Times New Roman" panose="02020603050405020304" pitchFamily="18" charset="0"/>
                <a:cs typeface="Times New Roman" panose="02020603050405020304" pitchFamily="18" charset="0"/>
              </a:rPr>
              <a:t> l</a:t>
            </a:r>
            <a:r>
              <a:rPr lang="vi-VN" sz="1465" dirty="0">
                <a:solidFill>
                  <a:srgbClr val="002060"/>
                </a:solidFill>
                <a:latin typeface="Times New Roman" panose="02020603050405020304" pitchFamily="18" charset="0"/>
                <a:cs typeface="Times New Roman" panose="02020603050405020304" pitchFamily="18" charset="0"/>
              </a:rPr>
              <a:t>ượng</a:t>
            </a:r>
            <a:endParaRPr lang="en-US" sz="1465" dirty="0">
              <a:solidFill>
                <a:srgbClr val="002060"/>
              </a:solidFill>
              <a:latin typeface="Times New Roman" panose="02020603050405020304" pitchFamily="18" charset="0"/>
              <a:cs typeface="Times New Roman" panose="02020603050405020304" pitchFamily="18" charset="0"/>
            </a:endParaRPr>
          </a:p>
        </p:txBody>
      </p:sp>
      <p:sp>
        <p:nvSpPr>
          <p:cNvPr id="37" name="Rectangle 36"/>
          <p:cNvSpPr/>
          <p:nvPr/>
        </p:nvSpPr>
        <p:spPr>
          <a:xfrm>
            <a:off x="9236984" y="4147044"/>
            <a:ext cx="2840029" cy="659661"/>
          </a:xfrm>
          <a:prstGeom prst="rect">
            <a:avLst/>
          </a:prstGeom>
          <a:ln>
            <a:solidFill>
              <a:srgbClr val="FF7757"/>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vi-VN" sz="1465" dirty="0" err="1">
                <a:solidFill>
                  <a:srgbClr val="002060"/>
                </a:solidFill>
                <a:latin typeface="Times New Roman" panose="02020603050405020304" pitchFamily="18" charset="0"/>
                <a:cs typeface="Times New Roman" panose="02020603050405020304" pitchFamily="18" charset="0"/>
              </a:rPr>
              <a:t>Kể</a:t>
            </a:r>
            <a:r>
              <a:rPr lang="vi-VN" sz="1465" dirty="0">
                <a:solidFill>
                  <a:srgbClr val="002060"/>
                </a:solidFill>
                <a:latin typeface="Times New Roman" panose="02020603050405020304" pitchFamily="18" charset="0"/>
                <a:cs typeface="Times New Roman" panose="02020603050405020304" pitchFamily="18" charset="0"/>
              </a:rPr>
              <a:t> tên </a:t>
            </a:r>
            <a:r>
              <a:rPr lang="en-US" sz="1465" dirty="0" err="1">
                <a:solidFill>
                  <a:srgbClr val="002060"/>
                </a:solidFill>
                <a:latin typeface="Times New Roman" panose="02020603050405020304" pitchFamily="18" charset="0"/>
                <a:cs typeface="Times New Roman" panose="02020603050405020304" pitchFamily="18" charset="0"/>
              </a:rPr>
              <a:t>Một</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số</a:t>
            </a:r>
            <a:r>
              <a:rPr lang="en-US" sz="1465" dirty="0">
                <a:solidFill>
                  <a:srgbClr val="002060"/>
                </a:solidFill>
                <a:latin typeface="Times New Roman" panose="02020603050405020304" pitchFamily="18" charset="0"/>
                <a:cs typeface="Times New Roman" panose="02020603050405020304" pitchFamily="18" charset="0"/>
              </a:rPr>
              <a:t> l</a:t>
            </a:r>
            <a:r>
              <a:rPr lang="vi-VN" sz="1465" dirty="0">
                <a:solidFill>
                  <a:srgbClr val="002060"/>
                </a:solidFill>
                <a:latin typeface="Times New Roman" panose="02020603050405020304" pitchFamily="18" charset="0"/>
                <a:cs typeface="Times New Roman" panose="02020603050405020304" pitchFamily="18" charset="0"/>
              </a:rPr>
              <a:t>ươ</a:t>
            </a:r>
            <a:r>
              <a:rPr lang="en-US" sz="1465" dirty="0" err="1">
                <a:solidFill>
                  <a:srgbClr val="002060"/>
                </a:solidFill>
                <a:latin typeface="Times New Roman" panose="02020603050405020304" pitchFamily="18" charset="0"/>
                <a:cs typeface="Times New Roman" panose="02020603050405020304" pitchFamily="18" charset="0"/>
              </a:rPr>
              <a:t>ng</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thực</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phổ</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biến</a:t>
            </a:r>
            <a:endParaRPr lang="en-US" sz="1465" dirty="0">
              <a:solidFill>
                <a:srgbClr val="002060"/>
              </a:solidFill>
              <a:latin typeface="Times New Roman" panose="02020603050405020304" pitchFamily="18" charset="0"/>
              <a:cs typeface="Times New Roman" panose="02020603050405020304" pitchFamily="18" charset="0"/>
            </a:endParaRPr>
          </a:p>
        </p:txBody>
      </p:sp>
      <p:sp>
        <p:nvSpPr>
          <p:cNvPr id="38" name="Rectangle 37"/>
          <p:cNvSpPr/>
          <p:nvPr/>
        </p:nvSpPr>
        <p:spPr>
          <a:xfrm>
            <a:off x="9194691" y="5569355"/>
            <a:ext cx="2882323" cy="703684"/>
          </a:xfrm>
          <a:prstGeom prst="rect">
            <a:avLst/>
          </a:prstGeom>
          <a:ln>
            <a:solidFill>
              <a:srgbClr val="FF7757"/>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vi-VN" sz="1465" dirty="0" err="1">
                <a:solidFill>
                  <a:srgbClr val="002060"/>
                </a:solidFill>
                <a:latin typeface="Times New Roman" panose="02020603050405020304" pitchFamily="18" charset="0"/>
                <a:cs typeface="Times New Roman" panose="02020603050405020304" pitchFamily="18" charset="0"/>
              </a:rPr>
              <a:t>Kể</a:t>
            </a:r>
            <a:r>
              <a:rPr lang="vi-VN" sz="1465" dirty="0">
                <a:solidFill>
                  <a:srgbClr val="002060"/>
                </a:solidFill>
                <a:latin typeface="Times New Roman" panose="02020603050405020304" pitchFamily="18" charset="0"/>
                <a:cs typeface="Times New Roman" panose="02020603050405020304" pitchFamily="18" charset="0"/>
              </a:rPr>
              <a:t> tên </a:t>
            </a:r>
            <a:r>
              <a:rPr lang="en-US" sz="1465" dirty="0" err="1">
                <a:solidFill>
                  <a:srgbClr val="002060"/>
                </a:solidFill>
                <a:latin typeface="Times New Roman" panose="02020603050405020304" pitchFamily="18" charset="0"/>
                <a:cs typeface="Times New Roman" panose="02020603050405020304" pitchFamily="18" charset="0"/>
              </a:rPr>
              <a:t>Một</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số</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thực</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phẩm</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phổ</a:t>
            </a:r>
            <a:r>
              <a:rPr lang="en-US" sz="1465" dirty="0">
                <a:solidFill>
                  <a:srgbClr val="002060"/>
                </a:solidFill>
                <a:latin typeface="Times New Roman" panose="02020603050405020304" pitchFamily="18" charset="0"/>
                <a:cs typeface="Times New Roman" panose="02020603050405020304" pitchFamily="18" charset="0"/>
              </a:rPr>
              <a:t> </a:t>
            </a:r>
            <a:r>
              <a:rPr lang="en-US" sz="1465" dirty="0" err="1">
                <a:solidFill>
                  <a:srgbClr val="002060"/>
                </a:solidFill>
                <a:latin typeface="Times New Roman" panose="02020603050405020304" pitchFamily="18" charset="0"/>
                <a:cs typeface="Times New Roman" panose="02020603050405020304" pitchFamily="18" charset="0"/>
              </a:rPr>
              <a:t>biến</a:t>
            </a:r>
            <a:endParaRPr lang="en-US" sz="1465" dirty="0">
              <a:solidFill>
                <a:srgbClr val="002060"/>
              </a:solidFill>
              <a:latin typeface="Times New Roman" panose="02020603050405020304" pitchFamily="18" charset="0"/>
              <a:cs typeface="Times New Roman" panose="02020603050405020304" pitchFamily="18" charset="0"/>
            </a:endParaRPr>
          </a:p>
        </p:txBody>
      </p:sp>
      <p:cxnSp>
        <p:nvCxnSpPr>
          <p:cNvPr id="39" name="Elbow Connector 38"/>
          <p:cNvCxnSpPr>
            <a:stCxn id="20" idx="1"/>
            <a:endCxn id="28" idx="3"/>
          </p:cNvCxnSpPr>
          <p:nvPr/>
        </p:nvCxnSpPr>
        <p:spPr>
          <a:xfrm rot="10800000">
            <a:off x="3318721" y="1404300"/>
            <a:ext cx="594293" cy="931427"/>
          </a:xfrm>
          <a:prstGeom prst="bentConnector3">
            <a:avLst>
              <a:gd name="adj1" fmla="val 50000"/>
            </a:avLst>
          </a:prstGeom>
          <a:ln w="19050">
            <a:solidFill>
              <a:srgbClr val="007E39"/>
            </a:solidFill>
            <a:tailEnd type="triangle"/>
          </a:ln>
        </p:spPr>
        <p:style>
          <a:lnRef idx="1">
            <a:schemeClr val="accent2"/>
          </a:lnRef>
          <a:fillRef idx="0">
            <a:schemeClr val="accent2"/>
          </a:fillRef>
          <a:effectRef idx="0">
            <a:schemeClr val="accent2"/>
          </a:effectRef>
          <a:fontRef idx="minor">
            <a:schemeClr val="tx1"/>
          </a:fontRef>
        </p:style>
      </p:cxnSp>
      <p:cxnSp>
        <p:nvCxnSpPr>
          <p:cNvPr id="40" name="Elbow Connector 39"/>
          <p:cNvCxnSpPr>
            <a:stCxn id="20" idx="1"/>
            <a:endCxn id="30" idx="3"/>
          </p:cNvCxnSpPr>
          <p:nvPr/>
        </p:nvCxnSpPr>
        <p:spPr>
          <a:xfrm rot="10800000" flipV="1">
            <a:off x="3327436" y="2335727"/>
            <a:ext cx="585580" cy="926597"/>
          </a:xfrm>
          <a:prstGeom prst="bentConnector3">
            <a:avLst>
              <a:gd name="adj1" fmla="val 50000"/>
            </a:avLst>
          </a:prstGeom>
          <a:ln w="19050">
            <a:solidFill>
              <a:srgbClr val="007E39"/>
            </a:solidFill>
            <a:tailEnd type="triangle"/>
          </a:ln>
        </p:spPr>
        <p:style>
          <a:lnRef idx="1">
            <a:schemeClr val="accent2"/>
          </a:lnRef>
          <a:fillRef idx="0">
            <a:schemeClr val="accent2"/>
          </a:fillRef>
          <a:effectRef idx="0">
            <a:schemeClr val="accent2"/>
          </a:effectRef>
          <a:fontRef idx="minor">
            <a:schemeClr val="tx1"/>
          </a:fontRef>
        </p:style>
      </p:cxnSp>
      <p:cxnSp>
        <p:nvCxnSpPr>
          <p:cNvPr id="41" name="Straight Arrow Connector 40"/>
          <p:cNvCxnSpPr>
            <a:stCxn id="20" idx="1"/>
            <a:endCxn id="29" idx="3"/>
          </p:cNvCxnSpPr>
          <p:nvPr/>
        </p:nvCxnSpPr>
        <p:spPr>
          <a:xfrm flipH="1">
            <a:off x="3327433" y="2335727"/>
            <a:ext cx="585581" cy="4363"/>
          </a:xfrm>
          <a:prstGeom prst="straightConnector1">
            <a:avLst/>
          </a:prstGeom>
          <a:ln w="19050">
            <a:solidFill>
              <a:srgbClr val="007E39"/>
            </a:solidFill>
            <a:tailEnd type="triangle"/>
          </a:ln>
        </p:spPr>
        <p:style>
          <a:lnRef idx="1">
            <a:schemeClr val="accent2"/>
          </a:lnRef>
          <a:fillRef idx="0">
            <a:schemeClr val="accent2"/>
          </a:fillRef>
          <a:effectRef idx="0">
            <a:schemeClr val="accent2"/>
          </a:effectRef>
          <a:fontRef idx="minor">
            <a:schemeClr val="tx1"/>
          </a:fontRef>
        </p:style>
      </p:cxnSp>
      <p:cxnSp>
        <p:nvCxnSpPr>
          <p:cNvPr id="42" name="Elbow Connector 41"/>
          <p:cNvCxnSpPr>
            <a:stCxn id="21" idx="3"/>
            <a:endCxn id="31" idx="1"/>
          </p:cNvCxnSpPr>
          <p:nvPr/>
        </p:nvCxnSpPr>
        <p:spPr>
          <a:xfrm flipV="1">
            <a:off x="8587485" y="1492340"/>
            <a:ext cx="649499" cy="931811"/>
          </a:xfrm>
          <a:prstGeom prst="bentConnector3">
            <a:avLst/>
          </a:prstGeom>
          <a:ln w="19050">
            <a:solidFill>
              <a:srgbClr val="FFC000"/>
            </a:solidFill>
            <a:tailEnd type="triangle"/>
          </a:ln>
        </p:spPr>
        <p:style>
          <a:lnRef idx="1">
            <a:schemeClr val="accent2"/>
          </a:lnRef>
          <a:fillRef idx="0">
            <a:schemeClr val="accent2"/>
          </a:fillRef>
          <a:effectRef idx="0">
            <a:schemeClr val="accent2"/>
          </a:effectRef>
          <a:fontRef idx="minor">
            <a:schemeClr val="tx1"/>
          </a:fontRef>
        </p:style>
      </p:cxnSp>
      <p:cxnSp>
        <p:nvCxnSpPr>
          <p:cNvPr id="43" name="Elbow Connector 42"/>
          <p:cNvCxnSpPr>
            <a:stCxn id="21" idx="3"/>
            <a:endCxn id="33" idx="1"/>
          </p:cNvCxnSpPr>
          <p:nvPr/>
        </p:nvCxnSpPr>
        <p:spPr>
          <a:xfrm>
            <a:off x="8587485" y="2424151"/>
            <a:ext cx="637231" cy="946580"/>
          </a:xfrm>
          <a:prstGeom prst="bentConnector3">
            <a:avLst/>
          </a:prstGeom>
          <a:ln w="19050">
            <a:solidFill>
              <a:srgbClr val="FFC000"/>
            </a:solidFill>
            <a:tailEnd type="triangle"/>
          </a:ln>
        </p:spPr>
        <p:style>
          <a:lnRef idx="1">
            <a:schemeClr val="accent2"/>
          </a:lnRef>
          <a:fillRef idx="0">
            <a:schemeClr val="accent2"/>
          </a:fillRef>
          <a:effectRef idx="0">
            <a:schemeClr val="accent2"/>
          </a:effectRef>
          <a:fontRef idx="minor">
            <a:schemeClr val="tx1"/>
          </a:fontRef>
        </p:style>
      </p:cxnSp>
      <p:cxnSp>
        <p:nvCxnSpPr>
          <p:cNvPr id="44" name="Straight Arrow Connector 43"/>
          <p:cNvCxnSpPr>
            <a:stCxn id="21" idx="3"/>
            <a:endCxn id="32" idx="1"/>
          </p:cNvCxnSpPr>
          <p:nvPr/>
        </p:nvCxnSpPr>
        <p:spPr>
          <a:xfrm>
            <a:off x="8587485" y="2424151"/>
            <a:ext cx="607205" cy="17824"/>
          </a:xfrm>
          <a:prstGeom prst="straightConnector1">
            <a:avLst/>
          </a:prstGeom>
          <a:ln w="19050">
            <a:solidFill>
              <a:srgbClr val="FFC000"/>
            </a:solidFill>
            <a:tailEnd type="triangle"/>
          </a:ln>
        </p:spPr>
        <p:style>
          <a:lnRef idx="1">
            <a:schemeClr val="accent2"/>
          </a:lnRef>
          <a:fillRef idx="0">
            <a:schemeClr val="accent2"/>
          </a:fillRef>
          <a:effectRef idx="0">
            <a:schemeClr val="accent2"/>
          </a:effectRef>
          <a:fontRef idx="minor">
            <a:schemeClr val="tx1"/>
          </a:fontRef>
        </p:style>
      </p:cxnSp>
      <p:cxnSp>
        <p:nvCxnSpPr>
          <p:cNvPr id="45" name="Elbow Connector 44"/>
          <p:cNvCxnSpPr>
            <a:stCxn id="22" idx="1"/>
            <a:endCxn id="34" idx="3"/>
          </p:cNvCxnSpPr>
          <p:nvPr/>
        </p:nvCxnSpPr>
        <p:spPr>
          <a:xfrm rot="10800000">
            <a:off x="3318721" y="4428761"/>
            <a:ext cx="580568" cy="863036"/>
          </a:xfrm>
          <a:prstGeom prst="bentConnector3">
            <a:avLst/>
          </a:prstGeom>
          <a:ln w="19050">
            <a:solidFill>
              <a:srgbClr val="0070C0"/>
            </a:solidFill>
            <a:tailEnd type="triangle"/>
          </a:ln>
        </p:spPr>
        <p:style>
          <a:lnRef idx="1">
            <a:schemeClr val="accent2"/>
          </a:lnRef>
          <a:fillRef idx="0">
            <a:schemeClr val="accent2"/>
          </a:fillRef>
          <a:effectRef idx="0">
            <a:schemeClr val="accent2"/>
          </a:effectRef>
          <a:fontRef idx="minor">
            <a:schemeClr val="tx1"/>
          </a:fontRef>
        </p:style>
      </p:cxnSp>
      <p:cxnSp>
        <p:nvCxnSpPr>
          <p:cNvPr id="46" name="Elbow Connector 45"/>
          <p:cNvCxnSpPr>
            <a:stCxn id="22" idx="1"/>
            <a:endCxn id="36" idx="3"/>
          </p:cNvCxnSpPr>
          <p:nvPr/>
        </p:nvCxnSpPr>
        <p:spPr>
          <a:xfrm rot="10800000" flipV="1">
            <a:off x="3327433" y="5291796"/>
            <a:ext cx="571857" cy="981243"/>
          </a:xfrm>
          <a:prstGeom prst="bentConnector3">
            <a:avLst/>
          </a:prstGeom>
          <a:ln w="19050">
            <a:solidFill>
              <a:srgbClr val="0070C0"/>
            </a:solidFill>
            <a:tailEnd type="triangle"/>
          </a:ln>
        </p:spPr>
        <p:style>
          <a:lnRef idx="1">
            <a:schemeClr val="accent2"/>
          </a:lnRef>
          <a:fillRef idx="0">
            <a:schemeClr val="accent2"/>
          </a:fillRef>
          <a:effectRef idx="0">
            <a:schemeClr val="accent2"/>
          </a:effectRef>
          <a:fontRef idx="minor">
            <a:schemeClr val="tx1"/>
          </a:fontRef>
        </p:style>
      </p:cxnSp>
      <p:cxnSp>
        <p:nvCxnSpPr>
          <p:cNvPr id="47" name="Straight Arrow Connector 46"/>
          <p:cNvCxnSpPr>
            <a:stCxn id="22" idx="1"/>
            <a:endCxn id="35" idx="3"/>
          </p:cNvCxnSpPr>
          <p:nvPr/>
        </p:nvCxnSpPr>
        <p:spPr>
          <a:xfrm flipH="1">
            <a:off x="3327433" y="5291796"/>
            <a:ext cx="571856" cy="37245"/>
          </a:xfrm>
          <a:prstGeom prst="straightConnector1">
            <a:avLst/>
          </a:prstGeom>
          <a:ln w="19050">
            <a:solidFill>
              <a:srgbClr val="0070C0"/>
            </a:solidFill>
            <a:tailEnd type="triangle"/>
          </a:ln>
        </p:spPr>
        <p:style>
          <a:lnRef idx="1">
            <a:schemeClr val="accent2"/>
          </a:lnRef>
          <a:fillRef idx="0">
            <a:schemeClr val="accent2"/>
          </a:fillRef>
          <a:effectRef idx="0">
            <a:schemeClr val="accent2"/>
          </a:effectRef>
          <a:fontRef idx="minor">
            <a:schemeClr val="tx1"/>
          </a:fontRef>
        </p:style>
      </p:cxnSp>
      <p:cxnSp>
        <p:nvCxnSpPr>
          <p:cNvPr id="48" name="Elbow Connector 47"/>
          <p:cNvCxnSpPr>
            <a:stCxn id="23" idx="3"/>
            <a:endCxn id="37" idx="1"/>
          </p:cNvCxnSpPr>
          <p:nvPr/>
        </p:nvCxnSpPr>
        <p:spPr>
          <a:xfrm flipV="1">
            <a:off x="8580428" y="4476875"/>
            <a:ext cx="656556" cy="781221"/>
          </a:xfrm>
          <a:prstGeom prst="bentConnector3">
            <a:avLst/>
          </a:prstGeom>
          <a:ln w="19050">
            <a:solidFill>
              <a:srgbClr val="FF5A33"/>
            </a:solidFill>
            <a:tailEnd type="triangle"/>
          </a:ln>
        </p:spPr>
        <p:style>
          <a:lnRef idx="1">
            <a:schemeClr val="accent2"/>
          </a:lnRef>
          <a:fillRef idx="0">
            <a:schemeClr val="accent2"/>
          </a:fillRef>
          <a:effectRef idx="0">
            <a:schemeClr val="accent2"/>
          </a:effectRef>
          <a:fontRef idx="minor">
            <a:schemeClr val="tx1"/>
          </a:fontRef>
        </p:style>
      </p:cxnSp>
      <p:cxnSp>
        <p:nvCxnSpPr>
          <p:cNvPr id="49" name="Elbow Connector 48"/>
          <p:cNvCxnSpPr>
            <a:stCxn id="23" idx="3"/>
            <a:endCxn id="38" idx="1"/>
          </p:cNvCxnSpPr>
          <p:nvPr/>
        </p:nvCxnSpPr>
        <p:spPr>
          <a:xfrm>
            <a:off x="8580428" y="5258096"/>
            <a:ext cx="614263" cy="663101"/>
          </a:xfrm>
          <a:prstGeom prst="bentConnector3">
            <a:avLst/>
          </a:prstGeom>
          <a:ln w="19050">
            <a:solidFill>
              <a:srgbClr val="FF5A33"/>
            </a:solidFill>
            <a:tailEnd type="triangle"/>
          </a:ln>
        </p:spPr>
        <p:style>
          <a:lnRef idx="1">
            <a:schemeClr val="accent2"/>
          </a:lnRef>
          <a:fillRef idx="0">
            <a:schemeClr val="accent2"/>
          </a:fillRef>
          <a:effectRef idx="0">
            <a:schemeClr val="accent2"/>
          </a:effectRef>
          <a:fontRef idx="minor">
            <a:schemeClr val="tx1"/>
          </a:fontRef>
        </p:style>
      </p:cxnSp>
      <p:sp>
        <p:nvSpPr>
          <p:cNvPr id="1735" name="TextBox 1734"/>
          <p:cNvSpPr txBox="1"/>
          <p:nvPr/>
        </p:nvSpPr>
        <p:spPr>
          <a:xfrm>
            <a:off x="4578788" y="41596"/>
            <a:ext cx="3480028" cy="1404620"/>
          </a:xfrm>
          <a:prstGeom prst="rect">
            <a:avLst/>
          </a:prstGeom>
          <a:noFill/>
        </p:spPr>
        <p:txBody>
          <a:bodyPr wrap="square" rtlCol="0">
            <a:spAutoFit/>
          </a:bodyPr>
          <a:lstStyle/>
          <a:p>
            <a:pPr algn="ctr"/>
            <a:r>
              <a:rPr lang="en-US" sz="4265" dirty="0">
                <a:solidFill>
                  <a:srgbClr val="002060"/>
                </a:solidFill>
                <a:latin typeface="Times New Roman" panose="02020603050405020304" pitchFamily="18" charset="0"/>
                <a:cs typeface="Times New Roman" panose="02020603050405020304" pitchFamily="18" charset="0"/>
              </a:rPr>
              <a:t>ÔN TẬP CHỦ ĐỀ 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inVertical)">
                                      <p:cBhvr>
                                        <p:cTn id="7" dur="500"/>
                                        <p:tgtEl>
                                          <p:spTgt spid="2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barn(inVertical)">
                                      <p:cBhvr>
                                        <p:cTn id="10" dur="500"/>
                                        <p:tgtEl>
                                          <p:spTgt spid="20"/>
                                        </p:tgtEl>
                                      </p:cBhvr>
                                    </p:animEffect>
                                  </p:childTnLst>
                                </p:cTn>
                              </p:par>
                              <p:par>
                                <p:cTn id="11" presetID="16" presetClass="entr" presetSubtype="21" fill="hold" nodeType="withEffect">
                                  <p:stCondLst>
                                    <p:cond delay="0"/>
                                  </p:stCondLst>
                                  <p:childTnLst>
                                    <p:set>
                                      <p:cBhvr>
                                        <p:cTn id="12" dur="1" fill="hold">
                                          <p:stCondLst>
                                            <p:cond delay="0"/>
                                          </p:stCondLst>
                                        </p:cTn>
                                        <p:tgtEl>
                                          <p:spTgt spid="39"/>
                                        </p:tgtEl>
                                        <p:attrNameLst>
                                          <p:attrName>style.visibility</p:attrName>
                                        </p:attrNameLst>
                                      </p:cBhvr>
                                      <p:to>
                                        <p:strVal val="visible"/>
                                      </p:to>
                                    </p:set>
                                    <p:animEffect transition="in" filter="barn(inVertical)">
                                      <p:cBhvr>
                                        <p:cTn id="13" dur="500"/>
                                        <p:tgtEl>
                                          <p:spTgt spid="39"/>
                                        </p:tgtEl>
                                      </p:cBhvr>
                                    </p:animEffect>
                                  </p:childTnLst>
                                </p:cTn>
                              </p:par>
                              <p:par>
                                <p:cTn id="14" presetID="16" presetClass="entr" presetSubtype="21" fill="hold" nodeType="with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barn(inVertical)">
                                      <p:cBhvr>
                                        <p:cTn id="16" dur="500"/>
                                        <p:tgtEl>
                                          <p:spTgt spid="41"/>
                                        </p:tgtEl>
                                      </p:cBhvr>
                                    </p:animEffect>
                                  </p:childTnLst>
                                </p:cTn>
                              </p:par>
                              <p:par>
                                <p:cTn id="17" presetID="16" presetClass="entr" presetSubtype="21" fill="hold" nodeType="withEffect">
                                  <p:stCondLst>
                                    <p:cond delay="0"/>
                                  </p:stCondLst>
                                  <p:childTnLst>
                                    <p:set>
                                      <p:cBhvr>
                                        <p:cTn id="18" dur="1" fill="hold">
                                          <p:stCondLst>
                                            <p:cond delay="0"/>
                                          </p:stCondLst>
                                        </p:cTn>
                                        <p:tgtEl>
                                          <p:spTgt spid="40"/>
                                        </p:tgtEl>
                                        <p:attrNameLst>
                                          <p:attrName>style.visibility</p:attrName>
                                        </p:attrNameLst>
                                      </p:cBhvr>
                                      <p:to>
                                        <p:strVal val="visible"/>
                                      </p:to>
                                    </p:set>
                                    <p:animEffect transition="in" filter="barn(inVertical)">
                                      <p:cBhvr>
                                        <p:cTn id="19" dur="500"/>
                                        <p:tgtEl>
                                          <p:spTgt spid="40"/>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wipe(down)">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wipe(down)">
                                      <p:cBhvr>
                                        <p:cTn id="29" dur="500"/>
                                        <p:tgtEl>
                                          <p:spTgt spid="29"/>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wipe(down)">
                                      <p:cBhvr>
                                        <p:cTn id="34" dur="500"/>
                                        <p:tgtEl>
                                          <p:spTgt spid="30"/>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barn(inVertical)">
                                      <p:cBhvr>
                                        <p:cTn id="39" dur="500"/>
                                        <p:tgtEl>
                                          <p:spTgt spid="27"/>
                                        </p:tgtEl>
                                      </p:cBhvr>
                                    </p:animEffect>
                                  </p:childTnLst>
                                </p:cTn>
                              </p:par>
                              <p:par>
                                <p:cTn id="40" presetID="16" presetClass="entr" presetSubtype="21" fill="hold" grpId="0" nodeType="with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barn(inVertical)">
                                      <p:cBhvr>
                                        <p:cTn id="42" dur="500"/>
                                        <p:tgtEl>
                                          <p:spTgt spid="22"/>
                                        </p:tgtEl>
                                      </p:cBhvr>
                                    </p:animEffect>
                                  </p:childTnLst>
                                </p:cTn>
                              </p:par>
                              <p:par>
                                <p:cTn id="43" presetID="16" presetClass="entr" presetSubtype="21" fill="hold" nodeType="withEffect">
                                  <p:stCondLst>
                                    <p:cond delay="0"/>
                                  </p:stCondLst>
                                  <p:childTnLst>
                                    <p:set>
                                      <p:cBhvr>
                                        <p:cTn id="44" dur="1" fill="hold">
                                          <p:stCondLst>
                                            <p:cond delay="0"/>
                                          </p:stCondLst>
                                        </p:cTn>
                                        <p:tgtEl>
                                          <p:spTgt spid="45"/>
                                        </p:tgtEl>
                                        <p:attrNameLst>
                                          <p:attrName>style.visibility</p:attrName>
                                        </p:attrNameLst>
                                      </p:cBhvr>
                                      <p:to>
                                        <p:strVal val="visible"/>
                                      </p:to>
                                    </p:set>
                                    <p:animEffect transition="in" filter="barn(inVertical)">
                                      <p:cBhvr>
                                        <p:cTn id="45" dur="500"/>
                                        <p:tgtEl>
                                          <p:spTgt spid="45"/>
                                        </p:tgtEl>
                                      </p:cBhvr>
                                    </p:animEffect>
                                  </p:childTnLst>
                                </p:cTn>
                              </p:par>
                              <p:par>
                                <p:cTn id="46" presetID="16" presetClass="entr" presetSubtype="21" fill="hold" nodeType="withEffect">
                                  <p:stCondLst>
                                    <p:cond delay="0"/>
                                  </p:stCondLst>
                                  <p:childTnLst>
                                    <p:set>
                                      <p:cBhvr>
                                        <p:cTn id="47" dur="1" fill="hold">
                                          <p:stCondLst>
                                            <p:cond delay="0"/>
                                          </p:stCondLst>
                                        </p:cTn>
                                        <p:tgtEl>
                                          <p:spTgt spid="47"/>
                                        </p:tgtEl>
                                        <p:attrNameLst>
                                          <p:attrName>style.visibility</p:attrName>
                                        </p:attrNameLst>
                                      </p:cBhvr>
                                      <p:to>
                                        <p:strVal val="visible"/>
                                      </p:to>
                                    </p:set>
                                    <p:animEffect transition="in" filter="barn(inVertical)">
                                      <p:cBhvr>
                                        <p:cTn id="48" dur="500"/>
                                        <p:tgtEl>
                                          <p:spTgt spid="47"/>
                                        </p:tgtEl>
                                      </p:cBhvr>
                                    </p:animEffect>
                                  </p:childTnLst>
                                </p:cTn>
                              </p:par>
                              <p:par>
                                <p:cTn id="49" presetID="16" presetClass="entr" presetSubtype="21" fill="hold" nodeType="withEffect">
                                  <p:stCondLst>
                                    <p:cond delay="0"/>
                                  </p:stCondLst>
                                  <p:childTnLst>
                                    <p:set>
                                      <p:cBhvr>
                                        <p:cTn id="50" dur="1" fill="hold">
                                          <p:stCondLst>
                                            <p:cond delay="0"/>
                                          </p:stCondLst>
                                        </p:cTn>
                                        <p:tgtEl>
                                          <p:spTgt spid="46"/>
                                        </p:tgtEl>
                                        <p:attrNameLst>
                                          <p:attrName>style.visibility</p:attrName>
                                        </p:attrNameLst>
                                      </p:cBhvr>
                                      <p:to>
                                        <p:strVal val="visible"/>
                                      </p:to>
                                    </p:set>
                                    <p:animEffect transition="in" filter="barn(inVertical)">
                                      <p:cBhvr>
                                        <p:cTn id="51" dur="500"/>
                                        <p:tgtEl>
                                          <p:spTgt spid="46"/>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grpId="0" nodeType="clickEffect">
                                  <p:stCondLst>
                                    <p:cond delay="0"/>
                                  </p:stCondLst>
                                  <p:childTnLst>
                                    <p:set>
                                      <p:cBhvr>
                                        <p:cTn id="55" dur="1" fill="hold">
                                          <p:stCondLst>
                                            <p:cond delay="0"/>
                                          </p:stCondLst>
                                        </p:cTn>
                                        <p:tgtEl>
                                          <p:spTgt spid="36"/>
                                        </p:tgtEl>
                                        <p:attrNameLst>
                                          <p:attrName>style.visibility</p:attrName>
                                        </p:attrNameLst>
                                      </p:cBhvr>
                                      <p:to>
                                        <p:strVal val="visible"/>
                                      </p:to>
                                    </p:set>
                                    <p:animEffect transition="in" filter="barn(inVertical)">
                                      <p:cBhvr>
                                        <p:cTn id="56" dur="500"/>
                                        <p:tgtEl>
                                          <p:spTgt spid="36"/>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nodeType="clickEffect">
                                  <p:stCondLst>
                                    <p:cond delay="0"/>
                                  </p:stCondLst>
                                  <p:childTnLst>
                                    <p:set>
                                      <p:cBhvr>
                                        <p:cTn id="60" dur="1" fill="hold">
                                          <p:stCondLst>
                                            <p:cond delay="0"/>
                                          </p:stCondLst>
                                        </p:cTn>
                                        <p:tgtEl>
                                          <p:spTgt spid="25"/>
                                        </p:tgtEl>
                                        <p:attrNameLst>
                                          <p:attrName>style.visibility</p:attrName>
                                        </p:attrNameLst>
                                      </p:cBhvr>
                                      <p:to>
                                        <p:strVal val="visible"/>
                                      </p:to>
                                    </p:set>
                                    <p:animEffect transition="in" filter="wipe(down)">
                                      <p:cBhvr>
                                        <p:cTn id="61" dur="500"/>
                                        <p:tgtEl>
                                          <p:spTgt spid="25"/>
                                        </p:tgtEl>
                                      </p:cBhvr>
                                    </p:animEffect>
                                  </p:childTnLst>
                                </p:cTn>
                              </p:par>
                              <p:par>
                                <p:cTn id="62" presetID="22" presetClass="entr" presetSubtype="4" fill="hold" grpId="0" nodeType="withEffect">
                                  <p:stCondLst>
                                    <p:cond delay="0"/>
                                  </p:stCondLst>
                                  <p:childTnLst>
                                    <p:set>
                                      <p:cBhvr>
                                        <p:cTn id="63" dur="1" fill="hold">
                                          <p:stCondLst>
                                            <p:cond delay="0"/>
                                          </p:stCondLst>
                                        </p:cTn>
                                        <p:tgtEl>
                                          <p:spTgt spid="21"/>
                                        </p:tgtEl>
                                        <p:attrNameLst>
                                          <p:attrName>style.visibility</p:attrName>
                                        </p:attrNameLst>
                                      </p:cBhvr>
                                      <p:to>
                                        <p:strVal val="visible"/>
                                      </p:to>
                                    </p:set>
                                    <p:animEffect transition="in" filter="wipe(down)">
                                      <p:cBhvr>
                                        <p:cTn id="64" dur="500"/>
                                        <p:tgtEl>
                                          <p:spTgt spid="21"/>
                                        </p:tgtEl>
                                      </p:cBhvr>
                                    </p:animEffect>
                                  </p:childTnLst>
                                </p:cTn>
                              </p:par>
                              <p:par>
                                <p:cTn id="65" presetID="22" presetClass="entr" presetSubtype="4" fill="hold" nodeType="withEffect">
                                  <p:stCondLst>
                                    <p:cond delay="0"/>
                                  </p:stCondLst>
                                  <p:childTnLst>
                                    <p:set>
                                      <p:cBhvr>
                                        <p:cTn id="66" dur="1" fill="hold">
                                          <p:stCondLst>
                                            <p:cond delay="0"/>
                                          </p:stCondLst>
                                        </p:cTn>
                                        <p:tgtEl>
                                          <p:spTgt spid="44"/>
                                        </p:tgtEl>
                                        <p:attrNameLst>
                                          <p:attrName>style.visibility</p:attrName>
                                        </p:attrNameLst>
                                      </p:cBhvr>
                                      <p:to>
                                        <p:strVal val="visible"/>
                                      </p:to>
                                    </p:set>
                                    <p:animEffect transition="in" filter="wipe(down)">
                                      <p:cBhvr>
                                        <p:cTn id="67" dur="500"/>
                                        <p:tgtEl>
                                          <p:spTgt spid="44"/>
                                        </p:tgtEl>
                                      </p:cBhvr>
                                    </p:animEffect>
                                  </p:childTnLst>
                                </p:cTn>
                              </p:par>
                              <p:par>
                                <p:cTn id="68" presetID="22" presetClass="entr" presetSubtype="4" fill="hold" nodeType="withEffect">
                                  <p:stCondLst>
                                    <p:cond delay="0"/>
                                  </p:stCondLst>
                                  <p:childTnLst>
                                    <p:set>
                                      <p:cBhvr>
                                        <p:cTn id="69" dur="1" fill="hold">
                                          <p:stCondLst>
                                            <p:cond delay="0"/>
                                          </p:stCondLst>
                                        </p:cTn>
                                        <p:tgtEl>
                                          <p:spTgt spid="42"/>
                                        </p:tgtEl>
                                        <p:attrNameLst>
                                          <p:attrName>style.visibility</p:attrName>
                                        </p:attrNameLst>
                                      </p:cBhvr>
                                      <p:to>
                                        <p:strVal val="visible"/>
                                      </p:to>
                                    </p:set>
                                    <p:animEffect transition="in" filter="wipe(down)">
                                      <p:cBhvr>
                                        <p:cTn id="70" dur="500"/>
                                        <p:tgtEl>
                                          <p:spTgt spid="42"/>
                                        </p:tgtEl>
                                      </p:cBhvr>
                                    </p:animEffect>
                                  </p:childTnLst>
                                </p:cTn>
                              </p:par>
                              <p:par>
                                <p:cTn id="71" presetID="22" presetClass="entr" presetSubtype="4" fill="hold" nodeType="withEffect">
                                  <p:stCondLst>
                                    <p:cond delay="0"/>
                                  </p:stCondLst>
                                  <p:childTnLst>
                                    <p:set>
                                      <p:cBhvr>
                                        <p:cTn id="72" dur="1" fill="hold">
                                          <p:stCondLst>
                                            <p:cond delay="0"/>
                                          </p:stCondLst>
                                        </p:cTn>
                                        <p:tgtEl>
                                          <p:spTgt spid="43"/>
                                        </p:tgtEl>
                                        <p:attrNameLst>
                                          <p:attrName>style.visibility</p:attrName>
                                        </p:attrNameLst>
                                      </p:cBhvr>
                                      <p:to>
                                        <p:strVal val="visible"/>
                                      </p:to>
                                    </p:set>
                                    <p:animEffect transition="in" filter="wipe(down)">
                                      <p:cBhvr>
                                        <p:cTn id="73" dur="500"/>
                                        <p:tgtEl>
                                          <p:spTgt spid="43"/>
                                        </p:tgtEl>
                                      </p:cBhvr>
                                    </p:animEffect>
                                  </p:childTnLst>
                                </p:cTn>
                              </p:par>
                            </p:childTnLst>
                          </p:cTn>
                        </p:par>
                      </p:childTnLst>
                    </p:cTn>
                  </p:par>
                  <p:par>
                    <p:cTn id="74" fill="hold">
                      <p:stCondLst>
                        <p:cond delay="indefinite"/>
                      </p:stCondLst>
                      <p:childTnLst>
                        <p:par>
                          <p:cTn id="75" fill="hold">
                            <p:stCondLst>
                              <p:cond delay="0"/>
                            </p:stCondLst>
                            <p:childTnLst>
                              <p:par>
                                <p:cTn id="76" presetID="16" presetClass="entr" presetSubtype="21" fill="hold" grpId="0" nodeType="clickEffect">
                                  <p:stCondLst>
                                    <p:cond delay="0"/>
                                  </p:stCondLst>
                                  <p:childTnLst>
                                    <p:set>
                                      <p:cBhvr>
                                        <p:cTn id="77" dur="1" fill="hold">
                                          <p:stCondLst>
                                            <p:cond delay="0"/>
                                          </p:stCondLst>
                                        </p:cTn>
                                        <p:tgtEl>
                                          <p:spTgt spid="31"/>
                                        </p:tgtEl>
                                        <p:attrNameLst>
                                          <p:attrName>style.visibility</p:attrName>
                                        </p:attrNameLst>
                                      </p:cBhvr>
                                      <p:to>
                                        <p:strVal val="visible"/>
                                      </p:to>
                                    </p:set>
                                    <p:animEffect transition="in" filter="barn(inVertical)">
                                      <p:cBhvr>
                                        <p:cTn id="78" dur="500"/>
                                        <p:tgtEl>
                                          <p:spTgt spid="31"/>
                                        </p:tgtEl>
                                      </p:cBhvr>
                                    </p:animEffect>
                                  </p:childTnLst>
                                </p:cTn>
                              </p:par>
                            </p:childTnLst>
                          </p:cTn>
                        </p:par>
                      </p:childTnLst>
                    </p:cTn>
                  </p:par>
                  <p:par>
                    <p:cTn id="79" fill="hold">
                      <p:stCondLst>
                        <p:cond delay="indefinite"/>
                      </p:stCondLst>
                      <p:childTnLst>
                        <p:par>
                          <p:cTn id="80" fill="hold">
                            <p:stCondLst>
                              <p:cond delay="0"/>
                            </p:stCondLst>
                            <p:childTnLst>
                              <p:par>
                                <p:cTn id="81" presetID="16" presetClass="entr" presetSubtype="21" fill="hold" grpId="0" nodeType="clickEffect">
                                  <p:stCondLst>
                                    <p:cond delay="0"/>
                                  </p:stCondLst>
                                  <p:childTnLst>
                                    <p:set>
                                      <p:cBhvr>
                                        <p:cTn id="82" dur="1" fill="hold">
                                          <p:stCondLst>
                                            <p:cond delay="0"/>
                                          </p:stCondLst>
                                        </p:cTn>
                                        <p:tgtEl>
                                          <p:spTgt spid="32"/>
                                        </p:tgtEl>
                                        <p:attrNameLst>
                                          <p:attrName>style.visibility</p:attrName>
                                        </p:attrNameLst>
                                      </p:cBhvr>
                                      <p:to>
                                        <p:strVal val="visible"/>
                                      </p:to>
                                    </p:set>
                                    <p:animEffect transition="in" filter="barn(inVertical)">
                                      <p:cBhvr>
                                        <p:cTn id="83" dur="500"/>
                                        <p:tgtEl>
                                          <p:spTgt spid="32"/>
                                        </p:tgtEl>
                                      </p:cBhvr>
                                    </p:animEffect>
                                  </p:childTnLst>
                                </p:cTn>
                              </p:par>
                            </p:childTnLst>
                          </p:cTn>
                        </p:par>
                      </p:childTnLst>
                    </p:cTn>
                  </p:par>
                  <p:par>
                    <p:cTn id="84" fill="hold">
                      <p:stCondLst>
                        <p:cond delay="indefinite"/>
                      </p:stCondLst>
                      <p:childTnLst>
                        <p:par>
                          <p:cTn id="85" fill="hold">
                            <p:stCondLst>
                              <p:cond delay="0"/>
                            </p:stCondLst>
                            <p:childTnLst>
                              <p:par>
                                <p:cTn id="86" presetID="16" presetClass="entr" presetSubtype="21" fill="hold" grpId="0" nodeType="clickEffect">
                                  <p:stCondLst>
                                    <p:cond delay="0"/>
                                  </p:stCondLst>
                                  <p:childTnLst>
                                    <p:set>
                                      <p:cBhvr>
                                        <p:cTn id="87" dur="1" fill="hold">
                                          <p:stCondLst>
                                            <p:cond delay="0"/>
                                          </p:stCondLst>
                                        </p:cTn>
                                        <p:tgtEl>
                                          <p:spTgt spid="33"/>
                                        </p:tgtEl>
                                        <p:attrNameLst>
                                          <p:attrName>style.visibility</p:attrName>
                                        </p:attrNameLst>
                                      </p:cBhvr>
                                      <p:to>
                                        <p:strVal val="visible"/>
                                      </p:to>
                                    </p:set>
                                    <p:animEffect transition="in" filter="barn(inVertical)">
                                      <p:cBhvr>
                                        <p:cTn id="88" dur="500"/>
                                        <p:tgtEl>
                                          <p:spTgt spid="33"/>
                                        </p:tgtEl>
                                      </p:cBhvr>
                                    </p:animEffect>
                                  </p:childTnLst>
                                </p:cTn>
                              </p:par>
                            </p:childTnLst>
                          </p:cTn>
                        </p:par>
                      </p:childTnLst>
                    </p:cTn>
                  </p:par>
                  <p:par>
                    <p:cTn id="89" fill="hold">
                      <p:stCondLst>
                        <p:cond delay="indefinite"/>
                      </p:stCondLst>
                      <p:childTnLst>
                        <p:par>
                          <p:cTn id="90" fill="hold">
                            <p:stCondLst>
                              <p:cond delay="0"/>
                            </p:stCondLst>
                            <p:childTnLst>
                              <p:par>
                                <p:cTn id="91" presetID="16" presetClass="entr" presetSubtype="21" fill="hold" nodeType="clickEffect">
                                  <p:stCondLst>
                                    <p:cond delay="0"/>
                                  </p:stCondLst>
                                  <p:childTnLst>
                                    <p:set>
                                      <p:cBhvr>
                                        <p:cTn id="92" dur="1" fill="hold">
                                          <p:stCondLst>
                                            <p:cond delay="0"/>
                                          </p:stCondLst>
                                        </p:cTn>
                                        <p:tgtEl>
                                          <p:spTgt spid="26"/>
                                        </p:tgtEl>
                                        <p:attrNameLst>
                                          <p:attrName>style.visibility</p:attrName>
                                        </p:attrNameLst>
                                      </p:cBhvr>
                                      <p:to>
                                        <p:strVal val="visible"/>
                                      </p:to>
                                    </p:set>
                                    <p:animEffect transition="in" filter="barn(inVertical)">
                                      <p:cBhvr>
                                        <p:cTn id="93" dur="500"/>
                                        <p:tgtEl>
                                          <p:spTgt spid="26"/>
                                        </p:tgtEl>
                                      </p:cBhvr>
                                    </p:animEffect>
                                  </p:childTnLst>
                                </p:cTn>
                              </p:par>
                              <p:par>
                                <p:cTn id="94" presetID="16" presetClass="entr" presetSubtype="21" fill="hold" grpId="0" nodeType="withEffect">
                                  <p:stCondLst>
                                    <p:cond delay="0"/>
                                  </p:stCondLst>
                                  <p:childTnLst>
                                    <p:set>
                                      <p:cBhvr>
                                        <p:cTn id="95" dur="1" fill="hold">
                                          <p:stCondLst>
                                            <p:cond delay="0"/>
                                          </p:stCondLst>
                                        </p:cTn>
                                        <p:tgtEl>
                                          <p:spTgt spid="23"/>
                                        </p:tgtEl>
                                        <p:attrNameLst>
                                          <p:attrName>style.visibility</p:attrName>
                                        </p:attrNameLst>
                                      </p:cBhvr>
                                      <p:to>
                                        <p:strVal val="visible"/>
                                      </p:to>
                                    </p:set>
                                    <p:animEffect transition="in" filter="barn(inVertical)">
                                      <p:cBhvr>
                                        <p:cTn id="96" dur="500"/>
                                        <p:tgtEl>
                                          <p:spTgt spid="23"/>
                                        </p:tgtEl>
                                      </p:cBhvr>
                                    </p:animEffect>
                                  </p:childTnLst>
                                </p:cTn>
                              </p:par>
                              <p:par>
                                <p:cTn id="97" presetID="16" presetClass="entr" presetSubtype="21" fill="hold" nodeType="withEffect">
                                  <p:stCondLst>
                                    <p:cond delay="0"/>
                                  </p:stCondLst>
                                  <p:childTnLst>
                                    <p:set>
                                      <p:cBhvr>
                                        <p:cTn id="98" dur="1" fill="hold">
                                          <p:stCondLst>
                                            <p:cond delay="0"/>
                                          </p:stCondLst>
                                        </p:cTn>
                                        <p:tgtEl>
                                          <p:spTgt spid="49"/>
                                        </p:tgtEl>
                                        <p:attrNameLst>
                                          <p:attrName>style.visibility</p:attrName>
                                        </p:attrNameLst>
                                      </p:cBhvr>
                                      <p:to>
                                        <p:strVal val="visible"/>
                                      </p:to>
                                    </p:set>
                                    <p:animEffect transition="in" filter="barn(inVertical)">
                                      <p:cBhvr>
                                        <p:cTn id="99" dur="500"/>
                                        <p:tgtEl>
                                          <p:spTgt spid="49"/>
                                        </p:tgtEl>
                                      </p:cBhvr>
                                    </p:animEffect>
                                  </p:childTnLst>
                                </p:cTn>
                              </p:par>
                              <p:par>
                                <p:cTn id="100" presetID="16" presetClass="entr" presetSubtype="21" fill="hold" nodeType="withEffect">
                                  <p:stCondLst>
                                    <p:cond delay="0"/>
                                  </p:stCondLst>
                                  <p:childTnLst>
                                    <p:set>
                                      <p:cBhvr>
                                        <p:cTn id="101" dur="1" fill="hold">
                                          <p:stCondLst>
                                            <p:cond delay="0"/>
                                          </p:stCondLst>
                                        </p:cTn>
                                        <p:tgtEl>
                                          <p:spTgt spid="48"/>
                                        </p:tgtEl>
                                        <p:attrNameLst>
                                          <p:attrName>style.visibility</p:attrName>
                                        </p:attrNameLst>
                                      </p:cBhvr>
                                      <p:to>
                                        <p:strVal val="visible"/>
                                      </p:to>
                                    </p:set>
                                    <p:animEffect transition="in" filter="barn(inVertical)">
                                      <p:cBhvr>
                                        <p:cTn id="102" dur="500"/>
                                        <p:tgtEl>
                                          <p:spTgt spid="48"/>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4" fill="hold" grpId="0" nodeType="clickEffect">
                                  <p:stCondLst>
                                    <p:cond delay="0"/>
                                  </p:stCondLst>
                                  <p:childTnLst>
                                    <p:set>
                                      <p:cBhvr>
                                        <p:cTn id="106" dur="1" fill="hold">
                                          <p:stCondLst>
                                            <p:cond delay="0"/>
                                          </p:stCondLst>
                                        </p:cTn>
                                        <p:tgtEl>
                                          <p:spTgt spid="37"/>
                                        </p:tgtEl>
                                        <p:attrNameLst>
                                          <p:attrName>style.visibility</p:attrName>
                                        </p:attrNameLst>
                                      </p:cBhvr>
                                      <p:to>
                                        <p:strVal val="visible"/>
                                      </p:to>
                                    </p:set>
                                    <p:animEffect transition="in" filter="wipe(down)">
                                      <p:cBhvr>
                                        <p:cTn id="107" dur="500"/>
                                        <p:tgtEl>
                                          <p:spTgt spid="37"/>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4" fill="hold" grpId="0" nodeType="clickEffect">
                                  <p:stCondLst>
                                    <p:cond delay="0"/>
                                  </p:stCondLst>
                                  <p:childTnLst>
                                    <p:set>
                                      <p:cBhvr>
                                        <p:cTn id="111" dur="1" fill="hold">
                                          <p:stCondLst>
                                            <p:cond delay="0"/>
                                          </p:stCondLst>
                                        </p:cTn>
                                        <p:tgtEl>
                                          <p:spTgt spid="38"/>
                                        </p:tgtEl>
                                        <p:attrNameLst>
                                          <p:attrName>style.visibility</p:attrName>
                                        </p:attrNameLst>
                                      </p:cBhvr>
                                      <p:to>
                                        <p:strVal val="visible"/>
                                      </p:to>
                                    </p:set>
                                    <p:animEffect transition="in" filter="wipe(down)">
                                      <p:cBhvr>
                                        <p:cTn id="112"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ldLvl="0" animBg="1"/>
      <p:bldP spid="21" grpId="0" bldLvl="0" animBg="1"/>
      <p:bldP spid="22" grpId="0" bldLvl="0" animBg="1"/>
      <p:bldP spid="23" grpId="0" bldLvl="0" animBg="1"/>
      <p:bldP spid="28" grpId="0" bldLvl="0" animBg="1"/>
      <p:bldP spid="29" grpId="0" bldLvl="0" animBg="1"/>
      <p:bldP spid="30" grpId="0" bldLvl="0" animBg="1"/>
      <p:bldP spid="31" grpId="0" bldLvl="0" animBg="1"/>
      <p:bldP spid="32" grpId="0" bldLvl="0" animBg="1"/>
      <p:bldP spid="33" grpId="0" bldLvl="0" animBg="1"/>
      <p:bldP spid="36" grpId="0" bldLvl="0" animBg="1"/>
      <p:bldP spid="37" grpId="0" bldLvl="0" animBg="1"/>
      <p:bldP spid="38" grpId="0" bldLvl="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24"/>
        <p:cNvGrpSpPr/>
        <p:nvPr/>
      </p:nvGrpSpPr>
      <p:grpSpPr>
        <a:xfrm>
          <a:off x="0" y="0"/>
          <a:ext cx="0" cy="0"/>
          <a:chOff x="0" y="0"/>
          <a:chExt cx="0" cy="0"/>
        </a:xfrm>
      </p:grpSpPr>
      <p:pic>
        <p:nvPicPr>
          <p:cNvPr id="1026" name="Picture 2" descr="Ngôi nhà hoạt hình, phim hoạt hình png | Klipartz"/>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100000" l="2697" r="96517"/>
                    </a14:imgEffect>
                  </a14:imgLayer>
                </a14:imgProps>
              </a:ext>
              <a:ext uri="{28A0092B-C50C-407E-A947-70E740481C1C}">
                <a14:useLocalDpi xmlns:a14="http://schemas.microsoft.com/office/drawing/2010/main" val="0"/>
              </a:ext>
            </a:extLst>
          </a:blip>
          <a:srcRect/>
          <a:stretch>
            <a:fillRect/>
          </a:stretch>
        </p:blipFill>
        <p:spPr bwMode="auto">
          <a:xfrm>
            <a:off x="715433" y="713765"/>
            <a:ext cx="5616665" cy="4777321"/>
          </a:xfrm>
          <a:prstGeom prst="rect">
            <a:avLst/>
          </a:prstGeom>
          <a:noFill/>
          <a:extLst>
            <a:ext uri="{909E8E84-426E-40DD-AFC4-6F175D3DCCD1}">
              <a14:hiddenFill xmlns:a14="http://schemas.microsoft.com/office/drawing/2010/main">
                <a:solidFill>
                  <a:srgbClr val="FFFFFF"/>
                </a:solidFill>
              </a14:hiddenFill>
            </a:ext>
          </a:extLst>
        </p:spPr>
      </p:pic>
      <p:sp>
        <p:nvSpPr>
          <p:cNvPr id="102" name="Rounded Rectangle 101"/>
          <p:cNvSpPr/>
          <p:nvPr/>
        </p:nvSpPr>
        <p:spPr>
          <a:xfrm>
            <a:off x="6332099" y="2278743"/>
            <a:ext cx="5152397" cy="2934321"/>
          </a:xfrm>
          <a:prstGeom prst="roundRect">
            <a:avLst/>
          </a:prstGeom>
          <a:ln>
            <a:prstDash val="dash"/>
          </a:ln>
        </p:spPr>
        <p:style>
          <a:lnRef idx="2">
            <a:schemeClr val="accent5"/>
          </a:lnRef>
          <a:fillRef idx="1">
            <a:schemeClr val="lt1"/>
          </a:fillRef>
          <a:effectRef idx="0">
            <a:schemeClr val="accent5"/>
          </a:effectRef>
          <a:fontRef idx="minor">
            <a:schemeClr val="dk1"/>
          </a:fontRef>
        </p:style>
        <p:txBody>
          <a:bodyPr rtlCol="0" anchor="ctr"/>
          <a:lstStyle/>
          <a:p>
            <a:pPr marL="285750" indent="-285750">
              <a:buFont typeface="Arial" panose="020B0604020202020204" pitchFamily="34" charset="0"/>
              <a:buChar char="•"/>
            </a:pPr>
            <a:r>
              <a:rPr lang="en-US" sz="2665" dirty="0" err="1">
                <a:solidFill>
                  <a:srgbClr val="002060"/>
                </a:solidFill>
                <a:latin typeface="Times New Roman" panose="02020603050405020304" pitchFamily="18" charset="0"/>
                <a:cs typeface="Times New Roman" panose="02020603050405020304" pitchFamily="18" charset="0"/>
              </a:rPr>
              <a:t>Ôn</a:t>
            </a:r>
            <a:r>
              <a:rPr lang="en-US" sz="2665" dirty="0">
                <a:solidFill>
                  <a:srgbClr val="002060"/>
                </a:solidFill>
                <a:latin typeface="Times New Roman" panose="02020603050405020304" pitchFamily="18" charset="0"/>
                <a:cs typeface="Times New Roman" panose="02020603050405020304" pitchFamily="18" charset="0"/>
              </a:rPr>
              <a:t> </a:t>
            </a:r>
            <a:r>
              <a:rPr lang="en-US" sz="2665" dirty="0" err="1">
                <a:solidFill>
                  <a:srgbClr val="002060"/>
                </a:solidFill>
                <a:latin typeface="Times New Roman" panose="02020603050405020304" pitchFamily="18" charset="0"/>
                <a:cs typeface="Times New Roman" panose="02020603050405020304" pitchFamily="18" charset="0"/>
              </a:rPr>
              <a:t>tập</a:t>
            </a:r>
            <a:r>
              <a:rPr lang="en-US" sz="2665" dirty="0">
                <a:solidFill>
                  <a:srgbClr val="002060"/>
                </a:solidFill>
                <a:latin typeface="Times New Roman" panose="02020603050405020304" pitchFamily="18" charset="0"/>
                <a:cs typeface="Times New Roman" panose="02020603050405020304" pitchFamily="18" charset="0"/>
              </a:rPr>
              <a:t> </a:t>
            </a:r>
            <a:r>
              <a:rPr lang="en-US" sz="2665" dirty="0" err="1">
                <a:solidFill>
                  <a:srgbClr val="002060"/>
                </a:solidFill>
                <a:latin typeface="Times New Roman" panose="02020603050405020304" pitchFamily="18" charset="0"/>
                <a:cs typeface="Times New Roman" panose="02020603050405020304" pitchFamily="18" charset="0"/>
              </a:rPr>
              <a:t>nội</a:t>
            </a:r>
            <a:r>
              <a:rPr lang="en-US" sz="2665" dirty="0">
                <a:solidFill>
                  <a:srgbClr val="002060"/>
                </a:solidFill>
                <a:latin typeface="Times New Roman" panose="02020603050405020304" pitchFamily="18" charset="0"/>
                <a:cs typeface="Times New Roman" panose="02020603050405020304" pitchFamily="18" charset="0"/>
              </a:rPr>
              <a:t> dung </a:t>
            </a:r>
            <a:r>
              <a:rPr lang="en-US" sz="2665" dirty="0" err="1">
                <a:solidFill>
                  <a:srgbClr val="002060"/>
                </a:solidFill>
                <a:latin typeface="Times New Roman" panose="02020603050405020304" pitchFamily="18" charset="0"/>
                <a:cs typeface="Times New Roman" panose="02020603050405020304" pitchFamily="18" charset="0"/>
              </a:rPr>
              <a:t>chủ</a:t>
            </a:r>
            <a:r>
              <a:rPr lang="en-US" sz="2665" dirty="0">
                <a:solidFill>
                  <a:srgbClr val="002060"/>
                </a:solidFill>
                <a:latin typeface="Times New Roman" panose="02020603050405020304" pitchFamily="18" charset="0"/>
                <a:cs typeface="Times New Roman" panose="02020603050405020304" pitchFamily="18" charset="0"/>
              </a:rPr>
              <a:t> </a:t>
            </a:r>
            <a:r>
              <a:rPr lang="en-US" sz="2665" dirty="0" err="1">
                <a:solidFill>
                  <a:srgbClr val="002060"/>
                </a:solidFill>
                <a:latin typeface="Times New Roman" panose="02020603050405020304" pitchFamily="18" charset="0"/>
                <a:cs typeface="Times New Roman" panose="02020603050405020304" pitchFamily="18" charset="0"/>
              </a:rPr>
              <a:t>đề</a:t>
            </a:r>
            <a:r>
              <a:rPr lang="en-US" sz="2665" dirty="0">
                <a:solidFill>
                  <a:srgbClr val="002060"/>
                </a:solidFill>
                <a:latin typeface="Times New Roman" panose="02020603050405020304" pitchFamily="18" charset="0"/>
                <a:cs typeface="Times New Roman" panose="02020603050405020304" pitchFamily="18" charset="0"/>
              </a:rPr>
              <a:t> 4.</a:t>
            </a:r>
          </a:p>
          <a:p>
            <a:pPr marL="285750" indent="-285750">
              <a:buFont typeface="Arial" panose="020B0604020202020204" pitchFamily="34" charset="0"/>
              <a:buChar char="•"/>
            </a:pPr>
            <a:r>
              <a:rPr lang="en-US" sz="2665" dirty="0" err="1">
                <a:solidFill>
                  <a:srgbClr val="002060"/>
                </a:solidFill>
                <a:latin typeface="Times New Roman" panose="02020603050405020304" pitchFamily="18" charset="0"/>
                <a:cs typeface="Times New Roman" panose="02020603050405020304" pitchFamily="18" charset="0"/>
              </a:rPr>
              <a:t>Chuẩn</a:t>
            </a:r>
            <a:r>
              <a:rPr lang="en-US" sz="2665" dirty="0">
                <a:solidFill>
                  <a:srgbClr val="002060"/>
                </a:solidFill>
                <a:latin typeface="Times New Roman" panose="02020603050405020304" pitchFamily="18" charset="0"/>
                <a:cs typeface="Times New Roman" panose="02020603050405020304" pitchFamily="18" charset="0"/>
              </a:rPr>
              <a:t> </a:t>
            </a:r>
            <a:r>
              <a:rPr lang="en-US" sz="2665" dirty="0" err="1">
                <a:solidFill>
                  <a:srgbClr val="002060"/>
                </a:solidFill>
                <a:latin typeface="Times New Roman" panose="02020603050405020304" pitchFamily="18" charset="0"/>
                <a:cs typeface="Times New Roman" panose="02020603050405020304" pitchFamily="18" charset="0"/>
              </a:rPr>
              <a:t>bị</a:t>
            </a:r>
            <a:r>
              <a:rPr lang="en-US" sz="2665" dirty="0">
                <a:solidFill>
                  <a:srgbClr val="002060"/>
                </a:solidFill>
                <a:latin typeface="Times New Roman" panose="02020603050405020304" pitchFamily="18" charset="0"/>
                <a:cs typeface="Times New Roman" panose="02020603050405020304" pitchFamily="18" charset="0"/>
              </a:rPr>
              <a:t> </a:t>
            </a:r>
            <a:r>
              <a:rPr lang="en-US" sz="2665" dirty="0" err="1">
                <a:solidFill>
                  <a:srgbClr val="002060"/>
                </a:solidFill>
                <a:latin typeface="Times New Roman" panose="02020603050405020304" pitchFamily="18" charset="0"/>
                <a:cs typeface="Times New Roman" panose="02020603050405020304" pitchFamily="18" charset="0"/>
              </a:rPr>
              <a:t>xem</a:t>
            </a:r>
            <a:r>
              <a:rPr lang="en-US" sz="2665" dirty="0">
                <a:solidFill>
                  <a:srgbClr val="002060"/>
                </a:solidFill>
                <a:latin typeface="Times New Roman" panose="02020603050405020304" pitchFamily="18" charset="0"/>
                <a:cs typeface="Times New Roman" panose="02020603050405020304" pitchFamily="18" charset="0"/>
              </a:rPr>
              <a:t> </a:t>
            </a:r>
            <a:r>
              <a:rPr lang="en-US" sz="2665" dirty="0" err="1">
                <a:solidFill>
                  <a:srgbClr val="002060"/>
                </a:solidFill>
                <a:latin typeface="Times New Roman" panose="02020603050405020304" pitchFamily="18" charset="0"/>
                <a:cs typeface="Times New Roman" panose="02020603050405020304" pitchFamily="18" charset="0"/>
              </a:rPr>
              <a:t>tr</a:t>
            </a:r>
            <a:r>
              <a:rPr lang="vi-VN" sz="2665" dirty="0">
                <a:solidFill>
                  <a:srgbClr val="002060"/>
                </a:solidFill>
                <a:latin typeface="Times New Roman" panose="02020603050405020304" pitchFamily="18" charset="0"/>
                <a:cs typeface="Times New Roman" panose="02020603050405020304" pitchFamily="18" charset="0"/>
              </a:rPr>
              <a:t>ước</a:t>
            </a:r>
            <a:r>
              <a:rPr lang="en-US" sz="2665" dirty="0">
                <a:solidFill>
                  <a:srgbClr val="002060"/>
                </a:solidFill>
                <a:latin typeface="Times New Roman" panose="02020603050405020304" pitchFamily="18" charset="0"/>
                <a:cs typeface="Times New Roman" panose="02020603050405020304" pitchFamily="18" charset="0"/>
              </a:rPr>
              <a:t> </a:t>
            </a:r>
            <a:r>
              <a:rPr lang="en-US" sz="2665" dirty="0" err="1">
                <a:solidFill>
                  <a:srgbClr val="002060"/>
                </a:solidFill>
                <a:latin typeface="Times New Roman" panose="02020603050405020304" pitchFamily="18" charset="0"/>
                <a:cs typeface="Times New Roman" panose="02020603050405020304" pitchFamily="18" charset="0"/>
              </a:rPr>
              <a:t>chủ</a:t>
            </a:r>
            <a:r>
              <a:rPr lang="en-US" sz="2665" dirty="0">
                <a:solidFill>
                  <a:srgbClr val="002060"/>
                </a:solidFill>
                <a:latin typeface="Times New Roman" panose="02020603050405020304" pitchFamily="18" charset="0"/>
                <a:cs typeface="Times New Roman" panose="02020603050405020304" pitchFamily="18" charset="0"/>
              </a:rPr>
              <a:t> </a:t>
            </a:r>
            <a:r>
              <a:rPr lang="en-US" sz="2665" dirty="0" err="1">
                <a:solidFill>
                  <a:srgbClr val="002060"/>
                </a:solidFill>
                <a:latin typeface="Times New Roman" panose="02020603050405020304" pitchFamily="18" charset="0"/>
                <a:cs typeface="Times New Roman" panose="02020603050405020304" pitchFamily="18" charset="0"/>
              </a:rPr>
              <a:t>đề</a:t>
            </a:r>
            <a:r>
              <a:rPr lang="en-US" sz="2665" dirty="0">
                <a:solidFill>
                  <a:srgbClr val="002060"/>
                </a:solidFill>
                <a:latin typeface="Times New Roman" panose="02020603050405020304" pitchFamily="18" charset="0"/>
                <a:cs typeface="Times New Roman" panose="02020603050405020304" pitchFamily="18" charset="0"/>
              </a:rPr>
              <a:t> 5 “ </a:t>
            </a:r>
            <a:r>
              <a:rPr lang="en-US" sz="2665" dirty="0" err="1">
                <a:solidFill>
                  <a:srgbClr val="002060"/>
                </a:solidFill>
                <a:latin typeface="Times New Roman" panose="02020603050405020304" pitchFamily="18" charset="0"/>
                <a:cs typeface="Times New Roman" panose="02020603050405020304" pitchFamily="18" charset="0"/>
              </a:rPr>
              <a:t>Chất</a:t>
            </a:r>
            <a:r>
              <a:rPr lang="en-US" sz="2665" dirty="0">
                <a:solidFill>
                  <a:srgbClr val="002060"/>
                </a:solidFill>
                <a:latin typeface="Times New Roman" panose="02020603050405020304" pitchFamily="18" charset="0"/>
                <a:cs typeface="Times New Roman" panose="02020603050405020304" pitchFamily="18" charset="0"/>
              </a:rPr>
              <a:t> </a:t>
            </a:r>
            <a:r>
              <a:rPr lang="en-US" sz="2665" dirty="0" err="1">
                <a:solidFill>
                  <a:srgbClr val="002060"/>
                </a:solidFill>
                <a:latin typeface="Times New Roman" panose="02020603050405020304" pitchFamily="18" charset="0"/>
                <a:cs typeface="Times New Roman" panose="02020603050405020304" pitchFamily="18" charset="0"/>
              </a:rPr>
              <a:t>tinh</a:t>
            </a:r>
            <a:r>
              <a:rPr lang="en-US" sz="2665" dirty="0">
                <a:solidFill>
                  <a:srgbClr val="002060"/>
                </a:solidFill>
                <a:latin typeface="Times New Roman" panose="02020603050405020304" pitchFamily="18" charset="0"/>
                <a:cs typeface="Times New Roman" panose="02020603050405020304" pitchFamily="18" charset="0"/>
              </a:rPr>
              <a:t> </a:t>
            </a:r>
            <a:r>
              <a:rPr lang="en-US" sz="2665" dirty="0" err="1">
                <a:solidFill>
                  <a:srgbClr val="002060"/>
                </a:solidFill>
                <a:latin typeface="Times New Roman" panose="02020603050405020304" pitchFamily="18" charset="0"/>
                <a:cs typeface="Times New Roman" panose="02020603050405020304" pitchFamily="18" charset="0"/>
              </a:rPr>
              <a:t>khiết</a:t>
            </a:r>
            <a:r>
              <a:rPr lang="en-US" sz="2665" dirty="0">
                <a:solidFill>
                  <a:srgbClr val="002060"/>
                </a:solidFill>
                <a:latin typeface="Times New Roman" panose="02020603050405020304" pitchFamily="18" charset="0"/>
                <a:cs typeface="Times New Roman" panose="02020603050405020304" pitchFamily="18" charset="0"/>
              </a:rPr>
              <a:t> - </a:t>
            </a:r>
            <a:r>
              <a:rPr lang="en-US" sz="2665" dirty="0" err="1">
                <a:solidFill>
                  <a:srgbClr val="002060"/>
                </a:solidFill>
                <a:latin typeface="Times New Roman" panose="02020603050405020304" pitchFamily="18" charset="0"/>
                <a:cs typeface="Times New Roman" panose="02020603050405020304" pitchFamily="18" charset="0"/>
              </a:rPr>
              <a:t>hỗn</a:t>
            </a:r>
            <a:r>
              <a:rPr lang="en-US" sz="2665" dirty="0">
                <a:solidFill>
                  <a:srgbClr val="002060"/>
                </a:solidFill>
                <a:latin typeface="Times New Roman" panose="02020603050405020304" pitchFamily="18" charset="0"/>
                <a:cs typeface="Times New Roman" panose="02020603050405020304" pitchFamily="18" charset="0"/>
              </a:rPr>
              <a:t> </a:t>
            </a:r>
            <a:r>
              <a:rPr lang="en-US" sz="2665" dirty="0" err="1">
                <a:solidFill>
                  <a:srgbClr val="002060"/>
                </a:solidFill>
                <a:latin typeface="Times New Roman" panose="02020603050405020304" pitchFamily="18" charset="0"/>
                <a:cs typeface="Times New Roman" panose="02020603050405020304" pitchFamily="18" charset="0"/>
              </a:rPr>
              <a:t>hợp</a:t>
            </a:r>
            <a:r>
              <a:rPr lang="en-US" sz="2665" dirty="0">
                <a:solidFill>
                  <a:srgbClr val="002060"/>
                </a:solidFill>
                <a:latin typeface="Times New Roman" panose="02020603050405020304" pitchFamily="18" charset="0"/>
                <a:cs typeface="Times New Roman" panose="02020603050405020304" pitchFamily="18" charset="0"/>
              </a:rPr>
              <a:t>. </a:t>
            </a:r>
            <a:r>
              <a:rPr lang="en-US" sz="2665" dirty="0" err="1">
                <a:solidFill>
                  <a:srgbClr val="002060"/>
                </a:solidFill>
                <a:latin typeface="Times New Roman" panose="02020603050405020304" pitchFamily="18" charset="0"/>
                <a:cs typeface="Times New Roman" panose="02020603050405020304" pitchFamily="18" charset="0"/>
              </a:rPr>
              <a:t>Ph</a:t>
            </a:r>
            <a:r>
              <a:rPr lang="vi-VN" sz="2665" dirty="0">
                <a:solidFill>
                  <a:srgbClr val="002060"/>
                </a:solidFill>
                <a:latin typeface="Times New Roman" panose="02020603050405020304" pitchFamily="18" charset="0"/>
                <a:cs typeface="Times New Roman" panose="02020603050405020304" pitchFamily="18" charset="0"/>
              </a:rPr>
              <a:t>ươ</a:t>
            </a:r>
            <a:r>
              <a:rPr lang="en-US" sz="2665" dirty="0" err="1">
                <a:solidFill>
                  <a:srgbClr val="002060"/>
                </a:solidFill>
                <a:latin typeface="Times New Roman" panose="02020603050405020304" pitchFamily="18" charset="0"/>
                <a:cs typeface="Times New Roman" panose="02020603050405020304" pitchFamily="18" charset="0"/>
              </a:rPr>
              <a:t>ng</a:t>
            </a:r>
            <a:r>
              <a:rPr lang="en-US" sz="2665" dirty="0">
                <a:solidFill>
                  <a:srgbClr val="002060"/>
                </a:solidFill>
                <a:latin typeface="Times New Roman" panose="02020603050405020304" pitchFamily="18" charset="0"/>
                <a:cs typeface="Times New Roman" panose="02020603050405020304" pitchFamily="18" charset="0"/>
              </a:rPr>
              <a:t> </a:t>
            </a:r>
            <a:r>
              <a:rPr lang="en-US" sz="2665" dirty="0" err="1">
                <a:solidFill>
                  <a:srgbClr val="002060"/>
                </a:solidFill>
                <a:latin typeface="Times New Roman" panose="02020603050405020304" pitchFamily="18" charset="0"/>
                <a:cs typeface="Times New Roman" panose="02020603050405020304" pitchFamily="18" charset="0"/>
              </a:rPr>
              <a:t>pháp</a:t>
            </a:r>
            <a:r>
              <a:rPr lang="en-US" sz="2665" dirty="0">
                <a:solidFill>
                  <a:srgbClr val="002060"/>
                </a:solidFill>
                <a:latin typeface="Times New Roman" panose="02020603050405020304" pitchFamily="18" charset="0"/>
                <a:cs typeface="Times New Roman" panose="02020603050405020304" pitchFamily="18" charset="0"/>
              </a:rPr>
              <a:t> </a:t>
            </a:r>
            <a:r>
              <a:rPr lang="en-US" sz="2665" dirty="0" err="1">
                <a:solidFill>
                  <a:srgbClr val="002060"/>
                </a:solidFill>
                <a:latin typeface="Times New Roman" panose="02020603050405020304" pitchFamily="18" charset="0"/>
                <a:cs typeface="Times New Roman" panose="02020603050405020304" pitchFamily="18" charset="0"/>
              </a:rPr>
              <a:t>tách</a:t>
            </a:r>
            <a:r>
              <a:rPr lang="en-US" sz="2665" dirty="0">
                <a:solidFill>
                  <a:srgbClr val="002060"/>
                </a:solidFill>
                <a:latin typeface="Times New Roman" panose="02020603050405020304" pitchFamily="18" charset="0"/>
                <a:cs typeface="Times New Roman" panose="02020603050405020304" pitchFamily="18" charset="0"/>
              </a:rPr>
              <a:t> </a:t>
            </a:r>
            <a:r>
              <a:rPr lang="en-US" sz="2665" dirty="0" err="1">
                <a:solidFill>
                  <a:srgbClr val="002060"/>
                </a:solidFill>
                <a:latin typeface="Times New Roman" panose="02020603050405020304" pitchFamily="18" charset="0"/>
                <a:cs typeface="Times New Roman" panose="02020603050405020304" pitchFamily="18" charset="0"/>
              </a:rPr>
              <a:t>các</a:t>
            </a:r>
            <a:r>
              <a:rPr lang="en-US" sz="2665" dirty="0">
                <a:solidFill>
                  <a:srgbClr val="002060"/>
                </a:solidFill>
                <a:latin typeface="Times New Roman" panose="02020603050405020304" pitchFamily="18" charset="0"/>
                <a:cs typeface="Times New Roman" panose="02020603050405020304" pitchFamily="18" charset="0"/>
              </a:rPr>
              <a:t> </a:t>
            </a:r>
            <a:r>
              <a:rPr lang="en-US" sz="2665" dirty="0" err="1">
                <a:solidFill>
                  <a:srgbClr val="002060"/>
                </a:solidFill>
                <a:latin typeface="Times New Roman" panose="02020603050405020304" pitchFamily="18" charset="0"/>
                <a:cs typeface="Times New Roman" panose="02020603050405020304" pitchFamily="18" charset="0"/>
              </a:rPr>
              <a:t>chất</a:t>
            </a:r>
            <a:r>
              <a:rPr lang="en-US" sz="2665" dirty="0">
                <a:solidFill>
                  <a:srgbClr val="002060"/>
                </a:solidFill>
                <a:latin typeface="Times New Roman" panose="02020603050405020304" pitchFamily="18" charset="0"/>
                <a:cs typeface="Times New Roman" panose="02020603050405020304" pitchFamily="18" charset="0"/>
              </a:rPr>
              <a:t>” </a:t>
            </a:r>
            <a:r>
              <a:rPr lang="en-US" sz="2665" dirty="0" err="1">
                <a:solidFill>
                  <a:srgbClr val="002060"/>
                </a:solidFill>
                <a:latin typeface="Times New Roman" panose="02020603050405020304" pitchFamily="18" charset="0"/>
                <a:cs typeface="Times New Roman" panose="02020603050405020304" pitchFamily="18" charset="0"/>
              </a:rPr>
              <a:t>và</a:t>
            </a:r>
            <a:r>
              <a:rPr lang="en-US" sz="2665" dirty="0">
                <a:solidFill>
                  <a:srgbClr val="002060"/>
                </a:solidFill>
                <a:latin typeface="Times New Roman" panose="02020603050405020304" pitchFamily="18" charset="0"/>
                <a:cs typeface="Times New Roman" panose="02020603050405020304" pitchFamily="18" charset="0"/>
              </a:rPr>
              <a:t> </a:t>
            </a:r>
            <a:r>
              <a:rPr lang="en-US" sz="2665" dirty="0" err="1">
                <a:solidFill>
                  <a:srgbClr val="002060"/>
                </a:solidFill>
                <a:latin typeface="Times New Roman" panose="02020603050405020304" pitchFamily="18" charset="0"/>
                <a:cs typeface="Times New Roman" panose="02020603050405020304" pitchFamily="18" charset="0"/>
              </a:rPr>
              <a:t>cụ</a:t>
            </a:r>
            <a:r>
              <a:rPr lang="en-US" sz="2665" dirty="0">
                <a:solidFill>
                  <a:srgbClr val="002060"/>
                </a:solidFill>
                <a:latin typeface="Times New Roman" panose="02020603050405020304" pitchFamily="18" charset="0"/>
                <a:cs typeface="Times New Roman" panose="02020603050405020304" pitchFamily="18" charset="0"/>
              </a:rPr>
              <a:t> </a:t>
            </a:r>
            <a:r>
              <a:rPr lang="en-US" sz="2665" dirty="0" err="1">
                <a:solidFill>
                  <a:srgbClr val="002060"/>
                </a:solidFill>
                <a:latin typeface="Times New Roman" panose="02020603050405020304" pitchFamily="18" charset="0"/>
                <a:cs typeface="Times New Roman" panose="02020603050405020304" pitchFamily="18" charset="0"/>
              </a:rPr>
              <a:t>thể</a:t>
            </a:r>
            <a:r>
              <a:rPr lang="en-US" sz="2665" dirty="0">
                <a:solidFill>
                  <a:srgbClr val="002060"/>
                </a:solidFill>
                <a:latin typeface="Times New Roman" panose="02020603050405020304" pitchFamily="18" charset="0"/>
                <a:cs typeface="Times New Roman" panose="02020603050405020304" pitchFamily="18" charset="0"/>
              </a:rPr>
              <a:t> </a:t>
            </a:r>
            <a:r>
              <a:rPr lang="en-US" sz="2665" dirty="0" err="1">
                <a:solidFill>
                  <a:srgbClr val="002060"/>
                </a:solidFill>
                <a:latin typeface="Times New Roman" panose="02020603050405020304" pitchFamily="18" charset="0"/>
                <a:cs typeface="Times New Roman" panose="02020603050405020304" pitchFamily="18" charset="0"/>
              </a:rPr>
              <a:t>bài</a:t>
            </a:r>
            <a:r>
              <a:rPr lang="en-US" sz="2665" dirty="0">
                <a:solidFill>
                  <a:srgbClr val="002060"/>
                </a:solidFill>
                <a:latin typeface="Times New Roman" panose="02020603050405020304" pitchFamily="18" charset="0"/>
                <a:cs typeface="Times New Roman" panose="02020603050405020304" pitchFamily="18" charset="0"/>
              </a:rPr>
              <a:t> 15 “ </a:t>
            </a:r>
            <a:r>
              <a:rPr lang="en-US" sz="2665" dirty="0" err="1">
                <a:solidFill>
                  <a:srgbClr val="002060"/>
                </a:solidFill>
                <a:latin typeface="Times New Roman" panose="02020603050405020304" pitchFamily="18" charset="0"/>
                <a:cs typeface="Times New Roman" panose="02020603050405020304" pitchFamily="18" charset="0"/>
              </a:rPr>
              <a:t>Chất</a:t>
            </a:r>
            <a:r>
              <a:rPr lang="en-US" sz="2665" dirty="0">
                <a:solidFill>
                  <a:srgbClr val="002060"/>
                </a:solidFill>
                <a:latin typeface="Times New Roman" panose="02020603050405020304" pitchFamily="18" charset="0"/>
                <a:cs typeface="Times New Roman" panose="02020603050405020304" pitchFamily="18" charset="0"/>
              </a:rPr>
              <a:t> </a:t>
            </a:r>
            <a:r>
              <a:rPr lang="en-US" sz="2665" dirty="0" err="1">
                <a:solidFill>
                  <a:srgbClr val="002060"/>
                </a:solidFill>
                <a:latin typeface="Times New Roman" panose="02020603050405020304" pitchFamily="18" charset="0"/>
                <a:cs typeface="Times New Roman" panose="02020603050405020304" pitchFamily="18" charset="0"/>
              </a:rPr>
              <a:t>tinh</a:t>
            </a:r>
            <a:r>
              <a:rPr lang="en-US" sz="2665" dirty="0">
                <a:solidFill>
                  <a:srgbClr val="002060"/>
                </a:solidFill>
                <a:latin typeface="Times New Roman" panose="02020603050405020304" pitchFamily="18" charset="0"/>
                <a:cs typeface="Times New Roman" panose="02020603050405020304" pitchFamily="18" charset="0"/>
              </a:rPr>
              <a:t> </a:t>
            </a:r>
            <a:r>
              <a:rPr lang="en-US" sz="2665" dirty="0" err="1">
                <a:solidFill>
                  <a:srgbClr val="002060"/>
                </a:solidFill>
                <a:latin typeface="Times New Roman" panose="02020603050405020304" pitchFamily="18" charset="0"/>
                <a:cs typeface="Times New Roman" panose="02020603050405020304" pitchFamily="18" charset="0"/>
              </a:rPr>
              <a:t>khiết</a:t>
            </a:r>
            <a:r>
              <a:rPr lang="en-US" sz="2665" dirty="0">
                <a:solidFill>
                  <a:srgbClr val="002060"/>
                </a:solidFill>
                <a:latin typeface="Times New Roman" panose="02020603050405020304" pitchFamily="18" charset="0"/>
                <a:cs typeface="Times New Roman" panose="02020603050405020304" pitchFamily="18" charset="0"/>
              </a:rPr>
              <a:t> - </a:t>
            </a:r>
            <a:r>
              <a:rPr lang="en-US" sz="2665" dirty="0" err="1">
                <a:solidFill>
                  <a:srgbClr val="002060"/>
                </a:solidFill>
                <a:latin typeface="Times New Roman" panose="02020603050405020304" pitchFamily="18" charset="0"/>
                <a:cs typeface="Times New Roman" panose="02020603050405020304" pitchFamily="18" charset="0"/>
              </a:rPr>
              <a:t>hỗn</a:t>
            </a:r>
            <a:r>
              <a:rPr lang="en-US" sz="2665" dirty="0">
                <a:solidFill>
                  <a:srgbClr val="002060"/>
                </a:solidFill>
                <a:latin typeface="Times New Roman" panose="02020603050405020304" pitchFamily="18" charset="0"/>
                <a:cs typeface="Times New Roman" panose="02020603050405020304" pitchFamily="18" charset="0"/>
              </a:rPr>
              <a:t> </a:t>
            </a:r>
            <a:r>
              <a:rPr lang="en-US" sz="2665" dirty="0" err="1">
                <a:solidFill>
                  <a:srgbClr val="002060"/>
                </a:solidFill>
                <a:latin typeface="Times New Roman" panose="02020603050405020304" pitchFamily="18" charset="0"/>
                <a:cs typeface="Times New Roman" panose="02020603050405020304" pitchFamily="18" charset="0"/>
              </a:rPr>
              <a:t>hợp</a:t>
            </a:r>
            <a:r>
              <a:rPr lang="en-US" sz="2665" dirty="0">
                <a:solidFill>
                  <a:srgbClr val="002060"/>
                </a:solidFill>
                <a:latin typeface="Times New Roman" panose="02020603050405020304" pitchFamily="18" charset="0"/>
                <a:cs typeface="Times New Roman" panose="02020603050405020304" pitchFamily="18" charset="0"/>
              </a:rPr>
              <a:t>”</a:t>
            </a:r>
          </a:p>
        </p:txBody>
      </p:sp>
      <p:sp>
        <p:nvSpPr>
          <p:cNvPr id="11" name="TextBox 10"/>
          <p:cNvSpPr txBox="1"/>
          <p:nvPr/>
        </p:nvSpPr>
        <p:spPr>
          <a:xfrm>
            <a:off x="6275984" y="1378857"/>
            <a:ext cx="5264627" cy="1404620"/>
          </a:xfrm>
          <a:prstGeom prst="rect">
            <a:avLst/>
          </a:prstGeom>
          <a:noFill/>
        </p:spPr>
        <p:txBody>
          <a:bodyPr wrap="square" rtlCol="0">
            <a:spAutoFit/>
          </a:bodyPr>
          <a:lstStyle/>
          <a:p>
            <a:r>
              <a:rPr lang="en-US" sz="4265" dirty="0">
                <a:solidFill>
                  <a:srgbClr val="002060"/>
                </a:solidFill>
                <a:latin typeface="Times New Roman" panose="02020603050405020304" pitchFamily="18" charset="0"/>
                <a:cs typeface="Times New Roman" panose="02020603050405020304" pitchFamily="18" charset="0"/>
              </a:rPr>
              <a:t>NHIỆM VỤ VỀ NHÀ</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68"/>
        <p:cNvGrpSpPr/>
        <p:nvPr/>
      </p:nvGrpSpPr>
      <p:grpSpPr>
        <a:xfrm>
          <a:off x="0" y="0"/>
          <a:ext cx="0" cy="0"/>
          <a:chOff x="0" y="0"/>
          <a:chExt cx="0" cy="0"/>
        </a:xfrm>
      </p:grpSpPr>
      <p:sp>
        <p:nvSpPr>
          <p:cNvPr id="4" name="TextBox 3"/>
          <p:cNvSpPr txBox="1"/>
          <p:nvPr/>
        </p:nvSpPr>
        <p:spPr>
          <a:xfrm>
            <a:off x="2625969" y="1379975"/>
            <a:ext cx="6940061" cy="4812030"/>
          </a:xfrm>
          <a:prstGeom prst="rect">
            <a:avLst/>
          </a:prstGeom>
          <a:noFill/>
        </p:spPr>
        <p:txBody>
          <a:bodyPr wrap="square" rtlCol="0">
            <a:spAutoFit/>
          </a:bodyPr>
          <a:lstStyle/>
          <a:p>
            <a:pPr algn="ctr"/>
            <a:r>
              <a:rPr lang="en-US" sz="15335" dirty="0">
                <a:solidFill>
                  <a:srgbClr val="002060"/>
                </a:solidFill>
                <a:latin typeface="Times New Roman" panose="02020603050405020304" pitchFamily="18" charset="0"/>
                <a:cs typeface="Times New Roman" panose="02020603050405020304" pitchFamily="18" charset="0"/>
              </a:rPr>
              <a:t>LUYỆN TẬP</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27"/>
        <p:cNvGrpSpPr/>
        <p:nvPr/>
      </p:nvGrpSpPr>
      <p:grpSpPr>
        <a:xfrm>
          <a:off x="0" y="0"/>
          <a:ext cx="0" cy="0"/>
          <a:chOff x="0" y="0"/>
          <a:chExt cx="0" cy="0"/>
        </a:xfrm>
      </p:grpSpPr>
      <p:sp>
        <p:nvSpPr>
          <p:cNvPr id="30" name="Rounded Rectangle 29"/>
          <p:cNvSpPr/>
          <p:nvPr/>
        </p:nvSpPr>
        <p:spPr>
          <a:xfrm>
            <a:off x="1084886" y="1113441"/>
            <a:ext cx="10022225" cy="1142871"/>
          </a:xfrm>
          <a:prstGeom prst="roundRect">
            <a:avLst/>
          </a:prstGeom>
          <a:ln>
            <a:prstDash val="dash"/>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4400" dirty="0" err="1">
                <a:solidFill>
                  <a:srgbClr val="002060"/>
                </a:solidFill>
                <a:latin typeface="Times New Roman" panose="02020603050405020304" pitchFamily="18" charset="0"/>
                <a:cs typeface="Times New Roman" panose="02020603050405020304" pitchFamily="18" charset="0"/>
              </a:rPr>
              <a:t>Cây</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trồng</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nào</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sau</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đây</a:t>
            </a:r>
            <a:r>
              <a:rPr lang="en-US" sz="4400" dirty="0">
                <a:solidFill>
                  <a:srgbClr val="002060"/>
                </a:solidFill>
                <a:latin typeface="Times New Roman" panose="02020603050405020304" pitchFamily="18" charset="0"/>
                <a:cs typeface="Times New Roman" panose="02020603050405020304" pitchFamily="18" charset="0"/>
              </a:rPr>
              <a:t> </a:t>
            </a:r>
            <a:r>
              <a:rPr lang="en-US" sz="4400" b="1" dirty="0" err="1">
                <a:solidFill>
                  <a:srgbClr val="002060"/>
                </a:solidFill>
                <a:latin typeface="Times New Roman" panose="02020603050405020304" pitchFamily="18" charset="0"/>
                <a:cs typeface="Times New Roman" panose="02020603050405020304" pitchFamily="18" charset="0"/>
              </a:rPr>
              <a:t>không</a:t>
            </a:r>
            <a:r>
              <a:rPr lang="en-US" sz="4400" dirty="0">
                <a:solidFill>
                  <a:srgbClr val="002060"/>
                </a:solidFill>
                <a:latin typeface="Times New Roman" panose="02020603050405020304" pitchFamily="18" charset="0"/>
                <a:cs typeface="Times New Roman" panose="02020603050405020304" pitchFamily="18" charset="0"/>
              </a:rPr>
              <a:t> đ</a:t>
            </a:r>
            <a:r>
              <a:rPr lang="vi-VN" sz="4400" dirty="0">
                <a:solidFill>
                  <a:srgbClr val="002060"/>
                </a:solidFill>
                <a:latin typeface="Times New Roman" panose="02020603050405020304" pitchFamily="18" charset="0"/>
                <a:cs typeface="Times New Roman" panose="02020603050405020304" pitchFamily="18" charset="0"/>
              </a:rPr>
              <a:t>ượ</a:t>
            </a:r>
            <a:r>
              <a:rPr lang="en-US" sz="4400" dirty="0">
                <a:solidFill>
                  <a:srgbClr val="002060"/>
                </a:solidFill>
                <a:latin typeface="Times New Roman" panose="02020603050405020304" pitchFamily="18" charset="0"/>
                <a:cs typeface="Times New Roman" panose="02020603050405020304" pitchFamily="18" charset="0"/>
              </a:rPr>
              <a:t>c </a:t>
            </a:r>
            <a:r>
              <a:rPr lang="en-US" sz="4400" dirty="0" err="1">
                <a:solidFill>
                  <a:srgbClr val="002060"/>
                </a:solidFill>
                <a:latin typeface="Times New Roman" panose="02020603050405020304" pitchFamily="18" charset="0"/>
                <a:cs typeface="Times New Roman" panose="02020603050405020304" pitchFamily="18" charset="0"/>
              </a:rPr>
              <a:t>xem</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là</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cây</a:t>
            </a:r>
            <a:r>
              <a:rPr lang="en-US" sz="4400" dirty="0">
                <a:solidFill>
                  <a:srgbClr val="002060"/>
                </a:solidFill>
                <a:latin typeface="Times New Roman" panose="02020603050405020304" pitchFamily="18" charset="0"/>
                <a:cs typeface="Times New Roman" panose="02020603050405020304" pitchFamily="18" charset="0"/>
              </a:rPr>
              <a:t> l</a:t>
            </a:r>
            <a:r>
              <a:rPr lang="vi-VN" sz="4400" dirty="0">
                <a:solidFill>
                  <a:srgbClr val="002060"/>
                </a:solidFill>
                <a:latin typeface="Times New Roman" panose="02020603050405020304" pitchFamily="18" charset="0"/>
                <a:cs typeface="Times New Roman" panose="02020603050405020304" pitchFamily="18" charset="0"/>
              </a:rPr>
              <a:t>ươ</a:t>
            </a:r>
            <a:r>
              <a:rPr lang="en-US" sz="4400" dirty="0" err="1">
                <a:solidFill>
                  <a:srgbClr val="002060"/>
                </a:solidFill>
                <a:latin typeface="Times New Roman" panose="02020603050405020304" pitchFamily="18" charset="0"/>
                <a:cs typeface="Times New Roman" panose="02020603050405020304" pitchFamily="18" charset="0"/>
              </a:rPr>
              <a:t>ng</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thực</a:t>
            </a:r>
            <a:endParaRPr lang="en-US" sz="4400" dirty="0">
              <a:solidFill>
                <a:srgbClr val="002060"/>
              </a:solidFill>
              <a:latin typeface="Times New Roman" panose="02020603050405020304" pitchFamily="18" charset="0"/>
              <a:cs typeface="Times New Roman" panose="02020603050405020304" pitchFamily="18" charset="0"/>
            </a:endParaRPr>
          </a:p>
        </p:txBody>
      </p:sp>
      <p:sp>
        <p:nvSpPr>
          <p:cNvPr id="31" name="Up Ribbon 30"/>
          <p:cNvSpPr/>
          <p:nvPr/>
        </p:nvSpPr>
        <p:spPr>
          <a:xfrm>
            <a:off x="4538613" y="152860"/>
            <a:ext cx="3114772" cy="960581"/>
          </a:xfrm>
          <a:prstGeom prst="ribbon2">
            <a:avLst/>
          </a:prstGeom>
          <a:ln>
            <a:prstDash val="sysDot"/>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3735" dirty="0" err="1">
                <a:solidFill>
                  <a:srgbClr val="002060"/>
                </a:solidFill>
                <a:latin typeface="Times New Roman" panose="02020603050405020304" pitchFamily="18" charset="0"/>
                <a:cs typeface="Times New Roman" panose="02020603050405020304" pitchFamily="18" charset="0"/>
              </a:rPr>
              <a:t>Câu</a:t>
            </a:r>
            <a:r>
              <a:rPr lang="en-US" sz="3735" dirty="0">
                <a:solidFill>
                  <a:srgbClr val="002060"/>
                </a:solidFill>
                <a:latin typeface="Times New Roman" panose="02020603050405020304" pitchFamily="18" charset="0"/>
                <a:cs typeface="Times New Roman" panose="02020603050405020304" pitchFamily="18" charset="0"/>
              </a:rPr>
              <a:t> 1</a:t>
            </a:r>
          </a:p>
        </p:txBody>
      </p:sp>
      <p:sp>
        <p:nvSpPr>
          <p:cNvPr id="10" name="TextBox 9"/>
          <p:cNvSpPr txBox="1"/>
          <p:nvPr/>
        </p:nvSpPr>
        <p:spPr>
          <a:xfrm>
            <a:off x="1564640" y="2641600"/>
            <a:ext cx="894080" cy="542925"/>
          </a:xfrm>
          <a:prstGeom prst="rect">
            <a:avLst/>
          </a:prstGeom>
          <a:noFill/>
        </p:spPr>
        <p:txBody>
          <a:bodyPr wrap="square" rtlCol="0">
            <a:spAutoFit/>
          </a:bodyPr>
          <a:lstStyle/>
          <a:p>
            <a:r>
              <a:rPr lang="en-US" sz="2935" dirty="0">
                <a:solidFill>
                  <a:srgbClr val="002060"/>
                </a:solidFill>
                <a:latin typeface="Times New Roman" panose="02020603050405020304" pitchFamily="18" charset="0"/>
                <a:cs typeface="Times New Roman" panose="02020603050405020304" pitchFamily="18" charset="0"/>
              </a:rPr>
              <a:t>A.</a:t>
            </a:r>
          </a:p>
        </p:txBody>
      </p:sp>
      <p:sp>
        <p:nvSpPr>
          <p:cNvPr id="33" name="TextBox 32"/>
          <p:cNvSpPr txBox="1"/>
          <p:nvPr/>
        </p:nvSpPr>
        <p:spPr>
          <a:xfrm>
            <a:off x="1564640" y="3595915"/>
            <a:ext cx="894080" cy="542925"/>
          </a:xfrm>
          <a:prstGeom prst="rect">
            <a:avLst/>
          </a:prstGeom>
          <a:noFill/>
        </p:spPr>
        <p:txBody>
          <a:bodyPr wrap="square" rtlCol="0">
            <a:spAutoFit/>
          </a:bodyPr>
          <a:lstStyle/>
          <a:p>
            <a:r>
              <a:rPr lang="en-US" sz="2935" dirty="0">
                <a:solidFill>
                  <a:srgbClr val="002060"/>
                </a:solidFill>
                <a:latin typeface="Times New Roman" panose="02020603050405020304" pitchFamily="18" charset="0"/>
                <a:cs typeface="Times New Roman" panose="02020603050405020304" pitchFamily="18" charset="0"/>
              </a:rPr>
              <a:t>C.</a:t>
            </a:r>
          </a:p>
        </p:txBody>
      </p:sp>
      <p:sp>
        <p:nvSpPr>
          <p:cNvPr id="34" name="TextBox 33"/>
          <p:cNvSpPr txBox="1"/>
          <p:nvPr/>
        </p:nvSpPr>
        <p:spPr>
          <a:xfrm>
            <a:off x="6516915" y="2634044"/>
            <a:ext cx="894080" cy="542925"/>
          </a:xfrm>
          <a:prstGeom prst="rect">
            <a:avLst/>
          </a:prstGeom>
          <a:noFill/>
        </p:spPr>
        <p:txBody>
          <a:bodyPr wrap="square" rtlCol="0">
            <a:spAutoFit/>
          </a:bodyPr>
          <a:lstStyle/>
          <a:p>
            <a:r>
              <a:rPr lang="en-US" sz="2935" dirty="0">
                <a:solidFill>
                  <a:srgbClr val="002060"/>
                </a:solidFill>
                <a:latin typeface="Times New Roman" panose="02020603050405020304" pitchFamily="18" charset="0"/>
                <a:cs typeface="Times New Roman" panose="02020603050405020304" pitchFamily="18" charset="0"/>
              </a:rPr>
              <a:t>B.</a:t>
            </a:r>
          </a:p>
        </p:txBody>
      </p:sp>
      <p:sp>
        <p:nvSpPr>
          <p:cNvPr id="35" name="TextBox 34"/>
          <p:cNvSpPr txBox="1"/>
          <p:nvPr/>
        </p:nvSpPr>
        <p:spPr>
          <a:xfrm>
            <a:off x="6487887" y="3595915"/>
            <a:ext cx="894080" cy="542925"/>
          </a:xfrm>
          <a:prstGeom prst="rect">
            <a:avLst/>
          </a:prstGeom>
          <a:noFill/>
        </p:spPr>
        <p:txBody>
          <a:bodyPr wrap="square" rtlCol="0">
            <a:spAutoFit/>
          </a:bodyPr>
          <a:lstStyle/>
          <a:p>
            <a:r>
              <a:rPr lang="en-US" sz="2935" dirty="0">
                <a:solidFill>
                  <a:srgbClr val="002060"/>
                </a:solidFill>
                <a:latin typeface="Times New Roman" panose="02020603050405020304" pitchFamily="18" charset="0"/>
                <a:cs typeface="Times New Roman" panose="02020603050405020304" pitchFamily="18" charset="0"/>
              </a:rPr>
              <a:t>D.</a:t>
            </a:r>
          </a:p>
        </p:txBody>
      </p:sp>
      <p:sp>
        <p:nvSpPr>
          <p:cNvPr id="11" name="TextBox 10"/>
          <p:cNvSpPr txBox="1"/>
          <p:nvPr/>
        </p:nvSpPr>
        <p:spPr>
          <a:xfrm>
            <a:off x="2235200" y="2650059"/>
            <a:ext cx="1788160" cy="646331"/>
          </a:xfrm>
          <a:prstGeom prst="rect">
            <a:avLst/>
          </a:prstGeom>
          <a:noFill/>
        </p:spPr>
        <p:txBody>
          <a:bodyPr wrap="square" rtlCol="0">
            <a:spAutoFit/>
          </a:bodyPr>
          <a:lstStyle/>
          <a:p>
            <a:r>
              <a:rPr lang="en-US" sz="3600" dirty="0" err="1">
                <a:solidFill>
                  <a:srgbClr val="002060"/>
                </a:solidFill>
                <a:latin typeface="Times New Roman" panose="02020603050405020304" pitchFamily="18" charset="0"/>
                <a:cs typeface="Times New Roman" panose="02020603050405020304" pitchFamily="18" charset="0"/>
              </a:rPr>
              <a:t>Lúa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gạo</a:t>
            </a:r>
            <a:r>
              <a:rPr lang="en-US" sz="3600" dirty="0">
                <a:solidFill>
                  <a:srgbClr val="002060"/>
                </a:solidFill>
                <a:latin typeface="Times New Roman" panose="02020603050405020304" pitchFamily="18" charset="0"/>
                <a:cs typeface="Times New Roman" panose="02020603050405020304" pitchFamily="18" charset="0"/>
              </a:rPr>
              <a:t>.</a:t>
            </a:r>
          </a:p>
        </p:txBody>
      </p:sp>
      <p:sp>
        <p:nvSpPr>
          <p:cNvPr id="37" name="TextBox 36"/>
          <p:cNvSpPr txBox="1"/>
          <p:nvPr/>
        </p:nvSpPr>
        <p:spPr>
          <a:xfrm>
            <a:off x="7178767" y="2650961"/>
            <a:ext cx="1788160" cy="646331"/>
          </a:xfrm>
          <a:prstGeom prst="rect">
            <a:avLst/>
          </a:prstGeom>
          <a:noFill/>
        </p:spPr>
        <p:txBody>
          <a:bodyPr wrap="square" rtlCol="0">
            <a:spAutoFit/>
          </a:bodyPr>
          <a:lstStyle/>
          <a:p>
            <a:r>
              <a:rPr lang="en-US" sz="3600" dirty="0" err="1">
                <a:solidFill>
                  <a:srgbClr val="002060"/>
                </a:solidFill>
                <a:latin typeface="Times New Roman" panose="02020603050405020304" pitchFamily="18" charset="0"/>
                <a:cs typeface="Times New Roman" panose="02020603050405020304" pitchFamily="18" charset="0"/>
              </a:rPr>
              <a:t>Ngô</a:t>
            </a:r>
            <a:r>
              <a:rPr lang="en-US" sz="3600" dirty="0">
                <a:solidFill>
                  <a:srgbClr val="002060"/>
                </a:solidFill>
                <a:latin typeface="Times New Roman" panose="02020603050405020304" pitchFamily="18" charset="0"/>
                <a:cs typeface="Times New Roman" panose="02020603050405020304" pitchFamily="18" charset="0"/>
              </a:rPr>
              <a:t>.</a:t>
            </a:r>
          </a:p>
        </p:txBody>
      </p:sp>
      <p:sp>
        <p:nvSpPr>
          <p:cNvPr id="38" name="TextBox 37"/>
          <p:cNvSpPr txBox="1"/>
          <p:nvPr/>
        </p:nvSpPr>
        <p:spPr>
          <a:xfrm>
            <a:off x="2255520" y="3604373"/>
            <a:ext cx="1788160" cy="646331"/>
          </a:xfrm>
          <a:prstGeom prst="rect">
            <a:avLst/>
          </a:prstGeom>
          <a:noFill/>
        </p:spPr>
        <p:txBody>
          <a:bodyPr wrap="square" rtlCol="0">
            <a:spAutoFit/>
          </a:bodyPr>
          <a:lstStyle/>
          <a:p>
            <a:r>
              <a:rPr lang="en-US" sz="3600" dirty="0" err="1">
                <a:solidFill>
                  <a:srgbClr val="002060"/>
                </a:solidFill>
                <a:latin typeface="Times New Roman" panose="02020603050405020304" pitchFamily="18" charset="0"/>
                <a:cs typeface="Times New Roman" panose="02020603050405020304" pitchFamily="18" charset="0"/>
              </a:rPr>
              <a:t>Mía</a:t>
            </a:r>
            <a:r>
              <a:rPr lang="en-US" sz="3600" dirty="0">
                <a:solidFill>
                  <a:srgbClr val="002060"/>
                </a:solidFill>
                <a:latin typeface="Times New Roman" panose="02020603050405020304" pitchFamily="18" charset="0"/>
                <a:cs typeface="Times New Roman" panose="02020603050405020304" pitchFamily="18" charset="0"/>
              </a:rPr>
              <a:t>.</a:t>
            </a:r>
          </a:p>
        </p:txBody>
      </p:sp>
      <p:sp>
        <p:nvSpPr>
          <p:cNvPr id="39" name="TextBox 38"/>
          <p:cNvSpPr txBox="1"/>
          <p:nvPr/>
        </p:nvSpPr>
        <p:spPr>
          <a:xfrm>
            <a:off x="7178767" y="3595913"/>
            <a:ext cx="1788160" cy="646331"/>
          </a:xfrm>
          <a:prstGeom prst="rect">
            <a:avLst/>
          </a:prstGeom>
          <a:noFill/>
        </p:spPr>
        <p:txBody>
          <a:bodyPr wrap="square" rtlCol="0">
            <a:spAutoFit/>
          </a:bodyPr>
          <a:lstStyle/>
          <a:p>
            <a:r>
              <a:rPr lang="en-US" sz="3600" dirty="0" err="1">
                <a:solidFill>
                  <a:srgbClr val="002060"/>
                </a:solidFill>
                <a:latin typeface="Times New Roman" panose="02020603050405020304" pitchFamily="18" charset="0"/>
                <a:cs typeface="Times New Roman" panose="02020603050405020304" pitchFamily="18" charset="0"/>
              </a:rPr>
              <a:t>Lúa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mì</a:t>
            </a:r>
            <a:r>
              <a:rPr lang="en-US" sz="3600" dirty="0">
                <a:solidFill>
                  <a:srgbClr val="002060"/>
                </a:solidFill>
                <a:latin typeface="Times New Roman" panose="02020603050405020304" pitchFamily="18" charset="0"/>
                <a:cs typeface="Times New Roman" panose="02020603050405020304" pitchFamily="18" charset="0"/>
              </a:rPr>
              <a:t>.</a:t>
            </a:r>
          </a:p>
        </p:txBody>
      </p:sp>
      <p:sp>
        <p:nvSpPr>
          <p:cNvPr id="2" name="Oval 1"/>
          <p:cNvSpPr/>
          <p:nvPr/>
        </p:nvSpPr>
        <p:spPr>
          <a:xfrm>
            <a:off x="1421103" y="3528784"/>
            <a:ext cx="814097" cy="70877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27"/>
        <p:cNvGrpSpPr/>
        <p:nvPr/>
      </p:nvGrpSpPr>
      <p:grpSpPr>
        <a:xfrm>
          <a:off x="0" y="0"/>
          <a:ext cx="0" cy="0"/>
          <a:chOff x="0" y="0"/>
          <a:chExt cx="0" cy="0"/>
        </a:xfrm>
      </p:grpSpPr>
      <p:sp>
        <p:nvSpPr>
          <p:cNvPr id="30" name="Rounded Rectangle 29"/>
          <p:cNvSpPr/>
          <p:nvPr/>
        </p:nvSpPr>
        <p:spPr>
          <a:xfrm>
            <a:off x="829340" y="1353587"/>
            <a:ext cx="11036595" cy="951244"/>
          </a:xfrm>
          <a:prstGeom prst="roundRect">
            <a:avLst/>
          </a:prstGeom>
          <a:ln>
            <a:prstDash val="dash"/>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4400" dirty="0" err="1">
                <a:solidFill>
                  <a:srgbClr val="002060"/>
                </a:solidFill>
                <a:latin typeface="Times New Roman" panose="02020603050405020304" pitchFamily="18" charset="0"/>
                <a:cs typeface="Times New Roman" panose="02020603050405020304" pitchFamily="18" charset="0"/>
              </a:rPr>
              <a:t>Loại</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nguyên</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liệu</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nào</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sau</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đây</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không</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thể</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tái</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sinh</a:t>
            </a:r>
            <a:endParaRPr lang="en-US" sz="4400" dirty="0">
              <a:solidFill>
                <a:srgbClr val="002060"/>
              </a:solidFill>
              <a:latin typeface="Times New Roman" panose="02020603050405020304" pitchFamily="18" charset="0"/>
              <a:cs typeface="Times New Roman" panose="02020603050405020304" pitchFamily="18" charset="0"/>
            </a:endParaRPr>
          </a:p>
        </p:txBody>
      </p:sp>
      <p:sp>
        <p:nvSpPr>
          <p:cNvPr id="31" name="Up Ribbon 30"/>
          <p:cNvSpPr/>
          <p:nvPr/>
        </p:nvSpPr>
        <p:spPr>
          <a:xfrm>
            <a:off x="4538613" y="152860"/>
            <a:ext cx="3114772" cy="960581"/>
          </a:xfrm>
          <a:prstGeom prst="ribbon2">
            <a:avLst/>
          </a:prstGeom>
          <a:ln>
            <a:prstDash val="sysDot"/>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3735" dirty="0" err="1">
                <a:solidFill>
                  <a:srgbClr val="002060"/>
                </a:solidFill>
                <a:latin typeface="Times New Roman" panose="02020603050405020304" pitchFamily="18" charset="0"/>
                <a:cs typeface="Times New Roman" panose="02020603050405020304" pitchFamily="18" charset="0"/>
              </a:rPr>
              <a:t>Câu</a:t>
            </a:r>
            <a:r>
              <a:rPr lang="en-US" sz="3735" dirty="0">
                <a:solidFill>
                  <a:srgbClr val="002060"/>
                </a:solidFill>
                <a:latin typeface="Times New Roman" panose="02020603050405020304" pitchFamily="18" charset="0"/>
                <a:cs typeface="Times New Roman" panose="02020603050405020304" pitchFamily="18" charset="0"/>
              </a:rPr>
              <a:t> 2</a:t>
            </a:r>
          </a:p>
        </p:txBody>
      </p:sp>
      <p:sp>
        <p:nvSpPr>
          <p:cNvPr id="10" name="TextBox 9"/>
          <p:cNvSpPr txBox="1"/>
          <p:nvPr/>
        </p:nvSpPr>
        <p:spPr>
          <a:xfrm>
            <a:off x="1564640" y="2544976"/>
            <a:ext cx="894080" cy="542925"/>
          </a:xfrm>
          <a:prstGeom prst="rect">
            <a:avLst/>
          </a:prstGeom>
          <a:noFill/>
        </p:spPr>
        <p:txBody>
          <a:bodyPr wrap="square" rtlCol="0">
            <a:spAutoFit/>
          </a:bodyPr>
          <a:lstStyle/>
          <a:p>
            <a:r>
              <a:rPr lang="en-US" sz="2935" dirty="0">
                <a:solidFill>
                  <a:srgbClr val="002060"/>
                </a:solidFill>
                <a:latin typeface="Times New Roman" panose="02020603050405020304" pitchFamily="18" charset="0"/>
                <a:cs typeface="Times New Roman" panose="02020603050405020304" pitchFamily="18" charset="0"/>
              </a:rPr>
              <a:t>A.</a:t>
            </a:r>
          </a:p>
        </p:txBody>
      </p:sp>
      <p:sp>
        <p:nvSpPr>
          <p:cNvPr id="33" name="TextBox 32"/>
          <p:cNvSpPr txBox="1"/>
          <p:nvPr/>
        </p:nvSpPr>
        <p:spPr>
          <a:xfrm>
            <a:off x="1564640" y="3464771"/>
            <a:ext cx="894080" cy="542925"/>
          </a:xfrm>
          <a:prstGeom prst="rect">
            <a:avLst/>
          </a:prstGeom>
          <a:noFill/>
        </p:spPr>
        <p:txBody>
          <a:bodyPr wrap="square" rtlCol="0">
            <a:spAutoFit/>
          </a:bodyPr>
          <a:lstStyle/>
          <a:p>
            <a:r>
              <a:rPr lang="en-US" sz="2935" dirty="0">
                <a:solidFill>
                  <a:srgbClr val="002060"/>
                </a:solidFill>
                <a:latin typeface="Times New Roman" panose="02020603050405020304" pitchFamily="18" charset="0"/>
                <a:cs typeface="Times New Roman" panose="02020603050405020304" pitchFamily="18" charset="0"/>
              </a:rPr>
              <a:t>C.</a:t>
            </a:r>
          </a:p>
        </p:txBody>
      </p:sp>
      <p:sp>
        <p:nvSpPr>
          <p:cNvPr id="34" name="TextBox 33"/>
          <p:cNvSpPr txBox="1"/>
          <p:nvPr/>
        </p:nvSpPr>
        <p:spPr>
          <a:xfrm>
            <a:off x="6312265" y="2589987"/>
            <a:ext cx="894080" cy="542925"/>
          </a:xfrm>
          <a:prstGeom prst="rect">
            <a:avLst/>
          </a:prstGeom>
          <a:noFill/>
        </p:spPr>
        <p:txBody>
          <a:bodyPr wrap="square" rtlCol="0">
            <a:spAutoFit/>
          </a:bodyPr>
          <a:lstStyle/>
          <a:p>
            <a:r>
              <a:rPr lang="en-US" sz="2935" dirty="0">
                <a:solidFill>
                  <a:srgbClr val="002060"/>
                </a:solidFill>
                <a:latin typeface="Times New Roman" panose="02020603050405020304" pitchFamily="18" charset="0"/>
                <a:cs typeface="Times New Roman" panose="02020603050405020304" pitchFamily="18" charset="0"/>
              </a:rPr>
              <a:t>B.</a:t>
            </a:r>
          </a:p>
        </p:txBody>
      </p:sp>
      <p:sp>
        <p:nvSpPr>
          <p:cNvPr id="35" name="TextBox 34"/>
          <p:cNvSpPr txBox="1"/>
          <p:nvPr/>
        </p:nvSpPr>
        <p:spPr>
          <a:xfrm>
            <a:off x="6204343" y="3464771"/>
            <a:ext cx="894080" cy="542925"/>
          </a:xfrm>
          <a:prstGeom prst="rect">
            <a:avLst/>
          </a:prstGeom>
          <a:noFill/>
        </p:spPr>
        <p:txBody>
          <a:bodyPr wrap="square" rtlCol="0">
            <a:spAutoFit/>
          </a:bodyPr>
          <a:lstStyle/>
          <a:p>
            <a:r>
              <a:rPr lang="en-US" sz="2935" dirty="0">
                <a:solidFill>
                  <a:srgbClr val="002060"/>
                </a:solidFill>
                <a:latin typeface="Times New Roman" panose="02020603050405020304" pitchFamily="18" charset="0"/>
                <a:cs typeface="Times New Roman" panose="02020603050405020304" pitchFamily="18" charset="0"/>
              </a:rPr>
              <a:t>D.</a:t>
            </a:r>
          </a:p>
        </p:txBody>
      </p:sp>
      <p:sp>
        <p:nvSpPr>
          <p:cNvPr id="11" name="TextBox 10"/>
          <p:cNvSpPr txBox="1"/>
          <p:nvPr/>
        </p:nvSpPr>
        <p:spPr>
          <a:xfrm>
            <a:off x="2209075" y="2597543"/>
            <a:ext cx="1788160" cy="646331"/>
          </a:xfrm>
          <a:prstGeom prst="rect">
            <a:avLst/>
          </a:prstGeom>
          <a:noFill/>
        </p:spPr>
        <p:txBody>
          <a:bodyPr wrap="square" rtlCol="0">
            <a:spAutoFit/>
          </a:bodyPr>
          <a:lstStyle/>
          <a:p>
            <a:r>
              <a:rPr lang="en-US" sz="3600" dirty="0" err="1">
                <a:solidFill>
                  <a:srgbClr val="002060"/>
                </a:solidFill>
                <a:latin typeface="Times New Roman" panose="02020603050405020304" pitchFamily="18" charset="0"/>
                <a:cs typeface="Times New Roman" panose="02020603050405020304" pitchFamily="18" charset="0"/>
              </a:rPr>
              <a:t>Gỗ</a:t>
            </a:r>
            <a:r>
              <a:rPr lang="en-US" sz="2935" dirty="0">
                <a:solidFill>
                  <a:srgbClr val="002060"/>
                </a:solidFill>
                <a:latin typeface="Times New Roman" panose="02020603050405020304" pitchFamily="18" charset="0"/>
                <a:cs typeface="Times New Roman" panose="02020603050405020304" pitchFamily="18" charset="0"/>
              </a:rPr>
              <a:t>.</a:t>
            </a:r>
          </a:p>
        </p:txBody>
      </p:sp>
      <p:sp>
        <p:nvSpPr>
          <p:cNvPr id="37" name="TextBox 36"/>
          <p:cNvSpPr txBox="1"/>
          <p:nvPr/>
        </p:nvSpPr>
        <p:spPr>
          <a:xfrm>
            <a:off x="6956700" y="2589985"/>
            <a:ext cx="1788160" cy="646331"/>
          </a:xfrm>
          <a:prstGeom prst="rect">
            <a:avLst/>
          </a:prstGeom>
          <a:noFill/>
        </p:spPr>
        <p:txBody>
          <a:bodyPr wrap="square" rtlCol="0">
            <a:spAutoFit/>
          </a:bodyPr>
          <a:lstStyle/>
          <a:p>
            <a:r>
              <a:rPr lang="en-US" sz="3600" dirty="0" err="1">
                <a:solidFill>
                  <a:srgbClr val="002060"/>
                </a:solidFill>
                <a:latin typeface="Times New Roman" panose="02020603050405020304" pitchFamily="18" charset="0"/>
                <a:cs typeface="Times New Roman" panose="02020603050405020304" pitchFamily="18" charset="0"/>
              </a:rPr>
              <a:t>Bông</a:t>
            </a:r>
            <a:r>
              <a:rPr lang="en-US" sz="2935" dirty="0">
                <a:solidFill>
                  <a:srgbClr val="002060"/>
                </a:solidFill>
                <a:latin typeface="Times New Roman" panose="02020603050405020304" pitchFamily="18" charset="0"/>
                <a:cs typeface="Times New Roman" panose="02020603050405020304" pitchFamily="18" charset="0"/>
              </a:rPr>
              <a:t>.</a:t>
            </a:r>
          </a:p>
        </p:txBody>
      </p:sp>
      <p:sp>
        <p:nvSpPr>
          <p:cNvPr id="38" name="TextBox 37"/>
          <p:cNvSpPr txBox="1"/>
          <p:nvPr/>
        </p:nvSpPr>
        <p:spPr>
          <a:xfrm>
            <a:off x="2258423" y="3464771"/>
            <a:ext cx="1788160" cy="646331"/>
          </a:xfrm>
          <a:prstGeom prst="rect">
            <a:avLst/>
          </a:prstGeom>
          <a:noFill/>
        </p:spPr>
        <p:txBody>
          <a:bodyPr wrap="square" rtlCol="0">
            <a:spAutoFit/>
          </a:bodyPr>
          <a:lstStyle/>
          <a:p>
            <a:r>
              <a:rPr lang="en-US" sz="3600" dirty="0" err="1">
                <a:solidFill>
                  <a:srgbClr val="002060"/>
                </a:solidFill>
                <a:latin typeface="Times New Roman" panose="02020603050405020304" pitchFamily="18" charset="0"/>
                <a:cs typeface="Times New Roman" panose="02020603050405020304" pitchFamily="18" charset="0"/>
              </a:rPr>
              <a:t>Dầu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thô</a:t>
            </a:r>
            <a:r>
              <a:rPr lang="en-US" sz="3600" dirty="0">
                <a:solidFill>
                  <a:srgbClr val="002060"/>
                </a:solidFill>
                <a:latin typeface="Times New Roman" panose="02020603050405020304" pitchFamily="18" charset="0"/>
                <a:cs typeface="Times New Roman" panose="02020603050405020304" pitchFamily="18" charset="0"/>
              </a:rPr>
              <a:t>.</a:t>
            </a:r>
          </a:p>
        </p:txBody>
      </p:sp>
      <p:sp>
        <p:nvSpPr>
          <p:cNvPr id="39" name="TextBox 38"/>
          <p:cNvSpPr txBox="1"/>
          <p:nvPr/>
        </p:nvSpPr>
        <p:spPr>
          <a:xfrm>
            <a:off x="6949445" y="3464771"/>
            <a:ext cx="2743712" cy="646331"/>
          </a:xfrm>
          <a:prstGeom prst="rect">
            <a:avLst/>
          </a:prstGeom>
          <a:noFill/>
        </p:spPr>
        <p:txBody>
          <a:bodyPr wrap="square" rtlCol="0">
            <a:spAutoFit/>
          </a:bodyPr>
          <a:lstStyle/>
          <a:p>
            <a:r>
              <a:rPr lang="en-US" sz="3600" dirty="0" err="1">
                <a:solidFill>
                  <a:srgbClr val="002060"/>
                </a:solidFill>
                <a:latin typeface="Times New Roman" panose="02020603050405020304" pitchFamily="18" charset="0"/>
                <a:cs typeface="Times New Roman" panose="02020603050405020304" pitchFamily="18" charset="0"/>
              </a:rPr>
              <a:t>Nông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sản</a:t>
            </a:r>
            <a:r>
              <a:rPr lang="en-US" sz="3600" dirty="0">
                <a:solidFill>
                  <a:srgbClr val="002060"/>
                </a:solidFill>
                <a:latin typeface="Times New Roman" panose="02020603050405020304" pitchFamily="18" charset="0"/>
                <a:cs typeface="Times New Roman" panose="02020603050405020304" pitchFamily="18" charset="0"/>
              </a:rPr>
              <a:t>.</a:t>
            </a:r>
          </a:p>
        </p:txBody>
      </p:sp>
      <p:sp>
        <p:nvSpPr>
          <p:cNvPr id="2" name="Oval 1"/>
          <p:cNvSpPr/>
          <p:nvPr/>
        </p:nvSpPr>
        <p:spPr>
          <a:xfrm>
            <a:off x="1378857" y="3338285"/>
            <a:ext cx="830217" cy="82731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27"/>
        <p:cNvGrpSpPr/>
        <p:nvPr/>
      </p:nvGrpSpPr>
      <p:grpSpPr>
        <a:xfrm>
          <a:off x="0" y="0"/>
          <a:ext cx="0" cy="0"/>
          <a:chOff x="0" y="0"/>
          <a:chExt cx="0" cy="0"/>
        </a:xfrm>
      </p:grpSpPr>
      <p:sp>
        <p:nvSpPr>
          <p:cNvPr id="30" name="Rounded Rectangle 29"/>
          <p:cNvSpPr/>
          <p:nvPr/>
        </p:nvSpPr>
        <p:spPr>
          <a:xfrm>
            <a:off x="1209193" y="1353587"/>
            <a:ext cx="10022225" cy="951244"/>
          </a:xfrm>
          <a:prstGeom prst="roundRect">
            <a:avLst/>
          </a:prstGeom>
          <a:ln>
            <a:prstDash val="dash"/>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3600" dirty="0" err="1">
                <a:solidFill>
                  <a:srgbClr val="002060"/>
                </a:solidFill>
                <a:latin typeface="Times New Roman" panose="02020603050405020304" pitchFamily="18" charset="0"/>
                <a:cs typeface="Times New Roman" panose="02020603050405020304" pitchFamily="18" charset="0"/>
              </a:rPr>
              <a:t>Mô</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hình</a:t>
            </a:r>
            <a:r>
              <a:rPr lang="en-US" sz="3600" dirty="0">
                <a:solidFill>
                  <a:srgbClr val="002060"/>
                </a:solidFill>
                <a:latin typeface="Times New Roman" panose="02020603050405020304" pitchFamily="18" charset="0"/>
                <a:cs typeface="Times New Roman" panose="02020603050405020304" pitchFamily="18" charset="0"/>
              </a:rPr>
              <a:t> 3R </a:t>
            </a:r>
            <a:r>
              <a:rPr lang="en-US" sz="3600" dirty="0" err="1">
                <a:solidFill>
                  <a:srgbClr val="002060"/>
                </a:solidFill>
                <a:latin typeface="Times New Roman" panose="02020603050405020304" pitchFamily="18" charset="0"/>
                <a:cs typeface="Times New Roman" panose="02020603050405020304" pitchFamily="18" charset="0"/>
              </a:rPr>
              <a:t>có</a:t>
            </a:r>
            <a:r>
              <a:rPr lang="en-US" sz="3600" dirty="0">
                <a:solidFill>
                  <a:srgbClr val="002060"/>
                </a:solidFill>
                <a:latin typeface="Times New Roman" panose="02020603050405020304" pitchFamily="18" charset="0"/>
                <a:cs typeface="Times New Roman" panose="02020603050405020304" pitchFamily="18" charset="0"/>
              </a:rPr>
              <a:t> ý </a:t>
            </a:r>
            <a:r>
              <a:rPr lang="en-US" sz="3600" dirty="0" err="1">
                <a:solidFill>
                  <a:srgbClr val="002060"/>
                </a:solidFill>
                <a:latin typeface="Times New Roman" panose="02020603050405020304" pitchFamily="18" charset="0"/>
                <a:cs typeface="Times New Roman" panose="02020603050405020304" pitchFamily="18" charset="0"/>
              </a:rPr>
              <a:t>nghĩa</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là</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gì</a:t>
            </a:r>
            <a:r>
              <a:rPr lang="en-US" sz="3600" dirty="0">
                <a:solidFill>
                  <a:srgbClr val="002060"/>
                </a:solidFill>
                <a:latin typeface="Times New Roman" panose="02020603050405020304" pitchFamily="18" charset="0"/>
                <a:cs typeface="Times New Roman" panose="02020603050405020304" pitchFamily="18" charset="0"/>
              </a:rPr>
              <a:t>?</a:t>
            </a:r>
          </a:p>
        </p:txBody>
      </p:sp>
      <p:sp>
        <p:nvSpPr>
          <p:cNvPr id="31" name="Up Ribbon 30"/>
          <p:cNvSpPr/>
          <p:nvPr/>
        </p:nvSpPr>
        <p:spPr>
          <a:xfrm>
            <a:off x="4538613" y="152860"/>
            <a:ext cx="3114772" cy="960581"/>
          </a:xfrm>
          <a:prstGeom prst="ribbon2">
            <a:avLst/>
          </a:prstGeom>
          <a:ln>
            <a:prstDash val="sysDot"/>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3735" dirty="0" err="1">
                <a:solidFill>
                  <a:srgbClr val="002060"/>
                </a:solidFill>
                <a:latin typeface="Times New Roman" panose="02020603050405020304" pitchFamily="18" charset="0"/>
                <a:cs typeface="Times New Roman" panose="02020603050405020304" pitchFamily="18" charset="0"/>
              </a:rPr>
              <a:t>Câu</a:t>
            </a:r>
            <a:r>
              <a:rPr lang="en-US" sz="3735" dirty="0">
                <a:solidFill>
                  <a:srgbClr val="002060"/>
                </a:solidFill>
                <a:latin typeface="Times New Roman" panose="02020603050405020304" pitchFamily="18" charset="0"/>
                <a:cs typeface="Times New Roman" panose="02020603050405020304" pitchFamily="18" charset="0"/>
              </a:rPr>
              <a:t> 3</a:t>
            </a:r>
          </a:p>
        </p:txBody>
      </p:sp>
      <p:sp>
        <p:nvSpPr>
          <p:cNvPr id="10" name="TextBox 9"/>
          <p:cNvSpPr txBox="1"/>
          <p:nvPr/>
        </p:nvSpPr>
        <p:spPr>
          <a:xfrm>
            <a:off x="1046632" y="2629804"/>
            <a:ext cx="894080" cy="542925"/>
          </a:xfrm>
          <a:prstGeom prst="rect">
            <a:avLst/>
          </a:prstGeom>
          <a:noFill/>
        </p:spPr>
        <p:txBody>
          <a:bodyPr wrap="square" rtlCol="0">
            <a:spAutoFit/>
          </a:bodyPr>
          <a:lstStyle/>
          <a:p>
            <a:r>
              <a:rPr lang="en-US" sz="2935" dirty="0">
                <a:solidFill>
                  <a:srgbClr val="002060"/>
                </a:solidFill>
                <a:latin typeface="Times New Roman" panose="02020603050405020304" pitchFamily="18" charset="0"/>
                <a:cs typeface="Times New Roman" panose="02020603050405020304" pitchFamily="18" charset="0"/>
              </a:rPr>
              <a:t>A.</a:t>
            </a:r>
          </a:p>
        </p:txBody>
      </p:sp>
      <p:sp>
        <p:nvSpPr>
          <p:cNvPr id="33" name="TextBox 32"/>
          <p:cNvSpPr txBox="1"/>
          <p:nvPr/>
        </p:nvSpPr>
        <p:spPr>
          <a:xfrm>
            <a:off x="1142479" y="4527826"/>
            <a:ext cx="894080" cy="542925"/>
          </a:xfrm>
          <a:prstGeom prst="rect">
            <a:avLst/>
          </a:prstGeom>
          <a:noFill/>
        </p:spPr>
        <p:txBody>
          <a:bodyPr wrap="square" rtlCol="0">
            <a:spAutoFit/>
          </a:bodyPr>
          <a:lstStyle/>
          <a:p>
            <a:r>
              <a:rPr lang="en-US" sz="2935" dirty="0">
                <a:solidFill>
                  <a:srgbClr val="002060"/>
                </a:solidFill>
                <a:latin typeface="Times New Roman" panose="02020603050405020304" pitchFamily="18" charset="0"/>
                <a:cs typeface="Times New Roman" panose="02020603050405020304" pitchFamily="18" charset="0"/>
              </a:rPr>
              <a:t>C.</a:t>
            </a:r>
          </a:p>
        </p:txBody>
      </p:sp>
      <p:sp>
        <p:nvSpPr>
          <p:cNvPr id="34" name="TextBox 33"/>
          <p:cNvSpPr txBox="1"/>
          <p:nvPr/>
        </p:nvSpPr>
        <p:spPr>
          <a:xfrm>
            <a:off x="1097281" y="3498522"/>
            <a:ext cx="894080" cy="542925"/>
          </a:xfrm>
          <a:prstGeom prst="rect">
            <a:avLst/>
          </a:prstGeom>
          <a:noFill/>
        </p:spPr>
        <p:txBody>
          <a:bodyPr wrap="square" rtlCol="0">
            <a:spAutoFit/>
          </a:bodyPr>
          <a:lstStyle/>
          <a:p>
            <a:r>
              <a:rPr lang="en-US" sz="2935" dirty="0">
                <a:solidFill>
                  <a:srgbClr val="002060"/>
                </a:solidFill>
                <a:latin typeface="Times New Roman" panose="02020603050405020304" pitchFamily="18" charset="0"/>
                <a:cs typeface="Times New Roman" panose="02020603050405020304" pitchFamily="18" charset="0"/>
              </a:rPr>
              <a:t>B.</a:t>
            </a:r>
          </a:p>
        </p:txBody>
      </p:sp>
      <p:sp>
        <p:nvSpPr>
          <p:cNvPr id="35" name="TextBox 34"/>
          <p:cNvSpPr txBox="1"/>
          <p:nvPr/>
        </p:nvSpPr>
        <p:spPr>
          <a:xfrm>
            <a:off x="1201161" y="5605478"/>
            <a:ext cx="894080" cy="542925"/>
          </a:xfrm>
          <a:prstGeom prst="rect">
            <a:avLst/>
          </a:prstGeom>
          <a:noFill/>
        </p:spPr>
        <p:txBody>
          <a:bodyPr wrap="square" rtlCol="0">
            <a:spAutoFit/>
          </a:bodyPr>
          <a:lstStyle/>
          <a:p>
            <a:r>
              <a:rPr lang="en-US" sz="2935" dirty="0">
                <a:solidFill>
                  <a:srgbClr val="002060"/>
                </a:solidFill>
                <a:latin typeface="Times New Roman" panose="02020603050405020304" pitchFamily="18" charset="0"/>
                <a:cs typeface="Times New Roman" panose="02020603050405020304" pitchFamily="18" charset="0"/>
              </a:rPr>
              <a:t>D.</a:t>
            </a:r>
          </a:p>
        </p:txBody>
      </p:sp>
      <p:sp>
        <p:nvSpPr>
          <p:cNvPr id="11" name="TextBox 10"/>
          <p:cNvSpPr txBox="1"/>
          <p:nvPr/>
        </p:nvSpPr>
        <p:spPr>
          <a:xfrm>
            <a:off x="1673859" y="2519808"/>
            <a:ext cx="9758681" cy="646331"/>
          </a:xfrm>
          <a:prstGeom prst="rect">
            <a:avLst/>
          </a:prstGeom>
          <a:noFill/>
        </p:spPr>
        <p:txBody>
          <a:bodyPr wrap="square" rtlCol="0">
            <a:spAutoFit/>
          </a:bodyPr>
          <a:lstStyle/>
          <a:p>
            <a:r>
              <a:rPr lang="en-US" sz="3600" dirty="0" err="1">
                <a:solidFill>
                  <a:srgbClr val="002060"/>
                </a:solidFill>
                <a:latin typeface="Times New Roman" panose="02020603050405020304" pitchFamily="18" charset="0"/>
                <a:cs typeface="Times New Roman" panose="02020603050405020304" pitchFamily="18" charset="0"/>
              </a:rPr>
              <a:t>Sử</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dụng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vật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liệu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có</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hiệu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quả</a:t>
            </a:r>
            <a:r>
              <a:rPr lang="en-US" sz="3600" dirty="0">
                <a:solidFill>
                  <a:srgbClr val="002060"/>
                </a:solidFill>
                <a:latin typeface="Times New Roman" panose="02020603050405020304" pitchFamily="18" charset="0"/>
                <a:cs typeface="Times New Roman" panose="02020603050405020304" pitchFamily="18" charset="0"/>
              </a:rPr>
              <a:t>, an </a:t>
            </a:r>
            <a:r>
              <a:rPr lang="en-US" sz="3600" dirty="0" err="1">
                <a:solidFill>
                  <a:srgbClr val="002060"/>
                </a:solidFill>
                <a:latin typeface="Times New Roman" panose="02020603050405020304" pitchFamily="18" charset="0"/>
                <a:cs typeface="Times New Roman" panose="02020603050405020304" pitchFamily="18" charset="0"/>
              </a:rPr>
              <a:t>toàn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tiết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kiệm</a:t>
            </a:r>
            <a:r>
              <a:rPr lang="en-US" sz="3600" dirty="0">
                <a:solidFill>
                  <a:srgbClr val="002060"/>
                </a:solidFill>
                <a:latin typeface="Times New Roman" panose="02020603050405020304" pitchFamily="18" charset="0"/>
                <a:cs typeface="Times New Roman" panose="02020603050405020304" pitchFamily="18" charset="0"/>
              </a:rPr>
              <a:t>.</a:t>
            </a:r>
          </a:p>
        </p:txBody>
      </p:sp>
      <p:sp>
        <p:nvSpPr>
          <p:cNvPr id="37" name="TextBox 36"/>
          <p:cNvSpPr txBox="1"/>
          <p:nvPr/>
        </p:nvSpPr>
        <p:spPr>
          <a:xfrm>
            <a:off x="1673859" y="3255697"/>
            <a:ext cx="10838181" cy="1200329"/>
          </a:xfrm>
          <a:prstGeom prst="rect">
            <a:avLst/>
          </a:prstGeom>
          <a:noFill/>
        </p:spPr>
        <p:txBody>
          <a:bodyPr wrap="square" rtlCol="0">
            <a:spAutoFit/>
          </a:bodyPr>
          <a:lstStyle/>
          <a:p>
            <a:r>
              <a:rPr lang="en-US" sz="3600" dirty="0" err="1">
                <a:solidFill>
                  <a:srgbClr val="002060"/>
                </a:solidFill>
                <a:latin typeface="Times New Roman" panose="02020603050405020304" pitchFamily="18" charset="0"/>
                <a:cs typeface="Times New Roman" panose="02020603050405020304" pitchFamily="18" charset="0"/>
              </a:rPr>
              <a:t>Sử</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dụng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vật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liệu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với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mục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tiêu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giảm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thiểu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tái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chế</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sử</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dụng</a:t>
            </a:r>
            <a:r>
              <a:rPr lang="en-US" sz="2935" dirty="0">
                <a:solidFill>
                  <a:srgbClr val="002060"/>
                </a:solidFill>
                <a:latin typeface="Times New Roman" panose="02020603050405020304" pitchFamily="18" charset="0"/>
                <a:cs typeface="Times New Roman" panose="02020603050405020304" pitchFamily="18" charset="0"/>
              </a:rPr>
              <a:t>.</a:t>
            </a:r>
          </a:p>
        </p:txBody>
      </p:sp>
      <p:sp>
        <p:nvSpPr>
          <p:cNvPr id="38" name="TextBox 37"/>
          <p:cNvSpPr txBox="1"/>
          <p:nvPr/>
        </p:nvSpPr>
        <p:spPr>
          <a:xfrm>
            <a:off x="1673857" y="4527826"/>
            <a:ext cx="9557559" cy="646331"/>
          </a:xfrm>
          <a:prstGeom prst="rect">
            <a:avLst/>
          </a:prstGeom>
          <a:noFill/>
        </p:spPr>
        <p:txBody>
          <a:bodyPr wrap="square" rtlCol="0">
            <a:spAutoFit/>
          </a:bodyPr>
          <a:lstStyle/>
          <a:p>
            <a:r>
              <a:rPr lang="en-US" sz="3600" dirty="0" err="1">
                <a:solidFill>
                  <a:srgbClr val="002060"/>
                </a:solidFill>
                <a:latin typeface="Times New Roman" panose="02020603050405020304" pitchFamily="18" charset="0"/>
                <a:cs typeface="Times New Roman" panose="02020603050405020304" pitchFamily="18" charset="0"/>
              </a:rPr>
              <a:t>Sử</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dụng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vật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liệu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ít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gây</a:t>
            </a:r>
            <a:r>
              <a:rPr lang="en-US" sz="3600" dirty="0">
                <a:solidFill>
                  <a:srgbClr val="002060"/>
                </a:solidFill>
                <a:latin typeface="Times New Roman" panose="02020603050405020304" pitchFamily="18" charset="0"/>
                <a:cs typeface="Times New Roman" panose="02020603050405020304" pitchFamily="18" charset="0"/>
              </a:rPr>
              <a:t> ô </a:t>
            </a:r>
            <a:r>
              <a:rPr lang="en-US" sz="3600" dirty="0" err="1">
                <a:solidFill>
                  <a:srgbClr val="002060"/>
                </a:solidFill>
                <a:latin typeface="Times New Roman" panose="02020603050405020304" pitchFamily="18" charset="0"/>
                <a:cs typeface="Times New Roman" panose="02020603050405020304" pitchFamily="18" charset="0"/>
              </a:rPr>
              <a:t>nhiễm</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môi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a:t>
            </a:r>
            <a:r>
              <a:rPr lang="vi-VN" sz="3600" dirty="0">
                <a:solidFill>
                  <a:srgbClr val="002060"/>
                </a:solidFill>
                <a:latin typeface="Times New Roman" panose="02020603050405020304" pitchFamily="18" charset="0"/>
                <a:cs typeface="Times New Roman" panose="02020603050405020304" pitchFamily="18" charset="0"/>
              </a:rPr>
              <a:t>ường</a:t>
            </a:r>
            <a:r>
              <a:rPr lang="en-US" sz="3600" dirty="0">
                <a:solidFill>
                  <a:srgbClr val="002060"/>
                </a:solidFill>
                <a:latin typeface="Times New Roman" panose="02020603050405020304" pitchFamily="18" charset="0"/>
                <a:cs typeface="Times New Roman" panose="02020603050405020304" pitchFamily="18" charset="0"/>
              </a:rPr>
              <a:t>.</a:t>
            </a:r>
          </a:p>
        </p:txBody>
      </p:sp>
      <p:sp>
        <p:nvSpPr>
          <p:cNvPr id="39" name="TextBox 38"/>
          <p:cNvSpPr txBox="1"/>
          <p:nvPr/>
        </p:nvSpPr>
        <p:spPr>
          <a:xfrm>
            <a:off x="1814770" y="5341145"/>
            <a:ext cx="9151987" cy="1200329"/>
          </a:xfrm>
          <a:prstGeom prst="rect">
            <a:avLst/>
          </a:prstGeom>
          <a:noFill/>
        </p:spPr>
        <p:txBody>
          <a:bodyPr wrap="square" rtlCol="0">
            <a:spAutoFit/>
          </a:bodyPr>
          <a:lstStyle/>
          <a:p>
            <a:r>
              <a:rPr lang="en-US" sz="3600" dirty="0" err="1">
                <a:solidFill>
                  <a:srgbClr val="002060"/>
                </a:solidFill>
                <a:latin typeface="Times New Roman" panose="02020603050405020304" pitchFamily="18" charset="0"/>
                <a:cs typeface="Times New Roman" panose="02020603050405020304" pitchFamily="18" charset="0"/>
              </a:rPr>
              <a:t>Sử</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dụng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các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vật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liệu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chất</a:t>
            </a:r>
            <a:r>
              <a:rPr lang="en-US" sz="3600" dirty="0">
                <a:solidFill>
                  <a:srgbClr val="002060"/>
                </a:solidFill>
                <a:latin typeface="Times New Roman" panose="02020603050405020304" pitchFamily="18" charset="0"/>
                <a:cs typeface="Times New Roman" panose="02020603050405020304" pitchFamily="18" charset="0"/>
              </a:rPr>
              <a:t> l</a:t>
            </a:r>
            <a:r>
              <a:rPr lang="vi-VN" sz="3600" dirty="0">
                <a:solidFill>
                  <a:srgbClr val="002060"/>
                </a:solidFill>
                <a:latin typeface="Times New Roman" panose="02020603050405020304" pitchFamily="18" charset="0"/>
                <a:cs typeface="Times New Roman" panose="02020603050405020304" pitchFamily="18" charset="0"/>
              </a:rPr>
              <a:t>ượng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cao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mẫu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mã</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đẹp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hình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thức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phù</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hợp</a:t>
            </a:r>
            <a:r>
              <a:rPr lang="en-US" sz="2935" dirty="0">
                <a:solidFill>
                  <a:srgbClr val="002060"/>
                </a:solidFill>
                <a:latin typeface="Times New Roman" panose="02020603050405020304" pitchFamily="18" charset="0"/>
                <a:cs typeface="Times New Roman" panose="02020603050405020304" pitchFamily="18" charset="0"/>
              </a:rPr>
              <a:t>.</a:t>
            </a:r>
          </a:p>
        </p:txBody>
      </p:sp>
      <p:sp>
        <p:nvSpPr>
          <p:cNvPr id="12" name="Oval 11"/>
          <p:cNvSpPr/>
          <p:nvPr/>
        </p:nvSpPr>
        <p:spPr>
          <a:xfrm>
            <a:off x="1006522" y="3444190"/>
            <a:ext cx="703397" cy="65158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27"/>
        <p:cNvGrpSpPr/>
        <p:nvPr/>
      </p:nvGrpSpPr>
      <p:grpSpPr>
        <a:xfrm>
          <a:off x="0" y="0"/>
          <a:ext cx="0" cy="0"/>
          <a:chOff x="0" y="0"/>
          <a:chExt cx="0" cy="0"/>
        </a:xfrm>
      </p:grpSpPr>
      <p:sp>
        <p:nvSpPr>
          <p:cNvPr id="30" name="Rounded Rectangle 29"/>
          <p:cNvSpPr/>
          <p:nvPr/>
        </p:nvSpPr>
        <p:spPr>
          <a:xfrm>
            <a:off x="1209193" y="1353587"/>
            <a:ext cx="10022225" cy="1106915"/>
          </a:xfrm>
          <a:prstGeom prst="roundRect">
            <a:avLst/>
          </a:prstGeom>
          <a:ln>
            <a:prstDash val="dash"/>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4400" dirty="0" err="1">
                <a:solidFill>
                  <a:srgbClr val="002060"/>
                </a:solidFill>
                <a:latin typeface="Times New Roman" panose="02020603050405020304" pitchFamily="18" charset="0"/>
                <a:cs typeface="Times New Roman" panose="02020603050405020304" pitchFamily="18" charset="0"/>
              </a:rPr>
              <a:t>Để</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củi</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dễ</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cháy</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khi</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đun</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nấu</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ng</a:t>
            </a:r>
            <a:r>
              <a:rPr lang="vi-VN" sz="4400" dirty="0">
                <a:solidFill>
                  <a:srgbClr val="002060"/>
                </a:solidFill>
                <a:latin typeface="Times New Roman" panose="02020603050405020304" pitchFamily="18" charset="0"/>
                <a:cs typeface="Times New Roman" panose="02020603050405020304" pitchFamily="18" charset="0"/>
              </a:rPr>
              <a:t>ười</a:t>
            </a:r>
            <a:r>
              <a:rPr lang="en-US" sz="4400" dirty="0">
                <a:solidFill>
                  <a:srgbClr val="002060"/>
                </a:solidFill>
                <a:latin typeface="Times New Roman" panose="02020603050405020304" pitchFamily="18" charset="0"/>
                <a:cs typeface="Times New Roman" panose="02020603050405020304" pitchFamily="18" charset="0"/>
              </a:rPr>
              <a:t> ta </a:t>
            </a:r>
            <a:r>
              <a:rPr lang="en-US" sz="4400" b="1" i="1" dirty="0" err="1">
                <a:solidFill>
                  <a:srgbClr val="002060"/>
                </a:solidFill>
                <a:latin typeface="Times New Roman" panose="02020603050405020304" pitchFamily="18" charset="0"/>
                <a:cs typeface="Times New Roman" panose="02020603050405020304" pitchFamily="18" charset="0"/>
              </a:rPr>
              <a:t>không</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dùng</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biện</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pháp</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nào</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sau</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đây</a:t>
            </a:r>
            <a:r>
              <a:rPr lang="en-US" sz="4400" dirty="0">
                <a:solidFill>
                  <a:srgbClr val="002060"/>
                </a:solidFill>
                <a:latin typeface="Times New Roman" panose="02020603050405020304" pitchFamily="18" charset="0"/>
                <a:cs typeface="Times New Roman" panose="02020603050405020304" pitchFamily="18" charset="0"/>
              </a:rPr>
              <a:t>?</a:t>
            </a:r>
          </a:p>
        </p:txBody>
      </p:sp>
      <p:sp>
        <p:nvSpPr>
          <p:cNvPr id="31" name="Up Ribbon 30"/>
          <p:cNvSpPr/>
          <p:nvPr/>
        </p:nvSpPr>
        <p:spPr>
          <a:xfrm>
            <a:off x="4538613" y="152860"/>
            <a:ext cx="3114772" cy="960581"/>
          </a:xfrm>
          <a:prstGeom prst="ribbon2">
            <a:avLst/>
          </a:prstGeom>
          <a:ln>
            <a:prstDash val="sysDot"/>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3735" dirty="0" err="1">
                <a:solidFill>
                  <a:srgbClr val="002060"/>
                </a:solidFill>
                <a:latin typeface="Times New Roman" panose="02020603050405020304" pitchFamily="18" charset="0"/>
                <a:cs typeface="Times New Roman" panose="02020603050405020304" pitchFamily="18" charset="0"/>
              </a:rPr>
              <a:t>Câu</a:t>
            </a:r>
            <a:r>
              <a:rPr lang="en-US" sz="3735" dirty="0">
                <a:solidFill>
                  <a:srgbClr val="002060"/>
                </a:solidFill>
                <a:latin typeface="Times New Roman" panose="02020603050405020304" pitchFamily="18" charset="0"/>
                <a:cs typeface="Times New Roman" panose="02020603050405020304" pitchFamily="18" charset="0"/>
              </a:rPr>
              <a:t> 4</a:t>
            </a:r>
          </a:p>
        </p:txBody>
      </p:sp>
      <p:sp>
        <p:nvSpPr>
          <p:cNvPr id="10" name="TextBox 9"/>
          <p:cNvSpPr txBox="1"/>
          <p:nvPr/>
        </p:nvSpPr>
        <p:spPr>
          <a:xfrm>
            <a:off x="1622699" y="2626853"/>
            <a:ext cx="894080" cy="542925"/>
          </a:xfrm>
          <a:prstGeom prst="rect">
            <a:avLst/>
          </a:prstGeom>
          <a:noFill/>
        </p:spPr>
        <p:txBody>
          <a:bodyPr wrap="square" rtlCol="0">
            <a:spAutoFit/>
          </a:bodyPr>
          <a:lstStyle/>
          <a:p>
            <a:r>
              <a:rPr lang="en-US" sz="2935" dirty="0">
                <a:solidFill>
                  <a:srgbClr val="002060"/>
                </a:solidFill>
                <a:latin typeface="Times New Roman" panose="02020603050405020304" pitchFamily="18" charset="0"/>
                <a:cs typeface="Times New Roman" panose="02020603050405020304" pitchFamily="18" charset="0"/>
              </a:rPr>
              <a:t>A.</a:t>
            </a:r>
          </a:p>
        </p:txBody>
      </p:sp>
      <p:sp>
        <p:nvSpPr>
          <p:cNvPr id="33" name="TextBox 32"/>
          <p:cNvSpPr txBox="1"/>
          <p:nvPr/>
        </p:nvSpPr>
        <p:spPr>
          <a:xfrm>
            <a:off x="1622699" y="4030673"/>
            <a:ext cx="894080" cy="542925"/>
          </a:xfrm>
          <a:prstGeom prst="rect">
            <a:avLst/>
          </a:prstGeom>
          <a:noFill/>
        </p:spPr>
        <p:txBody>
          <a:bodyPr wrap="square" rtlCol="0">
            <a:spAutoFit/>
          </a:bodyPr>
          <a:lstStyle/>
          <a:p>
            <a:r>
              <a:rPr lang="en-US" sz="2935" dirty="0">
                <a:solidFill>
                  <a:srgbClr val="002060"/>
                </a:solidFill>
                <a:latin typeface="Times New Roman" panose="02020603050405020304" pitchFamily="18" charset="0"/>
                <a:cs typeface="Times New Roman" panose="02020603050405020304" pitchFamily="18" charset="0"/>
              </a:rPr>
              <a:t>C.</a:t>
            </a:r>
          </a:p>
        </p:txBody>
      </p:sp>
      <p:sp>
        <p:nvSpPr>
          <p:cNvPr id="34" name="TextBox 33"/>
          <p:cNvSpPr txBox="1"/>
          <p:nvPr/>
        </p:nvSpPr>
        <p:spPr>
          <a:xfrm>
            <a:off x="1622699" y="3291596"/>
            <a:ext cx="894080" cy="542925"/>
          </a:xfrm>
          <a:prstGeom prst="rect">
            <a:avLst/>
          </a:prstGeom>
          <a:noFill/>
        </p:spPr>
        <p:txBody>
          <a:bodyPr wrap="square" rtlCol="0">
            <a:spAutoFit/>
          </a:bodyPr>
          <a:lstStyle/>
          <a:p>
            <a:r>
              <a:rPr lang="en-US" sz="2935" dirty="0">
                <a:solidFill>
                  <a:srgbClr val="002060"/>
                </a:solidFill>
                <a:latin typeface="Times New Roman" panose="02020603050405020304" pitchFamily="18" charset="0"/>
                <a:cs typeface="Times New Roman" panose="02020603050405020304" pitchFamily="18" charset="0"/>
              </a:rPr>
              <a:t>B.</a:t>
            </a:r>
          </a:p>
        </p:txBody>
      </p:sp>
      <p:sp>
        <p:nvSpPr>
          <p:cNvPr id="35" name="TextBox 34"/>
          <p:cNvSpPr txBox="1"/>
          <p:nvPr/>
        </p:nvSpPr>
        <p:spPr>
          <a:xfrm>
            <a:off x="1622699" y="4715801"/>
            <a:ext cx="894080" cy="542925"/>
          </a:xfrm>
          <a:prstGeom prst="rect">
            <a:avLst/>
          </a:prstGeom>
          <a:noFill/>
        </p:spPr>
        <p:txBody>
          <a:bodyPr wrap="square" rtlCol="0">
            <a:spAutoFit/>
          </a:bodyPr>
          <a:lstStyle/>
          <a:p>
            <a:r>
              <a:rPr lang="en-US" sz="2935" dirty="0">
                <a:solidFill>
                  <a:srgbClr val="002060"/>
                </a:solidFill>
                <a:latin typeface="Times New Roman" panose="02020603050405020304" pitchFamily="18" charset="0"/>
                <a:cs typeface="Times New Roman" panose="02020603050405020304" pitchFamily="18" charset="0"/>
              </a:rPr>
              <a:t>D.</a:t>
            </a:r>
          </a:p>
        </p:txBody>
      </p:sp>
      <p:sp>
        <p:nvSpPr>
          <p:cNvPr id="11" name="TextBox 10"/>
          <p:cNvSpPr txBox="1"/>
          <p:nvPr/>
        </p:nvSpPr>
        <p:spPr>
          <a:xfrm>
            <a:off x="2242455" y="4715801"/>
            <a:ext cx="5730240" cy="646331"/>
          </a:xfrm>
          <a:prstGeom prst="rect">
            <a:avLst/>
          </a:prstGeom>
          <a:noFill/>
        </p:spPr>
        <p:txBody>
          <a:bodyPr wrap="square" rtlCol="0">
            <a:spAutoFit/>
          </a:bodyPr>
          <a:lstStyle/>
          <a:p>
            <a:r>
              <a:rPr lang="en-US" sz="3600" dirty="0" err="1">
                <a:solidFill>
                  <a:srgbClr val="002060"/>
                </a:solidFill>
                <a:latin typeface="Times New Roman" panose="02020603050405020304" pitchFamily="18" charset="0"/>
                <a:cs typeface="Times New Roman" panose="02020603050405020304" pitchFamily="18" charset="0"/>
              </a:rPr>
              <a:t>Ph</a:t>
            </a:r>
            <a:r>
              <a:rPr lang="vi-VN" sz="3600" dirty="0">
                <a:solidFill>
                  <a:srgbClr val="002060"/>
                </a:solidFill>
                <a:latin typeface="Times New Roman" panose="02020603050405020304" pitchFamily="18" charset="0"/>
                <a:cs typeface="Times New Roman" panose="02020603050405020304" pitchFamily="18" charset="0"/>
              </a:rPr>
              <a:t>ơ</a:t>
            </a:r>
            <a:r>
              <a:rPr lang="en-US" sz="3600" dirty="0" err="1">
                <a:solidFill>
                  <a:srgbClr val="002060"/>
                </a:solidFill>
                <a:latin typeface="Times New Roman" panose="02020603050405020304" pitchFamily="18" charset="0"/>
                <a:cs typeface="Times New Roman" panose="02020603050405020304" pitchFamily="18" charset="0"/>
              </a:rPr>
              <a:t>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củi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thật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khô</a:t>
            </a:r>
            <a:r>
              <a:rPr lang="en-US" sz="3600" dirty="0">
                <a:solidFill>
                  <a:srgbClr val="002060"/>
                </a:solidFill>
                <a:latin typeface="Times New Roman" panose="02020603050405020304" pitchFamily="18" charset="0"/>
                <a:cs typeface="Times New Roman" panose="02020603050405020304" pitchFamily="18" charset="0"/>
              </a:rPr>
              <a:t>.</a:t>
            </a:r>
          </a:p>
        </p:txBody>
      </p:sp>
      <p:sp>
        <p:nvSpPr>
          <p:cNvPr id="37" name="TextBox 36"/>
          <p:cNvSpPr txBox="1"/>
          <p:nvPr/>
        </p:nvSpPr>
        <p:spPr>
          <a:xfrm>
            <a:off x="2214881" y="3386925"/>
            <a:ext cx="9286240" cy="646331"/>
          </a:xfrm>
          <a:prstGeom prst="rect">
            <a:avLst/>
          </a:prstGeom>
          <a:noFill/>
        </p:spPr>
        <p:txBody>
          <a:bodyPr wrap="square" rtlCol="0">
            <a:spAutoFit/>
          </a:bodyPr>
          <a:lstStyle/>
          <a:p>
            <a:r>
              <a:rPr lang="en-US" sz="3600" dirty="0" err="1">
                <a:solidFill>
                  <a:srgbClr val="002060"/>
                </a:solidFill>
                <a:latin typeface="Times New Roman" panose="02020603050405020304" pitchFamily="18" charset="0"/>
                <a:cs typeface="Times New Roman" panose="02020603050405020304" pitchFamily="18" charset="0"/>
              </a:rPr>
              <a:t>Cung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cấp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đầy</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đủ</a:t>
            </a:r>
            <a:r>
              <a:rPr lang="en-US" sz="3600" dirty="0">
                <a:solidFill>
                  <a:srgbClr val="002060"/>
                </a:solidFill>
                <a:latin typeface="Times New Roman" panose="02020603050405020304" pitchFamily="18" charset="0"/>
                <a:cs typeface="Times New Roman" panose="02020603050405020304" pitchFamily="18" charset="0"/>
              </a:rPr>
              <a:t> oxygen </a:t>
            </a:r>
            <a:r>
              <a:rPr lang="en-US" sz="3600" dirty="0" err="1">
                <a:solidFill>
                  <a:srgbClr val="002060"/>
                </a:solidFill>
                <a:latin typeface="Times New Roman" panose="02020603050405020304" pitchFamily="18" charset="0"/>
                <a:cs typeface="Times New Roman" panose="02020603050405020304" pitchFamily="18" charset="0"/>
              </a:rPr>
              <a:t>cho</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quá</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trình</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cháy</a:t>
            </a:r>
            <a:r>
              <a:rPr lang="en-US" sz="3600" dirty="0">
                <a:solidFill>
                  <a:srgbClr val="002060"/>
                </a:solidFill>
                <a:latin typeface="Times New Roman" panose="02020603050405020304" pitchFamily="18" charset="0"/>
                <a:cs typeface="Times New Roman" panose="02020603050405020304" pitchFamily="18" charset="0"/>
              </a:rPr>
              <a:t>.</a:t>
            </a:r>
          </a:p>
        </p:txBody>
      </p:sp>
      <p:sp>
        <p:nvSpPr>
          <p:cNvPr id="38" name="TextBox 37"/>
          <p:cNvSpPr txBox="1"/>
          <p:nvPr/>
        </p:nvSpPr>
        <p:spPr>
          <a:xfrm>
            <a:off x="2214881" y="2706623"/>
            <a:ext cx="11564914" cy="646331"/>
          </a:xfrm>
          <a:prstGeom prst="rect">
            <a:avLst/>
          </a:prstGeom>
          <a:noFill/>
        </p:spPr>
        <p:txBody>
          <a:bodyPr wrap="square" rtlCol="0">
            <a:spAutoFit/>
          </a:bodyPr>
          <a:lstStyle/>
          <a:p>
            <a:r>
              <a:rPr lang="en-US" sz="3600" dirty="0" err="1">
                <a:solidFill>
                  <a:srgbClr val="002060"/>
                </a:solidFill>
                <a:latin typeface="Times New Roman" panose="02020603050405020304" pitchFamily="18" charset="0"/>
                <a:cs typeface="Times New Roman" panose="02020603050405020304" pitchFamily="18" charset="0"/>
              </a:rPr>
              <a:t>Xếp</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củi</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chồng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lên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nhau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càng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sít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nhau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càng</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tốt</a:t>
            </a:r>
            <a:r>
              <a:rPr lang="en-US" sz="3600" dirty="0">
                <a:solidFill>
                  <a:srgbClr val="002060"/>
                </a:solidFill>
                <a:latin typeface="Times New Roman" panose="02020603050405020304" pitchFamily="18" charset="0"/>
                <a:cs typeface="Times New Roman" panose="02020603050405020304" pitchFamily="18" charset="0"/>
              </a:rPr>
              <a:t>.</a:t>
            </a:r>
          </a:p>
        </p:txBody>
      </p:sp>
      <p:sp>
        <p:nvSpPr>
          <p:cNvPr id="39" name="TextBox 38"/>
          <p:cNvSpPr txBox="1"/>
          <p:nvPr/>
        </p:nvSpPr>
        <p:spPr>
          <a:xfrm>
            <a:off x="2214881" y="4056771"/>
            <a:ext cx="2641600" cy="646331"/>
          </a:xfrm>
          <a:prstGeom prst="rect">
            <a:avLst/>
          </a:prstGeom>
          <a:noFill/>
        </p:spPr>
        <p:txBody>
          <a:bodyPr wrap="square" rtlCol="0">
            <a:spAutoFit/>
          </a:bodyPr>
          <a:lstStyle/>
          <a:p>
            <a:r>
              <a:rPr lang="en-US" sz="3600" dirty="0" err="1">
                <a:solidFill>
                  <a:srgbClr val="002060"/>
                </a:solidFill>
                <a:latin typeface="Times New Roman" panose="02020603050405020304" pitchFamily="18" charset="0"/>
                <a:cs typeface="Times New Roman" panose="02020603050405020304" pitchFamily="18" charset="0"/>
              </a:rPr>
              <a:t>Chẻ</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nhỏ</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củi</a:t>
            </a:r>
            <a:r>
              <a:rPr lang="en-US" sz="3600" dirty="0">
                <a:solidFill>
                  <a:srgbClr val="002060"/>
                </a:solidFill>
                <a:latin typeface="Times New Roman" panose="02020603050405020304" pitchFamily="18" charset="0"/>
                <a:cs typeface="Times New Roman" panose="02020603050405020304" pitchFamily="18" charset="0"/>
              </a:rPr>
              <a:t>.</a:t>
            </a:r>
          </a:p>
        </p:txBody>
      </p:sp>
      <p:sp>
        <p:nvSpPr>
          <p:cNvPr id="12" name="Oval 11"/>
          <p:cNvSpPr/>
          <p:nvPr/>
        </p:nvSpPr>
        <p:spPr>
          <a:xfrm>
            <a:off x="1532711" y="2583925"/>
            <a:ext cx="682171" cy="6923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27"/>
        <p:cNvGrpSpPr/>
        <p:nvPr/>
      </p:nvGrpSpPr>
      <p:grpSpPr>
        <a:xfrm>
          <a:off x="0" y="0"/>
          <a:ext cx="0" cy="0"/>
          <a:chOff x="0" y="0"/>
          <a:chExt cx="0" cy="0"/>
        </a:xfrm>
      </p:grpSpPr>
      <p:sp>
        <p:nvSpPr>
          <p:cNvPr id="30" name="Rounded Rectangle 29"/>
          <p:cNvSpPr/>
          <p:nvPr/>
        </p:nvSpPr>
        <p:spPr>
          <a:xfrm>
            <a:off x="1209193" y="1353587"/>
            <a:ext cx="10982807" cy="1901926"/>
          </a:xfrm>
          <a:prstGeom prst="roundRect">
            <a:avLst/>
          </a:prstGeom>
          <a:ln>
            <a:prstDash val="dash"/>
          </a:ln>
        </p:spPr>
        <p:style>
          <a:lnRef idx="2">
            <a:schemeClr val="accent5"/>
          </a:lnRef>
          <a:fillRef idx="1">
            <a:schemeClr val="lt1"/>
          </a:fillRef>
          <a:effectRef idx="0">
            <a:schemeClr val="accent5"/>
          </a:effectRef>
          <a:fontRef idx="minor">
            <a:schemeClr val="dk1"/>
          </a:fontRef>
        </p:style>
        <p:txBody>
          <a:bodyPr rtlCol="0" anchor="ctr"/>
          <a:lstStyle/>
          <a:p>
            <a:pPr algn="ctr"/>
            <a:r>
              <a:rPr lang="en-US" sz="4400" dirty="0">
                <a:solidFill>
                  <a:srgbClr val="002060"/>
                </a:solidFill>
                <a:latin typeface="Times New Roman" panose="02020603050405020304" pitchFamily="18" charset="0"/>
                <a:cs typeface="Times New Roman" panose="02020603050405020304" pitchFamily="18" charset="0"/>
              </a:rPr>
              <a:t>Ng</a:t>
            </a:r>
            <a:r>
              <a:rPr lang="vi-VN" sz="4400" dirty="0">
                <a:solidFill>
                  <a:srgbClr val="002060"/>
                </a:solidFill>
                <a:latin typeface="Times New Roman" panose="02020603050405020304" pitchFamily="18" charset="0"/>
                <a:cs typeface="Times New Roman" panose="02020603050405020304" pitchFamily="18" charset="0"/>
              </a:rPr>
              <a:t>ười</a:t>
            </a:r>
            <a:r>
              <a:rPr lang="en-US" sz="4400" dirty="0">
                <a:solidFill>
                  <a:srgbClr val="002060"/>
                </a:solidFill>
                <a:latin typeface="Times New Roman" panose="02020603050405020304" pitchFamily="18" charset="0"/>
                <a:cs typeface="Times New Roman" panose="02020603050405020304" pitchFamily="18" charset="0"/>
              </a:rPr>
              <a:t> ta </a:t>
            </a:r>
            <a:r>
              <a:rPr lang="en-US" sz="4400" dirty="0" err="1">
                <a:solidFill>
                  <a:srgbClr val="002060"/>
                </a:solidFill>
                <a:latin typeface="Times New Roman" panose="02020603050405020304" pitchFamily="18" charset="0"/>
                <a:cs typeface="Times New Roman" panose="02020603050405020304" pitchFamily="18" charset="0"/>
              </a:rPr>
              <a:t>khai</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thác</a:t>
            </a:r>
            <a:r>
              <a:rPr lang="en-US" sz="4400" dirty="0">
                <a:solidFill>
                  <a:srgbClr val="002060"/>
                </a:solidFill>
                <a:latin typeface="Times New Roman" panose="02020603050405020304" pitchFamily="18" charset="0"/>
                <a:cs typeface="Times New Roman" panose="02020603050405020304" pitchFamily="18" charset="0"/>
              </a:rPr>
              <a:t> than </a:t>
            </a:r>
            <a:r>
              <a:rPr lang="en-US" sz="4400" dirty="0" err="1">
                <a:solidFill>
                  <a:srgbClr val="002060"/>
                </a:solidFill>
                <a:latin typeface="Times New Roman" panose="02020603050405020304" pitchFamily="18" charset="0"/>
                <a:cs typeface="Times New Roman" panose="02020603050405020304" pitchFamily="18" charset="0"/>
              </a:rPr>
              <a:t>đá</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để</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cung</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cấp</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cho</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các</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nhà</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máy</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nhiệt</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điện</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sản</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xuất</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điện</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Lúc</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a:solidFill>
                  <a:srgbClr val="002060"/>
                </a:solidFill>
                <a:latin typeface="Times New Roman" panose="02020603050405020304" pitchFamily="18" charset="0"/>
                <a:cs typeface="Times New Roman" panose="02020603050405020304" pitchFamily="18" charset="0"/>
              </a:rPr>
              <a:t>này</a:t>
            </a:r>
            <a:r>
              <a:rPr lang="en-US" sz="4400" dirty="0">
                <a:solidFill>
                  <a:srgbClr val="002060"/>
                </a:solidFill>
                <a:latin typeface="Times New Roman" panose="02020603050405020304" pitchFamily="18" charset="0"/>
                <a:cs typeface="Times New Roman" panose="02020603050405020304" pitchFamily="18" charset="0"/>
              </a:rPr>
              <a:t>, than </a:t>
            </a:r>
            <a:r>
              <a:rPr lang="en-US" sz="4400" dirty="0" err="1">
                <a:solidFill>
                  <a:srgbClr val="002060"/>
                </a:solidFill>
                <a:latin typeface="Times New Roman" panose="02020603050405020304" pitchFamily="18" charset="0"/>
                <a:cs typeface="Times New Roman" panose="02020603050405020304" pitchFamily="18" charset="0"/>
              </a:rPr>
              <a:t>đá</a:t>
            </a:r>
            <a:r>
              <a:rPr lang="en-US" sz="4400" dirty="0">
                <a:solidFill>
                  <a:srgbClr val="002060"/>
                </a:solidFill>
                <a:latin typeface="Times New Roman" panose="02020603050405020304" pitchFamily="18" charset="0"/>
                <a:cs typeface="Times New Roman" panose="02020603050405020304" pitchFamily="18" charset="0"/>
              </a:rPr>
              <a:t> đ</a:t>
            </a:r>
            <a:r>
              <a:rPr lang="vi-VN" sz="4400" dirty="0">
                <a:solidFill>
                  <a:srgbClr val="002060"/>
                </a:solidFill>
                <a:latin typeface="Times New Roman" panose="02020603050405020304" pitchFamily="18" charset="0"/>
                <a:cs typeface="Times New Roman" panose="02020603050405020304" pitchFamily="18" charset="0"/>
              </a:rPr>
              <a:t>ượ</a:t>
            </a:r>
            <a:r>
              <a:rPr lang="en-US" sz="4400" dirty="0">
                <a:solidFill>
                  <a:srgbClr val="002060"/>
                </a:solidFill>
                <a:latin typeface="Times New Roman" panose="02020603050405020304" pitchFamily="18" charset="0"/>
                <a:cs typeface="Times New Roman" panose="02020603050405020304" pitchFamily="18" charset="0"/>
              </a:rPr>
              <a:t>c </a:t>
            </a:r>
            <a:r>
              <a:rPr lang="en-US" sz="4400" dirty="0" err="1">
                <a:solidFill>
                  <a:srgbClr val="002060"/>
                </a:solidFill>
                <a:latin typeface="Times New Roman" panose="02020603050405020304" pitchFamily="18" charset="0"/>
                <a:cs typeface="Times New Roman" panose="02020603050405020304" pitchFamily="18" charset="0"/>
              </a:rPr>
              <a:t>gọi</a:t>
            </a:r>
            <a:r>
              <a:rPr lang="en-US" sz="4400" dirty="0">
                <a:solidFill>
                  <a:srgbClr val="002060"/>
                </a:solidFill>
                <a:latin typeface="Times New Roman" panose="02020603050405020304" pitchFamily="18" charset="0"/>
                <a:cs typeface="Times New Roman" panose="02020603050405020304" pitchFamily="18" charset="0"/>
              </a:rPr>
              <a:t> </a:t>
            </a:r>
            <a:r>
              <a:rPr lang="en-US" sz="4400" dirty="0" err="1" smtClean="0">
                <a:solidFill>
                  <a:srgbClr val="002060"/>
                </a:solidFill>
                <a:latin typeface="Times New Roman" panose="02020603050405020304" pitchFamily="18" charset="0"/>
                <a:cs typeface="Times New Roman" panose="02020603050405020304" pitchFamily="18" charset="0"/>
              </a:rPr>
              <a:t>là</a:t>
            </a:r>
            <a:r>
              <a:rPr lang="en-US" sz="4400" dirty="0" smtClean="0">
                <a:solidFill>
                  <a:srgbClr val="002060"/>
                </a:solidFill>
                <a:latin typeface="Times New Roman" panose="02020603050405020304" pitchFamily="18" charset="0"/>
                <a:cs typeface="Times New Roman" panose="02020603050405020304" pitchFamily="18" charset="0"/>
              </a:rPr>
              <a:t>:</a:t>
            </a:r>
            <a:endParaRPr lang="en-US" sz="4400" dirty="0">
              <a:solidFill>
                <a:srgbClr val="002060"/>
              </a:solidFill>
              <a:latin typeface="Times New Roman" panose="02020603050405020304" pitchFamily="18" charset="0"/>
              <a:cs typeface="Times New Roman" panose="02020603050405020304" pitchFamily="18" charset="0"/>
            </a:endParaRPr>
          </a:p>
        </p:txBody>
      </p:sp>
      <p:sp>
        <p:nvSpPr>
          <p:cNvPr id="31" name="Up Ribbon 30"/>
          <p:cNvSpPr/>
          <p:nvPr/>
        </p:nvSpPr>
        <p:spPr>
          <a:xfrm>
            <a:off x="4538613" y="152860"/>
            <a:ext cx="3114772" cy="960581"/>
          </a:xfrm>
          <a:prstGeom prst="ribbon2">
            <a:avLst/>
          </a:prstGeom>
          <a:ln>
            <a:prstDash val="sysDot"/>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3735" dirty="0" err="1">
                <a:solidFill>
                  <a:srgbClr val="002060"/>
                </a:solidFill>
                <a:latin typeface="Times New Roman" panose="02020603050405020304" pitchFamily="18" charset="0"/>
                <a:cs typeface="Times New Roman" panose="02020603050405020304" pitchFamily="18" charset="0"/>
              </a:rPr>
              <a:t>Câu</a:t>
            </a:r>
            <a:r>
              <a:rPr lang="en-US" sz="3735" dirty="0">
                <a:solidFill>
                  <a:srgbClr val="002060"/>
                </a:solidFill>
                <a:latin typeface="Times New Roman" panose="02020603050405020304" pitchFamily="18" charset="0"/>
                <a:cs typeface="Times New Roman" panose="02020603050405020304" pitchFamily="18" charset="0"/>
              </a:rPr>
              <a:t> 5</a:t>
            </a:r>
          </a:p>
        </p:txBody>
      </p:sp>
      <p:sp>
        <p:nvSpPr>
          <p:cNvPr id="10" name="TextBox 9"/>
          <p:cNvSpPr txBox="1"/>
          <p:nvPr/>
        </p:nvSpPr>
        <p:spPr>
          <a:xfrm>
            <a:off x="1574800" y="3255513"/>
            <a:ext cx="894080" cy="542925"/>
          </a:xfrm>
          <a:prstGeom prst="rect">
            <a:avLst/>
          </a:prstGeom>
          <a:noFill/>
        </p:spPr>
        <p:txBody>
          <a:bodyPr wrap="square" rtlCol="0">
            <a:spAutoFit/>
          </a:bodyPr>
          <a:lstStyle/>
          <a:p>
            <a:r>
              <a:rPr lang="en-US" sz="2935" dirty="0">
                <a:solidFill>
                  <a:srgbClr val="002060"/>
                </a:solidFill>
                <a:latin typeface="Times New Roman" panose="02020603050405020304" pitchFamily="18" charset="0"/>
                <a:cs typeface="Times New Roman" panose="02020603050405020304" pitchFamily="18" charset="0"/>
              </a:rPr>
              <a:t>A.</a:t>
            </a:r>
          </a:p>
        </p:txBody>
      </p:sp>
      <p:sp>
        <p:nvSpPr>
          <p:cNvPr id="33" name="TextBox 32"/>
          <p:cNvSpPr txBox="1"/>
          <p:nvPr/>
        </p:nvSpPr>
        <p:spPr>
          <a:xfrm>
            <a:off x="1680755" y="4507721"/>
            <a:ext cx="894080" cy="542925"/>
          </a:xfrm>
          <a:prstGeom prst="rect">
            <a:avLst/>
          </a:prstGeom>
          <a:noFill/>
        </p:spPr>
        <p:txBody>
          <a:bodyPr wrap="square" rtlCol="0">
            <a:spAutoFit/>
          </a:bodyPr>
          <a:lstStyle/>
          <a:p>
            <a:r>
              <a:rPr lang="en-US" sz="2935" dirty="0">
                <a:solidFill>
                  <a:srgbClr val="002060"/>
                </a:solidFill>
                <a:latin typeface="Times New Roman" panose="02020603050405020304" pitchFamily="18" charset="0"/>
                <a:cs typeface="Times New Roman" panose="02020603050405020304" pitchFamily="18" charset="0"/>
              </a:rPr>
              <a:t>C.</a:t>
            </a:r>
          </a:p>
        </p:txBody>
      </p:sp>
      <p:sp>
        <p:nvSpPr>
          <p:cNvPr id="34" name="TextBox 33"/>
          <p:cNvSpPr txBox="1"/>
          <p:nvPr/>
        </p:nvSpPr>
        <p:spPr>
          <a:xfrm>
            <a:off x="5981339" y="3506140"/>
            <a:ext cx="894080" cy="542925"/>
          </a:xfrm>
          <a:prstGeom prst="rect">
            <a:avLst/>
          </a:prstGeom>
          <a:noFill/>
        </p:spPr>
        <p:txBody>
          <a:bodyPr wrap="square" rtlCol="0">
            <a:spAutoFit/>
          </a:bodyPr>
          <a:lstStyle/>
          <a:p>
            <a:r>
              <a:rPr lang="en-US" sz="2935" dirty="0">
                <a:solidFill>
                  <a:srgbClr val="002060"/>
                </a:solidFill>
                <a:latin typeface="Times New Roman" panose="02020603050405020304" pitchFamily="18" charset="0"/>
                <a:cs typeface="Times New Roman" panose="02020603050405020304" pitchFamily="18" charset="0"/>
              </a:rPr>
              <a:t>B.</a:t>
            </a:r>
          </a:p>
        </p:txBody>
      </p:sp>
      <p:sp>
        <p:nvSpPr>
          <p:cNvPr id="35" name="TextBox 34"/>
          <p:cNvSpPr txBox="1"/>
          <p:nvPr/>
        </p:nvSpPr>
        <p:spPr>
          <a:xfrm>
            <a:off x="5981339" y="4404315"/>
            <a:ext cx="894080" cy="542925"/>
          </a:xfrm>
          <a:prstGeom prst="rect">
            <a:avLst/>
          </a:prstGeom>
          <a:noFill/>
        </p:spPr>
        <p:txBody>
          <a:bodyPr wrap="square" rtlCol="0">
            <a:spAutoFit/>
          </a:bodyPr>
          <a:lstStyle/>
          <a:p>
            <a:r>
              <a:rPr lang="en-US" sz="2935" dirty="0">
                <a:solidFill>
                  <a:srgbClr val="002060"/>
                </a:solidFill>
                <a:latin typeface="Times New Roman" panose="02020603050405020304" pitchFamily="18" charset="0"/>
                <a:cs typeface="Times New Roman" panose="02020603050405020304" pitchFamily="18" charset="0"/>
              </a:rPr>
              <a:t>D.</a:t>
            </a:r>
          </a:p>
        </p:txBody>
      </p:sp>
      <p:sp>
        <p:nvSpPr>
          <p:cNvPr id="11" name="TextBox 10"/>
          <p:cNvSpPr txBox="1"/>
          <p:nvPr/>
        </p:nvSpPr>
        <p:spPr>
          <a:xfrm>
            <a:off x="6609812" y="3410717"/>
            <a:ext cx="1788160" cy="646331"/>
          </a:xfrm>
          <a:prstGeom prst="rect">
            <a:avLst/>
          </a:prstGeom>
          <a:noFill/>
        </p:spPr>
        <p:txBody>
          <a:bodyPr wrap="square" rtlCol="0">
            <a:spAutoFit/>
          </a:bodyPr>
          <a:lstStyle/>
          <a:p>
            <a:r>
              <a:rPr lang="en-US" sz="3600" dirty="0" err="1">
                <a:solidFill>
                  <a:srgbClr val="002060"/>
                </a:solidFill>
                <a:latin typeface="Times New Roman" panose="02020603050405020304" pitchFamily="18" charset="0"/>
                <a:cs typeface="Times New Roman" panose="02020603050405020304" pitchFamily="18" charset="0"/>
              </a:rPr>
              <a:t>vật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liệu</a:t>
            </a:r>
            <a:r>
              <a:rPr lang="en-US" sz="3600" dirty="0">
                <a:solidFill>
                  <a:srgbClr val="002060"/>
                </a:solidFill>
                <a:latin typeface="Times New Roman" panose="02020603050405020304" pitchFamily="18" charset="0"/>
                <a:cs typeface="Times New Roman" panose="02020603050405020304" pitchFamily="18" charset="0"/>
              </a:rPr>
              <a:t>.</a:t>
            </a:r>
          </a:p>
        </p:txBody>
      </p:sp>
      <p:sp>
        <p:nvSpPr>
          <p:cNvPr id="37" name="TextBox 36"/>
          <p:cNvSpPr txBox="1"/>
          <p:nvPr/>
        </p:nvSpPr>
        <p:spPr>
          <a:xfrm>
            <a:off x="2426783" y="3410717"/>
            <a:ext cx="2227945" cy="646331"/>
          </a:xfrm>
          <a:prstGeom prst="rect">
            <a:avLst/>
          </a:prstGeom>
          <a:noFill/>
        </p:spPr>
        <p:txBody>
          <a:bodyPr wrap="square" rtlCol="0">
            <a:spAutoFit/>
          </a:bodyPr>
          <a:lstStyle/>
          <a:p>
            <a:r>
              <a:rPr lang="en-US" sz="3600" dirty="0" err="1">
                <a:solidFill>
                  <a:srgbClr val="002060"/>
                </a:solidFill>
                <a:latin typeface="Times New Roman" panose="02020603050405020304" pitchFamily="18" charset="0"/>
                <a:cs typeface="Times New Roman" panose="02020603050405020304" pitchFamily="18" charset="0"/>
              </a:rPr>
              <a:t>nhiên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liệu</a:t>
            </a:r>
            <a:r>
              <a:rPr lang="en-US" sz="3600" dirty="0">
                <a:solidFill>
                  <a:srgbClr val="002060"/>
                </a:solidFill>
                <a:latin typeface="Times New Roman" panose="02020603050405020304" pitchFamily="18" charset="0"/>
                <a:cs typeface="Times New Roman" panose="02020603050405020304" pitchFamily="18" charset="0"/>
              </a:rPr>
              <a:t>.</a:t>
            </a:r>
          </a:p>
        </p:txBody>
      </p:sp>
      <p:sp>
        <p:nvSpPr>
          <p:cNvPr id="38" name="TextBox 37"/>
          <p:cNvSpPr txBox="1"/>
          <p:nvPr/>
        </p:nvSpPr>
        <p:spPr>
          <a:xfrm>
            <a:off x="2574835" y="4404315"/>
            <a:ext cx="2593700" cy="646331"/>
          </a:xfrm>
          <a:prstGeom prst="rect">
            <a:avLst/>
          </a:prstGeom>
          <a:noFill/>
        </p:spPr>
        <p:txBody>
          <a:bodyPr wrap="square" rtlCol="0">
            <a:spAutoFit/>
          </a:bodyPr>
          <a:lstStyle/>
          <a:p>
            <a:r>
              <a:rPr lang="en-US" sz="3600" dirty="0" err="1">
                <a:solidFill>
                  <a:srgbClr val="002060"/>
                </a:solidFill>
                <a:latin typeface="Times New Roman" panose="02020603050405020304" pitchFamily="18" charset="0"/>
                <a:cs typeface="Times New Roman" panose="02020603050405020304" pitchFamily="18" charset="0"/>
              </a:rPr>
              <a:t>nguyên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liệu</a:t>
            </a:r>
            <a:r>
              <a:rPr lang="en-US" sz="3600" dirty="0">
                <a:solidFill>
                  <a:srgbClr val="002060"/>
                </a:solidFill>
                <a:latin typeface="Times New Roman" panose="02020603050405020304" pitchFamily="18" charset="0"/>
                <a:cs typeface="Times New Roman" panose="02020603050405020304" pitchFamily="18" charset="0"/>
              </a:rPr>
              <a:t>.</a:t>
            </a:r>
          </a:p>
        </p:txBody>
      </p:sp>
      <p:sp>
        <p:nvSpPr>
          <p:cNvPr id="39" name="TextBox 38"/>
          <p:cNvSpPr txBox="1"/>
          <p:nvPr/>
        </p:nvSpPr>
        <p:spPr>
          <a:xfrm>
            <a:off x="6882205" y="4456017"/>
            <a:ext cx="5309795" cy="646331"/>
          </a:xfrm>
          <a:prstGeom prst="rect">
            <a:avLst/>
          </a:prstGeom>
          <a:noFill/>
        </p:spPr>
        <p:txBody>
          <a:bodyPr wrap="square" rtlCol="0">
            <a:spAutoFit/>
          </a:bodyPr>
          <a:lstStyle/>
          <a:p>
            <a:r>
              <a:rPr lang="en-US" sz="3600" dirty="0" err="1">
                <a:solidFill>
                  <a:srgbClr val="002060"/>
                </a:solidFill>
                <a:latin typeface="Times New Roman" panose="02020603050405020304" pitchFamily="18" charset="0"/>
                <a:cs typeface="Times New Roman" panose="02020603050405020304" pitchFamily="18" charset="0"/>
              </a:rPr>
              <a:t>vật</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liệu</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hoặc</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nguyên</a:t>
            </a:r>
            <a:r>
              <a:rPr lang="en-US" sz="3600" dirty="0">
                <a:solidFill>
                  <a:srgbClr val="002060"/>
                </a:solidFill>
                <a:latin typeface="Times New Roman" panose="02020603050405020304" pitchFamily="18" charset="0"/>
                <a:cs typeface="Times New Roman" panose="02020603050405020304" pitchFamily="18" charset="0"/>
              </a:rPr>
              <a:t> </a:t>
            </a:r>
            <a:r>
              <a:rPr lang="en-US" sz="3600" dirty="0" err="1">
                <a:solidFill>
                  <a:srgbClr val="002060"/>
                </a:solidFill>
                <a:latin typeface="Times New Roman" panose="02020603050405020304" pitchFamily="18" charset="0"/>
                <a:cs typeface="Times New Roman" panose="02020603050405020304" pitchFamily="18" charset="0"/>
              </a:rPr>
              <a:t>liệu</a:t>
            </a:r>
            <a:r>
              <a:rPr lang="en-US" sz="3600" dirty="0">
                <a:solidFill>
                  <a:srgbClr val="002060"/>
                </a:solidFill>
                <a:latin typeface="Times New Roman" panose="02020603050405020304" pitchFamily="18" charset="0"/>
                <a:cs typeface="Times New Roman" panose="02020603050405020304" pitchFamily="18" charset="0"/>
              </a:rPr>
              <a:t>.</a:t>
            </a:r>
          </a:p>
        </p:txBody>
      </p:sp>
      <p:sp>
        <p:nvSpPr>
          <p:cNvPr id="18" name="Oval 17"/>
          <p:cNvSpPr/>
          <p:nvPr/>
        </p:nvSpPr>
        <p:spPr>
          <a:xfrm>
            <a:off x="1447278" y="3255513"/>
            <a:ext cx="682171" cy="6923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arn(inVertical)">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27"/>
        <p:cNvGrpSpPr/>
        <p:nvPr/>
      </p:nvGrpSpPr>
      <p:grpSpPr>
        <a:xfrm>
          <a:off x="0" y="0"/>
          <a:ext cx="0" cy="0"/>
          <a:chOff x="0" y="0"/>
          <a:chExt cx="0" cy="0"/>
        </a:xfrm>
      </p:grpSpPr>
      <p:sp>
        <p:nvSpPr>
          <p:cNvPr id="30" name="Rounded Rectangle 29"/>
          <p:cNvSpPr/>
          <p:nvPr/>
        </p:nvSpPr>
        <p:spPr>
          <a:xfrm>
            <a:off x="1020726" y="1113441"/>
            <a:ext cx="11171274" cy="2022923"/>
          </a:xfrm>
          <a:prstGeom prst="roundRect">
            <a:avLst>
              <a:gd name="adj" fmla="val 50000"/>
            </a:avLst>
          </a:prstGeom>
          <a:ln>
            <a:prstDash val="dash"/>
          </a:ln>
        </p:spPr>
        <p:style>
          <a:lnRef idx="2">
            <a:schemeClr val="accent5"/>
          </a:lnRef>
          <a:fillRef idx="1">
            <a:schemeClr val="lt1"/>
          </a:fillRef>
          <a:effectRef idx="0">
            <a:schemeClr val="accent5"/>
          </a:effectRef>
          <a:fontRef idx="minor">
            <a:schemeClr val="dk1"/>
          </a:fontRef>
        </p:style>
        <p:txBody>
          <a:bodyPr rtlCol="0" anchor="ctr"/>
          <a:lstStyle/>
          <a:p>
            <a:r>
              <a:rPr lang="vi-VN" sz="4400" dirty="0">
                <a:latin typeface="+mj-lt"/>
              </a:rPr>
              <a:t>Vật liệu nào dưới đây được sử dụng ngoài mục đích xây dựng còn hướng tới bảo vệ môi trường và phát triển bền vững?</a:t>
            </a:r>
          </a:p>
        </p:txBody>
      </p:sp>
      <p:sp>
        <p:nvSpPr>
          <p:cNvPr id="31" name="Up Ribbon 30"/>
          <p:cNvSpPr/>
          <p:nvPr/>
        </p:nvSpPr>
        <p:spPr>
          <a:xfrm>
            <a:off x="4538613" y="152860"/>
            <a:ext cx="3114772" cy="960581"/>
          </a:xfrm>
          <a:prstGeom prst="ribbon2">
            <a:avLst/>
          </a:prstGeom>
          <a:ln>
            <a:prstDash val="sysDot"/>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3735" dirty="0" err="1">
                <a:solidFill>
                  <a:srgbClr val="002060"/>
                </a:solidFill>
                <a:latin typeface="Times New Roman" panose="02020603050405020304" pitchFamily="18" charset="0"/>
                <a:cs typeface="Times New Roman" panose="02020603050405020304" pitchFamily="18" charset="0"/>
              </a:rPr>
              <a:t>Câu</a:t>
            </a:r>
            <a:r>
              <a:rPr lang="en-US" sz="3735" dirty="0">
                <a:solidFill>
                  <a:srgbClr val="002060"/>
                </a:solidFill>
                <a:latin typeface="Times New Roman" panose="02020603050405020304" pitchFamily="18" charset="0"/>
                <a:cs typeface="Times New Roman" panose="02020603050405020304" pitchFamily="18" charset="0"/>
              </a:rPr>
              <a:t> 6</a:t>
            </a:r>
          </a:p>
        </p:txBody>
      </p:sp>
      <p:sp>
        <p:nvSpPr>
          <p:cNvPr id="10" name="TextBox 9"/>
          <p:cNvSpPr txBox="1"/>
          <p:nvPr/>
        </p:nvSpPr>
        <p:spPr>
          <a:xfrm>
            <a:off x="1599475" y="3136364"/>
            <a:ext cx="894080" cy="542925"/>
          </a:xfrm>
          <a:prstGeom prst="rect">
            <a:avLst/>
          </a:prstGeom>
          <a:noFill/>
        </p:spPr>
        <p:txBody>
          <a:bodyPr wrap="square" rtlCol="0">
            <a:spAutoFit/>
          </a:bodyPr>
          <a:lstStyle/>
          <a:p>
            <a:r>
              <a:rPr lang="en-US" sz="2935" dirty="0">
                <a:solidFill>
                  <a:srgbClr val="002060"/>
                </a:solidFill>
                <a:latin typeface="Times New Roman" panose="02020603050405020304" pitchFamily="18" charset="0"/>
                <a:cs typeface="Times New Roman" panose="02020603050405020304" pitchFamily="18" charset="0"/>
              </a:rPr>
              <a:t>A.</a:t>
            </a:r>
          </a:p>
        </p:txBody>
      </p:sp>
      <p:sp>
        <p:nvSpPr>
          <p:cNvPr id="33" name="TextBox 32"/>
          <p:cNvSpPr txBox="1"/>
          <p:nvPr/>
        </p:nvSpPr>
        <p:spPr>
          <a:xfrm>
            <a:off x="1599475" y="3859685"/>
            <a:ext cx="894080" cy="542925"/>
          </a:xfrm>
          <a:prstGeom prst="rect">
            <a:avLst/>
          </a:prstGeom>
          <a:noFill/>
        </p:spPr>
        <p:txBody>
          <a:bodyPr wrap="square" rtlCol="0">
            <a:spAutoFit/>
          </a:bodyPr>
          <a:lstStyle/>
          <a:p>
            <a:r>
              <a:rPr lang="en-US" sz="2935" dirty="0">
                <a:solidFill>
                  <a:srgbClr val="002060"/>
                </a:solidFill>
                <a:latin typeface="Times New Roman" panose="02020603050405020304" pitchFamily="18" charset="0"/>
                <a:cs typeface="Times New Roman" panose="02020603050405020304" pitchFamily="18" charset="0"/>
              </a:rPr>
              <a:t>C.</a:t>
            </a:r>
          </a:p>
        </p:txBody>
      </p:sp>
      <p:sp>
        <p:nvSpPr>
          <p:cNvPr id="34" name="TextBox 33"/>
          <p:cNvSpPr txBox="1"/>
          <p:nvPr/>
        </p:nvSpPr>
        <p:spPr>
          <a:xfrm>
            <a:off x="6220305" y="3185257"/>
            <a:ext cx="894080" cy="542925"/>
          </a:xfrm>
          <a:prstGeom prst="rect">
            <a:avLst/>
          </a:prstGeom>
          <a:noFill/>
        </p:spPr>
        <p:txBody>
          <a:bodyPr wrap="square" rtlCol="0">
            <a:spAutoFit/>
          </a:bodyPr>
          <a:lstStyle/>
          <a:p>
            <a:r>
              <a:rPr lang="en-US" sz="2935" dirty="0">
                <a:solidFill>
                  <a:srgbClr val="002060"/>
                </a:solidFill>
                <a:latin typeface="Times New Roman" panose="02020603050405020304" pitchFamily="18" charset="0"/>
                <a:cs typeface="Times New Roman" panose="02020603050405020304" pitchFamily="18" charset="0"/>
              </a:rPr>
              <a:t>B.</a:t>
            </a:r>
          </a:p>
        </p:txBody>
      </p:sp>
      <p:sp>
        <p:nvSpPr>
          <p:cNvPr id="35" name="TextBox 34"/>
          <p:cNvSpPr txBox="1"/>
          <p:nvPr/>
        </p:nvSpPr>
        <p:spPr>
          <a:xfrm>
            <a:off x="6269658" y="3856431"/>
            <a:ext cx="894080" cy="542925"/>
          </a:xfrm>
          <a:prstGeom prst="rect">
            <a:avLst/>
          </a:prstGeom>
          <a:noFill/>
        </p:spPr>
        <p:txBody>
          <a:bodyPr wrap="square" rtlCol="0">
            <a:spAutoFit/>
          </a:bodyPr>
          <a:lstStyle/>
          <a:p>
            <a:r>
              <a:rPr lang="en-US" sz="2935" dirty="0">
                <a:solidFill>
                  <a:srgbClr val="002060"/>
                </a:solidFill>
                <a:latin typeface="Times New Roman" panose="02020603050405020304" pitchFamily="18" charset="0"/>
                <a:cs typeface="Times New Roman" panose="02020603050405020304" pitchFamily="18" charset="0"/>
              </a:rPr>
              <a:t>D.</a:t>
            </a:r>
          </a:p>
        </p:txBody>
      </p:sp>
      <p:sp>
        <p:nvSpPr>
          <p:cNvPr id="11" name="TextBox 10"/>
          <p:cNvSpPr txBox="1"/>
          <p:nvPr/>
        </p:nvSpPr>
        <p:spPr>
          <a:xfrm>
            <a:off x="6949444" y="3882070"/>
            <a:ext cx="4788899" cy="646331"/>
          </a:xfrm>
          <a:prstGeom prst="rect">
            <a:avLst/>
          </a:prstGeom>
          <a:noFill/>
        </p:spPr>
        <p:txBody>
          <a:bodyPr wrap="square" rtlCol="0">
            <a:spAutoFit/>
          </a:bodyPr>
          <a:lstStyle/>
          <a:p>
            <a:r>
              <a:rPr lang="vi-VN" sz="3600" dirty="0">
                <a:latin typeface="+mj-lt"/>
              </a:rPr>
              <a:t>Gạch không nung</a:t>
            </a:r>
            <a:r>
              <a:rPr lang="en-US" sz="2935" dirty="0" smtClean="0">
                <a:solidFill>
                  <a:srgbClr val="002060"/>
                </a:solidFill>
                <a:latin typeface="Times New Roman" panose="02020603050405020304" pitchFamily="18" charset="0"/>
                <a:cs typeface="Times New Roman" panose="02020603050405020304" pitchFamily="18" charset="0"/>
              </a:rPr>
              <a:t>.</a:t>
            </a:r>
            <a:endParaRPr lang="en-US" sz="2935" dirty="0">
              <a:solidFill>
                <a:srgbClr val="002060"/>
              </a:solidFill>
              <a:latin typeface="Times New Roman" panose="02020603050405020304" pitchFamily="18" charset="0"/>
              <a:cs typeface="Times New Roman" panose="02020603050405020304" pitchFamily="18" charset="0"/>
            </a:endParaRPr>
          </a:p>
        </p:txBody>
      </p:sp>
      <p:sp>
        <p:nvSpPr>
          <p:cNvPr id="37" name="TextBox 36"/>
          <p:cNvSpPr txBox="1"/>
          <p:nvPr/>
        </p:nvSpPr>
        <p:spPr>
          <a:xfrm>
            <a:off x="6949445" y="3186831"/>
            <a:ext cx="3236546" cy="646331"/>
          </a:xfrm>
          <a:prstGeom prst="rect">
            <a:avLst/>
          </a:prstGeom>
          <a:noFill/>
        </p:spPr>
        <p:txBody>
          <a:bodyPr wrap="square" rtlCol="0">
            <a:spAutoFit/>
          </a:bodyPr>
          <a:lstStyle/>
          <a:p>
            <a:r>
              <a:rPr lang="vi-VN" sz="3600" dirty="0">
                <a:latin typeface="+mj-lt"/>
              </a:rPr>
              <a:t>Gạch chịu lửa</a:t>
            </a:r>
            <a:r>
              <a:rPr lang="en-US" sz="2935" dirty="0" smtClean="0">
                <a:solidFill>
                  <a:srgbClr val="002060"/>
                </a:solidFill>
                <a:latin typeface="Times New Roman" panose="02020603050405020304" pitchFamily="18" charset="0"/>
                <a:cs typeface="Times New Roman" panose="02020603050405020304" pitchFamily="18" charset="0"/>
              </a:rPr>
              <a:t>.</a:t>
            </a:r>
            <a:endParaRPr lang="en-US" sz="2935" dirty="0">
              <a:solidFill>
                <a:srgbClr val="002060"/>
              </a:solidFill>
              <a:latin typeface="Times New Roman" panose="02020603050405020304" pitchFamily="18" charset="0"/>
              <a:cs typeface="Times New Roman" panose="02020603050405020304" pitchFamily="18" charset="0"/>
            </a:endParaRPr>
          </a:p>
        </p:txBody>
      </p:sp>
      <p:sp>
        <p:nvSpPr>
          <p:cNvPr id="38" name="TextBox 37"/>
          <p:cNvSpPr txBox="1"/>
          <p:nvPr/>
        </p:nvSpPr>
        <p:spPr>
          <a:xfrm>
            <a:off x="2330387" y="3882070"/>
            <a:ext cx="3092217" cy="646331"/>
          </a:xfrm>
          <a:prstGeom prst="rect">
            <a:avLst/>
          </a:prstGeom>
          <a:noFill/>
        </p:spPr>
        <p:txBody>
          <a:bodyPr wrap="square" rtlCol="0">
            <a:spAutoFit/>
          </a:bodyPr>
          <a:lstStyle/>
          <a:p>
            <a:r>
              <a:rPr lang="en-US" sz="3600" dirty="0">
                <a:solidFill>
                  <a:srgbClr val="002060"/>
                </a:solidFill>
                <a:latin typeface="Times New Roman" panose="02020603050405020304" pitchFamily="18" charset="0"/>
                <a:cs typeface="Times New Roman" panose="02020603050405020304" pitchFamily="18" charset="0"/>
              </a:rPr>
              <a:t>Xi </a:t>
            </a:r>
            <a:r>
              <a:rPr lang="en-US" sz="3600" dirty="0" err="1">
                <a:solidFill>
                  <a:srgbClr val="002060"/>
                </a:solidFill>
                <a:latin typeface="Times New Roman" panose="02020603050405020304" pitchFamily="18" charset="0"/>
                <a:cs typeface="Times New Roman" panose="02020603050405020304" pitchFamily="18" charset="0"/>
              </a:rPr>
              <a:t>măng</a:t>
            </a:r>
            <a:r>
              <a:rPr lang="en-US" sz="3600" dirty="0">
                <a:solidFill>
                  <a:srgbClr val="002060"/>
                </a:solidFill>
                <a:latin typeface="Times New Roman" panose="02020603050405020304" pitchFamily="18" charset="0"/>
                <a:cs typeface="Times New Roman" panose="02020603050405020304" pitchFamily="18" charset="0"/>
              </a:rPr>
              <a:t>.</a:t>
            </a:r>
          </a:p>
        </p:txBody>
      </p:sp>
      <p:sp>
        <p:nvSpPr>
          <p:cNvPr id="39" name="TextBox 38"/>
          <p:cNvSpPr txBox="1"/>
          <p:nvPr/>
        </p:nvSpPr>
        <p:spPr>
          <a:xfrm>
            <a:off x="2330389" y="3140680"/>
            <a:ext cx="3092216" cy="646331"/>
          </a:xfrm>
          <a:prstGeom prst="rect">
            <a:avLst/>
          </a:prstGeom>
          <a:noFill/>
        </p:spPr>
        <p:txBody>
          <a:bodyPr wrap="square" rtlCol="0">
            <a:spAutoFit/>
          </a:bodyPr>
          <a:lstStyle/>
          <a:p>
            <a:r>
              <a:rPr lang="vi-VN" sz="3600" dirty="0">
                <a:latin typeface="+mj-lt"/>
              </a:rPr>
              <a:t>Gỗ tự </a:t>
            </a:r>
            <a:r>
              <a:rPr lang="vi-VN" sz="3600" dirty="0" smtClean="0">
                <a:latin typeface="+mj-lt"/>
              </a:rPr>
              <a:t>nhiên</a:t>
            </a:r>
            <a:r>
              <a:rPr lang="en-US" sz="2935" dirty="0" smtClean="0">
                <a:solidFill>
                  <a:srgbClr val="002060"/>
                </a:solidFill>
                <a:latin typeface="Times New Roman" panose="02020603050405020304" pitchFamily="18" charset="0"/>
                <a:cs typeface="Times New Roman" panose="02020603050405020304" pitchFamily="18" charset="0"/>
              </a:rPr>
              <a:t>.</a:t>
            </a:r>
            <a:endParaRPr lang="en-US" sz="2935" dirty="0">
              <a:solidFill>
                <a:srgbClr val="002060"/>
              </a:solidFill>
              <a:latin typeface="Times New Roman" panose="02020603050405020304" pitchFamily="18" charset="0"/>
              <a:cs typeface="Times New Roman" panose="02020603050405020304" pitchFamily="18" charset="0"/>
            </a:endParaRPr>
          </a:p>
        </p:txBody>
      </p:sp>
      <p:sp>
        <p:nvSpPr>
          <p:cNvPr id="12" name="Oval 11"/>
          <p:cNvSpPr/>
          <p:nvPr/>
        </p:nvSpPr>
        <p:spPr>
          <a:xfrm>
            <a:off x="6129489" y="3882070"/>
            <a:ext cx="682171" cy="6923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TotalTime>
  <Words>1029</Words>
  <Application>Microsoft Office PowerPoint</Application>
  <PresentationFormat>Custom</PresentationFormat>
  <Paragraphs>137</Paragraphs>
  <Slides>20</Slides>
  <Notes>19</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Administrator</dc:creator>
  <cp:lastModifiedBy>21AK22</cp:lastModifiedBy>
  <cp:revision>7</cp:revision>
  <dcterms:created xsi:type="dcterms:W3CDTF">2021-11-05T03:10:08Z</dcterms:created>
  <dcterms:modified xsi:type="dcterms:W3CDTF">2024-03-17T22:15:35Z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BE0ADD7BFEDE443FB3E5E8A1E24AA173</vt:lpwstr>
  </property>
  <property fmtid="{D5CDD505-2E9C-101B-9397-08002B2CF9AE}" pid="3" name="KSOProductBuildVer">
    <vt:lpwstr>1033-11.2.0.10351</vt:lpwstr>
  </property>
</Properties>
</file>