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7" r:id="rId2"/>
    <p:sldId id="258" r:id="rId3"/>
    <p:sldId id="260" r:id="rId4"/>
    <p:sldId id="261" r:id="rId5"/>
    <p:sldId id="262" r:id="rId6"/>
    <p:sldId id="263" r:id="rId7"/>
    <p:sldId id="264" r:id="rId8"/>
    <p:sldId id="265" r:id="rId9"/>
    <p:sldId id="266" r:id="rId10"/>
    <p:sldId id="267" r:id="rId11"/>
    <p:sldId id="277" r:id="rId12"/>
    <p:sldId id="268" r:id="rId13"/>
    <p:sldId id="269" r:id="rId14"/>
    <p:sldId id="270" r:id="rId15"/>
    <p:sldId id="271" r:id="rId16"/>
    <p:sldId id="272" r:id="rId17"/>
    <p:sldId id="278" r:id="rId18"/>
    <p:sldId id="279"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p:scale>
          <a:sx n="45" d="100"/>
          <a:sy n="45" d="100"/>
        </p:scale>
        <p:origin x="-1662" y="-7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3/18/2024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extLst>
      <p:ext uri="{BB962C8B-B14F-4D97-AF65-F5344CB8AC3E}">
        <p14:creationId xmlns:p14="http://schemas.microsoft.com/office/powerpoint/2010/main" val="3259978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cb044da2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cb044da2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1"/>
        <p:cNvGrpSpPr/>
        <p:nvPr/>
      </p:nvGrpSpPr>
      <p:grpSpPr>
        <a:xfrm>
          <a:off x="0" y="0"/>
          <a:ext cx="0" cy="0"/>
          <a:chOff x="0" y="0"/>
          <a:chExt cx="0" cy="0"/>
        </a:xfrm>
      </p:grpSpPr>
      <p:sp>
        <p:nvSpPr>
          <p:cNvPr id="2322" name="Google Shape;2322;gd38073794d_0_1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3" name="Google Shape;2323;gd38073794d_0_1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7"/>
        <p:cNvGrpSpPr/>
        <p:nvPr/>
      </p:nvGrpSpPr>
      <p:grpSpPr>
        <a:xfrm>
          <a:off x="0" y="0"/>
          <a:ext cx="0" cy="0"/>
          <a:chOff x="0" y="0"/>
          <a:chExt cx="0" cy="0"/>
        </a:xfrm>
      </p:grpSpPr>
      <p:sp>
        <p:nvSpPr>
          <p:cNvPr id="1618" name="Google Shape;1618;gabf9762155_0_25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9" name="Google Shape;1619;gabf9762155_0_25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5"/>
        <p:cNvGrpSpPr/>
        <p:nvPr/>
      </p:nvGrpSpPr>
      <p:grpSpPr>
        <a:xfrm>
          <a:off x="0" y="0"/>
          <a:ext cx="0" cy="0"/>
          <a:chOff x="0" y="0"/>
          <a:chExt cx="0" cy="0"/>
        </a:xfrm>
      </p:grpSpPr>
      <p:sp>
        <p:nvSpPr>
          <p:cNvPr id="1666" name="Google Shape;1666;gd768e69cfa_0_3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7" name="Google Shape;1667;gd768e69cfa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stretch>
            <a:fillRect/>
          </a:stretch>
        </a:blipFill>
        <a:effectLst/>
      </p:bgPr>
    </p:bg>
    <p:spTree>
      <p:nvGrpSpPr>
        <p:cNvPr id="1" name="Shape 107"/>
        <p:cNvGrpSpPr/>
        <p:nvPr/>
      </p:nvGrpSpPr>
      <p:grpSpPr>
        <a:xfrm>
          <a:off x="0" y="0"/>
          <a:ext cx="0" cy="0"/>
          <a:chOff x="0" y="0"/>
          <a:chExt cx="0" cy="0"/>
        </a:xfrm>
      </p:grpSpPr>
      <p:sp>
        <p:nvSpPr>
          <p:cNvPr id="108" name="Google Shape;108;p4"/>
          <p:cNvSpPr txBox="1">
            <a:spLocks noGrp="1"/>
          </p:cNvSpPr>
          <p:nvPr>
            <p:ph type="body" idx="1"/>
          </p:nvPr>
        </p:nvSpPr>
        <p:spPr>
          <a:xfrm>
            <a:off x="1005100" y="1446433"/>
            <a:ext cx="10120400" cy="4649600"/>
          </a:xfrm>
          <a:prstGeom prst="rect">
            <a:avLst/>
          </a:prstGeom>
          <a:noFill/>
          <a:ln>
            <a:noFill/>
          </a:ln>
        </p:spPr>
        <p:txBody>
          <a:bodyPr spcFirstLastPara="1" wrap="square" lIns="91425" tIns="91425" rIns="91425" bIns="91425" anchor="t" anchorCtr="0">
            <a:noAutofit/>
          </a:bodyPr>
          <a:lstStyle>
            <a:lvl1pPr marL="609600" lvl="0" indent="-508000" rtl="0">
              <a:spcBef>
                <a:spcPts val="0"/>
              </a:spcBef>
              <a:spcAft>
                <a:spcPts val="0"/>
              </a:spcAft>
              <a:buClr>
                <a:schemeClr val="lt1"/>
              </a:buClr>
              <a:buSzPts val="2400"/>
              <a:buFont typeface="Work Sans"/>
              <a:buAutoNum type="arabicPeriod"/>
              <a:defRPr sz="1465">
                <a:solidFill>
                  <a:schemeClr val="dk1"/>
                </a:solidFill>
                <a:latin typeface="Comfortaa"/>
                <a:ea typeface="Comfortaa"/>
                <a:cs typeface="Comfortaa"/>
                <a:sym typeface="Comfortaa"/>
              </a:defRPr>
            </a:lvl1pPr>
            <a:lvl2pPr marL="1219200" lvl="1" indent="-423545"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2pPr>
            <a:lvl3pPr marL="1828800" lvl="2" indent="-423545"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3pPr>
            <a:lvl4pPr marL="2438400" lvl="3" indent="-423545"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4pPr>
            <a:lvl5pPr marL="3048000" lvl="4" indent="-423545"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5pPr>
            <a:lvl6pPr marL="3657600" lvl="5" indent="-423545"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6pPr>
            <a:lvl7pPr marL="4267200" lvl="6" indent="-423545"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7pPr>
            <a:lvl8pPr marL="4876800" lvl="7" indent="-423545"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8pPr>
            <a:lvl9pPr marL="5486400" lvl="8" indent="-423545"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9pPr>
          </a:lstStyle>
          <a:p>
            <a:endParaRPr/>
          </a:p>
        </p:txBody>
      </p:sp>
      <p:sp>
        <p:nvSpPr>
          <p:cNvPr id="109" name="Google Shape;109;p4"/>
          <p:cNvSpPr txBox="1">
            <a:spLocks noGrp="1"/>
          </p:cNvSpPr>
          <p:nvPr>
            <p:ph type="title"/>
          </p:nvPr>
        </p:nvSpPr>
        <p:spPr>
          <a:xfrm>
            <a:off x="1005100" y="560133"/>
            <a:ext cx="9926400" cy="8620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10" name="Google Shape;110;p4"/>
          <p:cNvGrpSpPr/>
          <p:nvPr/>
        </p:nvGrpSpPr>
        <p:grpSpPr>
          <a:xfrm>
            <a:off x="10458772" y="302304"/>
            <a:ext cx="1831183" cy="1662655"/>
            <a:chOff x="7844079" y="226728"/>
            <a:chExt cx="1373387" cy="1246991"/>
          </a:xfrm>
        </p:grpSpPr>
        <p:sp>
          <p:nvSpPr>
            <p:cNvPr id="111" name="Google Shape;111;p4"/>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2" name="Google Shape;112;p4"/>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3" name="Google Shape;113;p4"/>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4" name="Google Shape;114;p4"/>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 name="Google Shape;115;p4"/>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6" name="Google Shape;116;p4"/>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7" name="Google Shape;117;p4"/>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4"/>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9" name="Google Shape;119;p4"/>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0" name="Google Shape;120;p4"/>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1" name="Google Shape;121;p4"/>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2" name="Google Shape;122;p4"/>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123;p4"/>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 name="Google Shape;124;p4"/>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5" name="Google Shape;125;p4"/>
          <p:cNvGrpSpPr/>
          <p:nvPr/>
        </p:nvGrpSpPr>
        <p:grpSpPr>
          <a:xfrm>
            <a:off x="122343" y="5276979"/>
            <a:ext cx="944459" cy="1638049"/>
            <a:chOff x="-1056319" y="1385262"/>
            <a:chExt cx="212940" cy="369285"/>
          </a:xfrm>
        </p:grpSpPr>
        <p:sp>
          <p:nvSpPr>
            <p:cNvPr id="126" name="Google Shape;126;p4"/>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 name="Google Shape;127;p4"/>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 name="Google Shape;128;p4"/>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29;p4"/>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30;p4"/>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1" name="Google Shape;131;p4"/>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 name="Google Shape;132;p4"/>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33" name="Google Shape;133;p4"/>
          <p:cNvGrpSpPr/>
          <p:nvPr/>
        </p:nvGrpSpPr>
        <p:grpSpPr>
          <a:xfrm>
            <a:off x="11214427" y="5965307"/>
            <a:ext cx="717137" cy="741144"/>
            <a:chOff x="5294267" y="4624350"/>
            <a:chExt cx="383004" cy="395854"/>
          </a:xfrm>
        </p:grpSpPr>
        <p:sp>
          <p:nvSpPr>
            <p:cNvPr id="134" name="Google Shape;134;p4"/>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4"/>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4"/>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4"/>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4"/>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9" name="Google Shape;139;p4"/>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4"/>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4"/>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4"/>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43" name="Google Shape;143;p4"/>
          <p:cNvGrpSpPr/>
          <p:nvPr/>
        </p:nvGrpSpPr>
        <p:grpSpPr>
          <a:xfrm>
            <a:off x="163785" y="167088"/>
            <a:ext cx="806205" cy="770716"/>
            <a:chOff x="122839" y="125316"/>
            <a:chExt cx="604654" cy="578037"/>
          </a:xfrm>
        </p:grpSpPr>
        <p:sp>
          <p:nvSpPr>
            <p:cNvPr id="144" name="Google Shape;144;p4"/>
            <p:cNvSpPr/>
            <p:nvPr/>
          </p:nvSpPr>
          <p:spPr>
            <a:xfrm rot="10232062">
              <a:off x="183718" y="463675"/>
              <a:ext cx="246284" cy="220932"/>
            </a:xfrm>
            <a:custGeom>
              <a:avLst/>
              <a:gdLst/>
              <a:ahLst/>
              <a:cxnLst/>
              <a:rect l="l" t="t" r="r" b="b"/>
              <a:pathLst>
                <a:path w="2891" h="2593" extrusionOk="0">
                  <a:moveTo>
                    <a:pt x="2397" y="0"/>
                  </a:moveTo>
                  <a:cubicBezTo>
                    <a:pt x="2197" y="0"/>
                    <a:pt x="1879" y="238"/>
                    <a:pt x="1117" y="367"/>
                  </a:cubicBezTo>
                  <a:cubicBezTo>
                    <a:pt x="0" y="586"/>
                    <a:pt x="389" y="2213"/>
                    <a:pt x="389" y="2335"/>
                  </a:cubicBezTo>
                  <a:cubicBezTo>
                    <a:pt x="672" y="2505"/>
                    <a:pt x="988" y="2592"/>
                    <a:pt x="1309" y="2592"/>
                  </a:cubicBezTo>
                  <a:cubicBezTo>
                    <a:pt x="1538" y="2592"/>
                    <a:pt x="1769" y="2547"/>
                    <a:pt x="1992" y="2456"/>
                  </a:cubicBezTo>
                  <a:cubicBezTo>
                    <a:pt x="2891" y="2092"/>
                    <a:pt x="2891" y="683"/>
                    <a:pt x="2648" y="221"/>
                  </a:cubicBezTo>
                  <a:cubicBezTo>
                    <a:pt x="2567" y="59"/>
                    <a:pt x="2497" y="0"/>
                    <a:pt x="2397"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4"/>
            <p:cNvSpPr/>
            <p:nvPr/>
          </p:nvSpPr>
          <p:spPr>
            <a:xfrm rot="10232062">
              <a:off x="259551" y="505895"/>
              <a:ext cx="122162" cy="100199"/>
            </a:xfrm>
            <a:custGeom>
              <a:avLst/>
              <a:gdLst/>
              <a:ahLst/>
              <a:cxnLst/>
              <a:rect l="l" t="t" r="r" b="b"/>
              <a:pathLst>
                <a:path w="1434" h="1176" extrusionOk="0">
                  <a:moveTo>
                    <a:pt x="1347" y="0"/>
                  </a:moveTo>
                  <a:cubicBezTo>
                    <a:pt x="1312" y="0"/>
                    <a:pt x="1281" y="23"/>
                    <a:pt x="1264" y="58"/>
                  </a:cubicBezTo>
                  <a:cubicBezTo>
                    <a:pt x="1069" y="520"/>
                    <a:pt x="49" y="1030"/>
                    <a:pt x="49" y="1030"/>
                  </a:cubicBezTo>
                  <a:cubicBezTo>
                    <a:pt x="25" y="1054"/>
                    <a:pt x="0" y="1103"/>
                    <a:pt x="25" y="1151"/>
                  </a:cubicBezTo>
                  <a:cubicBezTo>
                    <a:pt x="49" y="1176"/>
                    <a:pt x="73" y="1176"/>
                    <a:pt x="98" y="1176"/>
                  </a:cubicBezTo>
                  <a:lnTo>
                    <a:pt x="122" y="1176"/>
                  </a:lnTo>
                  <a:cubicBezTo>
                    <a:pt x="171" y="1151"/>
                    <a:pt x="1166" y="641"/>
                    <a:pt x="1409" y="107"/>
                  </a:cubicBezTo>
                  <a:cubicBezTo>
                    <a:pt x="1434" y="82"/>
                    <a:pt x="1409" y="34"/>
                    <a:pt x="1385" y="10"/>
                  </a:cubicBezTo>
                  <a:cubicBezTo>
                    <a:pt x="1372" y="3"/>
                    <a:pt x="1359" y="0"/>
                    <a:pt x="1347" y="0"/>
                  </a:cubicBezTo>
                  <a:close/>
                </a:path>
              </a:pathLst>
            </a:custGeom>
            <a:solidFill>
              <a:srgbClr val="261B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6" name="Google Shape;146;p4"/>
            <p:cNvSpPr/>
            <p:nvPr/>
          </p:nvSpPr>
          <p:spPr>
            <a:xfrm rot="10232062">
              <a:off x="138246" y="172035"/>
              <a:ext cx="254633" cy="208407"/>
            </a:xfrm>
            <a:custGeom>
              <a:avLst/>
              <a:gdLst/>
              <a:ahLst/>
              <a:cxnLst/>
              <a:rect l="l" t="t" r="r" b="b"/>
              <a:pathLst>
                <a:path w="2989" h="2446" extrusionOk="0">
                  <a:moveTo>
                    <a:pt x="1122" y="0"/>
                  </a:moveTo>
                  <a:cubicBezTo>
                    <a:pt x="708" y="0"/>
                    <a:pt x="337" y="106"/>
                    <a:pt x="292" y="117"/>
                  </a:cubicBezTo>
                  <a:cubicBezTo>
                    <a:pt x="25" y="628"/>
                    <a:pt x="0" y="1211"/>
                    <a:pt x="267" y="1721"/>
                  </a:cubicBezTo>
                  <a:cubicBezTo>
                    <a:pt x="520" y="2255"/>
                    <a:pt x="1145" y="2445"/>
                    <a:pt x="1692" y="2445"/>
                  </a:cubicBezTo>
                  <a:cubicBezTo>
                    <a:pt x="2040" y="2445"/>
                    <a:pt x="2357" y="2368"/>
                    <a:pt x="2527" y="2255"/>
                  </a:cubicBezTo>
                  <a:cubicBezTo>
                    <a:pt x="2988" y="1939"/>
                    <a:pt x="2551" y="1842"/>
                    <a:pt x="2284" y="725"/>
                  </a:cubicBezTo>
                  <a:cubicBezTo>
                    <a:pt x="2128" y="140"/>
                    <a:pt x="1597" y="0"/>
                    <a:pt x="1122"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 name="Google Shape;147;p4"/>
            <p:cNvSpPr/>
            <p:nvPr/>
          </p:nvSpPr>
          <p:spPr>
            <a:xfrm rot="10232062">
              <a:off x="241030" y="237329"/>
              <a:ext cx="109810" cy="114769"/>
            </a:xfrm>
            <a:custGeom>
              <a:avLst/>
              <a:gdLst/>
              <a:ahLst/>
              <a:cxnLst/>
              <a:rect l="l" t="t" r="r" b="b"/>
              <a:pathLst>
                <a:path w="1289" h="1347" extrusionOk="0">
                  <a:moveTo>
                    <a:pt x="91" y="0"/>
                  </a:moveTo>
                  <a:cubicBezTo>
                    <a:pt x="78" y="0"/>
                    <a:pt x="64" y="3"/>
                    <a:pt x="49" y="11"/>
                  </a:cubicBezTo>
                  <a:cubicBezTo>
                    <a:pt x="1" y="35"/>
                    <a:pt x="1" y="83"/>
                    <a:pt x="25" y="132"/>
                  </a:cubicBezTo>
                  <a:cubicBezTo>
                    <a:pt x="49" y="156"/>
                    <a:pt x="632" y="1128"/>
                    <a:pt x="1167" y="1347"/>
                  </a:cubicBezTo>
                  <a:lnTo>
                    <a:pt x="1191" y="1347"/>
                  </a:lnTo>
                  <a:cubicBezTo>
                    <a:pt x="1215" y="1347"/>
                    <a:pt x="1240" y="1322"/>
                    <a:pt x="1264" y="1298"/>
                  </a:cubicBezTo>
                  <a:cubicBezTo>
                    <a:pt x="1288" y="1249"/>
                    <a:pt x="1264" y="1201"/>
                    <a:pt x="1215" y="1201"/>
                  </a:cubicBezTo>
                  <a:cubicBezTo>
                    <a:pt x="754" y="1006"/>
                    <a:pt x="171" y="35"/>
                    <a:pt x="171" y="35"/>
                  </a:cubicBezTo>
                  <a:cubicBezTo>
                    <a:pt x="154" y="18"/>
                    <a:pt x="124" y="0"/>
                    <a:pt x="91" y="0"/>
                  </a:cubicBezTo>
                  <a:close/>
                </a:path>
              </a:pathLst>
            </a:custGeom>
            <a:solidFill>
              <a:srgbClr val="261B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8" name="Google Shape;148;p4"/>
            <p:cNvSpPr/>
            <p:nvPr/>
          </p:nvSpPr>
          <p:spPr>
            <a:xfrm rot="10232062">
              <a:off x="467454" y="143954"/>
              <a:ext cx="244239" cy="212326"/>
            </a:xfrm>
            <a:custGeom>
              <a:avLst/>
              <a:gdLst/>
              <a:ahLst/>
              <a:cxnLst/>
              <a:rect l="l" t="t" r="r" b="b"/>
              <a:pathLst>
                <a:path w="2867" h="2492" extrusionOk="0">
                  <a:moveTo>
                    <a:pt x="1588" y="0"/>
                  </a:moveTo>
                  <a:cubicBezTo>
                    <a:pt x="1396" y="0"/>
                    <a:pt x="1204" y="32"/>
                    <a:pt x="1021" y="99"/>
                  </a:cubicBezTo>
                  <a:cubicBezTo>
                    <a:pt x="122" y="391"/>
                    <a:pt x="0" y="1775"/>
                    <a:pt x="195" y="2261"/>
                  </a:cubicBezTo>
                  <a:cubicBezTo>
                    <a:pt x="272" y="2432"/>
                    <a:pt x="340" y="2492"/>
                    <a:pt x="447" y="2492"/>
                  </a:cubicBezTo>
                  <a:cubicBezTo>
                    <a:pt x="643" y="2492"/>
                    <a:pt x="970" y="2291"/>
                    <a:pt x="1725" y="2213"/>
                  </a:cubicBezTo>
                  <a:cubicBezTo>
                    <a:pt x="2867" y="2115"/>
                    <a:pt x="2624" y="439"/>
                    <a:pt x="2624" y="342"/>
                  </a:cubicBezTo>
                  <a:cubicBezTo>
                    <a:pt x="2321" y="119"/>
                    <a:pt x="1955" y="0"/>
                    <a:pt x="1588"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9" name="Google Shape;149;p4"/>
            <p:cNvSpPr/>
            <p:nvPr/>
          </p:nvSpPr>
          <p:spPr>
            <a:xfrm rot="10232062">
              <a:off x="506806" y="218606"/>
              <a:ext cx="128381" cy="91934"/>
            </a:xfrm>
            <a:custGeom>
              <a:avLst/>
              <a:gdLst/>
              <a:ahLst/>
              <a:cxnLst/>
              <a:rect l="l" t="t" r="r" b="b"/>
              <a:pathLst>
                <a:path w="1507" h="1079" extrusionOk="0">
                  <a:moveTo>
                    <a:pt x="1423" y="0"/>
                  </a:moveTo>
                  <a:cubicBezTo>
                    <a:pt x="1411" y="0"/>
                    <a:pt x="1398" y="3"/>
                    <a:pt x="1385" y="10"/>
                  </a:cubicBezTo>
                  <a:cubicBezTo>
                    <a:pt x="1336" y="34"/>
                    <a:pt x="292" y="471"/>
                    <a:pt x="25" y="957"/>
                  </a:cubicBezTo>
                  <a:cubicBezTo>
                    <a:pt x="0" y="1006"/>
                    <a:pt x="0" y="1054"/>
                    <a:pt x="49" y="1079"/>
                  </a:cubicBezTo>
                  <a:lnTo>
                    <a:pt x="98" y="1079"/>
                  </a:lnTo>
                  <a:cubicBezTo>
                    <a:pt x="122" y="1079"/>
                    <a:pt x="146" y="1054"/>
                    <a:pt x="146" y="1054"/>
                  </a:cubicBezTo>
                  <a:cubicBezTo>
                    <a:pt x="413" y="593"/>
                    <a:pt x="1458" y="156"/>
                    <a:pt x="1458" y="156"/>
                  </a:cubicBezTo>
                  <a:cubicBezTo>
                    <a:pt x="1482" y="131"/>
                    <a:pt x="1506" y="83"/>
                    <a:pt x="1482" y="59"/>
                  </a:cubicBezTo>
                  <a:cubicBezTo>
                    <a:pt x="1482" y="23"/>
                    <a:pt x="1456" y="0"/>
                    <a:pt x="1423" y="0"/>
                  </a:cubicBezTo>
                  <a:close/>
                </a:path>
              </a:pathLst>
            </a:custGeom>
            <a:solidFill>
              <a:srgbClr val="261B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0" name="Google Shape;150;p4"/>
            <p:cNvSpPr/>
            <p:nvPr/>
          </p:nvSpPr>
          <p:spPr>
            <a:xfrm rot="10232062">
              <a:off x="212752" y="211973"/>
              <a:ext cx="453381" cy="339193"/>
            </a:xfrm>
            <a:custGeom>
              <a:avLst/>
              <a:gdLst/>
              <a:ahLst/>
              <a:cxnLst/>
              <a:rect l="l" t="t" r="r" b="b"/>
              <a:pathLst>
                <a:path w="5322" h="3981" extrusionOk="0">
                  <a:moveTo>
                    <a:pt x="2229" y="0"/>
                  </a:moveTo>
                  <a:cubicBezTo>
                    <a:pt x="2176" y="0"/>
                    <a:pt x="2121" y="3"/>
                    <a:pt x="2061" y="9"/>
                  </a:cubicBezTo>
                  <a:cubicBezTo>
                    <a:pt x="1523" y="53"/>
                    <a:pt x="1298" y="507"/>
                    <a:pt x="1299" y="894"/>
                  </a:cubicBezTo>
                  <a:lnTo>
                    <a:pt x="1299" y="894"/>
                  </a:lnTo>
                  <a:cubicBezTo>
                    <a:pt x="1256" y="882"/>
                    <a:pt x="1211" y="870"/>
                    <a:pt x="1163" y="859"/>
                  </a:cubicBezTo>
                  <a:cubicBezTo>
                    <a:pt x="1123" y="851"/>
                    <a:pt x="1085" y="847"/>
                    <a:pt x="1048" y="847"/>
                  </a:cubicBezTo>
                  <a:cubicBezTo>
                    <a:pt x="240" y="847"/>
                    <a:pt x="0" y="2788"/>
                    <a:pt x="604" y="2997"/>
                  </a:cubicBezTo>
                  <a:cubicBezTo>
                    <a:pt x="676" y="3025"/>
                    <a:pt x="742" y="3037"/>
                    <a:pt x="801" y="3037"/>
                  </a:cubicBezTo>
                  <a:cubicBezTo>
                    <a:pt x="824" y="3037"/>
                    <a:pt x="847" y="3035"/>
                    <a:pt x="868" y="3032"/>
                  </a:cubicBezTo>
                  <a:lnTo>
                    <a:pt x="868" y="3032"/>
                  </a:lnTo>
                  <a:cubicBezTo>
                    <a:pt x="1077" y="3454"/>
                    <a:pt x="1536" y="3921"/>
                    <a:pt x="2132" y="3921"/>
                  </a:cubicBezTo>
                  <a:cubicBezTo>
                    <a:pt x="2149" y="3921"/>
                    <a:pt x="2166" y="3921"/>
                    <a:pt x="2183" y="3920"/>
                  </a:cubicBezTo>
                  <a:cubicBezTo>
                    <a:pt x="2358" y="3908"/>
                    <a:pt x="2491" y="3882"/>
                    <a:pt x="2590" y="3846"/>
                  </a:cubicBezTo>
                  <a:lnTo>
                    <a:pt x="2590" y="3846"/>
                  </a:lnTo>
                  <a:cubicBezTo>
                    <a:pt x="2678" y="3927"/>
                    <a:pt x="2799" y="3981"/>
                    <a:pt x="2960" y="3981"/>
                  </a:cubicBezTo>
                  <a:cubicBezTo>
                    <a:pt x="3070" y="3981"/>
                    <a:pt x="3199" y="3955"/>
                    <a:pt x="3349" y="3896"/>
                  </a:cubicBezTo>
                  <a:cubicBezTo>
                    <a:pt x="3931" y="3671"/>
                    <a:pt x="4211" y="3324"/>
                    <a:pt x="4262" y="3034"/>
                  </a:cubicBezTo>
                  <a:lnTo>
                    <a:pt x="4262" y="3034"/>
                  </a:lnTo>
                  <a:cubicBezTo>
                    <a:pt x="4365" y="3023"/>
                    <a:pt x="4482" y="2989"/>
                    <a:pt x="4612" y="2924"/>
                  </a:cubicBezTo>
                  <a:cubicBezTo>
                    <a:pt x="5321" y="2580"/>
                    <a:pt x="4915" y="1660"/>
                    <a:pt x="4479" y="1295"/>
                  </a:cubicBezTo>
                  <a:lnTo>
                    <a:pt x="4479" y="1295"/>
                  </a:lnTo>
                  <a:cubicBezTo>
                    <a:pt x="4597" y="1026"/>
                    <a:pt x="4485" y="563"/>
                    <a:pt x="3835" y="179"/>
                  </a:cubicBezTo>
                  <a:cubicBezTo>
                    <a:pt x="3619" y="52"/>
                    <a:pt x="3439" y="3"/>
                    <a:pt x="3289" y="3"/>
                  </a:cubicBezTo>
                  <a:cubicBezTo>
                    <a:pt x="3074" y="3"/>
                    <a:pt x="2921" y="104"/>
                    <a:pt x="2817" y="220"/>
                  </a:cubicBezTo>
                  <a:lnTo>
                    <a:pt x="2817" y="220"/>
                  </a:lnTo>
                  <a:cubicBezTo>
                    <a:pt x="2713" y="96"/>
                    <a:pt x="2527" y="0"/>
                    <a:pt x="2229"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1" name="Google Shape;151;p4"/>
            <p:cNvSpPr/>
            <p:nvPr/>
          </p:nvSpPr>
          <p:spPr>
            <a:xfrm rot="10232062">
              <a:off x="230506" y="204162"/>
              <a:ext cx="422201" cy="355297"/>
            </a:xfrm>
            <a:custGeom>
              <a:avLst/>
              <a:gdLst/>
              <a:ahLst/>
              <a:cxnLst/>
              <a:rect l="l" t="t" r="r" b="b"/>
              <a:pathLst>
                <a:path w="4956" h="4170" extrusionOk="0">
                  <a:moveTo>
                    <a:pt x="2673" y="452"/>
                  </a:moveTo>
                  <a:cubicBezTo>
                    <a:pt x="2697" y="501"/>
                    <a:pt x="2721" y="574"/>
                    <a:pt x="2697" y="647"/>
                  </a:cubicBezTo>
                  <a:cubicBezTo>
                    <a:pt x="2697" y="695"/>
                    <a:pt x="2697" y="744"/>
                    <a:pt x="2648" y="768"/>
                  </a:cubicBezTo>
                  <a:lnTo>
                    <a:pt x="2600" y="768"/>
                  </a:lnTo>
                  <a:cubicBezTo>
                    <a:pt x="2575" y="768"/>
                    <a:pt x="2551" y="720"/>
                    <a:pt x="2551" y="671"/>
                  </a:cubicBezTo>
                  <a:cubicBezTo>
                    <a:pt x="2575" y="598"/>
                    <a:pt x="2624" y="525"/>
                    <a:pt x="2673" y="452"/>
                  </a:cubicBezTo>
                  <a:close/>
                  <a:moveTo>
                    <a:pt x="1264" y="1108"/>
                  </a:moveTo>
                  <a:lnTo>
                    <a:pt x="1264" y="1108"/>
                  </a:lnTo>
                  <a:cubicBezTo>
                    <a:pt x="1579" y="1230"/>
                    <a:pt x="1677" y="1400"/>
                    <a:pt x="1652" y="1448"/>
                  </a:cubicBezTo>
                  <a:cubicBezTo>
                    <a:pt x="1652" y="1473"/>
                    <a:pt x="1604" y="1473"/>
                    <a:pt x="1579" y="1473"/>
                  </a:cubicBezTo>
                  <a:cubicBezTo>
                    <a:pt x="1531" y="1473"/>
                    <a:pt x="1506" y="1473"/>
                    <a:pt x="1458" y="1448"/>
                  </a:cubicBezTo>
                  <a:cubicBezTo>
                    <a:pt x="1336" y="1400"/>
                    <a:pt x="1264" y="1254"/>
                    <a:pt x="1264" y="1108"/>
                  </a:cubicBezTo>
                  <a:close/>
                  <a:moveTo>
                    <a:pt x="3984" y="1303"/>
                  </a:moveTo>
                  <a:cubicBezTo>
                    <a:pt x="4009" y="1303"/>
                    <a:pt x="4033" y="1327"/>
                    <a:pt x="4081" y="1327"/>
                  </a:cubicBezTo>
                  <a:cubicBezTo>
                    <a:pt x="4130" y="1351"/>
                    <a:pt x="4179" y="1375"/>
                    <a:pt x="4252" y="1424"/>
                  </a:cubicBezTo>
                  <a:cubicBezTo>
                    <a:pt x="4203" y="1473"/>
                    <a:pt x="4130" y="1521"/>
                    <a:pt x="4057" y="1545"/>
                  </a:cubicBezTo>
                  <a:cubicBezTo>
                    <a:pt x="4039" y="1552"/>
                    <a:pt x="4019" y="1555"/>
                    <a:pt x="3999" y="1555"/>
                  </a:cubicBezTo>
                  <a:cubicBezTo>
                    <a:pt x="3940" y="1555"/>
                    <a:pt x="3881" y="1527"/>
                    <a:pt x="3863" y="1473"/>
                  </a:cubicBezTo>
                  <a:cubicBezTo>
                    <a:pt x="3839" y="1424"/>
                    <a:pt x="3839" y="1400"/>
                    <a:pt x="3863" y="1351"/>
                  </a:cubicBezTo>
                  <a:cubicBezTo>
                    <a:pt x="3887" y="1327"/>
                    <a:pt x="3936" y="1303"/>
                    <a:pt x="3984" y="1303"/>
                  </a:cubicBezTo>
                  <a:close/>
                  <a:moveTo>
                    <a:pt x="826" y="2541"/>
                  </a:moveTo>
                  <a:cubicBezTo>
                    <a:pt x="923" y="2541"/>
                    <a:pt x="972" y="2614"/>
                    <a:pt x="972" y="2687"/>
                  </a:cubicBezTo>
                  <a:cubicBezTo>
                    <a:pt x="996" y="2833"/>
                    <a:pt x="923" y="2979"/>
                    <a:pt x="778" y="3027"/>
                  </a:cubicBezTo>
                  <a:cubicBezTo>
                    <a:pt x="705" y="2906"/>
                    <a:pt x="681" y="2736"/>
                    <a:pt x="729" y="2590"/>
                  </a:cubicBezTo>
                  <a:cubicBezTo>
                    <a:pt x="729" y="2566"/>
                    <a:pt x="753" y="2541"/>
                    <a:pt x="802" y="2541"/>
                  </a:cubicBezTo>
                  <a:close/>
                  <a:moveTo>
                    <a:pt x="3720" y="2701"/>
                  </a:moveTo>
                  <a:cubicBezTo>
                    <a:pt x="3727" y="2701"/>
                    <a:pt x="3734" y="2704"/>
                    <a:pt x="3741" y="2712"/>
                  </a:cubicBezTo>
                  <a:lnTo>
                    <a:pt x="3814" y="2712"/>
                  </a:lnTo>
                  <a:cubicBezTo>
                    <a:pt x="3960" y="2736"/>
                    <a:pt x="4081" y="2906"/>
                    <a:pt x="4057" y="3052"/>
                  </a:cubicBezTo>
                  <a:cubicBezTo>
                    <a:pt x="4038" y="3055"/>
                    <a:pt x="4020" y="3056"/>
                    <a:pt x="4001" y="3056"/>
                  </a:cubicBezTo>
                  <a:cubicBezTo>
                    <a:pt x="3875" y="3056"/>
                    <a:pt x="3756" y="2987"/>
                    <a:pt x="3693" y="2882"/>
                  </a:cubicBezTo>
                  <a:cubicBezTo>
                    <a:pt x="3669" y="2833"/>
                    <a:pt x="3644" y="2784"/>
                    <a:pt x="3669" y="2736"/>
                  </a:cubicBezTo>
                  <a:cubicBezTo>
                    <a:pt x="3686" y="2719"/>
                    <a:pt x="3703" y="2701"/>
                    <a:pt x="3720" y="2701"/>
                  </a:cubicBezTo>
                  <a:close/>
                  <a:moveTo>
                    <a:pt x="2381" y="3343"/>
                  </a:moveTo>
                  <a:cubicBezTo>
                    <a:pt x="2527" y="3392"/>
                    <a:pt x="2624" y="3537"/>
                    <a:pt x="2648" y="3683"/>
                  </a:cubicBezTo>
                  <a:cubicBezTo>
                    <a:pt x="2648" y="3756"/>
                    <a:pt x="2600" y="3805"/>
                    <a:pt x="2478" y="3853"/>
                  </a:cubicBezTo>
                  <a:cubicBezTo>
                    <a:pt x="2405" y="3756"/>
                    <a:pt x="2357" y="3610"/>
                    <a:pt x="2357" y="3465"/>
                  </a:cubicBezTo>
                  <a:cubicBezTo>
                    <a:pt x="2357" y="3367"/>
                    <a:pt x="2381" y="3343"/>
                    <a:pt x="2381" y="3343"/>
                  </a:cubicBezTo>
                  <a:close/>
                  <a:moveTo>
                    <a:pt x="3124" y="188"/>
                  </a:moveTo>
                  <a:cubicBezTo>
                    <a:pt x="3276" y="188"/>
                    <a:pt x="3445" y="243"/>
                    <a:pt x="3620" y="355"/>
                  </a:cubicBezTo>
                  <a:cubicBezTo>
                    <a:pt x="4130" y="671"/>
                    <a:pt x="4300" y="1011"/>
                    <a:pt x="4276" y="1278"/>
                  </a:cubicBezTo>
                  <a:cubicBezTo>
                    <a:pt x="4203" y="1230"/>
                    <a:pt x="4154" y="1205"/>
                    <a:pt x="4081" y="1181"/>
                  </a:cubicBezTo>
                  <a:cubicBezTo>
                    <a:pt x="4033" y="1157"/>
                    <a:pt x="3984" y="1157"/>
                    <a:pt x="3936" y="1157"/>
                  </a:cubicBezTo>
                  <a:cubicBezTo>
                    <a:pt x="3839" y="1157"/>
                    <a:pt x="3741" y="1205"/>
                    <a:pt x="3693" y="1303"/>
                  </a:cubicBezTo>
                  <a:cubicBezTo>
                    <a:pt x="3644" y="1375"/>
                    <a:pt x="3644" y="1473"/>
                    <a:pt x="3693" y="1570"/>
                  </a:cubicBezTo>
                  <a:cubicBezTo>
                    <a:pt x="3741" y="1667"/>
                    <a:pt x="3863" y="1716"/>
                    <a:pt x="3984" y="1716"/>
                  </a:cubicBezTo>
                  <a:lnTo>
                    <a:pt x="4033" y="1716"/>
                  </a:lnTo>
                  <a:cubicBezTo>
                    <a:pt x="4154" y="1716"/>
                    <a:pt x="4276" y="1643"/>
                    <a:pt x="4349" y="1545"/>
                  </a:cubicBezTo>
                  <a:cubicBezTo>
                    <a:pt x="4616" y="1788"/>
                    <a:pt x="4762" y="2153"/>
                    <a:pt x="4762" y="2541"/>
                  </a:cubicBezTo>
                  <a:cubicBezTo>
                    <a:pt x="4737" y="2736"/>
                    <a:pt x="4592" y="2906"/>
                    <a:pt x="4422" y="2979"/>
                  </a:cubicBezTo>
                  <a:cubicBezTo>
                    <a:pt x="4349" y="3027"/>
                    <a:pt x="4276" y="3052"/>
                    <a:pt x="4203" y="3052"/>
                  </a:cubicBezTo>
                  <a:cubicBezTo>
                    <a:pt x="4203" y="2833"/>
                    <a:pt x="4057" y="2614"/>
                    <a:pt x="3814" y="2566"/>
                  </a:cubicBezTo>
                  <a:cubicBezTo>
                    <a:pt x="3791" y="2560"/>
                    <a:pt x="3767" y="2557"/>
                    <a:pt x="3742" y="2557"/>
                  </a:cubicBezTo>
                  <a:cubicBezTo>
                    <a:pt x="3662" y="2557"/>
                    <a:pt x="3578" y="2589"/>
                    <a:pt x="3523" y="2663"/>
                  </a:cubicBezTo>
                  <a:cubicBezTo>
                    <a:pt x="3474" y="2760"/>
                    <a:pt x="3474" y="2882"/>
                    <a:pt x="3547" y="2979"/>
                  </a:cubicBezTo>
                  <a:cubicBezTo>
                    <a:pt x="3644" y="3124"/>
                    <a:pt x="3814" y="3222"/>
                    <a:pt x="4009" y="3246"/>
                  </a:cubicBezTo>
                  <a:cubicBezTo>
                    <a:pt x="3839" y="3562"/>
                    <a:pt x="3547" y="3805"/>
                    <a:pt x="3207" y="3926"/>
                  </a:cubicBezTo>
                  <a:cubicBezTo>
                    <a:pt x="3093" y="3983"/>
                    <a:pt x="2979" y="4007"/>
                    <a:pt x="2865" y="4007"/>
                  </a:cubicBezTo>
                  <a:cubicBezTo>
                    <a:pt x="2785" y="4007"/>
                    <a:pt x="2704" y="3995"/>
                    <a:pt x="2624" y="3975"/>
                  </a:cubicBezTo>
                  <a:cubicBezTo>
                    <a:pt x="2721" y="3902"/>
                    <a:pt x="2770" y="3805"/>
                    <a:pt x="2794" y="3707"/>
                  </a:cubicBezTo>
                  <a:cubicBezTo>
                    <a:pt x="2770" y="3489"/>
                    <a:pt x="2624" y="3295"/>
                    <a:pt x="2405" y="3222"/>
                  </a:cubicBezTo>
                  <a:cubicBezTo>
                    <a:pt x="2393" y="3209"/>
                    <a:pt x="2387" y="3203"/>
                    <a:pt x="2381" y="3203"/>
                  </a:cubicBezTo>
                  <a:cubicBezTo>
                    <a:pt x="2375" y="3203"/>
                    <a:pt x="2369" y="3209"/>
                    <a:pt x="2357" y="3222"/>
                  </a:cubicBezTo>
                  <a:cubicBezTo>
                    <a:pt x="2284" y="3222"/>
                    <a:pt x="2211" y="3270"/>
                    <a:pt x="2211" y="3343"/>
                  </a:cubicBezTo>
                  <a:cubicBezTo>
                    <a:pt x="2138" y="3537"/>
                    <a:pt x="2187" y="3756"/>
                    <a:pt x="2308" y="3950"/>
                  </a:cubicBezTo>
                  <a:cubicBezTo>
                    <a:pt x="2211" y="3950"/>
                    <a:pt x="2114" y="3975"/>
                    <a:pt x="2041" y="3975"/>
                  </a:cubicBezTo>
                  <a:cubicBezTo>
                    <a:pt x="1531" y="3975"/>
                    <a:pt x="1069" y="3683"/>
                    <a:pt x="851" y="3222"/>
                  </a:cubicBezTo>
                  <a:cubicBezTo>
                    <a:pt x="1021" y="3124"/>
                    <a:pt x="1142" y="2930"/>
                    <a:pt x="1118" y="2736"/>
                  </a:cubicBezTo>
                  <a:cubicBezTo>
                    <a:pt x="1118" y="2546"/>
                    <a:pt x="989" y="2411"/>
                    <a:pt x="828" y="2411"/>
                  </a:cubicBezTo>
                  <a:cubicBezTo>
                    <a:pt x="804" y="2411"/>
                    <a:pt x="779" y="2414"/>
                    <a:pt x="753" y="2420"/>
                  </a:cubicBezTo>
                  <a:cubicBezTo>
                    <a:pt x="681" y="2420"/>
                    <a:pt x="608" y="2493"/>
                    <a:pt x="559" y="2566"/>
                  </a:cubicBezTo>
                  <a:cubicBezTo>
                    <a:pt x="511" y="2736"/>
                    <a:pt x="511" y="2930"/>
                    <a:pt x="608" y="3100"/>
                  </a:cubicBezTo>
                  <a:cubicBezTo>
                    <a:pt x="559" y="3100"/>
                    <a:pt x="511" y="3076"/>
                    <a:pt x="486" y="3076"/>
                  </a:cubicBezTo>
                  <a:cubicBezTo>
                    <a:pt x="243" y="2979"/>
                    <a:pt x="146" y="2493"/>
                    <a:pt x="243" y="1958"/>
                  </a:cubicBezTo>
                  <a:cubicBezTo>
                    <a:pt x="316" y="1545"/>
                    <a:pt x="535" y="1060"/>
                    <a:pt x="899" y="1060"/>
                  </a:cubicBezTo>
                  <a:lnTo>
                    <a:pt x="996" y="1060"/>
                  </a:lnTo>
                  <a:lnTo>
                    <a:pt x="1069" y="1084"/>
                  </a:lnTo>
                  <a:cubicBezTo>
                    <a:pt x="1045" y="1303"/>
                    <a:pt x="1191" y="1521"/>
                    <a:pt x="1385" y="1643"/>
                  </a:cubicBezTo>
                  <a:cubicBezTo>
                    <a:pt x="1444" y="1662"/>
                    <a:pt x="1497" y="1671"/>
                    <a:pt x="1545" y="1671"/>
                  </a:cubicBezTo>
                  <a:cubicBezTo>
                    <a:pt x="1675" y="1671"/>
                    <a:pt x="1762" y="1604"/>
                    <a:pt x="1798" y="1497"/>
                  </a:cubicBezTo>
                  <a:cubicBezTo>
                    <a:pt x="1847" y="1327"/>
                    <a:pt x="1652" y="1108"/>
                    <a:pt x="1239" y="962"/>
                  </a:cubicBezTo>
                  <a:cubicBezTo>
                    <a:pt x="1239" y="574"/>
                    <a:pt x="1531" y="234"/>
                    <a:pt x="1919" y="209"/>
                  </a:cubicBezTo>
                  <a:cubicBezTo>
                    <a:pt x="1976" y="197"/>
                    <a:pt x="2032" y="191"/>
                    <a:pt x="2088" y="191"/>
                  </a:cubicBezTo>
                  <a:cubicBezTo>
                    <a:pt x="2248" y="191"/>
                    <a:pt x="2401" y="241"/>
                    <a:pt x="2527" y="331"/>
                  </a:cubicBezTo>
                  <a:cubicBezTo>
                    <a:pt x="2454" y="428"/>
                    <a:pt x="2405" y="525"/>
                    <a:pt x="2357" y="647"/>
                  </a:cubicBezTo>
                  <a:cubicBezTo>
                    <a:pt x="2357" y="647"/>
                    <a:pt x="2357" y="671"/>
                    <a:pt x="2357" y="671"/>
                  </a:cubicBezTo>
                  <a:cubicBezTo>
                    <a:pt x="2381" y="768"/>
                    <a:pt x="2430" y="962"/>
                    <a:pt x="2575" y="962"/>
                  </a:cubicBezTo>
                  <a:cubicBezTo>
                    <a:pt x="2624" y="938"/>
                    <a:pt x="2673" y="938"/>
                    <a:pt x="2721" y="914"/>
                  </a:cubicBezTo>
                  <a:cubicBezTo>
                    <a:pt x="2770" y="865"/>
                    <a:pt x="2818" y="768"/>
                    <a:pt x="2843" y="695"/>
                  </a:cubicBezTo>
                  <a:cubicBezTo>
                    <a:pt x="2867" y="574"/>
                    <a:pt x="2818" y="428"/>
                    <a:pt x="2745" y="331"/>
                  </a:cubicBezTo>
                  <a:cubicBezTo>
                    <a:pt x="2851" y="237"/>
                    <a:pt x="2980" y="188"/>
                    <a:pt x="3124" y="188"/>
                  </a:cubicBezTo>
                  <a:close/>
                  <a:moveTo>
                    <a:pt x="2083" y="0"/>
                  </a:moveTo>
                  <a:cubicBezTo>
                    <a:pt x="2029" y="0"/>
                    <a:pt x="1974" y="5"/>
                    <a:pt x="1919" y="15"/>
                  </a:cubicBezTo>
                  <a:cubicBezTo>
                    <a:pt x="1482" y="64"/>
                    <a:pt x="1118" y="428"/>
                    <a:pt x="1094" y="890"/>
                  </a:cubicBezTo>
                  <a:lnTo>
                    <a:pt x="1045" y="890"/>
                  </a:lnTo>
                  <a:cubicBezTo>
                    <a:pt x="996" y="890"/>
                    <a:pt x="948" y="865"/>
                    <a:pt x="923" y="865"/>
                  </a:cubicBezTo>
                  <a:cubicBezTo>
                    <a:pt x="438" y="865"/>
                    <a:pt x="170" y="1424"/>
                    <a:pt x="98" y="1910"/>
                  </a:cubicBezTo>
                  <a:cubicBezTo>
                    <a:pt x="0" y="2444"/>
                    <a:pt x="98" y="3052"/>
                    <a:pt x="438" y="3197"/>
                  </a:cubicBezTo>
                  <a:cubicBezTo>
                    <a:pt x="535" y="3222"/>
                    <a:pt x="608" y="3246"/>
                    <a:pt x="705" y="3246"/>
                  </a:cubicBezTo>
                  <a:cubicBezTo>
                    <a:pt x="948" y="3732"/>
                    <a:pt x="1434" y="4072"/>
                    <a:pt x="1992" y="4096"/>
                  </a:cubicBezTo>
                  <a:lnTo>
                    <a:pt x="2065" y="4096"/>
                  </a:lnTo>
                  <a:cubicBezTo>
                    <a:pt x="2187" y="4096"/>
                    <a:pt x="2308" y="4072"/>
                    <a:pt x="2430" y="4048"/>
                  </a:cubicBezTo>
                  <a:cubicBezTo>
                    <a:pt x="2551" y="4120"/>
                    <a:pt x="2697" y="4169"/>
                    <a:pt x="2843" y="4169"/>
                  </a:cubicBezTo>
                  <a:cubicBezTo>
                    <a:pt x="2988" y="4169"/>
                    <a:pt x="3134" y="4120"/>
                    <a:pt x="3280" y="4072"/>
                  </a:cubicBezTo>
                  <a:cubicBezTo>
                    <a:pt x="3693" y="3926"/>
                    <a:pt x="4033" y="3610"/>
                    <a:pt x="4203" y="3197"/>
                  </a:cubicBezTo>
                  <a:cubicBezTo>
                    <a:pt x="4300" y="3173"/>
                    <a:pt x="4397" y="3149"/>
                    <a:pt x="4494" y="3100"/>
                  </a:cubicBezTo>
                  <a:cubicBezTo>
                    <a:pt x="4737" y="3003"/>
                    <a:pt x="4907" y="2784"/>
                    <a:pt x="4932" y="2517"/>
                  </a:cubicBezTo>
                  <a:cubicBezTo>
                    <a:pt x="4956" y="2080"/>
                    <a:pt x="4762" y="1643"/>
                    <a:pt x="4446" y="1351"/>
                  </a:cubicBezTo>
                  <a:cubicBezTo>
                    <a:pt x="4543" y="1035"/>
                    <a:pt x="4349" y="574"/>
                    <a:pt x="3741" y="209"/>
                  </a:cubicBezTo>
                  <a:cubicBezTo>
                    <a:pt x="3523" y="88"/>
                    <a:pt x="3322" y="27"/>
                    <a:pt x="3143" y="27"/>
                  </a:cubicBezTo>
                  <a:cubicBezTo>
                    <a:pt x="2964" y="27"/>
                    <a:pt x="2806" y="88"/>
                    <a:pt x="2673" y="209"/>
                  </a:cubicBezTo>
                  <a:cubicBezTo>
                    <a:pt x="2499" y="74"/>
                    <a:pt x="2294" y="0"/>
                    <a:pt x="2083" y="0"/>
                  </a:cubicBezTo>
                  <a:close/>
                </a:path>
              </a:pathLst>
            </a:custGeom>
            <a:solidFill>
              <a:srgbClr val="261B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2" name="Google Shape;152;p4"/>
            <p:cNvSpPr/>
            <p:nvPr/>
          </p:nvSpPr>
          <p:spPr>
            <a:xfrm rot="10232062">
              <a:off x="373215" y="314255"/>
              <a:ext cx="132470" cy="134621"/>
            </a:xfrm>
            <a:custGeom>
              <a:avLst/>
              <a:gdLst/>
              <a:ahLst/>
              <a:cxnLst/>
              <a:rect l="l" t="t" r="r" b="b"/>
              <a:pathLst>
                <a:path w="1555" h="1580" extrusionOk="0">
                  <a:moveTo>
                    <a:pt x="777" y="1"/>
                  </a:moveTo>
                  <a:cubicBezTo>
                    <a:pt x="340" y="1"/>
                    <a:pt x="0" y="365"/>
                    <a:pt x="0" y="802"/>
                  </a:cubicBezTo>
                  <a:cubicBezTo>
                    <a:pt x="0" y="1239"/>
                    <a:pt x="340" y="1580"/>
                    <a:pt x="777" y="1580"/>
                  </a:cubicBezTo>
                  <a:cubicBezTo>
                    <a:pt x="1215" y="1580"/>
                    <a:pt x="1555" y="1239"/>
                    <a:pt x="1555" y="802"/>
                  </a:cubicBezTo>
                  <a:cubicBezTo>
                    <a:pt x="1555" y="365"/>
                    <a:pt x="1215" y="1"/>
                    <a:pt x="777" y="1"/>
                  </a:cubicBezTo>
                  <a:close/>
                </a:path>
              </a:pathLst>
            </a:custGeom>
            <a:solidFill>
              <a:schemeClr val="accent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of contents ">
  <p:cSld name="CUSTOM_19_1">
    <p:bg>
      <p:bgPr>
        <a:blipFill>
          <a:blip r:embed="rId2"/>
          <a:stretch>
            <a:fillRect/>
          </a:stretch>
        </a:blipFill>
        <a:effectLst/>
      </p:bgPr>
    </p:bg>
    <p:spTree>
      <p:nvGrpSpPr>
        <p:cNvPr id="1" name="Shape 486"/>
        <p:cNvGrpSpPr/>
        <p:nvPr/>
      </p:nvGrpSpPr>
      <p:grpSpPr>
        <a:xfrm>
          <a:off x="0" y="0"/>
          <a:ext cx="0" cy="0"/>
          <a:chOff x="0" y="0"/>
          <a:chExt cx="0" cy="0"/>
        </a:xfrm>
      </p:grpSpPr>
      <p:sp>
        <p:nvSpPr>
          <p:cNvPr id="487" name="Google Shape;487;p13"/>
          <p:cNvSpPr txBox="1">
            <a:spLocks noGrp="1"/>
          </p:cNvSpPr>
          <p:nvPr>
            <p:ph type="title" hasCustomPrompt="1"/>
          </p:nvPr>
        </p:nvSpPr>
        <p:spPr>
          <a:xfrm>
            <a:off x="2119733" y="4035484"/>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488" name="Google Shape;488;p13"/>
          <p:cNvSpPr/>
          <p:nvPr/>
        </p:nvSpPr>
        <p:spPr>
          <a:xfrm rot="1356523" flipH="1">
            <a:off x="9812640" y="-138396"/>
            <a:ext cx="15520" cy="46096"/>
          </a:xfrm>
          <a:custGeom>
            <a:avLst/>
            <a:gdLst/>
            <a:ahLst/>
            <a:cxnLst/>
            <a:rect l="l" t="t" r="r" b="b"/>
            <a:pathLst>
              <a:path w="368" h="1093" extrusionOk="0">
                <a:moveTo>
                  <a:pt x="334" y="0"/>
                </a:moveTo>
                <a:cubicBezTo>
                  <a:pt x="368" y="200"/>
                  <a:pt x="334" y="367"/>
                  <a:pt x="301" y="567"/>
                </a:cubicBezTo>
                <a:cubicBezTo>
                  <a:pt x="268" y="734"/>
                  <a:pt x="168" y="901"/>
                  <a:pt x="34" y="1034"/>
                </a:cubicBezTo>
                <a:cubicBezTo>
                  <a:pt x="1" y="1034"/>
                  <a:pt x="1" y="1067"/>
                  <a:pt x="34" y="1067"/>
                </a:cubicBezTo>
                <a:cubicBezTo>
                  <a:pt x="34" y="1084"/>
                  <a:pt x="34" y="1092"/>
                  <a:pt x="38" y="1092"/>
                </a:cubicBezTo>
                <a:cubicBezTo>
                  <a:pt x="43" y="1092"/>
                  <a:pt x="51" y="1084"/>
                  <a:pt x="68" y="1067"/>
                </a:cubicBezTo>
                <a:cubicBezTo>
                  <a:pt x="201" y="934"/>
                  <a:pt x="301" y="767"/>
                  <a:pt x="334" y="567"/>
                </a:cubicBezTo>
                <a:cubicBezTo>
                  <a:pt x="368" y="367"/>
                  <a:pt x="368" y="200"/>
                  <a:pt x="334" y="0"/>
                </a:cubicBezTo>
                <a:close/>
              </a:path>
            </a:pathLst>
          </a:custGeom>
          <a:solidFill>
            <a:srgbClr val="11675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9" name="Google Shape;489;p13"/>
          <p:cNvSpPr txBox="1">
            <a:spLocks noGrp="1"/>
          </p:cNvSpPr>
          <p:nvPr>
            <p:ph type="title" idx="2"/>
          </p:nvPr>
        </p:nvSpPr>
        <p:spPr>
          <a:xfrm>
            <a:off x="1132800" y="560133"/>
            <a:ext cx="9926400" cy="8620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90" name="Google Shape;490;p13"/>
          <p:cNvSpPr txBox="1">
            <a:spLocks noGrp="1"/>
          </p:cNvSpPr>
          <p:nvPr>
            <p:ph type="title" idx="3"/>
          </p:nvPr>
        </p:nvSpPr>
        <p:spPr>
          <a:xfrm>
            <a:off x="1478133" y="2659668"/>
            <a:ext cx="24552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935" i="0"/>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491" name="Google Shape;491;p13"/>
          <p:cNvSpPr txBox="1">
            <a:spLocks noGrp="1"/>
          </p:cNvSpPr>
          <p:nvPr>
            <p:ph type="subTitle" idx="1"/>
          </p:nvPr>
        </p:nvSpPr>
        <p:spPr>
          <a:xfrm>
            <a:off x="1055933" y="3010967"/>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492" name="Google Shape;492;p13"/>
          <p:cNvSpPr txBox="1">
            <a:spLocks noGrp="1"/>
          </p:cNvSpPr>
          <p:nvPr>
            <p:ph type="title" idx="4"/>
          </p:nvPr>
        </p:nvSpPr>
        <p:spPr>
          <a:xfrm>
            <a:off x="8157067" y="2668935"/>
            <a:ext cx="24552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935" i="0"/>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493" name="Google Shape;493;p13"/>
          <p:cNvSpPr txBox="1">
            <a:spLocks noGrp="1"/>
          </p:cNvSpPr>
          <p:nvPr>
            <p:ph type="subTitle" idx="5"/>
          </p:nvPr>
        </p:nvSpPr>
        <p:spPr>
          <a:xfrm>
            <a:off x="7734867" y="3010967"/>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494" name="Google Shape;494;p13"/>
          <p:cNvSpPr txBox="1">
            <a:spLocks noGrp="1"/>
          </p:cNvSpPr>
          <p:nvPr>
            <p:ph type="title" idx="6"/>
          </p:nvPr>
        </p:nvSpPr>
        <p:spPr>
          <a:xfrm>
            <a:off x="4868400" y="4947009"/>
            <a:ext cx="24552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935" i="0"/>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495" name="Google Shape;495;p13"/>
          <p:cNvSpPr txBox="1">
            <a:spLocks noGrp="1"/>
          </p:cNvSpPr>
          <p:nvPr>
            <p:ph type="subTitle" idx="7"/>
          </p:nvPr>
        </p:nvSpPr>
        <p:spPr>
          <a:xfrm>
            <a:off x="4446200" y="5382233"/>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496" name="Google Shape;496;p13"/>
          <p:cNvSpPr txBox="1">
            <a:spLocks noGrp="1"/>
          </p:cNvSpPr>
          <p:nvPr>
            <p:ph type="title" idx="8"/>
          </p:nvPr>
        </p:nvSpPr>
        <p:spPr>
          <a:xfrm>
            <a:off x="4868400" y="2668935"/>
            <a:ext cx="24552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935" i="0"/>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497" name="Google Shape;497;p13"/>
          <p:cNvSpPr txBox="1">
            <a:spLocks noGrp="1"/>
          </p:cNvSpPr>
          <p:nvPr>
            <p:ph type="subTitle" idx="9"/>
          </p:nvPr>
        </p:nvSpPr>
        <p:spPr>
          <a:xfrm>
            <a:off x="4446200" y="3010967"/>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498" name="Google Shape;498;p13"/>
          <p:cNvSpPr txBox="1">
            <a:spLocks noGrp="1"/>
          </p:cNvSpPr>
          <p:nvPr>
            <p:ph type="title" idx="13"/>
          </p:nvPr>
        </p:nvSpPr>
        <p:spPr>
          <a:xfrm>
            <a:off x="1478133" y="4947009"/>
            <a:ext cx="2455200" cy="5356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935" i="0"/>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499" name="Google Shape;499;p13"/>
          <p:cNvSpPr txBox="1">
            <a:spLocks noGrp="1"/>
          </p:cNvSpPr>
          <p:nvPr>
            <p:ph type="subTitle" idx="14"/>
          </p:nvPr>
        </p:nvSpPr>
        <p:spPr>
          <a:xfrm>
            <a:off x="1055933" y="5382233"/>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500" name="Google Shape;500;p13"/>
          <p:cNvSpPr txBox="1">
            <a:spLocks noGrp="1"/>
          </p:cNvSpPr>
          <p:nvPr>
            <p:ph type="title" idx="15"/>
          </p:nvPr>
        </p:nvSpPr>
        <p:spPr>
          <a:xfrm>
            <a:off x="8157067" y="4947009"/>
            <a:ext cx="2455200" cy="535600"/>
          </a:xfrm>
          <a:prstGeom prst="rect">
            <a:avLst/>
          </a:prstGeom>
          <a:noFill/>
          <a:ln>
            <a:noFill/>
          </a:ln>
        </p:spPr>
        <p:txBody>
          <a:bodyPr spcFirstLastPara="1" wrap="square" lIns="0" tIns="0" rIns="0" bIns="0" anchor="t" anchorCtr="0">
            <a:noAutofit/>
          </a:bodyPr>
          <a:lstStyle>
            <a:lvl1pPr marR="38100" lvl="0" algn="ctr" rtl="0">
              <a:lnSpc>
                <a:spcPct val="129000"/>
              </a:lnSpc>
              <a:spcBef>
                <a:spcPts val="0"/>
              </a:spcBef>
              <a:spcAft>
                <a:spcPts val="0"/>
              </a:spcAft>
              <a:buSzPts val="1800"/>
              <a:buFont typeface="Catamaran"/>
              <a:buNone/>
              <a:defRPr sz="2935" i="0">
                <a:solidFill>
                  <a:srgbClr val="202124"/>
                </a:solidFill>
              </a:defRPr>
            </a:lvl1pPr>
            <a:lvl2pPr lvl="1" algn="ctr" rtl="0">
              <a:spcBef>
                <a:spcPts val="0"/>
              </a:spcBef>
              <a:spcAft>
                <a:spcPts val="0"/>
              </a:spcAft>
              <a:buSzPts val="1800"/>
              <a:buFont typeface="Catamaran"/>
              <a:buNone/>
              <a:defRPr sz="2400" b="1">
                <a:latin typeface="Catamaran"/>
                <a:ea typeface="Catamaran"/>
                <a:cs typeface="Catamaran"/>
                <a:sym typeface="Catamaran"/>
              </a:defRPr>
            </a:lvl2pPr>
            <a:lvl3pPr lvl="2" algn="ctr" rtl="0">
              <a:spcBef>
                <a:spcPts val="0"/>
              </a:spcBef>
              <a:spcAft>
                <a:spcPts val="0"/>
              </a:spcAft>
              <a:buSzPts val="1800"/>
              <a:buFont typeface="Catamaran"/>
              <a:buNone/>
              <a:defRPr sz="2400" b="1">
                <a:latin typeface="Catamaran"/>
                <a:ea typeface="Catamaran"/>
                <a:cs typeface="Catamaran"/>
                <a:sym typeface="Catamaran"/>
              </a:defRPr>
            </a:lvl3pPr>
            <a:lvl4pPr lvl="3" algn="ctr" rtl="0">
              <a:spcBef>
                <a:spcPts val="0"/>
              </a:spcBef>
              <a:spcAft>
                <a:spcPts val="0"/>
              </a:spcAft>
              <a:buSzPts val="1800"/>
              <a:buFont typeface="Catamaran"/>
              <a:buNone/>
              <a:defRPr sz="2400" b="1">
                <a:latin typeface="Catamaran"/>
                <a:ea typeface="Catamaran"/>
                <a:cs typeface="Catamaran"/>
                <a:sym typeface="Catamaran"/>
              </a:defRPr>
            </a:lvl4pPr>
            <a:lvl5pPr lvl="4" algn="ctr" rtl="0">
              <a:spcBef>
                <a:spcPts val="0"/>
              </a:spcBef>
              <a:spcAft>
                <a:spcPts val="0"/>
              </a:spcAft>
              <a:buSzPts val="1800"/>
              <a:buFont typeface="Catamaran"/>
              <a:buNone/>
              <a:defRPr sz="2400" b="1">
                <a:latin typeface="Catamaran"/>
                <a:ea typeface="Catamaran"/>
                <a:cs typeface="Catamaran"/>
                <a:sym typeface="Catamaran"/>
              </a:defRPr>
            </a:lvl5pPr>
            <a:lvl6pPr lvl="5" algn="ctr" rtl="0">
              <a:spcBef>
                <a:spcPts val="0"/>
              </a:spcBef>
              <a:spcAft>
                <a:spcPts val="0"/>
              </a:spcAft>
              <a:buSzPts val="1800"/>
              <a:buFont typeface="Catamaran"/>
              <a:buNone/>
              <a:defRPr sz="2400" b="1">
                <a:latin typeface="Catamaran"/>
                <a:ea typeface="Catamaran"/>
                <a:cs typeface="Catamaran"/>
                <a:sym typeface="Catamaran"/>
              </a:defRPr>
            </a:lvl6pPr>
            <a:lvl7pPr lvl="6" algn="ctr" rtl="0">
              <a:spcBef>
                <a:spcPts val="0"/>
              </a:spcBef>
              <a:spcAft>
                <a:spcPts val="0"/>
              </a:spcAft>
              <a:buSzPts val="1800"/>
              <a:buFont typeface="Catamaran"/>
              <a:buNone/>
              <a:defRPr sz="2400" b="1">
                <a:latin typeface="Catamaran"/>
                <a:ea typeface="Catamaran"/>
                <a:cs typeface="Catamaran"/>
                <a:sym typeface="Catamaran"/>
              </a:defRPr>
            </a:lvl7pPr>
            <a:lvl8pPr lvl="7" algn="ctr" rtl="0">
              <a:spcBef>
                <a:spcPts val="0"/>
              </a:spcBef>
              <a:spcAft>
                <a:spcPts val="0"/>
              </a:spcAft>
              <a:buSzPts val="1800"/>
              <a:buFont typeface="Catamaran"/>
              <a:buNone/>
              <a:defRPr sz="2400" b="1">
                <a:latin typeface="Catamaran"/>
                <a:ea typeface="Catamaran"/>
                <a:cs typeface="Catamaran"/>
                <a:sym typeface="Catamaran"/>
              </a:defRPr>
            </a:lvl8pPr>
            <a:lvl9pPr lvl="8" algn="ctr" rtl="0">
              <a:spcBef>
                <a:spcPts val="0"/>
              </a:spcBef>
              <a:spcAft>
                <a:spcPts val="0"/>
              </a:spcAft>
              <a:buSzPts val="1800"/>
              <a:buFont typeface="Catamaran"/>
              <a:buNone/>
              <a:defRPr sz="2400" b="1">
                <a:latin typeface="Catamaran"/>
                <a:ea typeface="Catamaran"/>
                <a:cs typeface="Catamaran"/>
                <a:sym typeface="Catamaran"/>
              </a:defRPr>
            </a:lvl9pPr>
          </a:lstStyle>
          <a:p>
            <a:endParaRPr/>
          </a:p>
        </p:txBody>
      </p:sp>
      <p:sp>
        <p:nvSpPr>
          <p:cNvPr id="501" name="Google Shape;501;p13"/>
          <p:cNvSpPr txBox="1">
            <a:spLocks noGrp="1"/>
          </p:cNvSpPr>
          <p:nvPr>
            <p:ph type="subTitle" idx="16"/>
          </p:nvPr>
        </p:nvSpPr>
        <p:spPr>
          <a:xfrm>
            <a:off x="7734867" y="5382233"/>
            <a:ext cx="3299600" cy="7496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865">
                <a:solidFill>
                  <a:schemeClr val="dk1"/>
                </a:solidFill>
                <a:latin typeface="Comfortaa"/>
                <a:ea typeface="Comfortaa"/>
                <a:cs typeface="Comfortaa"/>
                <a:sym typeface="Comfortaa"/>
              </a:defRPr>
            </a:lvl1pPr>
            <a:lvl2pPr lvl="1" algn="ctr" rtl="0">
              <a:spcBef>
                <a:spcPts val="0"/>
              </a:spcBef>
              <a:spcAft>
                <a:spcPts val="0"/>
              </a:spcAft>
              <a:buNone/>
              <a:defRPr sz="1865">
                <a:solidFill>
                  <a:schemeClr val="dk1"/>
                </a:solidFill>
                <a:latin typeface="Comfortaa"/>
                <a:ea typeface="Comfortaa"/>
                <a:cs typeface="Comfortaa"/>
                <a:sym typeface="Comfortaa"/>
              </a:defRPr>
            </a:lvl2pPr>
            <a:lvl3pPr lvl="2" algn="ctr" rtl="0">
              <a:spcBef>
                <a:spcPts val="0"/>
              </a:spcBef>
              <a:spcAft>
                <a:spcPts val="0"/>
              </a:spcAft>
              <a:buNone/>
              <a:defRPr sz="1865">
                <a:solidFill>
                  <a:schemeClr val="dk1"/>
                </a:solidFill>
                <a:latin typeface="Comfortaa"/>
                <a:ea typeface="Comfortaa"/>
                <a:cs typeface="Comfortaa"/>
                <a:sym typeface="Comfortaa"/>
              </a:defRPr>
            </a:lvl3pPr>
            <a:lvl4pPr lvl="3" algn="ctr" rtl="0">
              <a:spcBef>
                <a:spcPts val="0"/>
              </a:spcBef>
              <a:spcAft>
                <a:spcPts val="0"/>
              </a:spcAft>
              <a:buNone/>
              <a:defRPr sz="1865">
                <a:solidFill>
                  <a:schemeClr val="dk1"/>
                </a:solidFill>
                <a:latin typeface="Comfortaa"/>
                <a:ea typeface="Comfortaa"/>
                <a:cs typeface="Comfortaa"/>
                <a:sym typeface="Comfortaa"/>
              </a:defRPr>
            </a:lvl4pPr>
            <a:lvl5pPr lvl="4" algn="ctr" rtl="0">
              <a:spcBef>
                <a:spcPts val="0"/>
              </a:spcBef>
              <a:spcAft>
                <a:spcPts val="0"/>
              </a:spcAft>
              <a:buNone/>
              <a:defRPr sz="1865">
                <a:solidFill>
                  <a:schemeClr val="dk1"/>
                </a:solidFill>
                <a:latin typeface="Comfortaa"/>
                <a:ea typeface="Comfortaa"/>
                <a:cs typeface="Comfortaa"/>
                <a:sym typeface="Comfortaa"/>
              </a:defRPr>
            </a:lvl5pPr>
            <a:lvl6pPr lvl="5" algn="ctr" rtl="0">
              <a:spcBef>
                <a:spcPts val="0"/>
              </a:spcBef>
              <a:spcAft>
                <a:spcPts val="0"/>
              </a:spcAft>
              <a:buNone/>
              <a:defRPr sz="1865">
                <a:solidFill>
                  <a:schemeClr val="dk1"/>
                </a:solidFill>
                <a:latin typeface="Comfortaa"/>
                <a:ea typeface="Comfortaa"/>
                <a:cs typeface="Comfortaa"/>
                <a:sym typeface="Comfortaa"/>
              </a:defRPr>
            </a:lvl6pPr>
            <a:lvl7pPr lvl="6" algn="ctr" rtl="0">
              <a:spcBef>
                <a:spcPts val="0"/>
              </a:spcBef>
              <a:spcAft>
                <a:spcPts val="0"/>
              </a:spcAft>
              <a:buNone/>
              <a:defRPr sz="1865">
                <a:solidFill>
                  <a:schemeClr val="dk1"/>
                </a:solidFill>
                <a:latin typeface="Comfortaa"/>
                <a:ea typeface="Comfortaa"/>
                <a:cs typeface="Comfortaa"/>
                <a:sym typeface="Comfortaa"/>
              </a:defRPr>
            </a:lvl7pPr>
            <a:lvl8pPr lvl="7" algn="ctr" rtl="0">
              <a:spcBef>
                <a:spcPts val="0"/>
              </a:spcBef>
              <a:spcAft>
                <a:spcPts val="0"/>
              </a:spcAft>
              <a:buNone/>
              <a:defRPr sz="1865">
                <a:solidFill>
                  <a:schemeClr val="dk1"/>
                </a:solidFill>
                <a:latin typeface="Comfortaa"/>
                <a:ea typeface="Comfortaa"/>
                <a:cs typeface="Comfortaa"/>
                <a:sym typeface="Comfortaa"/>
              </a:defRPr>
            </a:lvl8pPr>
            <a:lvl9pPr lvl="8" algn="ct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502" name="Google Shape;502;p13"/>
          <p:cNvSpPr txBox="1">
            <a:spLocks noGrp="1"/>
          </p:cNvSpPr>
          <p:nvPr>
            <p:ph type="title" idx="17" hasCustomPrompt="1"/>
          </p:nvPr>
        </p:nvSpPr>
        <p:spPr>
          <a:xfrm>
            <a:off x="5510000" y="4035484"/>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503" name="Google Shape;503;p13"/>
          <p:cNvSpPr txBox="1">
            <a:spLocks noGrp="1"/>
          </p:cNvSpPr>
          <p:nvPr>
            <p:ph type="title" idx="18" hasCustomPrompt="1"/>
          </p:nvPr>
        </p:nvSpPr>
        <p:spPr>
          <a:xfrm>
            <a:off x="8798667" y="4035484"/>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504" name="Google Shape;504;p13"/>
          <p:cNvSpPr txBox="1">
            <a:spLocks noGrp="1"/>
          </p:cNvSpPr>
          <p:nvPr>
            <p:ph type="title" idx="19" hasCustomPrompt="1"/>
          </p:nvPr>
        </p:nvSpPr>
        <p:spPr>
          <a:xfrm>
            <a:off x="2119733" y="1842509"/>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505" name="Google Shape;505;p13"/>
          <p:cNvSpPr txBox="1">
            <a:spLocks noGrp="1"/>
          </p:cNvSpPr>
          <p:nvPr>
            <p:ph type="title" idx="20" hasCustomPrompt="1"/>
          </p:nvPr>
        </p:nvSpPr>
        <p:spPr>
          <a:xfrm>
            <a:off x="5510000" y="1842509"/>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sp>
        <p:nvSpPr>
          <p:cNvPr id="506" name="Google Shape;506;p13"/>
          <p:cNvSpPr txBox="1">
            <a:spLocks noGrp="1"/>
          </p:cNvSpPr>
          <p:nvPr>
            <p:ph type="title" idx="21" hasCustomPrompt="1"/>
          </p:nvPr>
        </p:nvSpPr>
        <p:spPr>
          <a:xfrm>
            <a:off x="8798667" y="1842509"/>
            <a:ext cx="1172000" cy="5356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3200"/>
            </a:lvl1pPr>
            <a:lvl2pPr lvl="1" algn="ctr" rtl="0">
              <a:spcBef>
                <a:spcPts val="0"/>
              </a:spcBef>
              <a:spcAft>
                <a:spcPts val="0"/>
              </a:spcAft>
              <a:buSzPts val="2400"/>
              <a:buNone/>
              <a:defRPr sz="3200"/>
            </a:lvl2pPr>
            <a:lvl3pPr lvl="2" algn="ctr" rtl="0">
              <a:spcBef>
                <a:spcPts val="0"/>
              </a:spcBef>
              <a:spcAft>
                <a:spcPts val="0"/>
              </a:spcAft>
              <a:buSzPts val="2400"/>
              <a:buNone/>
              <a:defRPr sz="3200"/>
            </a:lvl3pPr>
            <a:lvl4pPr lvl="3" algn="ctr" rtl="0">
              <a:spcBef>
                <a:spcPts val="0"/>
              </a:spcBef>
              <a:spcAft>
                <a:spcPts val="0"/>
              </a:spcAft>
              <a:buSzPts val="2400"/>
              <a:buNone/>
              <a:defRPr sz="3200"/>
            </a:lvl4pPr>
            <a:lvl5pPr lvl="4" algn="ctr" rtl="0">
              <a:spcBef>
                <a:spcPts val="0"/>
              </a:spcBef>
              <a:spcAft>
                <a:spcPts val="0"/>
              </a:spcAft>
              <a:buSzPts val="2400"/>
              <a:buNone/>
              <a:defRPr sz="3200"/>
            </a:lvl5pPr>
            <a:lvl6pPr lvl="5" algn="ctr" rtl="0">
              <a:spcBef>
                <a:spcPts val="0"/>
              </a:spcBef>
              <a:spcAft>
                <a:spcPts val="0"/>
              </a:spcAft>
              <a:buSzPts val="2400"/>
              <a:buNone/>
              <a:defRPr sz="3200"/>
            </a:lvl6pPr>
            <a:lvl7pPr lvl="6" algn="ctr" rtl="0">
              <a:spcBef>
                <a:spcPts val="0"/>
              </a:spcBef>
              <a:spcAft>
                <a:spcPts val="0"/>
              </a:spcAft>
              <a:buSzPts val="2400"/>
              <a:buNone/>
              <a:defRPr sz="3200"/>
            </a:lvl7pPr>
            <a:lvl8pPr lvl="7" algn="ctr" rtl="0">
              <a:spcBef>
                <a:spcPts val="0"/>
              </a:spcBef>
              <a:spcAft>
                <a:spcPts val="0"/>
              </a:spcAft>
              <a:buSzPts val="2400"/>
              <a:buNone/>
              <a:defRPr sz="3200"/>
            </a:lvl8pPr>
            <a:lvl9pPr lvl="8" algn="ctr" rtl="0">
              <a:spcBef>
                <a:spcPts val="0"/>
              </a:spcBef>
              <a:spcAft>
                <a:spcPts val="0"/>
              </a:spcAft>
              <a:buSzPts val="2400"/>
              <a:buNone/>
              <a:defRPr sz="3200"/>
            </a:lvl9pPr>
          </a:lstStyle>
          <a:p>
            <a:r>
              <a:t>xx%</a:t>
            </a:r>
          </a:p>
        </p:txBody>
      </p:sp>
      <p:grpSp>
        <p:nvGrpSpPr>
          <p:cNvPr id="507" name="Google Shape;507;p13"/>
          <p:cNvGrpSpPr/>
          <p:nvPr/>
        </p:nvGrpSpPr>
        <p:grpSpPr>
          <a:xfrm>
            <a:off x="-362856" y="1551017"/>
            <a:ext cx="1367964" cy="1081376"/>
            <a:chOff x="855987" y="2204128"/>
            <a:chExt cx="1217483" cy="962421"/>
          </a:xfrm>
        </p:grpSpPr>
        <p:grpSp>
          <p:nvGrpSpPr>
            <p:cNvPr id="508" name="Google Shape;508;p13"/>
            <p:cNvGrpSpPr/>
            <p:nvPr/>
          </p:nvGrpSpPr>
          <p:grpSpPr>
            <a:xfrm>
              <a:off x="855987" y="2204128"/>
              <a:ext cx="1146639" cy="962421"/>
              <a:chOff x="958238" y="2157575"/>
              <a:chExt cx="1115191" cy="936025"/>
            </a:xfrm>
          </p:grpSpPr>
          <p:sp>
            <p:nvSpPr>
              <p:cNvPr id="509" name="Google Shape;509;p13"/>
              <p:cNvSpPr/>
              <p:nvPr/>
            </p:nvSpPr>
            <p:spPr>
              <a:xfrm>
                <a:off x="1253863" y="21575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0" name="Google Shape;510;p13"/>
              <p:cNvSpPr/>
              <p:nvPr/>
            </p:nvSpPr>
            <p:spPr>
              <a:xfrm>
                <a:off x="1441088" y="23251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1" name="Google Shape;511;p13"/>
              <p:cNvSpPr/>
              <p:nvPr/>
            </p:nvSpPr>
            <p:spPr>
              <a:xfrm>
                <a:off x="997663" y="233495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2" name="Google Shape;512;p13"/>
              <p:cNvSpPr/>
              <p:nvPr/>
            </p:nvSpPr>
            <p:spPr>
              <a:xfrm>
                <a:off x="958238" y="255172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3" name="Google Shape;513;p13"/>
              <p:cNvSpPr/>
              <p:nvPr/>
            </p:nvSpPr>
            <p:spPr>
              <a:xfrm>
                <a:off x="1165163" y="26010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14" name="Google Shape;514;p13"/>
              <p:cNvSpPr/>
              <p:nvPr/>
            </p:nvSpPr>
            <p:spPr>
              <a:xfrm>
                <a:off x="1450928" y="2561600"/>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515" name="Google Shape;515;p1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516" name="Google Shape;516;p13"/>
          <p:cNvGrpSpPr/>
          <p:nvPr/>
        </p:nvGrpSpPr>
        <p:grpSpPr>
          <a:xfrm>
            <a:off x="9609020" y="205197"/>
            <a:ext cx="2202244" cy="959963"/>
            <a:chOff x="3965010" y="571479"/>
            <a:chExt cx="1651683" cy="719972"/>
          </a:xfrm>
        </p:grpSpPr>
        <p:grpSp>
          <p:nvGrpSpPr>
            <p:cNvPr id="517" name="Google Shape;517;p13"/>
            <p:cNvGrpSpPr/>
            <p:nvPr/>
          </p:nvGrpSpPr>
          <p:grpSpPr>
            <a:xfrm>
              <a:off x="3965010" y="571479"/>
              <a:ext cx="1446820" cy="719972"/>
              <a:chOff x="3953250" y="571500"/>
              <a:chExt cx="1383325" cy="766825"/>
            </a:xfrm>
          </p:grpSpPr>
          <p:grpSp>
            <p:nvGrpSpPr>
              <p:cNvPr id="518" name="Google Shape;518;p13"/>
              <p:cNvGrpSpPr/>
              <p:nvPr/>
            </p:nvGrpSpPr>
            <p:grpSpPr>
              <a:xfrm>
                <a:off x="3953250" y="571500"/>
                <a:ext cx="1383166" cy="669650"/>
                <a:chOff x="897088" y="2374675"/>
                <a:chExt cx="1383166" cy="669650"/>
              </a:xfrm>
            </p:grpSpPr>
            <p:sp>
              <p:nvSpPr>
                <p:cNvPr id="519" name="Google Shape;519;p13"/>
                <p:cNvSpPr/>
                <p:nvPr/>
              </p:nvSpPr>
              <p:spPr>
                <a:xfrm>
                  <a:off x="1135613" y="2416700"/>
                  <a:ext cx="622500" cy="6225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0" name="Google Shape;520;p13"/>
                <p:cNvSpPr/>
                <p:nvPr/>
              </p:nvSpPr>
              <p:spPr>
                <a:xfrm>
                  <a:off x="1479050" y="23746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1" name="Google Shape;521;p13"/>
                <p:cNvSpPr/>
                <p:nvPr/>
              </p:nvSpPr>
              <p:spPr>
                <a:xfrm>
                  <a:off x="897088" y="2689700"/>
                  <a:ext cx="492600" cy="354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2" name="Google Shape;522;p13"/>
                <p:cNvSpPr/>
                <p:nvPr/>
              </p:nvSpPr>
              <p:spPr>
                <a:xfrm>
                  <a:off x="1657753" y="2551725"/>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523" name="Google Shape;523;p13"/>
              <p:cNvSpPr/>
              <p:nvPr/>
            </p:nvSpPr>
            <p:spPr>
              <a:xfrm>
                <a:off x="3972775" y="907225"/>
                <a:ext cx="1363800" cy="4311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524" name="Google Shape;524;p13"/>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525" name="Google Shape;525;p13"/>
          <p:cNvGrpSpPr/>
          <p:nvPr/>
        </p:nvGrpSpPr>
        <p:grpSpPr>
          <a:xfrm>
            <a:off x="6999108" y="141289"/>
            <a:ext cx="1941479" cy="651648"/>
            <a:chOff x="-951443" y="1326624"/>
            <a:chExt cx="441888" cy="148633"/>
          </a:xfrm>
        </p:grpSpPr>
        <p:sp>
          <p:nvSpPr>
            <p:cNvPr id="526" name="Google Shape;526;p13"/>
            <p:cNvSpPr/>
            <p:nvPr/>
          </p:nvSpPr>
          <p:spPr>
            <a:xfrm>
              <a:off x="-535145" y="1372897"/>
              <a:ext cx="25590" cy="22903"/>
            </a:xfrm>
            <a:custGeom>
              <a:avLst/>
              <a:gdLst/>
              <a:ahLst/>
              <a:cxnLst/>
              <a:rect l="l" t="t" r="r" b="b"/>
              <a:pathLst>
                <a:path w="657" h="588" extrusionOk="0">
                  <a:moveTo>
                    <a:pt x="76" y="0"/>
                  </a:moveTo>
                  <a:cubicBezTo>
                    <a:pt x="20" y="0"/>
                    <a:pt x="6" y="80"/>
                    <a:pt x="49" y="102"/>
                  </a:cubicBezTo>
                  <a:cubicBezTo>
                    <a:pt x="219" y="174"/>
                    <a:pt x="414" y="247"/>
                    <a:pt x="511" y="296"/>
                  </a:cubicBezTo>
                  <a:lnTo>
                    <a:pt x="1" y="490"/>
                  </a:lnTo>
                  <a:lnTo>
                    <a:pt x="49" y="587"/>
                  </a:lnTo>
                  <a:lnTo>
                    <a:pt x="608" y="344"/>
                  </a:lnTo>
                  <a:cubicBezTo>
                    <a:pt x="632" y="344"/>
                    <a:pt x="657" y="320"/>
                    <a:pt x="657" y="296"/>
                  </a:cubicBezTo>
                  <a:cubicBezTo>
                    <a:pt x="657" y="272"/>
                    <a:pt x="657" y="223"/>
                    <a:pt x="98" y="4"/>
                  </a:cubicBezTo>
                  <a:cubicBezTo>
                    <a:pt x="90" y="2"/>
                    <a:pt x="82" y="0"/>
                    <a:pt x="76"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7" name="Google Shape;527;p13"/>
            <p:cNvSpPr/>
            <p:nvPr/>
          </p:nvSpPr>
          <p:spPr>
            <a:xfrm>
              <a:off x="-636493" y="1326624"/>
              <a:ext cx="123160" cy="113656"/>
            </a:xfrm>
            <a:custGeom>
              <a:avLst/>
              <a:gdLst/>
              <a:ahLst/>
              <a:cxnLst/>
              <a:rect l="l" t="t" r="r" b="b"/>
              <a:pathLst>
                <a:path w="3162" h="2918" extrusionOk="0">
                  <a:moveTo>
                    <a:pt x="867" y="1"/>
                  </a:moveTo>
                  <a:cubicBezTo>
                    <a:pt x="678" y="1"/>
                    <a:pt x="1" y="1109"/>
                    <a:pt x="1024" y="1775"/>
                  </a:cubicBezTo>
                  <a:lnTo>
                    <a:pt x="514" y="1873"/>
                  </a:lnTo>
                  <a:cubicBezTo>
                    <a:pt x="514" y="1873"/>
                    <a:pt x="586" y="2917"/>
                    <a:pt x="1582" y="2917"/>
                  </a:cubicBezTo>
                  <a:cubicBezTo>
                    <a:pt x="2554" y="2917"/>
                    <a:pt x="3161" y="1265"/>
                    <a:pt x="2676" y="755"/>
                  </a:cubicBezTo>
                  <a:cubicBezTo>
                    <a:pt x="2577" y="662"/>
                    <a:pt x="2490" y="624"/>
                    <a:pt x="2413" y="624"/>
                  </a:cubicBezTo>
                  <a:cubicBezTo>
                    <a:pt x="2089" y="624"/>
                    <a:pt x="1947" y="1290"/>
                    <a:pt x="1947" y="1290"/>
                  </a:cubicBezTo>
                  <a:cubicBezTo>
                    <a:pt x="1947" y="1290"/>
                    <a:pt x="1048" y="51"/>
                    <a:pt x="878" y="2"/>
                  </a:cubicBezTo>
                  <a:cubicBezTo>
                    <a:pt x="874" y="1"/>
                    <a:pt x="871" y="1"/>
                    <a:pt x="867"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8" name="Google Shape;528;p13"/>
            <p:cNvSpPr/>
            <p:nvPr/>
          </p:nvSpPr>
          <p:spPr>
            <a:xfrm>
              <a:off x="-605139" y="1345593"/>
              <a:ext cx="35990" cy="47363"/>
            </a:xfrm>
            <a:custGeom>
              <a:avLst/>
              <a:gdLst/>
              <a:ahLst/>
              <a:cxnLst/>
              <a:rect l="l" t="t" r="r" b="b"/>
              <a:pathLst>
                <a:path w="924" h="1216" extrusionOk="0">
                  <a:moveTo>
                    <a:pt x="146" y="1"/>
                  </a:moveTo>
                  <a:cubicBezTo>
                    <a:pt x="121" y="1"/>
                    <a:pt x="121" y="25"/>
                    <a:pt x="97" y="49"/>
                  </a:cubicBezTo>
                  <a:cubicBezTo>
                    <a:pt x="49" y="122"/>
                    <a:pt x="121" y="268"/>
                    <a:pt x="219" y="438"/>
                  </a:cubicBezTo>
                  <a:cubicBezTo>
                    <a:pt x="194" y="414"/>
                    <a:pt x="146" y="390"/>
                    <a:pt x="97" y="390"/>
                  </a:cubicBezTo>
                  <a:cubicBezTo>
                    <a:pt x="73" y="390"/>
                    <a:pt x="49" y="414"/>
                    <a:pt x="49" y="438"/>
                  </a:cubicBezTo>
                  <a:cubicBezTo>
                    <a:pt x="0" y="584"/>
                    <a:pt x="24" y="730"/>
                    <a:pt x="97" y="851"/>
                  </a:cubicBezTo>
                  <a:cubicBezTo>
                    <a:pt x="219" y="1070"/>
                    <a:pt x="437" y="1215"/>
                    <a:pt x="704" y="1215"/>
                  </a:cubicBezTo>
                  <a:cubicBezTo>
                    <a:pt x="729" y="1215"/>
                    <a:pt x="753" y="1215"/>
                    <a:pt x="753" y="1191"/>
                  </a:cubicBezTo>
                  <a:cubicBezTo>
                    <a:pt x="753" y="1143"/>
                    <a:pt x="753" y="1118"/>
                    <a:pt x="704" y="1118"/>
                  </a:cubicBezTo>
                  <a:cubicBezTo>
                    <a:pt x="510" y="1118"/>
                    <a:pt x="316" y="997"/>
                    <a:pt x="219" y="827"/>
                  </a:cubicBezTo>
                  <a:cubicBezTo>
                    <a:pt x="146" y="730"/>
                    <a:pt x="121" y="632"/>
                    <a:pt x="146" y="511"/>
                  </a:cubicBezTo>
                  <a:lnTo>
                    <a:pt x="146" y="511"/>
                  </a:lnTo>
                  <a:cubicBezTo>
                    <a:pt x="267" y="608"/>
                    <a:pt x="389" y="705"/>
                    <a:pt x="486" y="827"/>
                  </a:cubicBezTo>
                  <a:cubicBezTo>
                    <a:pt x="498" y="839"/>
                    <a:pt x="510" y="845"/>
                    <a:pt x="522" y="845"/>
                  </a:cubicBezTo>
                  <a:cubicBezTo>
                    <a:pt x="534" y="845"/>
                    <a:pt x="547" y="839"/>
                    <a:pt x="559" y="827"/>
                  </a:cubicBezTo>
                  <a:cubicBezTo>
                    <a:pt x="559" y="803"/>
                    <a:pt x="559" y="778"/>
                    <a:pt x="559" y="754"/>
                  </a:cubicBezTo>
                  <a:cubicBezTo>
                    <a:pt x="413" y="560"/>
                    <a:pt x="292" y="365"/>
                    <a:pt x="194" y="122"/>
                  </a:cubicBezTo>
                  <a:lnTo>
                    <a:pt x="194" y="122"/>
                  </a:lnTo>
                  <a:cubicBezTo>
                    <a:pt x="437" y="341"/>
                    <a:pt x="632" y="560"/>
                    <a:pt x="826" y="827"/>
                  </a:cubicBezTo>
                  <a:lnTo>
                    <a:pt x="899" y="827"/>
                  </a:lnTo>
                  <a:cubicBezTo>
                    <a:pt x="923" y="803"/>
                    <a:pt x="923" y="754"/>
                    <a:pt x="899" y="754"/>
                  </a:cubicBezTo>
                  <a:cubicBezTo>
                    <a:pt x="680" y="462"/>
                    <a:pt x="292" y="1"/>
                    <a:pt x="146"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29" name="Google Shape;529;p13"/>
            <p:cNvSpPr/>
            <p:nvPr/>
          </p:nvSpPr>
          <p:spPr>
            <a:xfrm>
              <a:off x="-551232" y="1364133"/>
              <a:ext cx="16125" cy="15580"/>
            </a:xfrm>
            <a:custGeom>
              <a:avLst/>
              <a:gdLst/>
              <a:ahLst/>
              <a:cxnLst/>
              <a:rect l="l" t="t" r="r" b="b"/>
              <a:pathLst>
                <a:path w="414" h="400" extrusionOk="0">
                  <a:moveTo>
                    <a:pt x="75" y="1"/>
                  </a:moveTo>
                  <a:cubicBezTo>
                    <a:pt x="66" y="1"/>
                    <a:pt x="56" y="4"/>
                    <a:pt x="49" y="11"/>
                  </a:cubicBezTo>
                  <a:cubicBezTo>
                    <a:pt x="25" y="11"/>
                    <a:pt x="1" y="35"/>
                    <a:pt x="25" y="59"/>
                  </a:cubicBezTo>
                  <a:cubicBezTo>
                    <a:pt x="74" y="302"/>
                    <a:pt x="122" y="399"/>
                    <a:pt x="195" y="399"/>
                  </a:cubicBezTo>
                  <a:cubicBezTo>
                    <a:pt x="316" y="399"/>
                    <a:pt x="389" y="181"/>
                    <a:pt x="414" y="59"/>
                  </a:cubicBezTo>
                  <a:cubicBezTo>
                    <a:pt x="414" y="35"/>
                    <a:pt x="389" y="11"/>
                    <a:pt x="365" y="11"/>
                  </a:cubicBezTo>
                  <a:cubicBezTo>
                    <a:pt x="358" y="4"/>
                    <a:pt x="351" y="1"/>
                    <a:pt x="344" y="1"/>
                  </a:cubicBezTo>
                  <a:cubicBezTo>
                    <a:pt x="329" y="1"/>
                    <a:pt x="316" y="18"/>
                    <a:pt x="316" y="35"/>
                  </a:cubicBezTo>
                  <a:cubicBezTo>
                    <a:pt x="292" y="132"/>
                    <a:pt x="268" y="229"/>
                    <a:pt x="219" y="302"/>
                  </a:cubicBezTo>
                  <a:cubicBezTo>
                    <a:pt x="219" y="302"/>
                    <a:pt x="171" y="278"/>
                    <a:pt x="122" y="35"/>
                  </a:cubicBezTo>
                  <a:cubicBezTo>
                    <a:pt x="122" y="18"/>
                    <a:pt x="98" y="1"/>
                    <a:pt x="75"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0" name="Google Shape;530;p13"/>
            <p:cNvSpPr/>
            <p:nvPr/>
          </p:nvSpPr>
          <p:spPr>
            <a:xfrm>
              <a:off x="-584339" y="1423532"/>
              <a:ext cx="19475" cy="7284"/>
            </a:xfrm>
            <a:custGeom>
              <a:avLst/>
              <a:gdLst/>
              <a:ahLst/>
              <a:cxnLst/>
              <a:rect l="l" t="t" r="r" b="b"/>
              <a:pathLst>
                <a:path w="500" h="187" extrusionOk="0">
                  <a:moveTo>
                    <a:pt x="415" y="0"/>
                  </a:moveTo>
                  <a:cubicBezTo>
                    <a:pt x="404" y="0"/>
                    <a:pt x="395" y="5"/>
                    <a:pt x="389" y="16"/>
                  </a:cubicBezTo>
                  <a:cubicBezTo>
                    <a:pt x="316" y="71"/>
                    <a:pt x="243" y="98"/>
                    <a:pt x="160" y="98"/>
                  </a:cubicBezTo>
                  <a:cubicBezTo>
                    <a:pt x="133" y="98"/>
                    <a:pt x="104" y="95"/>
                    <a:pt x="73" y="89"/>
                  </a:cubicBezTo>
                  <a:cubicBezTo>
                    <a:pt x="25" y="89"/>
                    <a:pt x="0" y="186"/>
                    <a:pt x="49" y="186"/>
                  </a:cubicBezTo>
                  <a:lnTo>
                    <a:pt x="146" y="186"/>
                  </a:lnTo>
                  <a:cubicBezTo>
                    <a:pt x="243" y="186"/>
                    <a:pt x="365" y="162"/>
                    <a:pt x="462" y="89"/>
                  </a:cubicBezTo>
                  <a:cubicBezTo>
                    <a:pt x="499" y="52"/>
                    <a:pt x="451" y="0"/>
                    <a:pt x="415"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1" name="Google Shape;531;p13"/>
            <p:cNvSpPr/>
            <p:nvPr/>
          </p:nvSpPr>
          <p:spPr>
            <a:xfrm>
              <a:off x="-587183" y="1408303"/>
              <a:ext cx="18034" cy="7362"/>
            </a:xfrm>
            <a:custGeom>
              <a:avLst/>
              <a:gdLst/>
              <a:ahLst/>
              <a:cxnLst/>
              <a:rect l="l" t="t" r="r" b="b"/>
              <a:pathLst>
                <a:path w="463" h="189" extrusionOk="0">
                  <a:moveTo>
                    <a:pt x="401" y="0"/>
                  </a:moveTo>
                  <a:cubicBezTo>
                    <a:pt x="389" y="0"/>
                    <a:pt x="377" y="6"/>
                    <a:pt x="365" y="18"/>
                  </a:cubicBezTo>
                  <a:cubicBezTo>
                    <a:pt x="310" y="73"/>
                    <a:pt x="228" y="100"/>
                    <a:pt x="150" y="100"/>
                  </a:cubicBezTo>
                  <a:cubicBezTo>
                    <a:pt x="124" y="100"/>
                    <a:pt x="98" y="97"/>
                    <a:pt x="73" y="91"/>
                  </a:cubicBezTo>
                  <a:cubicBezTo>
                    <a:pt x="25" y="91"/>
                    <a:pt x="1" y="116"/>
                    <a:pt x="1" y="140"/>
                  </a:cubicBezTo>
                  <a:cubicBezTo>
                    <a:pt x="1" y="164"/>
                    <a:pt x="1" y="189"/>
                    <a:pt x="49" y="189"/>
                  </a:cubicBezTo>
                  <a:lnTo>
                    <a:pt x="122" y="189"/>
                  </a:lnTo>
                  <a:cubicBezTo>
                    <a:pt x="243" y="189"/>
                    <a:pt x="341" y="140"/>
                    <a:pt x="438" y="67"/>
                  </a:cubicBezTo>
                  <a:cubicBezTo>
                    <a:pt x="462" y="67"/>
                    <a:pt x="462" y="18"/>
                    <a:pt x="438" y="18"/>
                  </a:cubicBezTo>
                  <a:cubicBezTo>
                    <a:pt x="426" y="6"/>
                    <a:pt x="414" y="0"/>
                    <a:pt x="401"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2" name="Google Shape;532;p13"/>
            <p:cNvSpPr/>
            <p:nvPr/>
          </p:nvSpPr>
          <p:spPr>
            <a:xfrm>
              <a:off x="-561631" y="1408303"/>
              <a:ext cx="18034" cy="7362"/>
            </a:xfrm>
            <a:custGeom>
              <a:avLst/>
              <a:gdLst/>
              <a:ahLst/>
              <a:cxnLst/>
              <a:rect l="l" t="t" r="r" b="b"/>
              <a:pathLst>
                <a:path w="463" h="189" extrusionOk="0">
                  <a:moveTo>
                    <a:pt x="401" y="0"/>
                  </a:moveTo>
                  <a:cubicBezTo>
                    <a:pt x="389" y="0"/>
                    <a:pt x="377" y="6"/>
                    <a:pt x="365" y="18"/>
                  </a:cubicBezTo>
                  <a:cubicBezTo>
                    <a:pt x="292" y="73"/>
                    <a:pt x="219" y="100"/>
                    <a:pt x="136" y="100"/>
                  </a:cubicBezTo>
                  <a:cubicBezTo>
                    <a:pt x="108" y="100"/>
                    <a:pt x="79" y="97"/>
                    <a:pt x="49" y="91"/>
                  </a:cubicBezTo>
                  <a:cubicBezTo>
                    <a:pt x="25" y="91"/>
                    <a:pt x="0" y="116"/>
                    <a:pt x="0" y="140"/>
                  </a:cubicBezTo>
                  <a:cubicBezTo>
                    <a:pt x="0" y="164"/>
                    <a:pt x="0" y="189"/>
                    <a:pt x="25" y="189"/>
                  </a:cubicBezTo>
                  <a:lnTo>
                    <a:pt x="122" y="189"/>
                  </a:lnTo>
                  <a:cubicBezTo>
                    <a:pt x="243" y="189"/>
                    <a:pt x="341" y="140"/>
                    <a:pt x="438" y="67"/>
                  </a:cubicBezTo>
                  <a:cubicBezTo>
                    <a:pt x="462" y="67"/>
                    <a:pt x="462" y="18"/>
                    <a:pt x="438" y="18"/>
                  </a:cubicBezTo>
                  <a:cubicBezTo>
                    <a:pt x="426" y="6"/>
                    <a:pt x="413" y="0"/>
                    <a:pt x="401"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3" name="Google Shape;533;p13"/>
            <p:cNvSpPr/>
            <p:nvPr/>
          </p:nvSpPr>
          <p:spPr>
            <a:xfrm>
              <a:off x="-951443" y="1415119"/>
              <a:ext cx="303732" cy="60139"/>
            </a:xfrm>
            <a:custGeom>
              <a:avLst/>
              <a:gdLst/>
              <a:ahLst/>
              <a:cxnLst/>
              <a:rect l="l" t="t" r="r" b="b"/>
              <a:pathLst>
                <a:path w="7798" h="1544" extrusionOk="0">
                  <a:moveTo>
                    <a:pt x="292" y="111"/>
                  </a:moveTo>
                  <a:cubicBezTo>
                    <a:pt x="194" y="111"/>
                    <a:pt x="122" y="111"/>
                    <a:pt x="49" y="135"/>
                  </a:cubicBezTo>
                  <a:cubicBezTo>
                    <a:pt x="0" y="135"/>
                    <a:pt x="0" y="159"/>
                    <a:pt x="0" y="184"/>
                  </a:cubicBezTo>
                  <a:cubicBezTo>
                    <a:pt x="0" y="208"/>
                    <a:pt x="24" y="232"/>
                    <a:pt x="49" y="232"/>
                  </a:cubicBezTo>
                  <a:lnTo>
                    <a:pt x="73" y="232"/>
                  </a:lnTo>
                  <a:cubicBezTo>
                    <a:pt x="146" y="208"/>
                    <a:pt x="219" y="208"/>
                    <a:pt x="292" y="208"/>
                  </a:cubicBezTo>
                  <a:cubicBezTo>
                    <a:pt x="316" y="208"/>
                    <a:pt x="340" y="184"/>
                    <a:pt x="340" y="159"/>
                  </a:cubicBezTo>
                  <a:cubicBezTo>
                    <a:pt x="340" y="135"/>
                    <a:pt x="316" y="111"/>
                    <a:pt x="292" y="111"/>
                  </a:cubicBezTo>
                  <a:close/>
                  <a:moveTo>
                    <a:pt x="583" y="135"/>
                  </a:moveTo>
                  <a:cubicBezTo>
                    <a:pt x="559" y="135"/>
                    <a:pt x="534" y="135"/>
                    <a:pt x="534" y="184"/>
                  </a:cubicBezTo>
                  <a:cubicBezTo>
                    <a:pt x="534" y="208"/>
                    <a:pt x="534" y="232"/>
                    <a:pt x="583" y="232"/>
                  </a:cubicBezTo>
                  <a:cubicBezTo>
                    <a:pt x="656" y="256"/>
                    <a:pt x="753" y="281"/>
                    <a:pt x="850" y="329"/>
                  </a:cubicBezTo>
                  <a:lnTo>
                    <a:pt x="875" y="329"/>
                  </a:lnTo>
                  <a:cubicBezTo>
                    <a:pt x="923" y="329"/>
                    <a:pt x="947" y="256"/>
                    <a:pt x="899" y="232"/>
                  </a:cubicBezTo>
                  <a:cubicBezTo>
                    <a:pt x="802" y="184"/>
                    <a:pt x="705" y="159"/>
                    <a:pt x="583" y="135"/>
                  </a:cubicBezTo>
                  <a:close/>
                  <a:moveTo>
                    <a:pt x="4926" y="0"/>
                  </a:moveTo>
                  <a:cubicBezTo>
                    <a:pt x="4884" y="0"/>
                    <a:pt x="4848" y="67"/>
                    <a:pt x="4907" y="86"/>
                  </a:cubicBezTo>
                  <a:lnTo>
                    <a:pt x="4931" y="111"/>
                  </a:lnTo>
                  <a:cubicBezTo>
                    <a:pt x="4980" y="159"/>
                    <a:pt x="5004" y="232"/>
                    <a:pt x="5029" y="305"/>
                  </a:cubicBezTo>
                  <a:cubicBezTo>
                    <a:pt x="5029" y="354"/>
                    <a:pt x="5053" y="354"/>
                    <a:pt x="5077" y="354"/>
                  </a:cubicBezTo>
                  <a:cubicBezTo>
                    <a:pt x="5101" y="354"/>
                    <a:pt x="5126" y="329"/>
                    <a:pt x="5126" y="305"/>
                  </a:cubicBezTo>
                  <a:cubicBezTo>
                    <a:pt x="5101" y="208"/>
                    <a:pt x="5053" y="111"/>
                    <a:pt x="5004" y="38"/>
                  </a:cubicBezTo>
                  <a:cubicBezTo>
                    <a:pt x="4980" y="14"/>
                    <a:pt x="4980" y="14"/>
                    <a:pt x="4956" y="14"/>
                  </a:cubicBezTo>
                  <a:cubicBezTo>
                    <a:pt x="4946" y="4"/>
                    <a:pt x="4936" y="0"/>
                    <a:pt x="4926" y="0"/>
                  </a:cubicBezTo>
                  <a:close/>
                  <a:moveTo>
                    <a:pt x="4688" y="62"/>
                  </a:moveTo>
                  <a:cubicBezTo>
                    <a:pt x="4664" y="62"/>
                    <a:pt x="4640" y="62"/>
                    <a:pt x="4640" y="86"/>
                  </a:cubicBezTo>
                  <a:cubicBezTo>
                    <a:pt x="4591" y="159"/>
                    <a:pt x="4567" y="208"/>
                    <a:pt x="4591" y="281"/>
                  </a:cubicBezTo>
                  <a:cubicBezTo>
                    <a:pt x="4591" y="329"/>
                    <a:pt x="4591" y="378"/>
                    <a:pt x="4616" y="426"/>
                  </a:cubicBezTo>
                  <a:cubicBezTo>
                    <a:pt x="4616" y="444"/>
                    <a:pt x="4628" y="461"/>
                    <a:pt x="4643" y="461"/>
                  </a:cubicBezTo>
                  <a:cubicBezTo>
                    <a:pt x="4650" y="461"/>
                    <a:pt x="4657" y="458"/>
                    <a:pt x="4664" y="451"/>
                  </a:cubicBezTo>
                  <a:cubicBezTo>
                    <a:pt x="4688" y="451"/>
                    <a:pt x="4713" y="426"/>
                    <a:pt x="4713" y="402"/>
                  </a:cubicBezTo>
                  <a:cubicBezTo>
                    <a:pt x="4688" y="354"/>
                    <a:pt x="4688" y="329"/>
                    <a:pt x="4688" y="281"/>
                  </a:cubicBezTo>
                  <a:cubicBezTo>
                    <a:pt x="4688" y="232"/>
                    <a:pt x="4688" y="184"/>
                    <a:pt x="4713" y="135"/>
                  </a:cubicBezTo>
                  <a:cubicBezTo>
                    <a:pt x="4737" y="111"/>
                    <a:pt x="4713" y="86"/>
                    <a:pt x="4688" y="62"/>
                  </a:cubicBezTo>
                  <a:close/>
                  <a:moveTo>
                    <a:pt x="7749" y="135"/>
                  </a:moveTo>
                  <a:cubicBezTo>
                    <a:pt x="7725" y="135"/>
                    <a:pt x="7701" y="159"/>
                    <a:pt x="7701" y="184"/>
                  </a:cubicBezTo>
                  <a:cubicBezTo>
                    <a:pt x="7676" y="281"/>
                    <a:pt x="7652" y="354"/>
                    <a:pt x="7604" y="451"/>
                  </a:cubicBezTo>
                  <a:cubicBezTo>
                    <a:pt x="7579" y="451"/>
                    <a:pt x="7579" y="499"/>
                    <a:pt x="7604" y="524"/>
                  </a:cubicBezTo>
                  <a:lnTo>
                    <a:pt x="7628" y="524"/>
                  </a:lnTo>
                  <a:lnTo>
                    <a:pt x="7628" y="499"/>
                  </a:lnTo>
                  <a:lnTo>
                    <a:pt x="7676" y="499"/>
                  </a:lnTo>
                  <a:cubicBezTo>
                    <a:pt x="7749" y="402"/>
                    <a:pt x="7774" y="305"/>
                    <a:pt x="7798" y="184"/>
                  </a:cubicBezTo>
                  <a:cubicBezTo>
                    <a:pt x="7798" y="159"/>
                    <a:pt x="7774" y="135"/>
                    <a:pt x="7749" y="135"/>
                  </a:cubicBezTo>
                  <a:close/>
                  <a:moveTo>
                    <a:pt x="1148" y="349"/>
                  </a:moveTo>
                  <a:cubicBezTo>
                    <a:pt x="1112" y="349"/>
                    <a:pt x="1100" y="409"/>
                    <a:pt x="1142" y="451"/>
                  </a:cubicBezTo>
                  <a:cubicBezTo>
                    <a:pt x="1215" y="475"/>
                    <a:pt x="1312" y="524"/>
                    <a:pt x="1409" y="597"/>
                  </a:cubicBezTo>
                  <a:lnTo>
                    <a:pt x="1433" y="597"/>
                  </a:lnTo>
                  <a:lnTo>
                    <a:pt x="1433" y="572"/>
                  </a:lnTo>
                  <a:lnTo>
                    <a:pt x="1458" y="572"/>
                  </a:lnTo>
                  <a:cubicBezTo>
                    <a:pt x="1482" y="548"/>
                    <a:pt x="1482" y="524"/>
                    <a:pt x="1458" y="499"/>
                  </a:cubicBezTo>
                  <a:cubicBezTo>
                    <a:pt x="1360" y="451"/>
                    <a:pt x="1263" y="402"/>
                    <a:pt x="1166" y="354"/>
                  </a:cubicBezTo>
                  <a:cubicBezTo>
                    <a:pt x="1159" y="350"/>
                    <a:pt x="1153" y="349"/>
                    <a:pt x="1148" y="349"/>
                  </a:cubicBezTo>
                  <a:close/>
                  <a:moveTo>
                    <a:pt x="1725" y="645"/>
                  </a:moveTo>
                  <a:cubicBezTo>
                    <a:pt x="1676" y="645"/>
                    <a:pt x="1652" y="645"/>
                    <a:pt x="1652" y="669"/>
                  </a:cubicBezTo>
                  <a:cubicBezTo>
                    <a:pt x="1628" y="694"/>
                    <a:pt x="1628" y="718"/>
                    <a:pt x="1652" y="742"/>
                  </a:cubicBezTo>
                  <a:lnTo>
                    <a:pt x="1919" y="888"/>
                  </a:lnTo>
                  <a:lnTo>
                    <a:pt x="1943" y="888"/>
                  </a:lnTo>
                  <a:cubicBezTo>
                    <a:pt x="1968" y="888"/>
                    <a:pt x="1992" y="888"/>
                    <a:pt x="1992" y="864"/>
                  </a:cubicBezTo>
                  <a:cubicBezTo>
                    <a:pt x="2016" y="839"/>
                    <a:pt x="1992" y="815"/>
                    <a:pt x="1968" y="815"/>
                  </a:cubicBezTo>
                  <a:lnTo>
                    <a:pt x="1725" y="645"/>
                  </a:lnTo>
                  <a:close/>
                  <a:moveTo>
                    <a:pt x="7421" y="629"/>
                  </a:moveTo>
                  <a:cubicBezTo>
                    <a:pt x="7409" y="629"/>
                    <a:pt x="7396" y="634"/>
                    <a:pt x="7385" y="645"/>
                  </a:cubicBezTo>
                  <a:cubicBezTo>
                    <a:pt x="7312" y="694"/>
                    <a:pt x="7215" y="742"/>
                    <a:pt x="7142" y="791"/>
                  </a:cubicBezTo>
                  <a:cubicBezTo>
                    <a:pt x="7118" y="815"/>
                    <a:pt x="7093" y="839"/>
                    <a:pt x="7118" y="864"/>
                  </a:cubicBezTo>
                  <a:cubicBezTo>
                    <a:pt x="7118" y="888"/>
                    <a:pt x="7142" y="888"/>
                    <a:pt x="7166" y="888"/>
                  </a:cubicBezTo>
                  <a:lnTo>
                    <a:pt x="7191" y="888"/>
                  </a:lnTo>
                  <a:cubicBezTo>
                    <a:pt x="7288" y="839"/>
                    <a:pt x="7361" y="791"/>
                    <a:pt x="7458" y="718"/>
                  </a:cubicBezTo>
                  <a:cubicBezTo>
                    <a:pt x="7495" y="681"/>
                    <a:pt x="7461" y="629"/>
                    <a:pt x="7421" y="629"/>
                  </a:cubicBezTo>
                  <a:close/>
                  <a:moveTo>
                    <a:pt x="5077" y="548"/>
                  </a:moveTo>
                  <a:cubicBezTo>
                    <a:pt x="5053" y="548"/>
                    <a:pt x="5029" y="572"/>
                    <a:pt x="5029" y="597"/>
                  </a:cubicBezTo>
                  <a:cubicBezTo>
                    <a:pt x="5004" y="645"/>
                    <a:pt x="5004" y="669"/>
                    <a:pt x="4980" y="718"/>
                  </a:cubicBezTo>
                  <a:cubicBezTo>
                    <a:pt x="4931" y="694"/>
                    <a:pt x="4907" y="645"/>
                    <a:pt x="4859" y="621"/>
                  </a:cubicBezTo>
                  <a:cubicBezTo>
                    <a:pt x="4846" y="609"/>
                    <a:pt x="4834" y="603"/>
                    <a:pt x="4822" y="603"/>
                  </a:cubicBezTo>
                  <a:cubicBezTo>
                    <a:pt x="4810" y="603"/>
                    <a:pt x="4798" y="609"/>
                    <a:pt x="4786" y="621"/>
                  </a:cubicBezTo>
                  <a:cubicBezTo>
                    <a:pt x="4761" y="645"/>
                    <a:pt x="4761" y="669"/>
                    <a:pt x="4786" y="694"/>
                  </a:cubicBezTo>
                  <a:cubicBezTo>
                    <a:pt x="4834" y="742"/>
                    <a:pt x="4883" y="767"/>
                    <a:pt x="4931" y="791"/>
                  </a:cubicBezTo>
                  <a:lnTo>
                    <a:pt x="4907" y="864"/>
                  </a:lnTo>
                  <a:cubicBezTo>
                    <a:pt x="4907" y="888"/>
                    <a:pt x="4907" y="912"/>
                    <a:pt x="4931" y="937"/>
                  </a:cubicBezTo>
                  <a:lnTo>
                    <a:pt x="4956" y="937"/>
                  </a:lnTo>
                  <a:lnTo>
                    <a:pt x="4956" y="912"/>
                  </a:lnTo>
                  <a:cubicBezTo>
                    <a:pt x="4956" y="924"/>
                    <a:pt x="4962" y="931"/>
                    <a:pt x="4971" y="931"/>
                  </a:cubicBezTo>
                  <a:cubicBezTo>
                    <a:pt x="4980" y="931"/>
                    <a:pt x="4992" y="924"/>
                    <a:pt x="5004" y="912"/>
                  </a:cubicBezTo>
                  <a:lnTo>
                    <a:pt x="5029" y="864"/>
                  </a:lnTo>
                  <a:lnTo>
                    <a:pt x="5053" y="864"/>
                  </a:lnTo>
                  <a:cubicBezTo>
                    <a:pt x="5060" y="871"/>
                    <a:pt x="5067" y="874"/>
                    <a:pt x="5074" y="874"/>
                  </a:cubicBezTo>
                  <a:cubicBezTo>
                    <a:pt x="5091" y="874"/>
                    <a:pt x="5109" y="857"/>
                    <a:pt x="5126" y="839"/>
                  </a:cubicBezTo>
                  <a:cubicBezTo>
                    <a:pt x="5150" y="815"/>
                    <a:pt x="5126" y="791"/>
                    <a:pt x="5101" y="767"/>
                  </a:cubicBezTo>
                  <a:lnTo>
                    <a:pt x="5077" y="767"/>
                  </a:lnTo>
                  <a:cubicBezTo>
                    <a:pt x="5101" y="718"/>
                    <a:pt x="5101" y="669"/>
                    <a:pt x="5126" y="621"/>
                  </a:cubicBezTo>
                  <a:cubicBezTo>
                    <a:pt x="5126" y="597"/>
                    <a:pt x="5101" y="548"/>
                    <a:pt x="5077" y="548"/>
                  </a:cubicBezTo>
                  <a:close/>
                  <a:moveTo>
                    <a:pt x="5393" y="864"/>
                  </a:moveTo>
                  <a:cubicBezTo>
                    <a:pt x="5369" y="864"/>
                    <a:pt x="5320" y="864"/>
                    <a:pt x="5320" y="912"/>
                  </a:cubicBezTo>
                  <a:cubicBezTo>
                    <a:pt x="5320" y="937"/>
                    <a:pt x="5344" y="961"/>
                    <a:pt x="5369" y="961"/>
                  </a:cubicBezTo>
                  <a:cubicBezTo>
                    <a:pt x="5466" y="985"/>
                    <a:pt x="5563" y="1009"/>
                    <a:pt x="5660" y="1034"/>
                  </a:cubicBezTo>
                  <a:lnTo>
                    <a:pt x="5684" y="1034"/>
                  </a:lnTo>
                  <a:cubicBezTo>
                    <a:pt x="5733" y="1009"/>
                    <a:pt x="5733" y="937"/>
                    <a:pt x="5684" y="937"/>
                  </a:cubicBezTo>
                  <a:cubicBezTo>
                    <a:pt x="5587" y="912"/>
                    <a:pt x="5490" y="888"/>
                    <a:pt x="5393" y="864"/>
                  </a:cubicBezTo>
                  <a:close/>
                  <a:moveTo>
                    <a:pt x="5976" y="961"/>
                  </a:moveTo>
                  <a:cubicBezTo>
                    <a:pt x="5952" y="961"/>
                    <a:pt x="5927" y="985"/>
                    <a:pt x="5927" y="1009"/>
                  </a:cubicBezTo>
                  <a:cubicBezTo>
                    <a:pt x="5903" y="1034"/>
                    <a:pt x="5927" y="1058"/>
                    <a:pt x="5952" y="1058"/>
                  </a:cubicBezTo>
                  <a:lnTo>
                    <a:pt x="6267" y="1058"/>
                  </a:lnTo>
                  <a:cubicBezTo>
                    <a:pt x="6292" y="1058"/>
                    <a:pt x="6316" y="1058"/>
                    <a:pt x="6316" y="1009"/>
                  </a:cubicBezTo>
                  <a:cubicBezTo>
                    <a:pt x="6316" y="985"/>
                    <a:pt x="6292" y="961"/>
                    <a:pt x="6267" y="961"/>
                  </a:cubicBezTo>
                  <a:close/>
                  <a:moveTo>
                    <a:pt x="6875" y="888"/>
                  </a:moveTo>
                  <a:cubicBezTo>
                    <a:pt x="6778" y="912"/>
                    <a:pt x="6680" y="937"/>
                    <a:pt x="6559" y="937"/>
                  </a:cubicBezTo>
                  <a:cubicBezTo>
                    <a:pt x="6535" y="961"/>
                    <a:pt x="6510" y="985"/>
                    <a:pt x="6535" y="1009"/>
                  </a:cubicBezTo>
                  <a:cubicBezTo>
                    <a:pt x="6535" y="1034"/>
                    <a:pt x="6559" y="1058"/>
                    <a:pt x="6583" y="1058"/>
                  </a:cubicBezTo>
                  <a:lnTo>
                    <a:pt x="6608" y="1058"/>
                  </a:lnTo>
                  <a:cubicBezTo>
                    <a:pt x="6705" y="1034"/>
                    <a:pt x="6802" y="1009"/>
                    <a:pt x="6899" y="985"/>
                  </a:cubicBezTo>
                  <a:cubicBezTo>
                    <a:pt x="6923" y="985"/>
                    <a:pt x="6948" y="961"/>
                    <a:pt x="6948" y="937"/>
                  </a:cubicBezTo>
                  <a:cubicBezTo>
                    <a:pt x="6923" y="912"/>
                    <a:pt x="6899" y="888"/>
                    <a:pt x="6875" y="888"/>
                  </a:cubicBezTo>
                  <a:close/>
                  <a:moveTo>
                    <a:pt x="2235" y="937"/>
                  </a:moveTo>
                  <a:cubicBezTo>
                    <a:pt x="2211" y="937"/>
                    <a:pt x="2186" y="937"/>
                    <a:pt x="2162" y="961"/>
                  </a:cubicBezTo>
                  <a:cubicBezTo>
                    <a:pt x="2162" y="985"/>
                    <a:pt x="2162" y="1009"/>
                    <a:pt x="2186" y="1034"/>
                  </a:cubicBezTo>
                  <a:cubicBezTo>
                    <a:pt x="2284" y="1082"/>
                    <a:pt x="2381" y="1131"/>
                    <a:pt x="2454" y="1180"/>
                  </a:cubicBezTo>
                  <a:lnTo>
                    <a:pt x="2478" y="1180"/>
                  </a:lnTo>
                  <a:cubicBezTo>
                    <a:pt x="2502" y="1180"/>
                    <a:pt x="2526" y="1180"/>
                    <a:pt x="2526" y="1155"/>
                  </a:cubicBezTo>
                  <a:cubicBezTo>
                    <a:pt x="2551" y="1131"/>
                    <a:pt x="2526" y="1107"/>
                    <a:pt x="2502" y="1082"/>
                  </a:cubicBezTo>
                  <a:lnTo>
                    <a:pt x="2235" y="937"/>
                  </a:lnTo>
                  <a:close/>
                  <a:moveTo>
                    <a:pt x="4754" y="1076"/>
                  </a:moveTo>
                  <a:cubicBezTo>
                    <a:pt x="4748" y="1076"/>
                    <a:pt x="4741" y="1078"/>
                    <a:pt x="4737" y="1082"/>
                  </a:cubicBezTo>
                  <a:cubicBezTo>
                    <a:pt x="4664" y="1155"/>
                    <a:pt x="4567" y="1204"/>
                    <a:pt x="4494" y="1252"/>
                  </a:cubicBezTo>
                  <a:cubicBezTo>
                    <a:pt x="4470" y="1277"/>
                    <a:pt x="4446" y="1301"/>
                    <a:pt x="4470" y="1325"/>
                  </a:cubicBezTo>
                  <a:cubicBezTo>
                    <a:pt x="4470" y="1350"/>
                    <a:pt x="4494" y="1350"/>
                    <a:pt x="4518" y="1350"/>
                  </a:cubicBezTo>
                  <a:lnTo>
                    <a:pt x="4543" y="1350"/>
                  </a:lnTo>
                  <a:cubicBezTo>
                    <a:pt x="4640" y="1301"/>
                    <a:pt x="4713" y="1228"/>
                    <a:pt x="4786" y="1155"/>
                  </a:cubicBezTo>
                  <a:cubicBezTo>
                    <a:pt x="4825" y="1116"/>
                    <a:pt x="4784" y="1076"/>
                    <a:pt x="4754" y="1076"/>
                  </a:cubicBezTo>
                  <a:close/>
                  <a:moveTo>
                    <a:pt x="2772" y="1218"/>
                  </a:moveTo>
                  <a:cubicBezTo>
                    <a:pt x="2755" y="1218"/>
                    <a:pt x="2738" y="1235"/>
                    <a:pt x="2721" y="1252"/>
                  </a:cubicBezTo>
                  <a:cubicBezTo>
                    <a:pt x="2721" y="1277"/>
                    <a:pt x="2721" y="1301"/>
                    <a:pt x="2745" y="1325"/>
                  </a:cubicBezTo>
                  <a:cubicBezTo>
                    <a:pt x="2842" y="1350"/>
                    <a:pt x="2939" y="1398"/>
                    <a:pt x="3037" y="1422"/>
                  </a:cubicBezTo>
                  <a:lnTo>
                    <a:pt x="3061" y="1422"/>
                  </a:lnTo>
                  <a:cubicBezTo>
                    <a:pt x="3134" y="1422"/>
                    <a:pt x="3134" y="1325"/>
                    <a:pt x="3061" y="1325"/>
                  </a:cubicBezTo>
                  <a:cubicBezTo>
                    <a:pt x="2988" y="1301"/>
                    <a:pt x="2891" y="1252"/>
                    <a:pt x="2794" y="1228"/>
                  </a:cubicBezTo>
                  <a:cubicBezTo>
                    <a:pt x="2787" y="1221"/>
                    <a:pt x="2779" y="1218"/>
                    <a:pt x="2772" y="1218"/>
                  </a:cubicBezTo>
                  <a:close/>
                  <a:moveTo>
                    <a:pt x="3340" y="1395"/>
                  </a:moveTo>
                  <a:cubicBezTo>
                    <a:pt x="3300" y="1395"/>
                    <a:pt x="3286" y="1495"/>
                    <a:pt x="3352" y="1495"/>
                  </a:cubicBezTo>
                  <a:cubicBezTo>
                    <a:pt x="3450" y="1520"/>
                    <a:pt x="3547" y="1520"/>
                    <a:pt x="3644" y="1544"/>
                  </a:cubicBezTo>
                  <a:cubicBezTo>
                    <a:pt x="3668" y="1544"/>
                    <a:pt x="3717" y="1520"/>
                    <a:pt x="3717" y="1495"/>
                  </a:cubicBezTo>
                  <a:cubicBezTo>
                    <a:pt x="3717" y="1447"/>
                    <a:pt x="3692" y="1447"/>
                    <a:pt x="3668" y="1422"/>
                  </a:cubicBezTo>
                  <a:cubicBezTo>
                    <a:pt x="3571" y="1422"/>
                    <a:pt x="3474" y="1422"/>
                    <a:pt x="3352" y="1398"/>
                  </a:cubicBezTo>
                  <a:cubicBezTo>
                    <a:pt x="3348" y="1396"/>
                    <a:pt x="3344" y="1395"/>
                    <a:pt x="3340" y="1395"/>
                  </a:cubicBezTo>
                  <a:close/>
                  <a:moveTo>
                    <a:pt x="4251" y="1374"/>
                  </a:moveTo>
                  <a:cubicBezTo>
                    <a:pt x="4154" y="1398"/>
                    <a:pt x="4033" y="1422"/>
                    <a:pt x="3935" y="1422"/>
                  </a:cubicBezTo>
                  <a:cubicBezTo>
                    <a:pt x="3911" y="1447"/>
                    <a:pt x="3887" y="1471"/>
                    <a:pt x="3911" y="1495"/>
                  </a:cubicBezTo>
                  <a:cubicBezTo>
                    <a:pt x="3911" y="1520"/>
                    <a:pt x="3911" y="1544"/>
                    <a:pt x="3960" y="1544"/>
                  </a:cubicBezTo>
                  <a:cubicBezTo>
                    <a:pt x="4081" y="1520"/>
                    <a:pt x="4178" y="1495"/>
                    <a:pt x="4275" y="1471"/>
                  </a:cubicBezTo>
                  <a:cubicBezTo>
                    <a:pt x="4300" y="1471"/>
                    <a:pt x="4324" y="1447"/>
                    <a:pt x="4300" y="1398"/>
                  </a:cubicBezTo>
                  <a:cubicBezTo>
                    <a:pt x="4300" y="1374"/>
                    <a:pt x="4275" y="1374"/>
                    <a:pt x="4251" y="1374"/>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534" name="Google Shape;534;p13"/>
          <p:cNvGrpSpPr/>
          <p:nvPr/>
        </p:nvGrpSpPr>
        <p:grpSpPr>
          <a:xfrm rot="3617422">
            <a:off x="106688" y="6028108"/>
            <a:ext cx="852331" cy="509352"/>
            <a:chOff x="1202177" y="4613417"/>
            <a:chExt cx="528376" cy="315757"/>
          </a:xfrm>
        </p:grpSpPr>
        <p:sp>
          <p:nvSpPr>
            <p:cNvPr id="535" name="Google Shape;535;p13"/>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6" name="Google Shape;536;p13"/>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7" name="Google Shape;537;p13"/>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8" name="Google Shape;538;p13"/>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9" name="Google Shape;539;p13"/>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0" name="Google Shape;540;p13"/>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541" name="Google Shape;541;p13"/>
          <p:cNvGrpSpPr/>
          <p:nvPr/>
        </p:nvGrpSpPr>
        <p:grpSpPr>
          <a:xfrm>
            <a:off x="11077880" y="5593039"/>
            <a:ext cx="888153" cy="1297929"/>
            <a:chOff x="-1047799" y="3300294"/>
            <a:chExt cx="439014" cy="641607"/>
          </a:xfrm>
        </p:grpSpPr>
        <p:sp>
          <p:nvSpPr>
            <p:cNvPr id="542" name="Google Shape;542;p13"/>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3" name="Google Shape;543;p13"/>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4" name="Google Shape;544;p13"/>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5" name="Google Shape;545;p13"/>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6" name="Google Shape;546;p13"/>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7" name="Google Shape;547;p13"/>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8" name="Google Shape;548;p13"/>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9" name="Google Shape;549;p13"/>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0" name="Google Shape;550;p13"/>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1" name="Google Shape;551;p13"/>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2" name="Google Shape;552;p13"/>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3" name="Google Shape;553;p13"/>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54" name="Google Shape;554;p13"/>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four columns">
  <p:cSld name="CUSTOM_12_1_1">
    <p:bg>
      <p:bgPr>
        <a:blipFill>
          <a:blip r:embed="rId2"/>
          <a:stretch>
            <a:fillRect/>
          </a:stretch>
        </a:blipFill>
        <a:effectLst/>
      </p:bgPr>
    </p:bg>
    <p:spTree>
      <p:nvGrpSpPr>
        <p:cNvPr id="1" name="Shape 1018"/>
        <p:cNvGrpSpPr/>
        <p:nvPr/>
      </p:nvGrpSpPr>
      <p:grpSpPr>
        <a:xfrm>
          <a:off x="0" y="0"/>
          <a:ext cx="0" cy="0"/>
          <a:chOff x="0" y="0"/>
          <a:chExt cx="0" cy="0"/>
        </a:xfrm>
      </p:grpSpPr>
      <p:sp>
        <p:nvSpPr>
          <p:cNvPr id="1019" name="Google Shape;1019;p24"/>
          <p:cNvSpPr txBox="1">
            <a:spLocks noGrp="1"/>
          </p:cNvSpPr>
          <p:nvPr>
            <p:ph type="subTitle" idx="1"/>
          </p:nvPr>
        </p:nvSpPr>
        <p:spPr>
          <a:xfrm>
            <a:off x="1503975" y="2558033"/>
            <a:ext cx="2515600" cy="492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None/>
              <a:defRPr sz="2935">
                <a:solidFill>
                  <a:schemeClr val="dk1"/>
                </a:solidFill>
                <a:latin typeface="Vibur"/>
                <a:ea typeface="Vibur"/>
                <a:cs typeface="Vibur"/>
                <a:sym typeface="Vibur"/>
              </a:defRPr>
            </a:lvl1pPr>
            <a:lvl2pPr lvl="1" algn="r" rtl="0">
              <a:spcBef>
                <a:spcPts val="0"/>
              </a:spcBef>
              <a:spcAft>
                <a:spcPts val="0"/>
              </a:spcAft>
              <a:buNone/>
              <a:defRPr sz="2935">
                <a:solidFill>
                  <a:schemeClr val="dk1"/>
                </a:solidFill>
                <a:latin typeface="Vibur"/>
                <a:ea typeface="Vibur"/>
                <a:cs typeface="Vibur"/>
                <a:sym typeface="Vibur"/>
              </a:defRPr>
            </a:lvl2pPr>
            <a:lvl3pPr lvl="2" algn="r" rtl="0">
              <a:spcBef>
                <a:spcPts val="0"/>
              </a:spcBef>
              <a:spcAft>
                <a:spcPts val="0"/>
              </a:spcAft>
              <a:buNone/>
              <a:defRPr sz="2935">
                <a:solidFill>
                  <a:schemeClr val="dk1"/>
                </a:solidFill>
                <a:latin typeface="Vibur"/>
                <a:ea typeface="Vibur"/>
                <a:cs typeface="Vibur"/>
                <a:sym typeface="Vibur"/>
              </a:defRPr>
            </a:lvl3pPr>
            <a:lvl4pPr lvl="3" algn="r" rtl="0">
              <a:spcBef>
                <a:spcPts val="0"/>
              </a:spcBef>
              <a:spcAft>
                <a:spcPts val="0"/>
              </a:spcAft>
              <a:buNone/>
              <a:defRPr sz="2935">
                <a:solidFill>
                  <a:schemeClr val="dk1"/>
                </a:solidFill>
                <a:latin typeface="Vibur"/>
                <a:ea typeface="Vibur"/>
                <a:cs typeface="Vibur"/>
                <a:sym typeface="Vibur"/>
              </a:defRPr>
            </a:lvl4pPr>
            <a:lvl5pPr lvl="4" algn="r" rtl="0">
              <a:spcBef>
                <a:spcPts val="0"/>
              </a:spcBef>
              <a:spcAft>
                <a:spcPts val="0"/>
              </a:spcAft>
              <a:buNone/>
              <a:defRPr sz="2935">
                <a:solidFill>
                  <a:schemeClr val="dk1"/>
                </a:solidFill>
                <a:latin typeface="Vibur"/>
                <a:ea typeface="Vibur"/>
                <a:cs typeface="Vibur"/>
                <a:sym typeface="Vibur"/>
              </a:defRPr>
            </a:lvl5pPr>
            <a:lvl6pPr lvl="5" algn="r" rtl="0">
              <a:spcBef>
                <a:spcPts val="0"/>
              </a:spcBef>
              <a:spcAft>
                <a:spcPts val="0"/>
              </a:spcAft>
              <a:buNone/>
              <a:defRPr sz="2935">
                <a:solidFill>
                  <a:schemeClr val="dk1"/>
                </a:solidFill>
                <a:latin typeface="Vibur"/>
                <a:ea typeface="Vibur"/>
                <a:cs typeface="Vibur"/>
                <a:sym typeface="Vibur"/>
              </a:defRPr>
            </a:lvl6pPr>
            <a:lvl7pPr lvl="6" algn="r" rtl="0">
              <a:spcBef>
                <a:spcPts val="0"/>
              </a:spcBef>
              <a:spcAft>
                <a:spcPts val="0"/>
              </a:spcAft>
              <a:buNone/>
              <a:defRPr sz="2935">
                <a:solidFill>
                  <a:schemeClr val="dk1"/>
                </a:solidFill>
                <a:latin typeface="Vibur"/>
                <a:ea typeface="Vibur"/>
                <a:cs typeface="Vibur"/>
                <a:sym typeface="Vibur"/>
              </a:defRPr>
            </a:lvl7pPr>
            <a:lvl8pPr lvl="7" algn="r" rtl="0">
              <a:spcBef>
                <a:spcPts val="0"/>
              </a:spcBef>
              <a:spcAft>
                <a:spcPts val="0"/>
              </a:spcAft>
              <a:buNone/>
              <a:defRPr sz="2935">
                <a:solidFill>
                  <a:schemeClr val="dk1"/>
                </a:solidFill>
                <a:latin typeface="Vibur"/>
                <a:ea typeface="Vibur"/>
                <a:cs typeface="Vibur"/>
                <a:sym typeface="Vibur"/>
              </a:defRPr>
            </a:lvl8pPr>
            <a:lvl9pPr lvl="8" algn="r" rtl="0">
              <a:spcBef>
                <a:spcPts val="0"/>
              </a:spcBef>
              <a:spcAft>
                <a:spcPts val="0"/>
              </a:spcAft>
              <a:buNone/>
              <a:defRPr sz="2935">
                <a:solidFill>
                  <a:schemeClr val="dk1"/>
                </a:solidFill>
                <a:latin typeface="Vibur"/>
                <a:ea typeface="Vibur"/>
                <a:cs typeface="Vibur"/>
                <a:sym typeface="Vibur"/>
              </a:defRPr>
            </a:lvl9pPr>
          </a:lstStyle>
          <a:p>
            <a:endParaRPr/>
          </a:p>
        </p:txBody>
      </p:sp>
      <p:sp>
        <p:nvSpPr>
          <p:cNvPr id="1020" name="Google Shape;1020;p24"/>
          <p:cNvSpPr txBox="1">
            <a:spLocks noGrp="1"/>
          </p:cNvSpPr>
          <p:nvPr>
            <p:ph type="subTitle" idx="2"/>
          </p:nvPr>
        </p:nvSpPr>
        <p:spPr>
          <a:xfrm>
            <a:off x="1667592" y="3037733"/>
            <a:ext cx="2352000" cy="10148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None/>
              <a:defRPr sz="1865">
                <a:solidFill>
                  <a:schemeClr val="dk1"/>
                </a:solidFill>
                <a:latin typeface="Comfortaa"/>
                <a:ea typeface="Comfortaa"/>
                <a:cs typeface="Comfortaa"/>
                <a:sym typeface="Comfortaa"/>
              </a:defRPr>
            </a:lvl1pPr>
            <a:lvl2pPr lvl="1" algn="r" rtl="0">
              <a:spcBef>
                <a:spcPts val="0"/>
              </a:spcBef>
              <a:spcAft>
                <a:spcPts val="0"/>
              </a:spcAft>
              <a:buNone/>
              <a:defRPr sz="1865">
                <a:solidFill>
                  <a:schemeClr val="dk1"/>
                </a:solidFill>
                <a:latin typeface="Comfortaa"/>
                <a:ea typeface="Comfortaa"/>
                <a:cs typeface="Comfortaa"/>
                <a:sym typeface="Comfortaa"/>
              </a:defRPr>
            </a:lvl2pPr>
            <a:lvl3pPr lvl="2" algn="r" rtl="0">
              <a:spcBef>
                <a:spcPts val="0"/>
              </a:spcBef>
              <a:spcAft>
                <a:spcPts val="0"/>
              </a:spcAft>
              <a:buNone/>
              <a:defRPr sz="1865">
                <a:solidFill>
                  <a:schemeClr val="dk1"/>
                </a:solidFill>
                <a:latin typeface="Comfortaa"/>
                <a:ea typeface="Comfortaa"/>
                <a:cs typeface="Comfortaa"/>
                <a:sym typeface="Comfortaa"/>
              </a:defRPr>
            </a:lvl3pPr>
            <a:lvl4pPr lvl="3" algn="r" rtl="0">
              <a:spcBef>
                <a:spcPts val="0"/>
              </a:spcBef>
              <a:spcAft>
                <a:spcPts val="0"/>
              </a:spcAft>
              <a:buNone/>
              <a:defRPr sz="1865">
                <a:solidFill>
                  <a:schemeClr val="dk1"/>
                </a:solidFill>
                <a:latin typeface="Comfortaa"/>
                <a:ea typeface="Comfortaa"/>
                <a:cs typeface="Comfortaa"/>
                <a:sym typeface="Comfortaa"/>
              </a:defRPr>
            </a:lvl4pPr>
            <a:lvl5pPr lvl="4" algn="r" rtl="0">
              <a:spcBef>
                <a:spcPts val="0"/>
              </a:spcBef>
              <a:spcAft>
                <a:spcPts val="0"/>
              </a:spcAft>
              <a:buNone/>
              <a:defRPr sz="1865">
                <a:solidFill>
                  <a:schemeClr val="dk1"/>
                </a:solidFill>
                <a:latin typeface="Comfortaa"/>
                <a:ea typeface="Comfortaa"/>
                <a:cs typeface="Comfortaa"/>
                <a:sym typeface="Comfortaa"/>
              </a:defRPr>
            </a:lvl5pPr>
            <a:lvl6pPr lvl="5" algn="r" rtl="0">
              <a:spcBef>
                <a:spcPts val="0"/>
              </a:spcBef>
              <a:spcAft>
                <a:spcPts val="0"/>
              </a:spcAft>
              <a:buNone/>
              <a:defRPr sz="1865">
                <a:solidFill>
                  <a:schemeClr val="dk1"/>
                </a:solidFill>
                <a:latin typeface="Comfortaa"/>
                <a:ea typeface="Comfortaa"/>
                <a:cs typeface="Comfortaa"/>
                <a:sym typeface="Comfortaa"/>
              </a:defRPr>
            </a:lvl6pPr>
            <a:lvl7pPr lvl="6" algn="r" rtl="0">
              <a:spcBef>
                <a:spcPts val="0"/>
              </a:spcBef>
              <a:spcAft>
                <a:spcPts val="0"/>
              </a:spcAft>
              <a:buNone/>
              <a:defRPr sz="1865">
                <a:solidFill>
                  <a:schemeClr val="dk1"/>
                </a:solidFill>
                <a:latin typeface="Comfortaa"/>
                <a:ea typeface="Comfortaa"/>
                <a:cs typeface="Comfortaa"/>
                <a:sym typeface="Comfortaa"/>
              </a:defRPr>
            </a:lvl7pPr>
            <a:lvl8pPr lvl="7" algn="r" rtl="0">
              <a:spcBef>
                <a:spcPts val="0"/>
              </a:spcBef>
              <a:spcAft>
                <a:spcPts val="0"/>
              </a:spcAft>
              <a:buNone/>
              <a:defRPr sz="1865">
                <a:solidFill>
                  <a:schemeClr val="dk1"/>
                </a:solidFill>
                <a:latin typeface="Comfortaa"/>
                <a:ea typeface="Comfortaa"/>
                <a:cs typeface="Comfortaa"/>
                <a:sym typeface="Comfortaa"/>
              </a:defRPr>
            </a:lvl8pPr>
            <a:lvl9pPr lvl="8" algn="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1021" name="Google Shape;1021;p24"/>
          <p:cNvSpPr txBox="1">
            <a:spLocks noGrp="1"/>
          </p:cNvSpPr>
          <p:nvPr>
            <p:ph type="subTitle" idx="3"/>
          </p:nvPr>
        </p:nvSpPr>
        <p:spPr>
          <a:xfrm>
            <a:off x="8172425" y="2558017"/>
            <a:ext cx="2515600" cy="492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935">
                <a:solidFill>
                  <a:schemeClr val="dk1"/>
                </a:solidFill>
                <a:latin typeface="Vibur"/>
                <a:ea typeface="Vibur"/>
                <a:cs typeface="Vibur"/>
                <a:sym typeface="Vibur"/>
              </a:defRPr>
            </a:lvl1pPr>
            <a:lvl2pPr lvl="1" rtl="0">
              <a:spcBef>
                <a:spcPts val="0"/>
              </a:spcBef>
              <a:spcAft>
                <a:spcPts val="0"/>
              </a:spcAft>
              <a:buNone/>
              <a:defRPr sz="2935">
                <a:solidFill>
                  <a:schemeClr val="dk1"/>
                </a:solidFill>
                <a:latin typeface="Vibur"/>
                <a:ea typeface="Vibur"/>
                <a:cs typeface="Vibur"/>
                <a:sym typeface="Vibur"/>
              </a:defRPr>
            </a:lvl2pPr>
            <a:lvl3pPr lvl="2" rtl="0">
              <a:spcBef>
                <a:spcPts val="0"/>
              </a:spcBef>
              <a:spcAft>
                <a:spcPts val="0"/>
              </a:spcAft>
              <a:buNone/>
              <a:defRPr sz="2935">
                <a:solidFill>
                  <a:schemeClr val="dk1"/>
                </a:solidFill>
                <a:latin typeface="Vibur"/>
                <a:ea typeface="Vibur"/>
                <a:cs typeface="Vibur"/>
                <a:sym typeface="Vibur"/>
              </a:defRPr>
            </a:lvl3pPr>
            <a:lvl4pPr lvl="3" rtl="0">
              <a:spcBef>
                <a:spcPts val="0"/>
              </a:spcBef>
              <a:spcAft>
                <a:spcPts val="0"/>
              </a:spcAft>
              <a:buNone/>
              <a:defRPr sz="2935">
                <a:solidFill>
                  <a:schemeClr val="dk1"/>
                </a:solidFill>
                <a:latin typeface="Vibur"/>
                <a:ea typeface="Vibur"/>
                <a:cs typeface="Vibur"/>
                <a:sym typeface="Vibur"/>
              </a:defRPr>
            </a:lvl4pPr>
            <a:lvl5pPr lvl="4" rtl="0">
              <a:spcBef>
                <a:spcPts val="0"/>
              </a:spcBef>
              <a:spcAft>
                <a:spcPts val="0"/>
              </a:spcAft>
              <a:buNone/>
              <a:defRPr sz="2935">
                <a:solidFill>
                  <a:schemeClr val="dk1"/>
                </a:solidFill>
                <a:latin typeface="Vibur"/>
                <a:ea typeface="Vibur"/>
                <a:cs typeface="Vibur"/>
                <a:sym typeface="Vibur"/>
              </a:defRPr>
            </a:lvl5pPr>
            <a:lvl6pPr lvl="5" rtl="0">
              <a:spcBef>
                <a:spcPts val="0"/>
              </a:spcBef>
              <a:spcAft>
                <a:spcPts val="0"/>
              </a:spcAft>
              <a:buNone/>
              <a:defRPr sz="2935">
                <a:solidFill>
                  <a:schemeClr val="dk1"/>
                </a:solidFill>
                <a:latin typeface="Vibur"/>
                <a:ea typeface="Vibur"/>
                <a:cs typeface="Vibur"/>
                <a:sym typeface="Vibur"/>
              </a:defRPr>
            </a:lvl6pPr>
            <a:lvl7pPr lvl="6" rtl="0">
              <a:spcBef>
                <a:spcPts val="0"/>
              </a:spcBef>
              <a:spcAft>
                <a:spcPts val="0"/>
              </a:spcAft>
              <a:buNone/>
              <a:defRPr sz="2935">
                <a:solidFill>
                  <a:schemeClr val="dk1"/>
                </a:solidFill>
                <a:latin typeface="Vibur"/>
                <a:ea typeface="Vibur"/>
                <a:cs typeface="Vibur"/>
                <a:sym typeface="Vibur"/>
              </a:defRPr>
            </a:lvl7pPr>
            <a:lvl8pPr lvl="7" rtl="0">
              <a:spcBef>
                <a:spcPts val="0"/>
              </a:spcBef>
              <a:spcAft>
                <a:spcPts val="0"/>
              </a:spcAft>
              <a:buNone/>
              <a:defRPr sz="2935">
                <a:solidFill>
                  <a:schemeClr val="dk1"/>
                </a:solidFill>
                <a:latin typeface="Vibur"/>
                <a:ea typeface="Vibur"/>
                <a:cs typeface="Vibur"/>
                <a:sym typeface="Vibur"/>
              </a:defRPr>
            </a:lvl8pPr>
            <a:lvl9pPr lvl="8" rtl="0">
              <a:spcBef>
                <a:spcPts val="0"/>
              </a:spcBef>
              <a:spcAft>
                <a:spcPts val="0"/>
              </a:spcAft>
              <a:buNone/>
              <a:defRPr sz="2935">
                <a:solidFill>
                  <a:schemeClr val="dk1"/>
                </a:solidFill>
                <a:latin typeface="Vibur"/>
                <a:ea typeface="Vibur"/>
                <a:cs typeface="Vibur"/>
                <a:sym typeface="Vibur"/>
              </a:defRPr>
            </a:lvl9pPr>
          </a:lstStyle>
          <a:p>
            <a:endParaRPr/>
          </a:p>
        </p:txBody>
      </p:sp>
      <p:sp>
        <p:nvSpPr>
          <p:cNvPr id="1022" name="Google Shape;1022;p24"/>
          <p:cNvSpPr txBox="1">
            <a:spLocks noGrp="1"/>
          </p:cNvSpPr>
          <p:nvPr>
            <p:ph type="subTitle" idx="4"/>
          </p:nvPr>
        </p:nvSpPr>
        <p:spPr>
          <a:xfrm>
            <a:off x="8172441" y="3037733"/>
            <a:ext cx="2352000" cy="101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865">
                <a:solidFill>
                  <a:schemeClr val="dk1"/>
                </a:solidFill>
                <a:latin typeface="Comfortaa"/>
                <a:ea typeface="Comfortaa"/>
                <a:cs typeface="Comfortaa"/>
                <a:sym typeface="Comfortaa"/>
              </a:defRPr>
            </a:lvl1pPr>
            <a:lvl2pPr lvl="1" rtl="0">
              <a:spcBef>
                <a:spcPts val="0"/>
              </a:spcBef>
              <a:spcAft>
                <a:spcPts val="0"/>
              </a:spcAft>
              <a:buNone/>
              <a:defRPr sz="1865">
                <a:solidFill>
                  <a:schemeClr val="dk1"/>
                </a:solidFill>
                <a:latin typeface="Comfortaa"/>
                <a:ea typeface="Comfortaa"/>
                <a:cs typeface="Comfortaa"/>
                <a:sym typeface="Comfortaa"/>
              </a:defRPr>
            </a:lvl2pPr>
            <a:lvl3pPr lvl="2" rtl="0">
              <a:spcBef>
                <a:spcPts val="0"/>
              </a:spcBef>
              <a:spcAft>
                <a:spcPts val="0"/>
              </a:spcAft>
              <a:buNone/>
              <a:defRPr sz="1865">
                <a:solidFill>
                  <a:schemeClr val="dk1"/>
                </a:solidFill>
                <a:latin typeface="Comfortaa"/>
                <a:ea typeface="Comfortaa"/>
                <a:cs typeface="Comfortaa"/>
                <a:sym typeface="Comfortaa"/>
              </a:defRPr>
            </a:lvl3pPr>
            <a:lvl4pPr lvl="3" rtl="0">
              <a:spcBef>
                <a:spcPts val="0"/>
              </a:spcBef>
              <a:spcAft>
                <a:spcPts val="0"/>
              </a:spcAft>
              <a:buNone/>
              <a:defRPr sz="1865">
                <a:solidFill>
                  <a:schemeClr val="dk1"/>
                </a:solidFill>
                <a:latin typeface="Comfortaa"/>
                <a:ea typeface="Comfortaa"/>
                <a:cs typeface="Comfortaa"/>
                <a:sym typeface="Comfortaa"/>
              </a:defRPr>
            </a:lvl4pPr>
            <a:lvl5pPr lvl="4" rtl="0">
              <a:spcBef>
                <a:spcPts val="0"/>
              </a:spcBef>
              <a:spcAft>
                <a:spcPts val="0"/>
              </a:spcAft>
              <a:buNone/>
              <a:defRPr sz="1865">
                <a:solidFill>
                  <a:schemeClr val="dk1"/>
                </a:solidFill>
                <a:latin typeface="Comfortaa"/>
                <a:ea typeface="Comfortaa"/>
                <a:cs typeface="Comfortaa"/>
                <a:sym typeface="Comfortaa"/>
              </a:defRPr>
            </a:lvl5pPr>
            <a:lvl6pPr lvl="5" rtl="0">
              <a:spcBef>
                <a:spcPts val="0"/>
              </a:spcBef>
              <a:spcAft>
                <a:spcPts val="0"/>
              </a:spcAft>
              <a:buNone/>
              <a:defRPr sz="1865">
                <a:solidFill>
                  <a:schemeClr val="dk1"/>
                </a:solidFill>
                <a:latin typeface="Comfortaa"/>
                <a:ea typeface="Comfortaa"/>
                <a:cs typeface="Comfortaa"/>
                <a:sym typeface="Comfortaa"/>
              </a:defRPr>
            </a:lvl6pPr>
            <a:lvl7pPr lvl="6" rtl="0">
              <a:spcBef>
                <a:spcPts val="0"/>
              </a:spcBef>
              <a:spcAft>
                <a:spcPts val="0"/>
              </a:spcAft>
              <a:buNone/>
              <a:defRPr sz="1865">
                <a:solidFill>
                  <a:schemeClr val="dk1"/>
                </a:solidFill>
                <a:latin typeface="Comfortaa"/>
                <a:ea typeface="Comfortaa"/>
                <a:cs typeface="Comfortaa"/>
                <a:sym typeface="Comfortaa"/>
              </a:defRPr>
            </a:lvl7pPr>
            <a:lvl8pPr lvl="7" rtl="0">
              <a:spcBef>
                <a:spcPts val="0"/>
              </a:spcBef>
              <a:spcAft>
                <a:spcPts val="0"/>
              </a:spcAft>
              <a:buNone/>
              <a:defRPr sz="1865">
                <a:solidFill>
                  <a:schemeClr val="dk1"/>
                </a:solidFill>
                <a:latin typeface="Comfortaa"/>
                <a:ea typeface="Comfortaa"/>
                <a:cs typeface="Comfortaa"/>
                <a:sym typeface="Comfortaa"/>
              </a:defRPr>
            </a:lvl8pPr>
            <a:lvl9pPr lvl="8"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1023" name="Google Shape;1023;p24"/>
          <p:cNvSpPr txBox="1">
            <a:spLocks noGrp="1"/>
          </p:cNvSpPr>
          <p:nvPr>
            <p:ph type="subTitle" idx="5"/>
          </p:nvPr>
        </p:nvSpPr>
        <p:spPr>
          <a:xfrm>
            <a:off x="1503975" y="4401500"/>
            <a:ext cx="2515600" cy="492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None/>
              <a:defRPr sz="2935">
                <a:solidFill>
                  <a:schemeClr val="dk1"/>
                </a:solidFill>
                <a:latin typeface="Vibur"/>
                <a:ea typeface="Vibur"/>
                <a:cs typeface="Vibur"/>
                <a:sym typeface="Vibur"/>
              </a:defRPr>
            </a:lvl1pPr>
            <a:lvl2pPr lvl="1" algn="r" rtl="0">
              <a:spcBef>
                <a:spcPts val="0"/>
              </a:spcBef>
              <a:spcAft>
                <a:spcPts val="0"/>
              </a:spcAft>
              <a:buNone/>
              <a:defRPr sz="2935">
                <a:solidFill>
                  <a:schemeClr val="dk1"/>
                </a:solidFill>
                <a:latin typeface="Vibur"/>
                <a:ea typeface="Vibur"/>
                <a:cs typeface="Vibur"/>
                <a:sym typeface="Vibur"/>
              </a:defRPr>
            </a:lvl2pPr>
            <a:lvl3pPr lvl="2" algn="r" rtl="0">
              <a:spcBef>
                <a:spcPts val="0"/>
              </a:spcBef>
              <a:spcAft>
                <a:spcPts val="0"/>
              </a:spcAft>
              <a:buNone/>
              <a:defRPr sz="2935">
                <a:solidFill>
                  <a:schemeClr val="dk1"/>
                </a:solidFill>
                <a:latin typeface="Vibur"/>
                <a:ea typeface="Vibur"/>
                <a:cs typeface="Vibur"/>
                <a:sym typeface="Vibur"/>
              </a:defRPr>
            </a:lvl3pPr>
            <a:lvl4pPr lvl="3" algn="r" rtl="0">
              <a:spcBef>
                <a:spcPts val="0"/>
              </a:spcBef>
              <a:spcAft>
                <a:spcPts val="0"/>
              </a:spcAft>
              <a:buNone/>
              <a:defRPr sz="2935">
                <a:solidFill>
                  <a:schemeClr val="dk1"/>
                </a:solidFill>
                <a:latin typeface="Vibur"/>
                <a:ea typeface="Vibur"/>
                <a:cs typeface="Vibur"/>
                <a:sym typeface="Vibur"/>
              </a:defRPr>
            </a:lvl4pPr>
            <a:lvl5pPr lvl="4" algn="r" rtl="0">
              <a:spcBef>
                <a:spcPts val="0"/>
              </a:spcBef>
              <a:spcAft>
                <a:spcPts val="0"/>
              </a:spcAft>
              <a:buNone/>
              <a:defRPr sz="2935">
                <a:solidFill>
                  <a:schemeClr val="dk1"/>
                </a:solidFill>
                <a:latin typeface="Vibur"/>
                <a:ea typeface="Vibur"/>
                <a:cs typeface="Vibur"/>
                <a:sym typeface="Vibur"/>
              </a:defRPr>
            </a:lvl5pPr>
            <a:lvl6pPr lvl="5" algn="r" rtl="0">
              <a:spcBef>
                <a:spcPts val="0"/>
              </a:spcBef>
              <a:spcAft>
                <a:spcPts val="0"/>
              </a:spcAft>
              <a:buNone/>
              <a:defRPr sz="2935">
                <a:solidFill>
                  <a:schemeClr val="dk1"/>
                </a:solidFill>
                <a:latin typeface="Vibur"/>
                <a:ea typeface="Vibur"/>
                <a:cs typeface="Vibur"/>
                <a:sym typeface="Vibur"/>
              </a:defRPr>
            </a:lvl6pPr>
            <a:lvl7pPr lvl="6" algn="r" rtl="0">
              <a:spcBef>
                <a:spcPts val="0"/>
              </a:spcBef>
              <a:spcAft>
                <a:spcPts val="0"/>
              </a:spcAft>
              <a:buNone/>
              <a:defRPr sz="2935">
                <a:solidFill>
                  <a:schemeClr val="dk1"/>
                </a:solidFill>
                <a:latin typeface="Vibur"/>
                <a:ea typeface="Vibur"/>
                <a:cs typeface="Vibur"/>
                <a:sym typeface="Vibur"/>
              </a:defRPr>
            </a:lvl7pPr>
            <a:lvl8pPr lvl="7" algn="r" rtl="0">
              <a:spcBef>
                <a:spcPts val="0"/>
              </a:spcBef>
              <a:spcAft>
                <a:spcPts val="0"/>
              </a:spcAft>
              <a:buNone/>
              <a:defRPr sz="2935">
                <a:solidFill>
                  <a:schemeClr val="dk1"/>
                </a:solidFill>
                <a:latin typeface="Vibur"/>
                <a:ea typeface="Vibur"/>
                <a:cs typeface="Vibur"/>
                <a:sym typeface="Vibur"/>
              </a:defRPr>
            </a:lvl8pPr>
            <a:lvl9pPr lvl="8" algn="r" rtl="0">
              <a:spcBef>
                <a:spcPts val="0"/>
              </a:spcBef>
              <a:spcAft>
                <a:spcPts val="0"/>
              </a:spcAft>
              <a:buNone/>
              <a:defRPr sz="2935">
                <a:solidFill>
                  <a:schemeClr val="dk1"/>
                </a:solidFill>
                <a:latin typeface="Vibur"/>
                <a:ea typeface="Vibur"/>
                <a:cs typeface="Vibur"/>
                <a:sym typeface="Vibur"/>
              </a:defRPr>
            </a:lvl9pPr>
          </a:lstStyle>
          <a:p>
            <a:endParaRPr/>
          </a:p>
        </p:txBody>
      </p:sp>
      <p:sp>
        <p:nvSpPr>
          <p:cNvPr id="1024" name="Google Shape;1024;p24"/>
          <p:cNvSpPr txBox="1">
            <a:spLocks noGrp="1"/>
          </p:cNvSpPr>
          <p:nvPr>
            <p:ph type="subTitle" idx="6"/>
          </p:nvPr>
        </p:nvSpPr>
        <p:spPr>
          <a:xfrm>
            <a:off x="1667575" y="4882767"/>
            <a:ext cx="2352000" cy="10148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None/>
              <a:defRPr sz="1865">
                <a:solidFill>
                  <a:schemeClr val="dk1"/>
                </a:solidFill>
                <a:latin typeface="Comfortaa"/>
                <a:ea typeface="Comfortaa"/>
                <a:cs typeface="Comfortaa"/>
                <a:sym typeface="Comfortaa"/>
              </a:defRPr>
            </a:lvl1pPr>
            <a:lvl2pPr lvl="1" algn="r" rtl="0">
              <a:spcBef>
                <a:spcPts val="0"/>
              </a:spcBef>
              <a:spcAft>
                <a:spcPts val="0"/>
              </a:spcAft>
              <a:buNone/>
              <a:defRPr sz="1865">
                <a:solidFill>
                  <a:schemeClr val="dk1"/>
                </a:solidFill>
                <a:latin typeface="Comfortaa"/>
                <a:ea typeface="Comfortaa"/>
                <a:cs typeface="Comfortaa"/>
                <a:sym typeface="Comfortaa"/>
              </a:defRPr>
            </a:lvl2pPr>
            <a:lvl3pPr lvl="2" algn="r" rtl="0">
              <a:spcBef>
                <a:spcPts val="0"/>
              </a:spcBef>
              <a:spcAft>
                <a:spcPts val="0"/>
              </a:spcAft>
              <a:buNone/>
              <a:defRPr sz="1865">
                <a:solidFill>
                  <a:schemeClr val="dk1"/>
                </a:solidFill>
                <a:latin typeface="Comfortaa"/>
                <a:ea typeface="Comfortaa"/>
                <a:cs typeface="Comfortaa"/>
                <a:sym typeface="Comfortaa"/>
              </a:defRPr>
            </a:lvl3pPr>
            <a:lvl4pPr lvl="3" algn="r" rtl="0">
              <a:spcBef>
                <a:spcPts val="0"/>
              </a:spcBef>
              <a:spcAft>
                <a:spcPts val="0"/>
              </a:spcAft>
              <a:buNone/>
              <a:defRPr sz="1865">
                <a:solidFill>
                  <a:schemeClr val="dk1"/>
                </a:solidFill>
                <a:latin typeface="Comfortaa"/>
                <a:ea typeface="Comfortaa"/>
                <a:cs typeface="Comfortaa"/>
                <a:sym typeface="Comfortaa"/>
              </a:defRPr>
            </a:lvl4pPr>
            <a:lvl5pPr lvl="4" algn="r" rtl="0">
              <a:spcBef>
                <a:spcPts val="0"/>
              </a:spcBef>
              <a:spcAft>
                <a:spcPts val="0"/>
              </a:spcAft>
              <a:buNone/>
              <a:defRPr sz="1865">
                <a:solidFill>
                  <a:schemeClr val="dk1"/>
                </a:solidFill>
                <a:latin typeface="Comfortaa"/>
                <a:ea typeface="Comfortaa"/>
                <a:cs typeface="Comfortaa"/>
                <a:sym typeface="Comfortaa"/>
              </a:defRPr>
            </a:lvl5pPr>
            <a:lvl6pPr lvl="5" algn="r" rtl="0">
              <a:spcBef>
                <a:spcPts val="0"/>
              </a:spcBef>
              <a:spcAft>
                <a:spcPts val="0"/>
              </a:spcAft>
              <a:buNone/>
              <a:defRPr sz="1865">
                <a:solidFill>
                  <a:schemeClr val="dk1"/>
                </a:solidFill>
                <a:latin typeface="Comfortaa"/>
                <a:ea typeface="Comfortaa"/>
                <a:cs typeface="Comfortaa"/>
                <a:sym typeface="Comfortaa"/>
              </a:defRPr>
            </a:lvl6pPr>
            <a:lvl7pPr lvl="6" algn="r" rtl="0">
              <a:spcBef>
                <a:spcPts val="0"/>
              </a:spcBef>
              <a:spcAft>
                <a:spcPts val="0"/>
              </a:spcAft>
              <a:buNone/>
              <a:defRPr sz="1865">
                <a:solidFill>
                  <a:schemeClr val="dk1"/>
                </a:solidFill>
                <a:latin typeface="Comfortaa"/>
                <a:ea typeface="Comfortaa"/>
                <a:cs typeface="Comfortaa"/>
                <a:sym typeface="Comfortaa"/>
              </a:defRPr>
            </a:lvl7pPr>
            <a:lvl8pPr lvl="7" algn="r" rtl="0">
              <a:spcBef>
                <a:spcPts val="0"/>
              </a:spcBef>
              <a:spcAft>
                <a:spcPts val="0"/>
              </a:spcAft>
              <a:buNone/>
              <a:defRPr sz="1865">
                <a:solidFill>
                  <a:schemeClr val="dk1"/>
                </a:solidFill>
                <a:latin typeface="Comfortaa"/>
                <a:ea typeface="Comfortaa"/>
                <a:cs typeface="Comfortaa"/>
                <a:sym typeface="Comfortaa"/>
              </a:defRPr>
            </a:lvl8pPr>
            <a:lvl9pPr lvl="8" algn="r"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1025" name="Google Shape;1025;p24"/>
          <p:cNvSpPr txBox="1">
            <a:spLocks noGrp="1"/>
          </p:cNvSpPr>
          <p:nvPr>
            <p:ph type="subTitle" idx="7"/>
          </p:nvPr>
        </p:nvSpPr>
        <p:spPr>
          <a:xfrm>
            <a:off x="8172425" y="4401500"/>
            <a:ext cx="2515600" cy="492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935">
                <a:solidFill>
                  <a:schemeClr val="dk1"/>
                </a:solidFill>
                <a:latin typeface="Vibur"/>
                <a:ea typeface="Vibur"/>
                <a:cs typeface="Vibur"/>
                <a:sym typeface="Vibur"/>
              </a:defRPr>
            </a:lvl1pPr>
            <a:lvl2pPr lvl="1" rtl="0">
              <a:spcBef>
                <a:spcPts val="0"/>
              </a:spcBef>
              <a:spcAft>
                <a:spcPts val="0"/>
              </a:spcAft>
              <a:buNone/>
              <a:defRPr sz="2935">
                <a:solidFill>
                  <a:schemeClr val="dk1"/>
                </a:solidFill>
                <a:latin typeface="Vibur"/>
                <a:ea typeface="Vibur"/>
                <a:cs typeface="Vibur"/>
                <a:sym typeface="Vibur"/>
              </a:defRPr>
            </a:lvl2pPr>
            <a:lvl3pPr lvl="2" rtl="0">
              <a:spcBef>
                <a:spcPts val="0"/>
              </a:spcBef>
              <a:spcAft>
                <a:spcPts val="0"/>
              </a:spcAft>
              <a:buNone/>
              <a:defRPr sz="2935">
                <a:solidFill>
                  <a:schemeClr val="dk1"/>
                </a:solidFill>
                <a:latin typeface="Vibur"/>
                <a:ea typeface="Vibur"/>
                <a:cs typeface="Vibur"/>
                <a:sym typeface="Vibur"/>
              </a:defRPr>
            </a:lvl3pPr>
            <a:lvl4pPr lvl="3" rtl="0">
              <a:spcBef>
                <a:spcPts val="0"/>
              </a:spcBef>
              <a:spcAft>
                <a:spcPts val="0"/>
              </a:spcAft>
              <a:buNone/>
              <a:defRPr sz="2935">
                <a:solidFill>
                  <a:schemeClr val="dk1"/>
                </a:solidFill>
                <a:latin typeface="Vibur"/>
                <a:ea typeface="Vibur"/>
                <a:cs typeface="Vibur"/>
                <a:sym typeface="Vibur"/>
              </a:defRPr>
            </a:lvl4pPr>
            <a:lvl5pPr lvl="4" rtl="0">
              <a:spcBef>
                <a:spcPts val="0"/>
              </a:spcBef>
              <a:spcAft>
                <a:spcPts val="0"/>
              </a:spcAft>
              <a:buNone/>
              <a:defRPr sz="2935">
                <a:solidFill>
                  <a:schemeClr val="dk1"/>
                </a:solidFill>
                <a:latin typeface="Vibur"/>
                <a:ea typeface="Vibur"/>
                <a:cs typeface="Vibur"/>
                <a:sym typeface="Vibur"/>
              </a:defRPr>
            </a:lvl5pPr>
            <a:lvl6pPr lvl="5" rtl="0">
              <a:spcBef>
                <a:spcPts val="0"/>
              </a:spcBef>
              <a:spcAft>
                <a:spcPts val="0"/>
              </a:spcAft>
              <a:buNone/>
              <a:defRPr sz="2935">
                <a:solidFill>
                  <a:schemeClr val="dk1"/>
                </a:solidFill>
                <a:latin typeface="Vibur"/>
                <a:ea typeface="Vibur"/>
                <a:cs typeface="Vibur"/>
                <a:sym typeface="Vibur"/>
              </a:defRPr>
            </a:lvl6pPr>
            <a:lvl7pPr lvl="6" rtl="0">
              <a:spcBef>
                <a:spcPts val="0"/>
              </a:spcBef>
              <a:spcAft>
                <a:spcPts val="0"/>
              </a:spcAft>
              <a:buNone/>
              <a:defRPr sz="2935">
                <a:solidFill>
                  <a:schemeClr val="dk1"/>
                </a:solidFill>
                <a:latin typeface="Vibur"/>
                <a:ea typeface="Vibur"/>
                <a:cs typeface="Vibur"/>
                <a:sym typeface="Vibur"/>
              </a:defRPr>
            </a:lvl7pPr>
            <a:lvl8pPr lvl="7" rtl="0">
              <a:spcBef>
                <a:spcPts val="0"/>
              </a:spcBef>
              <a:spcAft>
                <a:spcPts val="0"/>
              </a:spcAft>
              <a:buNone/>
              <a:defRPr sz="2935">
                <a:solidFill>
                  <a:schemeClr val="dk1"/>
                </a:solidFill>
                <a:latin typeface="Vibur"/>
                <a:ea typeface="Vibur"/>
                <a:cs typeface="Vibur"/>
                <a:sym typeface="Vibur"/>
              </a:defRPr>
            </a:lvl8pPr>
            <a:lvl9pPr lvl="8" rtl="0">
              <a:spcBef>
                <a:spcPts val="0"/>
              </a:spcBef>
              <a:spcAft>
                <a:spcPts val="0"/>
              </a:spcAft>
              <a:buNone/>
              <a:defRPr sz="2935">
                <a:solidFill>
                  <a:schemeClr val="dk1"/>
                </a:solidFill>
                <a:latin typeface="Vibur"/>
                <a:ea typeface="Vibur"/>
                <a:cs typeface="Vibur"/>
                <a:sym typeface="Vibur"/>
              </a:defRPr>
            </a:lvl9pPr>
          </a:lstStyle>
          <a:p>
            <a:endParaRPr/>
          </a:p>
        </p:txBody>
      </p:sp>
      <p:sp>
        <p:nvSpPr>
          <p:cNvPr id="1026" name="Google Shape;1026;p24"/>
          <p:cNvSpPr txBox="1">
            <a:spLocks noGrp="1"/>
          </p:cNvSpPr>
          <p:nvPr>
            <p:ph type="subTitle" idx="8"/>
          </p:nvPr>
        </p:nvSpPr>
        <p:spPr>
          <a:xfrm>
            <a:off x="8172424" y="4882767"/>
            <a:ext cx="2352000" cy="101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865">
                <a:solidFill>
                  <a:schemeClr val="dk1"/>
                </a:solidFill>
                <a:latin typeface="Comfortaa"/>
                <a:ea typeface="Comfortaa"/>
                <a:cs typeface="Comfortaa"/>
                <a:sym typeface="Comfortaa"/>
              </a:defRPr>
            </a:lvl1pPr>
            <a:lvl2pPr lvl="1" rtl="0">
              <a:spcBef>
                <a:spcPts val="0"/>
              </a:spcBef>
              <a:spcAft>
                <a:spcPts val="0"/>
              </a:spcAft>
              <a:buNone/>
              <a:defRPr sz="1865">
                <a:solidFill>
                  <a:schemeClr val="dk1"/>
                </a:solidFill>
                <a:latin typeface="Comfortaa"/>
                <a:ea typeface="Comfortaa"/>
                <a:cs typeface="Comfortaa"/>
                <a:sym typeface="Comfortaa"/>
              </a:defRPr>
            </a:lvl2pPr>
            <a:lvl3pPr lvl="2" rtl="0">
              <a:spcBef>
                <a:spcPts val="0"/>
              </a:spcBef>
              <a:spcAft>
                <a:spcPts val="0"/>
              </a:spcAft>
              <a:buNone/>
              <a:defRPr sz="1865">
                <a:solidFill>
                  <a:schemeClr val="dk1"/>
                </a:solidFill>
                <a:latin typeface="Comfortaa"/>
                <a:ea typeface="Comfortaa"/>
                <a:cs typeface="Comfortaa"/>
                <a:sym typeface="Comfortaa"/>
              </a:defRPr>
            </a:lvl3pPr>
            <a:lvl4pPr lvl="3" rtl="0">
              <a:spcBef>
                <a:spcPts val="0"/>
              </a:spcBef>
              <a:spcAft>
                <a:spcPts val="0"/>
              </a:spcAft>
              <a:buNone/>
              <a:defRPr sz="1865">
                <a:solidFill>
                  <a:schemeClr val="dk1"/>
                </a:solidFill>
                <a:latin typeface="Comfortaa"/>
                <a:ea typeface="Comfortaa"/>
                <a:cs typeface="Comfortaa"/>
                <a:sym typeface="Comfortaa"/>
              </a:defRPr>
            </a:lvl4pPr>
            <a:lvl5pPr lvl="4" rtl="0">
              <a:spcBef>
                <a:spcPts val="0"/>
              </a:spcBef>
              <a:spcAft>
                <a:spcPts val="0"/>
              </a:spcAft>
              <a:buNone/>
              <a:defRPr sz="1865">
                <a:solidFill>
                  <a:schemeClr val="dk1"/>
                </a:solidFill>
                <a:latin typeface="Comfortaa"/>
                <a:ea typeface="Comfortaa"/>
                <a:cs typeface="Comfortaa"/>
                <a:sym typeface="Comfortaa"/>
              </a:defRPr>
            </a:lvl5pPr>
            <a:lvl6pPr lvl="5" rtl="0">
              <a:spcBef>
                <a:spcPts val="0"/>
              </a:spcBef>
              <a:spcAft>
                <a:spcPts val="0"/>
              </a:spcAft>
              <a:buNone/>
              <a:defRPr sz="1865">
                <a:solidFill>
                  <a:schemeClr val="dk1"/>
                </a:solidFill>
                <a:latin typeface="Comfortaa"/>
                <a:ea typeface="Comfortaa"/>
                <a:cs typeface="Comfortaa"/>
                <a:sym typeface="Comfortaa"/>
              </a:defRPr>
            </a:lvl6pPr>
            <a:lvl7pPr lvl="6" rtl="0">
              <a:spcBef>
                <a:spcPts val="0"/>
              </a:spcBef>
              <a:spcAft>
                <a:spcPts val="0"/>
              </a:spcAft>
              <a:buNone/>
              <a:defRPr sz="1865">
                <a:solidFill>
                  <a:schemeClr val="dk1"/>
                </a:solidFill>
                <a:latin typeface="Comfortaa"/>
                <a:ea typeface="Comfortaa"/>
                <a:cs typeface="Comfortaa"/>
                <a:sym typeface="Comfortaa"/>
              </a:defRPr>
            </a:lvl7pPr>
            <a:lvl8pPr lvl="7" rtl="0">
              <a:spcBef>
                <a:spcPts val="0"/>
              </a:spcBef>
              <a:spcAft>
                <a:spcPts val="0"/>
              </a:spcAft>
              <a:buNone/>
              <a:defRPr sz="1865">
                <a:solidFill>
                  <a:schemeClr val="dk1"/>
                </a:solidFill>
                <a:latin typeface="Comfortaa"/>
                <a:ea typeface="Comfortaa"/>
                <a:cs typeface="Comfortaa"/>
                <a:sym typeface="Comfortaa"/>
              </a:defRPr>
            </a:lvl8pPr>
            <a:lvl9pPr lvl="8" rtl="0">
              <a:spcBef>
                <a:spcPts val="0"/>
              </a:spcBef>
              <a:spcAft>
                <a:spcPts val="0"/>
              </a:spcAft>
              <a:buNone/>
              <a:defRPr sz="1865">
                <a:solidFill>
                  <a:schemeClr val="dk1"/>
                </a:solidFill>
                <a:latin typeface="Comfortaa"/>
                <a:ea typeface="Comfortaa"/>
                <a:cs typeface="Comfortaa"/>
                <a:sym typeface="Comfortaa"/>
              </a:defRPr>
            </a:lvl9pPr>
          </a:lstStyle>
          <a:p>
            <a:endParaRPr/>
          </a:p>
        </p:txBody>
      </p:sp>
      <p:sp>
        <p:nvSpPr>
          <p:cNvPr id="1027" name="Google Shape;1027;p24"/>
          <p:cNvSpPr txBox="1">
            <a:spLocks noGrp="1"/>
          </p:cNvSpPr>
          <p:nvPr>
            <p:ph type="title"/>
          </p:nvPr>
        </p:nvSpPr>
        <p:spPr>
          <a:xfrm>
            <a:off x="1005100" y="560133"/>
            <a:ext cx="9926400" cy="8620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028" name="Google Shape;1028;p24"/>
          <p:cNvGrpSpPr/>
          <p:nvPr/>
        </p:nvGrpSpPr>
        <p:grpSpPr>
          <a:xfrm>
            <a:off x="10847627" y="5456936"/>
            <a:ext cx="1424348" cy="1276733"/>
            <a:chOff x="6787377" y="436188"/>
            <a:chExt cx="235647" cy="211226"/>
          </a:xfrm>
        </p:grpSpPr>
        <p:sp>
          <p:nvSpPr>
            <p:cNvPr id="1029" name="Google Shape;1029;p24"/>
            <p:cNvSpPr/>
            <p:nvPr/>
          </p:nvSpPr>
          <p:spPr>
            <a:xfrm>
              <a:off x="6856435" y="522657"/>
              <a:ext cx="166589" cy="109566"/>
            </a:xfrm>
            <a:custGeom>
              <a:avLst/>
              <a:gdLst/>
              <a:ahLst/>
              <a:cxnLst/>
              <a:rect l="l" t="t" r="r" b="b"/>
              <a:pathLst>
                <a:path w="4277" h="2813" extrusionOk="0">
                  <a:moveTo>
                    <a:pt x="2187" y="626"/>
                  </a:moveTo>
                  <a:cubicBezTo>
                    <a:pt x="2236" y="651"/>
                    <a:pt x="2284" y="699"/>
                    <a:pt x="2284" y="723"/>
                  </a:cubicBezTo>
                  <a:cubicBezTo>
                    <a:pt x="2333" y="966"/>
                    <a:pt x="2260" y="1234"/>
                    <a:pt x="2090" y="1428"/>
                  </a:cubicBezTo>
                  <a:lnTo>
                    <a:pt x="2066" y="1428"/>
                  </a:lnTo>
                  <a:cubicBezTo>
                    <a:pt x="1896" y="1161"/>
                    <a:pt x="1847" y="942"/>
                    <a:pt x="1944" y="821"/>
                  </a:cubicBezTo>
                  <a:cubicBezTo>
                    <a:pt x="2017" y="699"/>
                    <a:pt x="2114" y="626"/>
                    <a:pt x="2187" y="626"/>
                  </a:cubicBezTo>
                  <a:close/>
                  <a:moveTo>
                    <a:pt x="62" y="1"/>
                  </a:moveTo>
                  <a:cubicBezTo>
                    <a:pt x="49" y="1"/>
                    <a:pt x="37" y="7"/>
                    <a:pt x="25" y="19"/>
                  </a:cubicBezTo>
                  <a:cubicBezTo>
                    <a:pt x="1" y="43"/>
                    <a:pt x="1" y="92"/>
                    <a:pt x="25" y="116"/>
                  </a:cubicBezTo>
                  <a:cubicBezTo>
                    <a:pt x="74" y="165"/>
                    <a:pt x="1337" y="1574"/>
                    <a:pt x="1944" y="1574"/>
                  </a:cubicBezTo>
                  <a:lnTo>
                    <a:pt x="2041" y="1574"/>
                  </a:lnTo>
                  <a:cubicBezTo>
                    <a:pt x="2090" y="1622"/>
                    <a:pt x="2114" y="1671"/>
                    <a:pt x="2163" y="1744"/>
                  </a:cubicBezTo>
                  <a:cubicBezTo>
                    <a:pt x="2600" y="2230"/>
                    <a:pt x="3402" y="2813"/>
                    <a:pt x="3961" y="2813"/>
                  </a:cubicBezTo>
                  <a:cubicBezTo>
                    <a:pt x="4058" y="2813"/>
                    <a:pt x="4155" y="2788"/>
                    <a:pt x="4228" y="2740"/>
                  </a:cubicBezTo>
                  <a:cubicBezTo>
                    <a:pt x="4252" y="2715"/>
                    <a:pt x="4276" y="2691"/>
                    <a:pt x="4252" y="2667"/>
                  </a:cubicBezTo>
                  <a:cubicBezTo>
                    <a:pt x="4252" y="2638"/>
                    <a:pt x="4235" y="2627"/>
                    <a:pt x="4217" y="2627"/>
                  </a:cubicBezTo>
                  <a:cubicBezTo>
                    <a:pt x="4203" y="2627"/>
                    <a:pt x="4189" y="2632"/>
                    <a:pt x="4179" y="2642"/>
                  </a:cubicBezTo>
                  <a:cubicBezTo>
                    <a:pt x="4119" y="2674"/>
                    <a:pt x="4046" y="2689"/>
                    <a:pt x="3965" y="2689"/>
                  </a:cubicBezTo>
                  <a:cubicBezTo>
                    <a:pt x="3490" y="2689"/>
                    <a:pt x="2713" y="2186"/>
                    <a:pt x="2236" y="1646"/>
                  </a:cubicBezTo>
                  <a:lnTo>
                    <a:pt x="2139" y="1501"/>
                  </a:lnTo>
                  <a:lnTo>
                    <a:pt x="2163" y="1476"/>
                  </a:lnTo>
                  <a:cubicBezTo>
                    <a:pt x="2382" y="1258"/>
                    <a:pt x="2454" y="966"/>
                    <a:pt x="2382" y="675"/>
                  </a:cubicBezTo>
                  <a:cubicBezTo>
                    <a:pt x="2357" y="578"/>
                    <a:pt x="2284" y="505"/>
                    <a:pt x="2187" y="505"/>
                  </a:cubicBezTo>
                  <a:cubicBezTo>
                    <a:pt x="2178" y="502"/>
                    <a:pt x="2168" y="500"/>
                    <a:pt x="2157" y="500"/>
                  </a:cubicBezTo>
                  <a:cubicBezTo>
                    <a:pt x="2078" y="500"/>
                    <a:pt x="1953" y="575"/>
                    <a:pt x="1847" y="723"/>
                  </a:cubicBezTo>
                  <a:cubicBezTo>
                    <a:pt x="1726" y="893"/>
                    <a:pt x="1750" y="1161"/>
                    <a:pt x="1969" y="1452"/>
                  </a:cubicBezTo>
                  <a:lnTo>
                    <a:pt x="1920" y="1452"/>
                  </a:lnTo>
                  <a:cubicBezTo>
                    <a:pt x="1361" y="1452"/>
                    <a:pt x="98" y="43"/>
                    <a:pt x="98" y="19"/>
                  </a:cubicBezTo>
                  <a:cubicBezTo>
                    <a:pt x="86" y="7"/>
                    <a:pt x="74" y="1"/>
                    <a:pt x="6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0" name="Google Shape;1030;p24"/>
            <p:cNvSpPr/>
            <p:nvPr/>
          </p:nvSpPr>
          <p:spPr>
            <a:xfrm>
              <a:off x="6789675" y="438253"/>
              <a:ext cx="109683" cy="116928"/>
            </a:xfrm>
            <a:custGeom>
              <a:avLst/>
              <a:gdLst/>
              <a:ahLst/>
              <a:cxnLst/>
              <a:rect l="l" t="t" r="r" b="b"/>
              <a:pathLst>
                <a:path w="2816" h="3002" extrusionOk="0">
                  <a:moveTo>
                    <a:pt x="1343" y="1"/>
                  </a:moveTo>
                  <a:cubicBezTo>
                    <a:pt x="1080" y="1"/>
                    <a:pt x="833" y="78"/>
                    <a:pt x="719" y="218"/>
                  </a:cubicBezTo>
                  <a:cubicBezTo>
                    <a:pt x="655" y="309"/>
                    <a:pt x="634" y="396"/>
                    <a:pt x="641" y="474"/>
                  </a:cubicBezTo>
                  <a:lnTo>
                    <a:pt x="641" y="474"/>
                  </a:lnTo>
                  <a:cubicBezTo>
                    <a:pt x="348" y="532"/>
                    <a:pt x="0" y="782"/>
                    <a:pt x="14" y="1263"/>
                  </a:cubicBezTo>
                  <a:cubicBezTo>
                    <a:pt x="22" y="1525"/>
                    <a:pt x="84" y="1690"/>
                    <a:pt x="168" y="1781"/>
                  </a:cubicBezTo>
                  <a:lnTo>
                    <a:pt x="168" y="1781"/>
                  </a:lnTo>
                  <a:cubicBezTo>
                    <a:pt x="126" y="1901"/>
                    <a:pt x="96" y="2051"/>
                    <a:pt x="87" y="2234"/>
                  </a:cubicBezTo>
                  <a:cubicBezTo>
                    <a:pt x="74" y="2792"/>
                    <a:pt x="365" y="3001"/>
                    <a:pt x="700" y="3001"/>
                  </a:cubicBezTo>
                  <a:cubicBezTo>
                    <a:pt x="852" y="3001"/>
                    <a:pt x="1014" y="2958"/>
                    <a:pt x="1160" y="2884"/>
                  </a:cubicBezTo>
                  <a:lnTo>
                    <a:pt x="1160" y="2884"/>
                  </a:lnTo>
                  <a:cubicBezTo>
                    <a:pt x="1247" y="2911"/>
                    <a:pt x="1357" y="2925"/>
                    <a:pt x="1477" y="2925"/>
                  </a:cubicBezTo>
                  <a:cubicBezTo>
                    <a:pt x="1765" y="2925"/>
                    <a:pt x="2105" y="2843"/>
                    <a:pt x="2298" y="2672"/>
                  </a:cubicBezTo>
                  <a:cubicBezTo>
                    <a:pt x="2532" y="2463"/>
                    <a:pt x="2535" y="2247"/>
                    <a:pt x="2428" y="2086"/>
                  </a:cubicBezTo>
                  <a:lnTo>
                    <a:pt x="2428" y="2086"/>
                  </a:lnTo>
                  <a:cubicBezTo>
                    <a:pt x="2505" y="2034"/>
                    <a:pt x="2571" y="1943"/>
                    <a:pt x="2614" y="1797"/>
                  </a:cubicBezTo>
                  <a:cubicBezTo>
                    <a:pt x="2816" y="1130"/>
                    <a:pt x="2481" y="998"/>
                    <a:pt x="2214" y="990"/>
                  </a:cubicBezTo>
                  <a:lnTo>
                    <a:pt x="2214" y="990"/>
                  </a:lnTo>
                  <a:cubicBezTo>
                    <a:pt x="2227" y="937"/>
                    <a:pt x="2239" y="875"/>
                    <a:pt x="2249" y="801"/>
                  </a:cubicBezTo>
                  <a:cubicBezTo>
                    <a:pt x="2327" y="242"/>
                    <a:pt x="1809" y="1"/>
                    <a:pt x="1343"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1" name="Google Shape;1031;p24"/>
            <p:cNvSpPr/>
            <p:nvPr/>
          </p:nvSpPr>
          <p:spPr>
            <a:xfrm>
              <a:off x="6787377" y="436188"/>
              <a:ext cx="109800" cy="121290"/>
            </a:xfrm>
            <a:custGeom>
              <a:avLst/>
              <a:gdLst/>
              <a:ahLst/>
              <a:cxnLst/>
              <a:rect l="l" t="t" r="r" b="b"/>
              <a:pathLst>
                <a:path w="2819" h="3114" extrusionOk="0">
                  <a:moveTo>
                    <a:pt x="851" y="587"/>
                  </a:moveTo>
                  <a:cubicBezTo>
                    <a:pt x="948" y="587"/>
                    <a:pt x="1045" y="611"/>
                    <a:pt x="1045" y="708"/>
                  </a:cubicBezTo>
                  <a:cubicBezTo>
                    <a:pt x="1045" y="733"/>
                    <a:pt x="1045" y="757"/>
                    <a:pt x="1045" y="781"/>
                  </a:cubicBezTo>
                  <a:lnTo>
                    <a:pt x="997" y="781"/>
                  </a:lnTo>
                  <a:cubicBezTo>
                    <a:pt x="899" y="757"/>
                    <a:pt x="826" y="684"/>
                    <a:pt x="802" y="587"/>
                  </a:cubicBezTo>
                  <a:close/>
                  <a:moveTo>
                    <a:pt x="2211" y="1097"/>
                  </a:moveTo>
                  <a:cubicBezTo>
                    <a:pt x="2187" y="1219"/>
                    <a:pt x="2138" y="1243"/>
                    <a:pt x="2114" y="1243"/>
                  </a:cubicBezTo>
                  <a:cubicBezTo>
                    <a:pt x="2090" y="1243"/>
                    <a:pt x="2065" y="1219"/>
                    <a:pt x="2041" y="1219"/>
                  </a:cubicBezTo>
                  <a:cubicBezTo>
                    <a:pt x="2017" y="1170"/>
                    <a:pt x="2017" y="1146"/>
                    <a:pt x="2017" y="1121"/>
                  </a:cubicBezTo>
                  <a:cubicBezTo>
                    <a:pt x="2065" y="1097"/>
                    <a:pt x="2138" y="1097"/>
                    <a:pt x="2211" y="1097"/>
                  </a:cubicBezTo>
                  <a:close/>
                  <a:moveTo>
                    <a:pt x="632" y="1486"/>
                  </a:moveTo>
                  <a:cubicBezTo>
                    <a:pt x="656" y="1486"/>
                    <a:pt x="681" y="1510"/>
                    <a:pt x="705" y="1534"/>
                  </a:cubicBezTo>
                  <a:cubicBezTo>
                    <a:pt x="729" y="1559"/>
                    <a:pt x="729" y="1607"/>
                    <a:pt x="705" y="1632"/>
                  </a:cubicBezTo>
                  <a:cubicBezTo>
                    <a:pt x="681" y="1753"/>
                    <a:pt x="559" y="1850"/>
                    <a:pt x="438" y="1850"/>
                  </a:cubicBezTo>
                  <a:cubicBezTo>
                    <a:pt x="389" y="1850"/>
                    <a:pt x="341" y="1850"/>
                    <a:pt x="292" y="1802"/>
                  </a:cubicBezTo>
                  <a:cubicBezTo>
                    <a:pt x="389" y="1583"/>
                    <a:pt x="535" y="1486"/>
                    <a:pt x="632" y="1486"/>
                  </a:cubicBezTo>
                  <a:close/>
                  <a:moveTo>
                    <a:pt x="2017" y="1947"/>
                  </a:moveTo>
                  <a:cubicBezTo>
                    <a:pt x="2163" y="1947"/>
                    <a:pt x="2308" y="1996"/>
                    <a:pt x="2405" y="2117"/>
                  </a:cubicBezTo>
                  <a:cubicBezTo>
                    <a:pt x="2357" y="2117"/>
                    <a:pt x="2333" y="2142"/>
                    <a:pt x="2284" y="2142"/>
                  </a:cubicBezTo>
                  <a:cubicBezTo>
                    <a:pt x="2163" y="2117"/>
                    <a:pt x="2041" y="2069"/>
                    <a:pt x="1944" y="1996"/>
                  </a:cubicBezTo>
                  <a:cubicBezTo>
                    <a:pt x="1944" y="1972"/>
                    <a:pt x="1920" y="1947"/>
                    <a:pt x="1920" y="1947"/>
                  </a:cubicBezTo>
                  <a:close/>
                  <a:moveTo>
                    <a:pt x="1589" y="2354"/>
                  </a:moveTo>
                  <a:cubicBezTo>
                    <a:pt x="1598" y="2354"/>
                    <a:pt x="1604" y="2360"/>
                    <a:pt x="1604" y="2385"/>
                  </a:cubicBezTo>
                  <a:cubicBezTo>
                    <a:pt x="1628" y="2409"/>
                    <a:pt x="1604" y="2506"/>
                    <a:pt x="1482" y="2652"/>
                  </a:cubicBezTo>
                  <a:cubicBezTo>
                    <a:pt x="1410" y="2749"/>
                    <a:pt x="1312" y="2822"/>
                    <a:pt x="1215" y="2871"/>
                  </a:cubicBezTo>
                  <a:cubicBezTo>
                    <a:pt x="1142" y="2846"/>
                    <a:pt x="1094" y="2798"/>
                    <a:pt x="1069" y="2773"/>
                  </a:cubicBezTo>
                  <a:cubicBezTo>
                    <a:pt x="1069" y="2725"/>
                    <a:pt x="1069" y="2676"/>
                    <a:pt x="1118" y="2628"/>
                  </a:cubicBezTo>
                  <a:cubicBezTo>
                    <a:pt x="1215" y="2482"/>
                    <a:pt x="1385" y="2385"/>
                    <a:pt x="1555" y="2360"/>
                  </a:cubicBezTo>
                  <a:cubicBezTo>
                    <a:pt x="1567" y="2360"/>
                    <a:pt x="1580" y="2354"/>
                    <a:pt x="1589" y="2354"/>
                  </a:cubicBezTo>
                  <a:close/>
                  <a:moveTo>
                    <a:pt x="1327" y="121"/>
                  </a:moveTo>
                  <a:cubicBezTo>
                    <a:pt x="1354" y="121"/>
                    <a:pt x="1382" y="122"/>
                    <a:pt x="1410" y="125"/>
                  </a:cubicBezTo>
                  <a:cubicBezTo>
                    <a:pt x="1436" y="123"/>
                    <a:pt x="1463" y="122"/>
                    <a:pt x="1490" y="122"/>
                  </a:cubicBezTo>
                  <a:cubicBezTo>
                    <a:pt x="1730" y="122"/>
                    <a:pt x="1961" y="218"/>
                    <a:pt x="2114" y="393"/>
                  </a:cubicBezTo>
                  <a:cubicBezTo>
                    <a:pt x="2235" y="514"/>
                    <a:pt x="2284" y="684"/>
                    <a:pt x="2260" y="854"/>
                  </a:cubicBezTo>
                  <a:cubicBezTo>
                    <a:pt x="2235" y="903"/>
                    <a:pt x="2235" y="951"/>
                    <a:pt x="2235" y="1000"/>
                  </a:cubicBezTo>
                  <a:cubicBezTo>
                    <a:pt x="2163" y="1000"/>
                    <a:pt x="2065" y="1000"/>
                    <a:pt x="1993" y="1024"/>
                  </a:cubicBezTo>
                  <a:cubicBezTo>
                    <a:pt x="1944" y="1024"/>
                    <a:pt x="1920" y="1024"/>
                    <a:pt x="1920" y="1049"/>
                  </a:cubicBezTo>
                  <a:cubicBezTo>
                    <a:pt x="1895" y="1073"/>
                    <a:pt x="1895" y="1097"/>
                    <a:pt x="1895" y="1121"/>
                  </a:cubicBezTo>
                  <a:cubicBezTo>
                    <a:pt x="1895" y="1219"/>
                    <a:pt x="2017" y="1364"/>
                    <a:pt x="2114" y="1364"/>
                  </a:cubicBezTo>
                  <a:cubicBezTo>
                    <a:pt x="2211" y="1364"/>
                    <a:pt x="2284" y="1292"/>
                    <a:pt x="2333" y="1121"/>
                  </a:cubicBezTo>
                  <a:cubicBezTo>
                    <a:pt x="2349" y="1117"/>
                    <a:pt x="2367" y="1115"/>
                    <a:pt x="2384" y="1115"/>
                  </a:cubicBezTo>
                  <a:cubicBezTo>
                    <a:pt x="2470" y="1115"/>
                    <a:pt x="2564" y="1162"/>
                    <a:pt x="2624" y="1243"/>
                  </a:cubicBezTo>
                  <a:cubicBezTo>
                    <a:pt x="2697" y="1413"/>
                    <a:pt x="2697" y="1632"/>
                    <a:pt x="2624" y="1802"/>
                  </a:cubicBezTo>
                  <a:cubicBezTo>
                    <a:pt x="2600" y="1899"/>
                    <a:pt x="2551" y="1972"/>
                    <a:pt x="2503" y="2045"/>
                  </a:cubicBezTo>
                  <a:cubicBezTo>
                    <a:pt x="2357" y="1875"/>
                    <a:pt x="2163" y="1802"/>
                    <a:pt x="1968" y="1802"/>
                  </a:cubicBezTo>
                  <a:cubicBezTo>
                    <a:pt x="1798" y="1826"/>
                    <a:pt x="1798" y="1899"/>
                    <a:pt x="1798" y="1947"/>
                  </a:cubicBezTo>
                  <a:cubicBezTo>
                    <a:pt x="1822" y="2069"/>
                    <a:pt x="2041" y="2239"/>
                    <a:pt x="2284" y="2239"/>
                  </a:cubicBezTo>
                  <a:cubicBezTo>
                    <a:pt x="2333" y="2239"/>
                    <a:pt x="2405" y="2239"/>
                    <a:pt x="2454" y="2190"/>
                  </a:cubicBezTo>
                  <a:lnTo>
                    <a:pt x="2454" y="2190"/>
                  </a:lnTo>
                  <a:cubicBezTo>
                    <a:pt x="2527" y="2360"/>
                    <a:pt x="2478" y="2555"/>
                    <a:pt x="2333" y="2652"/>
                  </a:cubicBezTo>
                  <a:cubicBezTo>
                    <a:pt x="2114" y="2805"/>
                    <a:pt x="1877" y="2898"/>
                    <a:pt x="1619" y="2898"/>
                  </a:cubicBezTo>
                  <a:cubicBezTo>
                    <a:pt x="1590" y="2898"/>
                    <a:pt x="1561" y="2897"/>
                    <a:pt x="1531" y="2895"/>
                  </a:cubicBezTo>
                  <a:cubicBezTo>
                    <a:pt x="1507" y="2907"/>
                    <a:pt x="1482" y="2913"/>
                    <a:pt x="1455" y="2913"/>
                  </a:cubicBezTo>
                  <a:cubicBezTo>
                    <a:pt x="1428" y="2913"/>
                    <a:pt x="1397" y="2907"/>
                    <a:pt x="1361" y="2895"/>
                  </a:cubicBezTo>
                  <a:cubicBezTo>
                    <a:pt x="1434" y="2846"/>
                    <a:pt x="1507" y="2798"/>
                    <a:pt x="1580" y="2725"/>
                  </a:cubicBezTo>
                  <a:cubicBezTo>
                    <a:pt x="1750" y="2530"/>
                    <a:pt x="1750" y="2385"/>
                    <a:pt x="1725" y="2336"/>
                  </a:cubicBezTo>
                  <a:cubicBezTo>
                    <a:pt x="1677" y="2263"/>
                    <a:pt x="1628" y="2239"/>
                    <a:pt x="1555" y="2239"/>
                  </a:cubicBezTo>
                  <a:cubicBezTo>
                    <a:pt x="1337" y="2263"/>
                    <a:pt x="1142" y="2385"/>
                    <a:pt x="1021" y="2555"/>
                  </a:cubicBezTo>
                  <a:cubicBezTo>
                    <a:pt x="972" y="2628"/>
                    <a:pt x="948" y="2725"/>
                    <a:pt x="972" y="2798"/>
                  </a:cubicBezTo>
                  <a:cubicBezTo>
                    <a:pt x="972" y="2871"/>
                    <a:pt x="1021" y="2895"/>
                    <a:pt x="1069" y="2943"/>
                  </a:cubicBezTo>
                  <a:cubicBezTo>
                    <a:pt x="972" y="2968"/>
                    <a:pt x="875" y="2992"/>
                    <a:pt x="778" y="2992"/>
                  </a:cubicBezTo>
                  <a:cubicBezTo>
                    <a:pt x="608" y="2992"/>
                    <a:pt x="486" y="2943"/>
                    <a:pt x="365" y="2846"/>
                  </a:cubicBezTo>
                  <a:cubicBezTo>
                    <a:pt x="243" y="2700"/>
                    <a:pt x="195" y="2482"/>
                    <a:pt x="219" y="2287"/>
                  </a:cubicBezTo>
                  <a:cubicBezTo>
                    <a:pt x="219" y="2166"/>
                    <a:pt x="219" y="2045"/>
                    <a:pt x="268" y="1923"/>
                  </a:cubicBezTo>
                  <a:cubicBezTo>
                    <a:pt x="316" y="1947"/>
                    <a:pt x="389" y="1972"/>
                    <a:pt x="462" y="1972"/>
                  </a:cubicBezTo>
                  <a:cubicBezTo>
                    <a:pt x="632" y="1972"/>
                    <a:pt x="778" y="1826"/>
                    <a:pt x="826" y="1656"/>
                  </a:cubicBezTo>
                  <a:cubicBezTo>
                    <a:pt x="851" y="1607"/>
                    <a:pt x="851" y="1534"/>
                    <a:pt x="802" y="1462"/>
                  </a:cubicBezTo>
                  <a:cubicBezTo>
                    <a:pt x="778" y="1413"/>
                    <a:pt x="705" y="1389"/>
                    <a:pt x="632" y="1389"/>
                  </a:cubicBezTo>
                  <a:cubicBezTo>
                    <a:pt x="462" y="1413"/>
                    <a:pt x="292" y="1534"/>
                    <a:pt x="243" y="1704"/>
                  </a:cubicBezTo>
                  <a:cubicBezTo>
                    <a:pt x="171" y="1583"/>
                    <a:pt x="146" y="1462"/>
                    <a:pt x="146" y="1316"/>
                  </a:cubicBezTo>
                  <a:cubicBezTo>
                    <a:pt x="146" y="976"/>
                    <a:pt x="365" y="684"/>
                    <a:pt x="681" y="611"/>
                  </a:cubicBezTo>
                  <a:cubicBezTo>
                    <a:pt x="705" y="757"/>
                    <a:pt x="826" y="879"/>
                    <a:pt x="972" y="903"/>
                  </a:cubicBezTo>
                  <a:cubicBezTo>
                    <a:pt x="1021" y="903"/>
                    <a:pt x="1069" y="879"/>
                    <a:pt x="1094" y="854"/>
                  </a:cubicBezTo>
                  <a:cubicBezTo>
                    <a:pt x="1142" y="806"/>
                    <a:pt x="1142" y="757"/>
                    <a:pt x="1142" y="708"/>
                  </a:cubicBezTo>
                  <a:cubicBezTo>
                    <a:pt x="1142" y="538"/>
                    <a:pt x="997" y="466"/>
                    <a:pt x="778" y="466"/>
                  </a:cubicBezTo>
                  <a:cubicBezTo>
                    <a:pt x="778" y="417"/>
                    <a:pt x="802" y="368"/>
                    <a:pt x="826" y="320"/>
                  </a:cubicBezTo>
                  <a:cubicBezTo>
                    <a:pt x="975" y="193"/>
                    <a:pt x="1142" y="121"/>
                    <a:pt x="1327" y="121"/>
                  </a:cubicBezTo>
                  <a:close/>
                  <a:moveTo>
                    <a:pt x="1335" y="0"/>
                  </a:moveTo>
                  <a:cubicBezTo>
                    <a:pt x="1118" y="0"/>
                    <a:pt x="906" y="94"/>
                    <a:pt x="754" y="247"/>
                  </a:cubicBezTo>
                  <a:cubicBezTo>
                    <a:pt x="681" y="320"/>
                    <a:pt x="656" y="393"/>
                    <a:pt x="656" y="490"/>
                  </a:cubicBezTo>
                  <a:cubicBezTo>
                    <a:pt x="268" y="563"/>
                    <a:pt x="1" y="927"/>
                    <a:pt x="25" y="1316"/>
                  </a:cubicBezTo>
                  <a:cubicBezTo>
                    <a:pt x="25" y="1486"/>
                    <a:pt x="73" y="1680"/>
                    <a:pt x="171" y="1826"/>
                  </a:cubicBezTo>
                  <a:cubicBezTo>
                    <a:pt x="122" y="1972"/>
                    <a:pt x="98" y="2142"/>
                    <a:pt x="98" y="2287"/>
                  </a:cubicBezTo>
                  <a:cubicBezTo>
                    <a:pt x="73" y="2530"/>
                    <a:pt x="146" y="2749"/>
                    <a:pt x="292" y="2919"/>
                  </a:cubicBezTo>
                  <a:cubicBezTo>
                    <a:pt x="414" y="3041"/>
                    <a:pt x="584" y="3113"/>
                    <a:pt x="778" y="3113"/>
                  </a:cubicBezTo>
                  <a:cubicBezTo>
                    <a:pt x="948" y="3113"/>
                    <a:pt x="1094" y="3065"/>
                    <a:pt x="1239" y="2992"/>
                  </a:cubicBezTo>
                  <a:cubicBezTo>
                    <a:pt x="1337" y="3016"/>
                    <a:pt x="1434" y="3041"/>
                    <a:pt x="1531" y="3041"/>
                  </a:cubicBezTo>
                  <a:cubicBezTo>
                    <a:pt x="1847" y="3041"/>
                    <a:pt x="2163" y="2943"/>
                    <a:pt x="2405" y="2773"/>
                  </a:cubicBezTo>
                  <a:cubicBezTo>
                    <a:pt x="2600" y="2628"/>
                    <a:pt x="2673" y="2360"/>
                    <a:pt x="2551" y="2166"/>
                  </a:cubicBezTo>
                  <a:cubicBezTo>
                    <a:pt x="2648" y="2069"/>
                    <a:pt x="2697" y="1972"/>
                    <a:pt x="2746" y="1850"/>
                  </a:cubicBezTo>
                  <a:cubicBezTo>
                    <a:pt x="2818" y="1632"/>
                    <a:pt x="2818" y="1389"/>
                    <a:pt x="2721" y="1170"/>
                  </a:cubicBezTo>
                  <a:cubicBezTo>
                    <a:pt x="2624" y="1073"/>
                    <a:pt x="2503" y="1000"/>
                    <a:pt x="2357" y="976"/>
                  </a:cubicBezTo>
                  <a:cubicBezTo>
                    <a:pt x="2357" y="951"/>
                    <a:pt x="2381" y="903"/>
                    <a:pt x="2381" y="854"/>
                  </a:cubicBezTo>
                  <a:cubicBezTo>
                    <a:pt x="2405" y="660"/>
                    <a:pt x="2357" y="441"/>
                    <a:pt x="2211" y="296"/>
                  </a:cubicBezTo>
                  <a:cubicBezTo>
                    <a:pt x="2011" y="118"/>
                    <a:pt x="1750" y="1"/>
                    <a:pt x="1484" y="1"/>
                  </a:cubicBezTo>
                  <a:cubicBezTo>
                    <a:pt x="1459" y="1"/>
                    <a:pt x="1434" y="2"/>
                    <a:pt x="1410" y="4"/>
                  </a:cubicBezTo>
                  <a:cubicBezTo>
                    <a:pt x="1385" y="2"/>
                    <a:pt x="1360" y="0"/>
                    <a:pt x="1335"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2" name="Google Shape;1032;p24"/>
            <p:cNvSpPr/>
            <p:nvPr/>
          </p:nvSpPr>
          <p:spPr>
            <a:xfrm>
              <a:off x="6824262" y="479851"/>
              <a:ext cx="34120" cy="35055"/>
            </a:xfrm>
            <a:custGeom>
              <a:avLst/>
              <a:gdLst/>
              <a:ahLst/>
              <a:cxnLst/>
              <a:rect l="l" t="t" r="r" b="b"/>
              <a:pathLst>
                <a:path w="876" h="900" extrusionOk="0">
                  <a:moveTo>
                    <a:pt x="438" y="0"/>
                  </a:moveTo>
                  <a:cubicBezTo>
                    <a:pt x="195" y="0"/>
                    <a:pt x="1" y="195"/>
                    <a:pt x="1" y="438"/>
                  </a:cubicBezTo>
                  <a:cubicBezTo>
                    <a:pt x="1" y="681"/>
                    <a:pt x="195" y="899"/>
                    <a:pt x="438" y="899"/>
                  </a:cubicBezTo>
                  <a:cubicBezTo>
                    <a:pt x="681" y="899"/>
                    <a:pt x="875" y="681"/>
                    <a:pt x="875" y="438"/>
                  </a:cubicBezTo>
                  <a:cubicBezTo>
                    <a:pt x="875" y="195"/>
                    <a:pt x="681" y="0"/>
                    <a:pt x="438"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3" name="Google Shape;1033;p24"/>
            <p:cNvSpPr/>
            <p:nvPr/>
          </p:nvSpPr>
          <p:spPr>
            <a:xfrm>
              <a:off x="6851527" y="561919"/>
              <a:ext cx="46117" cy="34120"/>
            </a:xfrm>
            <a:custGeom>
              <a:avLst/>
              <a:gdLst/>
              <a:ahLst/>
              <a:cxnLst/>
              <a:rect l="l" t="t" r="r" b="b"/>
              <a:pathLst>
                <a:path w="1184" h="876" extrusionOk="0">
                  <a:moveTo>
                    <a:pt x="974" y="1"/>
                  </a:moveTo>
                  <a:cubicBezTo>
                    <a:pt x="745" y="1"/>
                    <a:pt x="267" y="55"/>
                    <a:pt x="103" y="493"/>
                  </a:cubicBezTo>
                  <a:cubicBezTo>
                    <a:pt x="1" y="738"/>
                    <a:pt x="186" y="875"/>
                    <a:pt x="424" y="875"/>
                  </a:cubicBezTo>
                  <a:cubicBezTo>
                    <a:pt x="753" y="875"/>
                    <a:pt x="1183" y="613"/>
                    <a:pt x="1099" y="7"/>
                  </a:cubicBezTo>
                  <a:cubicBezTo>
                    <a:pt x="1099" y="7"/>
                    <a:pt x="1050" y="1"/>
                    <a:pt x="974"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4" name="Google Shape;1034;p24"/>
            <p:cNvSpPr/>
            <p:nvPr/>
          </p:nvSpPr>
          <p:spPr>
            <a:xfrm>
              <a:off x="6870652" y="559894"/>
              <a:ext cx="25590" cy="24071"/>
            </a:xfrm>
            <a:custGeom>
              <a:avLst/>
              <a:gdLst/>
              <a:ahLst/>
              <a:cxnLst/>
              <a:rect l="l" t="t" r="r" b="b"/>
              <a:pathLst>
                <a:path w="657" h="618" extrusionOk="0">
                  <a:moveTo>
                    <a:pt x="586" y="0"/>
                  </a:moveTo>
                  <a:cubicBezTo>
                    <a:pt x="569" y="0"/>
                    <a:pt x="552" y="17"/>
                    <a:pt x="535" y="35"/>
                  </a:cubicBezTo>
                  <a:cubicBezTo>
                    <a:pt x="413" y="229"/>
                    <a:pt x="243" y="375"/>
                    <a:pt x="49" y="496"/>
                  </a:cubicBezTo>
                  <a:cubicBezTo>
                    <a:pt x="25" y="520"/>
                    <a:pt x="0" y="545"/>
                    <a:pt x="25" y="569"/>
                  </a:cubicBezTo>
                  <a:cubicBezTo>
                    <a:pt x="25" y="593"/>
                    <a:pt x="49" y="593"/>
                    <a:pt x="73" y="618"/>
                  </a:cubicBezTo>
                  <a:cubicBezTo>
                    <a:pt x="73" y="593"/>
                    <a:pt x="97" y="593"/>
                    <a:pt x="97" y="593"/>
                  </a:cubicBezTo>
                  <a:cubicBezTo>
                    <a:pt x="316" y="472"/>
                    <a:pt x="510" y="278"/>
                    <a:pt x="656" y="83"/>
                  </a:cubicBezTo>
                  <a:cubicBezTo>
                    <a:pt x="656" y="35"/>
                    <a:pt x="656" y="10"/>
                    <a:pt x="608" y="10"/>
                  </a:cubicBezTo>
                  <a:cubicBezTo>
                    <a:pt x="600" y="3"/>
                    <a:pt x="593" y="0"/>
                    <a:pt x="58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5" name="Google Shape;1035;p24"/>
            <p:cNvSpPr/>
            <p:nvPr/>
          </p:nvSpPr>
          <p:spPr>
            <a:xfrm>
              <a:off x="6924325" y="613021"/>
              <a:ext cx="46117" cy="34393"/>
            </a:xfrm>
            <a:custGeom>
              <a:avLst/>
              <a:gdLst/>
              <a:ahLst/>
              <a:cxnLst/>
              <a:rect l="l" t="t" r="r" b="b"/>
              <a:pathLst>
                <a:path w="1184" h="883" extrusionOk="0">
                  <a:moveTo>
                    <a:pt x="979" y="1"/>
                  </a:moveTo>
                  <a:cubicBezTo>
                    <a:pt x="755" y="1"/>
                    <a:pt x="286" y="55"/>
                    <a:pt x="104" y="493"/>
                  </a:cubicBezTo>
                  <a:cubicBezTo>
                    <a:pt x="1" y="740"/>
                    <a:pt x="191" y="883"/>
                    <a:pt x="434" y="883"/>
                  </a:cubicBezTo>
                  <a:cubicBezTo>
                    <a:pt x="761" y="883"/>
                    <a:pt x="1184" y="621"/>
                    <a:pt x="1100" y="7"/>
                  </a:cubicBezTo>
                  <a:cubicBezTo>
                    <a:pt x="1100" y="7"/>
                    <a:pt x="1053" y="1"/>
                    <a:pt x="979"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6" name="Google Shape;1036;p24"/>
            <p:cNvSpPr/>
            <p:nvPr/>
          </p:nvSpPr>
          <p:spPr>
            <a:xfrm>
              <a:off x="6943488" y="610996"/>
              <a:ext cx="25590" cy="24071"/>
            </a:xfrm>
            <a:custGeom>
              <a:avLst/>
              <a:gdLst/>
              <a:ahLst/>
              <a:cxnLst/>
              <a:rect l="l" t="t" r="r" b="b"/>
              <a:pathLst>
                <a:path w="657" h="618" extrusionOk="0">
                  <a:moveTo>
                    <a:pt x="596" y="0"/>
                  </a:moveTo>
                  <a:cubicBezTo>
                    <a:pt x="572" y="0"/>
                    <a:pt x="559" y="17"/>
                    <a:pt x="559" y="34"/>
                  </a:cubicBezTo>
                  <a:cubicBezTo>
                    <a:pt x="414" y="229"/>
                    <a:pt x="244" y="399"/>
                    <a:pt x="49" y="520"/>
                  </a:cubicBezTo>
                  <a:cubicBezTo>
                    <a:pt x="25" y="520"/>
                    <a:pt x="1" y="569"/>
                    <a:pt x="25" y="593"/>
                  </a:cubicBezTo>
                  <a:cubicBezTo>
                    <a:pt x="49" y="593"/>
                    <a:pt x="49" y="617"/>
                    <a:pt x="74" y="617"/>
                  </a:cubicBezTo>
                  <a:lnTo>
                    <a:pt x="98" y="617"/>
                  </a:lnTo>
                  <a:cubicBezTo>
                    <a:pt x="317" y="472"/>
                    <a:pt x="511" y="302"/>
                    <a:pt x="657" y="83"/>
                  </a:cubicBezTo>
                  <a:cubicBezTo>
                    <a:pt x="657" y="59"/>
                    <a:pt x="657" y="34"/>
                    <a:pt x="632" y="10"/>
                  </a:cubicBezTo>
                  <a:cubicBezTo>
                    <a:pt x="618" y="3"/>
                    <a:pt x="606" y="0"/>
                    <a:pt x="596"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7" name="Google Shape;1037;p24"/>
            <p:cNvSpPr/>
            <p:nvPr/>
          </p:nvSpPr>
          <p:spPr>
            <a:xfrm>
              <a:off x="6898073" y="510778"/>
              <a:ext cx="46740" cy="38171"/>
            </a:xfrm>
            <a:custGeom>
              <a:avLst/>
              <a:gdLst/>
              <a:ahLst/>
              <a:cxnLst/>
              <a:rect l="l" t="t" r="r" b="b"/>
              <a:pathLst>
                <a:path w="1200" h="980" extrusionOk="0">
                  <a:moveTo>
                    <a:pt x="630" y="1"/>
                  </a:moveTo>
                  <a:cubicBezTo>
                    <a:pt x="560" y="1"/>
                    <a:pt x="487" y="25"/>
                    <a:pt x="414" y="81"/>
                  </a:cubicBezTo>
                  <a:cubicBezTo>
                    <a:pt x="1" y="372"/>
                    <a:pt x="900" y="980"/>
                    <a:pt x="900" y="980"/>
                  </a:cubicBezTo>
                  <a:cubicBezTo>
                    <a:pt x="1200" y="540"/>
                    <a:pt x="956" y="1"/>
                    <a:pt x="630"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8" name="Google Shape;1038;p24"/>
            <p:cNvSpPr/>
            <p:nvPr/>
          </p:nvSpPr>
          <p:spPr>
            <a:xfrm>
              <a:off x="6922689" y="524878"/>
              <a:ext cx="13282" cy="26914"/>
            </a:xfrm>
            <a:custGeom>
              <a:avLst/>
              <a:gdLst/>
              <a:ahLst/>
              <a:cxnLst/>
              <a:rect l="l" t="t" r="r" b="b"/>
              <a:pathLst>
                <a:path w="341" h="691" extrusionOk="0">
                  <a:moveTo>
                    <a:pt x="75" y="0"/>
                  </a:moveTo>
                  <a:cubicBezTo>
                    <a:pt x="65" y="0"/>
                    <a:pt x="56" y="3"/>
                    <a:pt x="49" y="10"/>
                  </a:cubicBezTo>
                  <a:cubicBezTo>
                    <a:pt x="25" y="10"/>
                    <a:pt x="0" y="59"/>
                    <a:pt x="25" y="83"/>
                  </a:cubicBezTo>
                  <a:cubicBezTo>
                    <a:pt x="122" y="253"/>
                    <a:pt x="195" y="423"/>
                    <a:pt x="219" y="618"/>
                  </a:cubicBezTo>
                  <a:cubicBezTo>
                    <a:pt x="219" y="642"/>
                    <a:pt x="243" y="666"/>
                    <a:pt x="268" y="691"/>
                  </a:cubicBezTo>
                  <a:cubicBezTo>
                    <a:pt x="316" y="691"/>
                    <a:pt x="340" y="666"/>
                    <a:pt x="340" y="642"/>
                  </a:cubicBezTo>
                  <a:cubicBezTo>
                    <a:pt x="316" y="423"/>
                    <a:pt x="243" y="205"/>
                    <a:pt x="122" y="35"/>
                  </a:cubicBezTo>
                  <a:cubicBezTo>
                    <a:pt x="122" y="18"/>
                    <a:pt x="98" y="0"/>
                    <a:pt x="75"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9" name="Google Shape;1039;p24"/>
            <p:cNvSpPr/>
            <p:nvPr/>
          </p:nvSpPr>
          <p:spPr>
            <a:xfrm>
              <a:off x="6942865" y="561218"/>
              <a:ext cx="41365" cy="39768"/>
            </a:xfrm>
            <a:custGeom>
              <a:avLst/>
              <a:gdLst/>
              <a:ahLst/>
              <a:cxnLst/>
              <a:rect l="l" t="t" r="r" b="b"/>
              <a:pathLst>
                <a:path w="1062" h="1021" extrusionOk="0">
                  <a:moveTo>
                    <a:pt x="509" y="0"/>
                  </a:moveTo>
                  <a:cubicBezTo>
                    <a:pt x="0" y="0"/>
                    <a:pt x="333" y="1021"/>
                    <a:pt x="333" y="1021"/>
                  </a:cubicBezTo>
                  <a:cubicBezTo>
                    <a:pt x="940" y="827"/>
                    <a:pt x="1061" y="25"/>
                    <a:pt x="527" y="1"/>
                  </a:cubicBezTo>
                  <a:cubicBezTo>
                    <a:pt x="521" y="0"/>
                    <a:pt x="515" y="0"/>
                    <a:pt x="509"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0" name="Google Shape;1040;p24"/>
            <p:cNvSpPr/>
            <p:nvPr/>
          </p:nvSpPr>
          <p:spPr>
            <a:xfrm>
              <a:off x="6952953" y="576370"/>
              <a:ext cx="12347" cy="26525"/>
            </a:xfrm>
            <a:custGeom>
              <a:avLst/>
              <a:gdLst/>
              <a:ahLst/>
              <a:cxnLst/>
              <a:rect l="l" t="t" r="r" b="b"/>
              <a:pathLst>
                <a:path w="317" h="681" extrusionOk="0">
                  <a:moveTo>
                    <a:pt x="268" y="0"/>
                  </a:moveTo>
                  <a:cubicBezTo>
                    <a:pt x="244" y="0"/>
                    <a:pt x="195" y="25"/>
                    <a:pt x="195" y="49"/>
                  </a:cubicBezTo>
                  <a:cubicBezTo>
                    <a:pt x="171" y="243"/>
                    <a:pt x="122" y="413"/>
                    <a:pt x="25" y="583"/>
                  </a:cubicBezTo>
                  <a:cubicBezTo>
                    <a:pt x="1" y="608"/>
                    <a:pt x="1" y="656"/>
                    <a:pt x="25" y="680"/>
                  </a:cubicBezTo>
                  <a:lnTo>
                    <a:pt x="98" y="680"/>
                  </a:lnTo>
                  <a:cubicBezTo>
                    <a:pt x="195" y="486"/>
                    <a:pt x="268" y="292"/>
                    <a:pt x="316" y="73"/>
                  </a:cubicBezTo>
                  <a:cubicBezTo>
                    <a:pt x="316" y="49"/>
                    <a:pt x="292" y="0"/>
                    <a:pt x="26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041" name="Google Shape;1041;p24"/>
          <p:cNvGrpSpPr/>
          <p:nvPr/>
        </p:nvGrpSpPr>
        <p:grpSpPr>
          <a:xfrm rot="4477981">
            <a:off x="-60364" y="5626183"/>
            <a:ext cx="1065851" cy="939624"/>
            <a:chOff x="4508023" y="3764622"/>
            <a:chExt cx="161487" cy="142362"/>
          </a:xfrm>
        </p:grpSpPr>
        <p:sp>
          <p:nvSpPr>
            <p:cNvPr id="1042" name="Google Shape;1042;p24"/>
            <p:cNvSpPr/>
            <p:nvPr/>
          </p:nvSpPr>
          <p:spPr>
            <a:xfrm>
              <a:off x="4558151" y="3764622"/>
              <a:ext cx="65163" cy="54335"/>
            </a:xfrm>
            <a:custGeom>
              <a:avLst/>
              <a:gdLst/>
              <a:ahLst/>
              <a:cxnLst/>
              <a:rect l="l" t="t" r="r" b="b"/>
              <a:pathLst>
                <a:path w="1673" h="1395" extrusionOk="0">
                  <a:moveTo>
                    <a:pt x="947" y="1"/>
                  </a:moveTo>
                  <a:cubicBezTo>
                    <a:pt x="917" y="1"/>
                    <a:pt x="885" y="4"/>
                    <a:pt x="851" y="10"/>
                  </a:cubicBezTo>
                  <a:cubicBezTo>
                    <a:pt x="1" y="156"/>
                    <a:pt x="1118" y="1225"/>
                    <a:pt x="1118" y="1225"/>
                  </a:cubicBezTo>
                  <a:cubicBezTo>
                    <a:pt x="1208" y="1344"/>
                    <a:pt x="1284" y="1394"/>
                    <a:pt x="1346" y="1394"/>
                  </a:cubicBezTo>
                  <a:cubicBezTo>
                    <a:pt x="1672" y="1394"/>
                    <a:pt x="1599" y="1"/>
                    <a:pt x="947" y="1"/>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3" name="Google Shape;1043;p24"/>
            <p:cNvSpPr/>
            <p:nvPr/>
          </p:nvSpPr>
          <p:spPr>
            <a:xfrm>
              <a:off x="4607735" y="3824527"/>
              <a:ext cx="61775" cy="35678"/>
            </a:xfrm>
            <a:custGeom>
              <a:avLst/>
              <a:gdLst/>
              <a:ahLst/>
              <a:cxnLst/>
              <a:rect l="l" t="t" r="r" b="b"/>
              <a:pathLst>
                <a:path w="1586" h="916" extrusionOk="0">
                  <a:moveTo>
                    <a:pt x="851" y="0"/>
                  </a:moveTo>
                  <a:cubicBezTo>
                    <a:pt x="473" y="0"/>
                    <a:pt x="137" y="537"/>
                    <a:pt x="137" y="537"/>
                  </a:cubicBezTo>
                  <a:cubicBezTo>
                    <a:pt x="0" y="811"/>
                    <a:pt x="113" y="915"/>
                    <a:pt x="310" y="915"/>
                  </a:cubicBezTo>
                  <a:cubicBezTo>
                    <a:pt x="744" y="915"/>
                    <a:pt x="1585" y="409"/>
                    <a:pt x="1084" y="75"/>
                  </a:cubicBezTo>
                  <a:cubicBezTo>
                    <a:pt x="1006" y="22"/>
                    <a:pt x="928" y="0"/>
                    <a:pt x="851"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4" name="Google Shape;1044;p24"/>
            <p:cNvSpPr/>
            <p:nvPr/>
          </p:nvSpPr>
          <p:spPr>
            <a:xfrm>
              <a:off x="4552971" y="3869787"/>
              <a:ext cx="66682" cy="28044"/>
            </a:xfrm>
            <a:custGeom>
              <a:avLst/>
              <a:gdLst/>
              <a:ahLst/>
              <a:cxnLst/>
              <a:rect l="l" t="t" r="r" b="b"/>
              <a:pathLst>
                <a:path w="1712" h="720" extrusionOk="0">
                  <a:moveTo>
                    <a:pt x="1042" y="0"/>
                  </a:moveTo>
                  <a:cubicBezTo>
                    <a:pt x="818" y="0"/>
                    <a:pt x="620" y="55"/>
                    <a:pt x="620" y="55"/>
                  </a:cubicBezTo>
                  <a:cubicBezTo>
                    <a:pt x="0" y="300"/>
                    <a:pt x="770" y="719"/>
                    <a:pt x="1278" y="719"/>
                  </a:cubicBezTo>
                  <a:cubicBezTo>
                    <a:pt x="1526" y="719"/>
                    <a:pt x="1712" y="618"/>
                    <a:pt x="1640" y="347"/>
                  </a:cubicBezTo>
                  <a:cubicBezTo>
                    <a:pt x="1564" y="67"/>
                    <a:pt x="1287" y="0"/>
                    <a:pt x="1042"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5" name="Google Shape;1045;p24"/>
            <p:cNvSpPr/>
            <p:nvPr/>
          </p:nvSpPr>
          <p:spPr>
            <a:xfrm>
              <a:off x="4549660" y="3798275"/>
              <a:ext cx="44364" cy="50479"/>
            </a:xfrm>
            <a:custGeom>
              <a:avLst/>
              <a:gdLst/>
              <a:ahLst/>
              <a:cxnLst/>
              <a:rect l="l" t="t" r="r" b="b"/>
              <a:pathLst>
                <a:path w="1139" h="1296" extrusionOk="0">
                  <a:moveTo>
                    <a:pt x="675" y="0"/>
                  </a:moveTo>
                  <a:cubicBezTo>
                    <a:pt x="627" y="0"/>
                    <a:pt x="572" y="14"/>
                    <a:pt x="510" y="45"/>
                  </a:cubicBezTo>
                  <a:cubicBezTo>
                    <a:pt x="0" y="288"/>
                    <a:pt x="438" y="1114"/>
                    <a:pt x="438" y="1114"/>
                  </a:cubicBezTo>
                  <a:cubicBezTo>
                    <a:pt x="517" y="1242"/>
                    <a:pt x="592" y="1295"/>
                    <a:pt x="659" y="1295"/>
                  </a:cubicBezTo>
                  <a:cubicBezTo>
                    <a:pt x="992" y="1295"/>
                    <a:pt x="1139" y="0"/>
                    <a:pt x="675" y="0"/>
                  </a:cubicBezTo>
                  <a:close/>
                </a:path>
              </a:pathLst>
            </a:cu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6" name="Google Shape;1046;p24"/>
            <p:cNvSpPr/>
            <p:nvPr/>
          </p:nvSpPr>
          <p:spPr>
            <a:xfrm>
              <a:off x="4526018" y="3790290"/>
              <a:ext cx="91805" cy="116694"/>
            </a:xfrm>
            <a:custGeom>
              <a:avLst/>
              <a:gdLst/>
              <a:ahLst/>
              <a:cxnLst/>
              <a:rect l="l" t="t" r="r" b="b"/>
              <a:pathLst>
                <a:path w="2357" h="2996" extrusionOk="0">
                  <a:moveTo>
                    <a:pt x="1917" y="1"/>
                  </a:moveTo>
                  <a:cubicBezTo>
                    <a:pt x="1880" y="1"/>
                    <a:pt x="1855" y="40"/>
                    <a:pt x="1895" y="80"/>
                  </a:cubicBezTo>
                  <a:cubicBezTo>
                    <a:pt x="2162" y="299"/>
                    <a:pt x="2283" y="663"/>
                    <a:pt x="2186" y="1027"/>
                  </a:cubicBezTo>
                  <a:cubicBezTo>
                    <a:pt x="2113" y="1416"/>
                    <a:pt x="1773" y="1708"/>
                    <a:pt x="1360" y="1732"/>
                  </a:cubicBezTo>
                  <a:cubicBezTo>
                    <a:pt x="704" y="1780"/>
                    <a:pt x="146" y="2266"/>
                    <a:pt x="0" y="2946"/>
                  </a:cubicBezTo>
                  <a:cubicBezTo>
                    <a:pt x="0" y="2971"/>
                    <a:pt x="24" y="2995"/>
                    <a:pt x="49" y="2995"/>
                  </a:cubicBezTo>
                  <a:cubicBezTo>
                    <a:pt x="49" y="2995"/>
                    <a:pt x="73" y="2971"/>
                    <a:pt x="73" y="2946"/>
                  </a:cubicBezTo>
                  <a:cubicBezTo>
                    <a:pt x="219" y="2339"/>
                    <a:pt x="729" y="1878"/>
                    <a:pt x="1360" y="1805"/>
                  </a:cubicBezTo>
                  <a:cubicBezTo>
                    <a:pt x="1822" y="1780"/>
                    <a:pt x="2186" y="1465"/>
                    <a:pt x="2283" y="1027"/>
                  </a:cubicBezTo>
                  <a:cubicBezTo>
                    <a:pt x="2356" y="663"/>
                    <a:pt x="2235" y="250"/>
                    <a:pt x="1943" y="7"/>
                  </a:cubicBezTo>
                  <a:cubicBezTo>
                    <a:pt x="1934" y="3"/>
                    <a:pt x="1926" y="1"/>
                    <a:pt x="1917"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7" name="Google Shape;1047;p24"/>
            <p:cNvSpPr/>
            <p:nvPr/>
          </p:nvSpPr>
          <p:spPr>
            <a:xfrm>
              <a:off x="4596946" y="3843534"/>
              <a:ext cx="44520" cy="12698"/>
            </a:xfrm>
            <a:custGeom>
              <a:avLst/>
              <a:gdLst/>
              <a:ahLst/>
              <a:cxnLst/>
              <a:rect l="l" t="t" r="r" b="b"/>
              <a:pathLst>
                <a:path w="1143" h="326" extrusionOk="0">
                  <a:moveTo>
                    <a:pt x="1070" y="0"/>
                  </a:moveTo>
                  <a:cubicBezTo>
                    <a:pt x="903" y="93"/>
                    <a:pt x="522" y="243"/>
                    <a:pt x="265" y="243"/>
                  </a:cubicBezTo>
                  <a:cubicBezTo>
                    <a:pt x="187" y="243"/>
                    <a:pt x="119" y="229"/>
                    <a:pt x="74" y="195"/>
                  </a:cubicBezTo>
                  <a:cubicBezTo>
                    <a:pt x="74" y="183"/>
                    <a:pt x="68" y="177"/>
                    <a:pt x="59" y="177"/>
                  </a:cubicBezTo>
                  <a:cubicBezTo>
                    <a:pt x="50" y="177"/>
                    <a:pt x="37" y="183"/>
                    <a:pt x="25" y="195"/>
                  </a:cubicBezTo>
                  <a:cubicBezTo>
                    <a:pt x="1" y="195"/>
                    <a:pt x="1" y="243"/>
                    <a:pt x="25" y="243"/>
                  </a:cubicBezTo>
                  <a:cubicBezTo>
                    <a:pt x="80" y="298"/>
                    <a:pt x="135" y="325"/>
                    <a:pt x="199" y="325"/>
                  </a:cubicBezTo>
                  <a:cubicBezTo>
                    <a:pt x="221" y="325"/>
                    <a:pt x="244" y="322"/>
                    <a:pt x="268" y="316"/>
                  </a:cubicBezTo>
                  <a:cubicBezTo>
                    <a:pt x="560" y="292"/>
                    <a:pt x="851" y="219"/>
                    <a:pt x="1094" y="98"/>
                  </a:cubicBezTo>
                  <a:cubicBezTo>
                    <a:pt x="1118" y="73"/>
                    <a:pt x="1143" y="49"/>
                    <a:pt x="1118" y="25"/>
                  </a:cubicBezTo>
                  <a:cubicBezTo>
                    <a:pt x="1118" y="0"/>
                    <a:pt x="1094" y="0"/>
                    <a:pt x="1070"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8" name="Google Shape;1048;p24"/>
            <p:cNvSpPr/>
            <p:nvPr/>
          </p:nvSpPr>
          <p:spPr>
            <a:xfrm>
              <a:off x="4569525" y="3818529"/>
              <a:ext cx="11373" cy="42066"/>
            </a:xfrm>
            <a:custGeom>
              <a:avLst/>
              <a:gdLst/>
              <a:ahLst/>
              <a:cxnLst/>
              <a:rect l="l" t="t" r="r" b="b"/>
              <a:pathLst>
                <a:path w="292" h="1080" extrusionOk="0">
                  <a:moveTo>
                    <a:pt x="223" y="1"/>
                  </a:moveTo>
                  <a:cubicBezTo>
                    <a:pt x="207" y="1"/>
                    <a:pt x="195" y="18"/>
                    <a:pt x="195" y="35"/>
                  </a:cubicBezTo>
                  <a:cubicBezTo>
                    <a:pt x="171" y="132"/>
                    <a:pt x="0" y="910"/>
                    <a:pt x="219" y="1080"/>
                  </a:cubicBezTo>
                  <a:lnTo>
                    <a:pt x="292" y="1080"/>
                  </a:lnTo>
                  <a:cubicBezTo>
                    <a:pt x="292" y="1055"/>
                    <a:pt x="292" y="1031"/>
                    <a:pt x="292" y="1007"/>
                  </a:cubicBezTo>
                  <a:cubicBezTo>
                    <a:pt x="146" y="910"/>
                    <a:pt x="195" y="351"/>
                    <a:pt x="292" y="59"/>
                  </a:cubicBezTo>
                  <a:cubicBezTo>
                    <a:pt x="292" y="35"/>
                    <a:pt x="268" y="11"/>
                    <a:pt x="243" y="11"/>
                  </a:cubicBezTo>
                  <a:cubicBezTo>
                    <a:pt x="236" y="4"/>
                    <a:pt x="229" y="1"/>
                    <a:pt x="223"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49" name="Google Shape;1049;p24"/>
            <p:cNvSpPr/>
            <p:nvPr/>
          </p:nvSpPr>
          <p:spPr>
            <a:xfrm>
              <a:off x="4508023" y="3819074"/>
              <a:ext cx="44364" cy="50479"/>
            </a:xfrm>
            <a:custGeom>
              <a:avLst/>
              <a:gdLst/>
              <a:ahLst/>
              <a:cxnLst/>
              <a:rect l="l" t="t" r="r" b="b"/>
              <a:pathLst>
                <a:path w="1139" h="1296" extrusionOk="0">
                  <a:moveTo>
                    <a:pt x="657" y="0"/>
                  </a:moveTo>
                  <a:cubicBezTo>
                    <a:pt x="607" y="0"/>
                    <a:pt x="550" y="15"/>
                    <a:pt x="486" y="45"/>
                  </a:cubicBezTo>
                  <a:cubicBezTo>
                    <a:pt x="0" y="288"/>
                    <a:pt x="438" y="1114"/>
                    <a:pt x="438" y="1114"/>
                  </a:cubicBezTo>
                  <a:cubicBezTo>
                    <a:pt x="521" y="1242"/>
                    <a:pt x="598" y="1296"/>
                    <a:pt x="667" y="1296"/>
                  </a:cubicBezTo>
                  <a:cubicBezTo>
                    <a:pt x="1008" y="1296"/>
                    <a:pt x="1139" y="0"/>
                    <a:pt x="657" y="0"/>
                  </a:cubicBez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0" name="Google Shape;1050;p24"/>
            <p:cNvSpPr/>
            <p:nvPr/>
          </p:nvSpPr>
          <p:spPr>
            <a:xfrm>
              <a:off x="4527887" y="3839756"/>
              <a:ext cx="11412" cy="42611"/>
            </a:xfrm>
            <a:custGeom>
              <a:avLst/>
              <a:gdLst/>
              <a:ahLst/>
              <a:cxnLst/>
              <a:rect l="l" t="t" r="r" b="b"/>
              <a:pathLst>
                <a:path w="293" h="1094" extrusionOk="0">
                  <a:moveTo>
                    <a:pt x="244" y="0"/>
                  </a:moveTo>
                  <a:cubicBezTo>
                    <a:pt x="219" y="0"/>
                    <a:pt x="195" y="0"/>
                    <a:pt x="195" y="25"/>
                  </a:cubicBezTo>
                  <a:cubicBezTo>
                    <a:pt x="171" y="122"/>
                    <a:pt x="1" y="899"/>
                    <a:pt x="219" y="1093"/>
                  </a:cubicBezTo>
                  <a:lnTo>
                    <a:pt x="244" y="1093"/>
                  </a:lnTo>
                  <a:cubicBezTo>
                    <a:pt x="268" y="1093"/>
                    <a:pt x="268" y="1093"/>
                    <a:pt x="292" y="1069"/>
                  </a:cubicBezTo>
                  <a:cubicBezTo>
                    <a:pt x="292" y="1045"/>
                    <a:pt x="292" y="1021"/>
                    <a:pt x="292" y="1021"/>
                  </a:cubicBezTo>
                  <a:cubicBezTo>
                    <a:pt x="146" y="899"/>
                    <a:pt x="219" y="365"/>
                    <a:pt x="292" y="49"/>
                  </a:cubicBezTo>
                  <a:cubicBezTo>
                    <a:pt x="292" y="25"/>
                    <a:pt x="268" y="0"/>
                    <a:pt x="244" y="0"/>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1" name="Google Shape;1051;p24"/>
            <p:cNvSpPr/>
            <p:nvPr/>
          </p:nvSpPr>
          <p:spPr>
            <a:xfrm>
              <a:off x="4558151" y="3864334"/>
              <a:ext cx="37898" cy="22747"/>
            </a:xfrm>
            <a:custGeom>
              <a:avLst/>
              <a:gdLst/>
              <a:ahLst/>
              <a:cxnLst/>
              <a:rect l="l" t="t" r="r" b="b"/>
              <a:pathLst>
                <a:path w="973" h="584" extrusionOk="0">
                  <a:moveTo>
                    <a:pt x="25" y="1"/>
                  </a:moveTo>
                  <a:cubicBezTo>
                    <a:pt x="1" y="25"/>
                    <a:pt x="1" y="49"/>
                    <a:pt x="1" y="74"/>
                  </a:cubicBezTo>
                  <a:cubicBezTo>
                    <a:pt x="195" y="390"/>
                    <a:pt x="535" y="584"/>
                    <a:pt x="924" y="584"/>
                  </a:cubicBezTo>
                  <a:cubicBezTo>
                    <a:pt x="948" y="584"/>
                    <a:pt x="973" y="584"/>
                    <a:pt x="973" y="560"/>
                  </a:cubicBezTo>
                  <a:cubicBezTo>
                    <a:pt x="973" y="511"/>
                    <a:pt x="948" y="511"/>
                    <a:pt x="924" y="511"/>
                  </a:cubicBezTo>
                  <a:cubicBezTo>
                    <a:pt x="584" y="487"/>
                    <a:pt x="268" y="317"/>
                    <a:pt x="74" y="25"/>
                  </a:cubicBezTo>
                  <a:cubicBezTo>
                    <a:pt x="74" y="1"/>
                    <a:pt x="50" y="1"/>
                    <a:pt x="25"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052" name="Google Shape;1052;p24"/>
          <p:cNvGrpSpPr/>
          <p:nvPr/>
        </p:nvGrpSpPr>
        <p:grpSpPr>
          <a:xfrm>
            <a:off x="8874603" y="-240769"/>
            <a:ext cx="2829184" cy="1886120"/>
            <a:chOff x="6655952" y="-180577"/>
            <a:chExt cx="2121888" cy="1414590"/>
          </a:xfrm>
        </p:grpSpPr>
        <p:grpSp>
          <p:nvGrpSpPr>
            <p:cNvPr id="1053" name="Google Shape;1053;p24"/>
            <p:cNvGrpSpPr/>
            <p:nvPr/>
          </p:nvGrpSpPr>
          <p:grpSpPr>
            <a:xfrm rot="1685293">
              <a:off x="8051699" y="334351"/>
              <a:ext cx="652925" cy="474307"/>
              <a:chOff x="5211663" y="1358969"/>
              <a:chExt cx="483893" cy="351481"/>
            </a:xfrm>
          </p:grpSpPr>
          <p:sp>
            <p:nvSpPr>
              <p:cNvPr id="1054" name="Google Shape;1054;p24"/>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5" name="Google Shape;1055;p24"/>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6" name="Google Shape;1056;p24"/>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7" name="Google Shape;1057;p24"/>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58" name="Google Shape;1058;p24"/>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059" name="Google Shape;1059;p24"/>
            <p:cNvSpPr/>
            <p:nvPr/>
          </p:nvSpPr>
          <p:spPr>
            <a:xfrm rot="-2700000">
              <a:off x="7005059" y="-115361"/>
              <a:ext cx="716375" cy="1284157"/>
            </a:xfrm>
            <a:custGeom>
              <a:avLst/>
              <a:gdLst/>
              <a:ahLst/>
              <a:cxnLst/>
              <a:rect l="l" t="t" r="r" b="b"/>
              <a:pathLst>
                <a:path w="6681" h="11977" extrusionOk="0">
                  <a:moveTo>
                    <a:pt x="4276" y="0"/>
                  </a:moveTo>
                  <a:cubicBezTo>
                    <a:pt x="4276" y="0"/>
                    <a:pt x="4082" y="49"/>
                    <a:pt x="3839" y="146"/>
                  </a:cubicBezTo>
                  <a:lnTo>
                    <a:pt x="3887" y="267"/>
                  </a:lnTo>
                  <a:lnTo>
                    <a:pt x="3863" y="292"/>
                  </a:lnTo>
                  <a:cubicBezTo>
                    <a:pt x="4009" y="243"/>
                    <a:pt x="4155" y="195"/>
                    <a:pt x="4300" y="146"/>
                  </a:cubicBezTo>
                  <a:lnTo>
                    <a:pt x="4276" y="0"/>
                  </a:lnTo>
                  <a:close/>
                  <a:moveTo>
                    <a:pt x="3426" y="316"/>
                  </a:moveTo>
                  <a:cubicBezTo>
                    <a:pt x="3280" y="365"/>
                    <a:pt x="3134" y="437"/>
                    <a:pt x="3013" y="510"/>
                  </a:cubicBezTo>
                  <a:lnTo>
                    <a:pt x="3080" y="645"/>
                  </a:lnTo>
                  <a:lnTo>
                    <a:pt x="3080" y="645"/>
                  </a:lnTo>
                  <a:cubicBezTo>
                    <a:pt x="3198" y="578"/>
                    <a:pt x="3336" y="530"/>
                    <a:pt x="3474" y="437"/>
                  </a:cubicBezTo>
                  <a:lnTo>
                    <a:pt x="3426" y="316"/>
                  </a:lnTo>
                  <a:close/>
                  <a:moveTo>
                    <a:pt x="3080" y="645"/>
                  </a:moveTo>
                  <a:cubicBezTo>
                    <a:pt x="3074" y="649"/>
                    <a:pt x="3068" y="652"/>
                    <a:pt x="3061" y="656"/>
                  </a:cubicBezTo>
                  <a:lnTo>
                    <a:pt x="3086" y="656"/>
                  </a:lnTo>
                  <a:lnTo>
                    <a:pt x="3080" y="645"/>
                  </a:lnTo>
                  <a:close/>
                  <a:moveTo>
                    <a:pt x="2624" y="753"/>
                  </a:moveTo>
                  <a:cubicBezTo>
                    <a:pt x="2503" y="850"/>
                    <a:pt x="2406" y="948"/>
                    <a:pt x="2284" y="1069"/>
                  </a:cubicBezTo>
                  <a:lnTo>
                    <a:pt x="2403" y="1164"/>
                  </a:lnTo>
                  <a:lnTo>
                    <a:pt x="2403" y="1164"/>
                  </a:lnTo>
                  <a:cubicBezTo>
                    <a:pt x="2496" y="1055"/>
                    <a:pt x="2609" y="965"/>
                    <a:pt x="2721" y="875"/>
                  </a:cubicBezTo>
                  <a:lnTo>
                    <a:pt x="2624" y="753"/>
                  </a:lnTo>
                  <a:close/>
                  <a:moveTo>
                    <a:pt x="2403" y="1164"/>
                  </a:moveTo>
                  <a:cubicBezTo>
                    <a:pt x="2396" y="1173"/>
                    <a:pt x="2388" y="1182"/>
                    <a:pt x="2381" y="1191"/>
                  </a:cubicBezTo>
                  <a:lnTo>
                    <a:pt x="2406" y="1166"/>
                  </a:lnTo>
                  <a:lnTo>
                    <a:pt x="2403" y="1164"/>
                  </a:lnTo>
                  <a:close/>
                  <a:moveTo>
                    <a:pt x="1993" y="1409"/>
                  </a:moveTo>
                  <a:cubicBezTo>
                    <a:pt x="1895" y="1531"/>
                    <a:pt x="1823" y="1676"/>
                    <a:pt x="1774" y="1822"/>
                  </a:cubicBezTo>
                  <a:lnTo>
                    <a:pt x="1895" y="1871"/>
                  </a:lnTo>
                  <a:lnTo>
                    <a:pt x="1895" y="1895"/>
                  </a:lnTo>
                  <a:cubicBezTo>
                    <a:pt x="1944" y="1749"/>
                    <a:pt x="2017" y="1628"/>
                    <a:pt x="2114" y="1506"/>
                  </a:cubicBezTo>
                  <a:lnTo>
                    <a:pt x="1993" y="1409"/>
                  </a:lnTo>
                  <a:close/>
                  <a:moveTo>
                    <a:pt x="1628" y="2259"/>
                  </a:moveTo>
                  <a:cubicBezTo>
                    <a:pt x="1604" y="2405"/>
                    <a:pt x="1580" y="2551"/>
                    <a:pt x="1580" y="2697"/>
                  </a:cubicBezTo>
                  <a:lnTo>
                    <a:pt x="1701" y="2697"/>
                  </a:lnTo>
                  <a:cubicBezTo>
                    <a:pt x="1704" y="2559"/>
                    <a:pt x="1728" y="2421"/>
                    <a:pt x="1774" y="2284"/>
                  </a:cubicBezTo>
                  <a:lnTo>
                    <a:pt x="1628" y="2259"/>
                  </a:lnTo>
                  <a:close/>
                  <a:moveTo>
                    <a:pt x="1701" y="2697"/>
                  </a:moveTo>
                  <a:cubicBezTo>
                    <a:pt x="1701" y="2705"/>
                    <a:pt x="1701" y="2713"/>
                    <a:pt x="1701" y="2721"/>
                  </a:cubicBezTo>
                  <a:lnTo>
                    <a:pt x="1725" y="2697"/>
                  </a:lnTo>
                  <a:close/>
                  <a:moveTo>
                    <a:pt x="1774" y="3158"/>
                  </a:moveTo>
                  <a:lnTo>
                    <a:pt x="1628" y="3183"/>
                  </a:lnTo>
                  <a:cubicBezTo>
                    <a:pt x="1628" y="3304"/>
                    <a:pt x="1677" y="3401"/>
                    <a:pt x="1701" y="3523"/>
                  </a:cubicBezTo>
                  <a:lnTo>
                    <a:pt x="1725" y="3620"/>
                  </a:lnTo>
                  <a:lnTo>
                    <a:pt x="1871" y="3571"/>
                  </a:lnTo>
                  <a:lnTo>
                    <a:pt x="1847" y="3474"/>
                  </a:lnTo>
                  <a:cubicBezTo>
                    <a:pt x="1798" y="3377"/>
                    <a:pt x="1774" y="3255"/>
                    <a:pt x="1774" y="3158"/>
                  </a:cubicBezTo>
                  <a:close/>
                  <a:moveTo>
                    <a:pt x="3329" y="3863"/>
                  </a:moveTo>
                  <a:cubicBezTo>
                    <a:pt x="3232" y="3887"/>
                    <a:pt x="3061" y="3887"/>
                    <a:pt x="2867" y="3887"/>
                  </a:cubicBezTo>
                  <a:lnTo>
                    <a:pt x="2867" y="4054"/>
                  </a:lnTo>
                  <a:lnTo>
                    <a:pt x="2867" y="4054"/>
                  </a:lnTo>
                  <a:cubicBezTo>
                    <a:pt x="3049" y="4033"/>
                    <a:pt x="3189" y="4032"/>
                    <a:pt x="3329" y="4008"/>
                  </a:cubicBezTo>
                  <a:lnTo>
                    <a:pt x="3329" y="3863"/>
                  </a:lnTo>
                  <a:close/>
                  <a:moveTo>
                    <a:pt x="2867" y="4054"/>
                  </a:moveTo>
                  <a:cubicBezTo>
                    <a:pt x="2859" y="4055"/>
                    <a:pt x="2851" y="4056"/>
                    <a:pt x="2843" y="4057"/>
                  </a:cubicBezTo>
                  <a:lnTo>
                    <a:pt x="2867" y="4057"/>
                  </a:lnTo>
                  <a:lnTo>
                    <a:pt x="2867" y="4054"/>
                  </a:lnTo>
                  <a:close/>
                  <a:moveTo>
                    <a:pt x="2406" y="3960"/>
                  </a:moveTo>
                  <a:cubicBezTo>
                    <a:pt x="2284" y="3984"/>
                    <a:pt x="2163" y="4008"/>
                    <a:pt x="2041" y="4033"/>
                  </a:cubicBezTo>
                  <a:lnTo>
                    <a:pt x="2017" y="3984"/>
                  </a:lnTo>
                  <a:lnTo>
                    <a:pt x="1871" y="4033"/>
                  </a:lnTo>
                  <a:cubicBezTo>
                    <a:pt x="1944" y="4178"/>
                    <a:pt x="2017" y="4324"/>
                    <a:pt x="2090" y="4446"/>
                  </a:cubicBezTo>
                  <a:lnTo>
                    <a:pt x="2211" y="4373"/>
                  </a:lnTo>
                  <a:cubicBezTo>
                    <a:pt x="2163" y="4300"/>
                    <a:pt x="2138" y="4227"/>
                    <a:pt x="2090" y="4178"/>
                  </a:cubicBezTo>
                  <a:cubicBezTo>
                    <a:pt x="2211" y="4130"/>
                    <a:pt x="2333" y="4130"/>
                    <a:pt x="2430" y="4106"/>
                  </a:cubicBezTo>
                  <a:lnTo>
                    <a:pt x="2406" y="3960"/>
                  </a:lnTo>
                  <a:close/>
                  <a:moveTo>
                    <a:pt x="1531" y="4178"/>
                  </a:moveTo>
                  <a:cubicBezTo>
                    <a:pt x="1385" y="4227"/>
                    <a:pt x="1240" y="4300"/>
                    <a:pt x="1118" y="4349"/>
                  </a:cubicBezTo>
                  <a:lnTo>
                    <a:pt x="1185" y="4483"/>
                  </a:lnTo>
                  <a:lnTo>
                    <a:pt x="1185" y="4483"/>
                  </a:lnTo>
                  <a:cubicBezTo>
                    <a:pt x="1303" y="4416"/>
                    <a:pt x="1441" y="4370"/>
                    <a:pt x="1580" y="4324"/>
                  </a:cubicBezTo>
                  <a:lnTo>
                    <a:pt x="1531" y="4178"/>
                  </a:lnTo>
                  <a:close/>
                  <a:moveTo>
                    <a:pt x="1185" y="4483"/>
                  </a:moveTo>
                  <a:lnTo>
                    <a:pt x="1185" y="4483"/>
                  </a:lnTo>
                  <a:cubicBezTo>
                    <a:pt x="1179" y="4487"/>
                    <a:pt x="1173" y="4491"/>
                    <a:pt x="1167" y="4494"/>
                  </a:cubicBezTo>
                  <a:lnTo>
                    <a:pt x="1191" y="4494"/>
                  </a:lnTo>
                  <a:lnTo>
                    <a:pt x="1185" y="4483"/>
                  </a:lnTo>
                  <a:close/>
                  <a:moveTo>
                    <a:pt x="3426" y="4203"/>
                  </a:moveTo>
                  <a:cubicBezTo>
                    <a:pt x="3377" y="4324"/>
                    <a:pt x="3304" y="4446"/>
                    <a:pt x="3207" y="4519"/>
                  </a:cubicBezTo>
                  <a:lnTo>
                    <a:pt x="3304" y="4640"/>
                  </a:lnTo>
                  <a:cubicBezTo>
                    <a:pt x="3426" y="4543"/>
                    <a:pt x="3499" y="4397"/>
                    <a:pt x="3572" y="4251"/>
                  </a:cubicBezTo>
                  <a:lnTo>
                    <a:pt x="3426" y="4203"/>
                  </a:lnTo>
                  <a:close/>
                  <a:moveTo>
                    <a:pt x="2478" y="4664"/>
                  </a:moveTo>
                  <a:lnTo>
                    <a:pt x="2406" y="4786"/>
                  </a:lnTo>
                  <a:cubicBezTo>
                    <a:pt x="2503" y="4859"/>
                    <a:pt x="2624" y="4883"/>
                    <a:pt x="2746" y="4883"/>
                  </a:cubicBezTo>
                  <a:lnTo>
                    <a:pt x="2891" y="4883"/>
                  </a:lnTo>
                  <a:lnTo>
                    <a:pt x="2867" y="4737"/>
                  </a:lnTo>
                  <a:cubicBezTo>
                    <a:pt x="2831" y="4743"/>
                    <a:pt x="2796" y="4746"/>
                    <a:pt x="2762" y="4746"/>
                  </a:cubicBezTo>
                  <a:cubicBezTo>
                    <a:pt x="2661" y="4746"/>
                    <a:pt x="2570" y="4719"/>
                    <a:pt x="2478" y="4664"/>
                  </a:cubicBezTo>
                  <a:close/>
                  <a:moveTo>
                    <a:pt x="705" y="4616"/>
                  </a:moveTo>
                  <a:cubicBezTo>
                    <a:pt x="584" y="4713"/>
                    <a:pt x="486" y="4810"/>
                    <a:pt x="389" y="4932"/>
                  </a:cubicBezTo>
                  <a:lnTo>
                    <a:pt x="486" y="5004"/>
                  </a:lnTo>
                  <a:lnTo>
                    <a:pt x="486" y="5029"/>
                  </a:lnTo>
                  <a:cubicBezTo>
                    <a:pt x="584" y="4907"/>
                    <a:pt x="681" y="4810"/>
                    <a:pt x="802" y="4737"/>
                  </a:cubicBezTo>
                  <a:lnTo>
                    <a:pt x="705" y="4616"/>
                  </a:lnTo>
                  <a:close/>
                  <a:moveTo>
                    <a:pt x="146" y="5320"/>
                  </a:moveTo>
                  <a:cubicBezTo>
                    <a:pt x="74" y="5466"/>
                    <a:pt x="49" y="5612"/>
                    <a:pt x="25" y="5757"/>
                  </a:cubicBezTo>
                  <a:lnTo>
                    <a:pt x="171" y="5782"/>
                  </a:lnTo>
                  <a:cubicBezTo>
                    <a:pt x="171" y="5636"/>
                    <a:pt x="219" y="5515"/>
                    <a:pt x="268" y="5369"/>
                  </a:cubicBezTo>
                  <a:lnTo>
                    <a:pt x="146" y="5320"/>
                  </a:lnTo>
                  <a:close/>
                  <a:moveTo>
                    <a:pt x="1" y="6219"/>
                  </a:moveTo>
                  <a:cubicBezTo>
                    <a:pt x="25" y="6389"/>
                    <a:pt x="49" y="6535"/>
                    <a:pt x="98" y="6681"/>
                  </a:cubicBezTo>
                  <a:lnTo>
                    <a:pt x="219" y="6656"/>
                  </a:lnTo>
                  <a:cubicBezTo>
                    <a:pt x="195" y="6511"/>
                    <a:pt x="171" y="6365"/>
                    <a:pt x="171" y="6219"/>
                  </a:cubicBezTo>
                  <a:close/>
                  <a:moveTo>
                    <a:pt x="341" y="7045"/>
                  </a:moveTo>
                  <a:lnTo>
                    <a:pt x="219" y="7118"/>
                  </a:lnTo>
                  <a:cubicBezTo>
                    <a:pt x="268" y="7239"/>
                    <a:pt x="316" y="7385"/>
                    <a:pt x="389" y="7531"/>
                  </a:cubicBezTo>
                  <a:lnTo>
                    <a:pt x="535" y="7458"/>
                  </a:lnTo>
                  <a:cubicBezTo>
                    <a:pt x="462" y="7312"/>
                    <a:pt x="414" y="7191"/>
                    <a:pt x="341" y="7045"/>
                  </a:cubicBezTo>
                  <a:close/>
                  <a:moveTo>
                    <a:pt x="729" y="7871"/>
                  </a:moveTo>
                  <a:lnTo>
                    <a:pt x="608" y="7944"/>
                  </a:lnTo>
                  <a:lnTo>
                    <a:pt x="632" y="7992"/>
                  </a:lnTo>
                  <a:cubicBezTo>
                    <a:pt x="705" y="8114"/>
                    <a:pt x="778" y="8211"/>
                    <a:pt x="827" y="8308"/>
                  </a:cubicBezTo>
                  <a:lnTo>
                    <a:pt x="948" y="8235"/>
                  </a:lnTo>
                  <a:cubicBezTo>
                    <a:pt x="899" y="8138"/>
                    <a:pt x="827" y="8041"/>
                    <a:pt x="778" y="7920"/>
                  </a:cubicBezTo>
                  <a:lnTo>
                    <a:pt x="729" y="7871"/>
                  </a:lnTo>
                  <a:close/>
                  <a:moveTo>
                    <a:pt x="1191" y="8600"/>
                  </a:moveTo>
                  <a:lnTo>
                    <a:pt x="1069" y="8673"/>
                  </a:lnTo>
                  <a:cubicBezTo>
                    <a:pt x="1191" y="8794"/>
                    <a:pt x="1288" y="8915"/>
                    <a:pt x="1385" y="9037"/>
                  </a:cubicBezTo>
                  <a:lnTo>
                    <a:pt x="1482" y="8915"/>
                  </a:lnTo>
                  <a:cubicBezTo>
                    <a:pt x="1385" y="8818"/>
                    <a:pt x="1288" y="8697"/>
                    <a:pt x="1191" y="8600"/>
                  </a:cubicBezTo>
                  <a:close/>
                  <a:moveTo>
                    <a:pt x="1798" y="9231"/>
                  </a:moveTo>
                  <a:lnTo>
                    <a:pt x="1701" y="9353"/>
                  </a:lnTo>
                  <a:cubicBezTo>
                    <a:pt x="1823" y="9450"/>
                    <a:pt x="1944" y="9547"/>
                    <a:pt x="2065" y="9644"/>
                  </a:cubicBezTo>
                  <a:lnTo>
                    <a:pt x="2138" y="9523"/>
                  </a:lnTo>
                  <a:cubicBezTo>
                    <a:pt x="2017" y="9426"/>
                    <a:pt x="1920" y="9328"/>
                    <a:pt x="1798" y="9231"/>
                  </a:cubicBezTo>
                  <a:close/>
                  <a:moveTo>
                    <a:pt x="5029" y="9328"/>
                  </a:moveTo>
                  <a:cubicBezTo>
                    <a:pt x="4981" y="9328"/>
                    <a:pt x="4932" y="9328"/>
                    <a:pt x="4908" y="9353"/>
                  </a:cubicBezTo>
                  <a:lnTo>
                    <a:pt x="4932" y="9499"/>
                  </a:lnTo>
                  <a:lnTo>
                    <a:pt x="5053" y="9499"/>
                  </a:lnTo>
                  <a:cubicBezTo>
                    <a:pt x="5029" y="9523"/>
                    <a:pt x="5005" y="9547"/>
                    <a:pt x="4981" y="9571"/>
                  </a:cubicBezTo>
                  <a:lnTo>
                    <a:pt x="5078" y="9693"/>
                  </a:lnTo>
                  <a:cubicBezTo>
                    <a:pt x="5151" y="9644"/>
                    <a:pt x="5199" y="9571"/>
                    <a:pt x="5223" y="9474"/>
                  </a:cubicBezTo>
                  <a:cubicBezTo>
                    <a:pt x="5223" y="9450"/>
                    <a:pt x="5199" y="9328"/>
                    <a:pt x="5029" y="9328"/>
                  </a:cubicBezTo>
                  <a:close/>
                  <a:moveTo>
                    <a:pt x="2527" y="9717"/>
                  </a:moveTo>
                  <a:lnTo>
                    <a:pt x="2478" y="9863"/>
                  </a:lnTo>
                  <a:cubicBezTo>
                    <a:pt x="2600" y="9936"/>
                    <a:pt x="2746" y="9984"/>
                    <a:pt x="2891" y="10033"/>
                  </a:cubicBezTo>
                  <a:lnTo>
                    <a:pt x="2940" y="9887"/>
                  </a:lnTo>
                  <a:cubicBezTo>
                    <a:pt x="2794" y="9839"/>
                    <a:pt x="2673" y="9790"/>
                    <a:pt x="2527" y="9717"/>
                  </a:cubicBezTo>
                  <a:close/>
                  <a:moveTo>
                    <a:pt x="4470" y="9596"/>
                  </a:moveTo>
                  <a:cubicBezTo>
                    <a:pt x="4373" y="9693"/>
                    <a:pt x="4300" y="9814"/>
                    <a:pt x="4276" y="9936"/>
                  </a:cubicBezTo>
                  <a:lnTo>
                    <a:pt x="4203" y="9936"/>
                  </a:lnTo>
                  <a:lnTo>
                    <a:pt x="4252" y="10082"/>
                  </a:lnTo>
                  <a:lnTo>
                    <a:pt x="4373" y="10057"/>
                  </a:lnTo>
                  <a:cubicBezTo>
                    <a:pt x="4495" y="10033"/>
                    <a:pt x="4592" y="9984"/>
                    <a:pt x="4689" y="9960"/>
                  </a:cubicBezTo>
                  <a:lnTo>
                    <a:pt x="4616" y="9814"/>
                  </a:lnTo>
                  <a:lnTo>
                    <a:pt x="4446" y="9887"/>
                  </a:lnTo>
                  <a:cubicBezTo>
                    <a:pt x="4495" y="9814"/>
                    <a:pt x="4519" y="9766"/>
                    <a:pt x="4568" y="9717"/>
                  </a:cubicBezTo>
                  <a:lnTo>
                    <a:pt x="4470" y="9596"/>
                  </a:lnTo>
                  <a:close/>
                  <a:moveTo>
                    <a:pt x="3353" y="9984"/>
                  </a:moveTo>
                  <a:lnTo>
                    <a:pt x="3329" y="10130"/>
                  </a:lnTo>
                  <a:cubicBezTo>
                    <a:pt x="3450" y="10130"/>
                    <a:pt x="3547" y="10154"/>
                    <a:pt x="3669" y="10154"/>
                  </a:cubicBezTo>
                  <a:lnTo>
                    <a:pt x="3790" y="10154"/>
                  </a:lnTo>
                  <a:lnTo>
                    <a:pt x="3790" y="9984"/>
                  </a:lnTo>
                  <a:cubicBezTo>
                    <a:pt x="3742" y="9992"/>
                    <a:pt x="3693" y="9995"/>
                    <a:pt x="3644" y="9995"/>
                  </a:cubicBezTo>
                  <a:cubicBezTo>
                    <a:pt x="3547" y="9995"/>
                    <a:pt x="3450" y="9984"/>
                    <a:pt x="3353" y="9984"/>
                  </a:cubicBezTo>
                  <a:close/>
                  <a:moveTo>
                    <a:pt x="4203" y="10494"/>
                  </a:moveTo>
                  <a:cubicBezTo>
                    <a:pt x="4227" y="10640"/>
                    <a:pt x="4252" y="10810"/>
                    <a:pt x="4325" y="10956"/>
                  </a:cubicBezTo>
                  <a:lnTo>
                    <a:pt x="4446" y="10907"/>
                  </a:lnTo>
                  <a:cubicBezTo>
                    <a:pt x="4398" y="10786"/>
                    <a:pt x="4373" y="10640"/>
                    <a:pt x="4349" y="10494"/>
                  </a:cubicBezTo>
                  <a:close/>
                  <a:moveTo>
                    <a:pt x="4665" y="11248"/>
                  </a:moveTo>
                  <a:lnTo>
                    <a:pt x="4543" y="11345"/>
                  </a:lnTo>
                  <a:cubicBezTo>
                    <a:pt x="4640" y="11466"/>
                    <a:pt x="4762" y="11563"/>
                    <a:pt x="4883" y="11661"/>
                  </a:cubicBezTo>
                  <a:lnTo>
                    <a:pt x="4981" y="11563"/>
                  </a:lnTo>
                  <a:cubicBezTo>
                    <a:pt x="4859" y="11466"/>
                    <a:pt x="4762" y="11369"/>
                    <a:pt x="4665" y="11248"/>
                  </a:cubicBezTo>
                  <a:close/>
                  <a:moveTo>
                    <a:pt x="5345" y="11733"/>
                  </a:moveTo>
                  <a:lnTo>
                    <a:pt x="5296" y="11855"/>
                  </a:lnTo>
                  <a:cubicBezTo>
                    <a:pt x="5442" y="11928"/>
                    <a:pt x="5588" y="11952"/>
                    <a:pt x="5758" y="11976"/>
                  </a:cubicBezTo>
                  <a:lnTo>
                    <a:pt x="5758" y="11831"/>
                  </a:lnTo>
                  <a:cubicBezTo>
                    <a:pt x="5636" y="11806"/>
                    <a:pt x="5491" y="11782"/>
                    <a:pt x="5345" y="11733"/>
                  </a:cubicBezTo>
                  <a:close/>
                  <a:moveTo>
                    <a:pt x="6632" y="11758"/>
                  </a:moveTo>
                  <a:cubicBezTo>
                    <a:pt x="6487" y="11782"/>
                    <a:pt x="6365" y="11806"/>
                    <a:pt x="6219" y="11831"/>
                  </a:cubicBezTo>
                  <a:lnTo>
                    <a:pt x="6219" y="11976"/>
                  </a:lnTo>
                  <a:cubicBezTo>
                    <a:pt x="6365" y="11952"/>
                    <a:pt x="6511" y="11928"/>
                    <a:pt x="6681" y="11879"/>
                  </a:cubicBezTo>
                  <a:lnTo>
                    <a:pt x="6632" y="11758"/>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060" name="Google Shape;1060;p24"/>
          <p:cNvGrpSpPr/>
          <p:nvPr/>
        </p:nvGrpSpPr>
        <p:grpSpPr>
          <a:xfrm>
            <a:off x="-485665" y="2382291"/>
            <a:ext cx="1703989" cy="1347004"/>
            <a:chOff x="855987" y="2204128"/>
            <a:chExt cx="1217483" cy="962421"/>
          </a:xfrm>
        </p:grpSpPr>
        <p:grpSp>
          <p:nvGrpSpPr>
            <p:cNvPr id="1061" name="Google Shape;1061;p24"/>
            <p:cNvGrpSpPr/>
            <p:nvPr/>
          </p:nvGrpSpPr>
          <p:grpSpPr>
            <a:xfrm>
              <a:off x="855987" y="2204128"/>
              <a:ext cx="1146639" cy="962421"/>
              <a:chOff x="958238" y="2157575"/>
              <a:chExt cx="1115191" cy="936025"/>
            </a:xfrm>
          </p:grpSpPr>
          <p:sp>
            <p:nvSpPr>
              <p:cNvPr id="1062" name="Google Shape;1062;p24"/>
              <p:cNvSpPr/>
              <p:nvPr/>
            </p:nvSpPr>
            <p:spPr>
              <a:xfrm>
                <a:off x="1253863" y="21575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3" name="Google Shape;1063;p24"/>
              <p:cNvSpPr/>
              <p:nvPr/>
            </p:nvSpPr>
            <p:spPr>
              <a:xfrm>
                <a:off x="1441088" y="23251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4" name="Google Shape;1064;p24"/>
              <p:cNvSpPr/>
              <p:nvPr/>
            </p:nvSpPr>
            <p:spPr>
              <a:xfrm>
                <a:off x="997663" y="233495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5" name="Google Shape;1065;p24"/>
              <p:cNvSpPr/>
              <p:nvPr/>
            </p:nvSpPr>
            <p:spPr>
              <a:xfrm>
                <a:off x="958238" y="255172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6" name="Google Shape;1066;p24"/>
              <p:cNvSpPr/>
              <p:nvPr/>
            </p:nvSpPr>
            <p:spPr>
              <a:xfrm>
                <a:off x="1165163" y="26010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67" name="Google Shape;1067;p24"/>
              <p:cNvSpPr/>
              <p:nvPr/>
            </p:nvSpPr>
            <p:spPr>
              <a:xfrm>
                <a:off x="1450928" y="2561600"/>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068" name="Google Shape;1068;p24"/>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069" name="Google Shape;1069;p24"/>
          <p:cNvGrpSpPr/>
          <p:nvPr/>
        </p:nvGrpSpPr>
        <p:grpSpPr>
          <a:xfrm rot="10800000">
            <a:off x="5850704" y="-249093"/>
            <a:ext cx="2120540" cy="924348"/>
            <a:chOff x="3965010" y="571479"/>
            <a:chExt cx="1651683" cy="719972"/>
          </a:xfrm>
        </p:grpSpPr>
        <p:grpSp>
          <p:nvGrpSpPr>
            <p:cNvPr id="1070" name="Google Shape;1070;p24"/>
            <p:cNvGrpSpPr/>
            <p:nvPr/>
          </p:nvGrpSpPr>
          <p:grpSpPr>
            <a:xfrm>
              <a:off x="3965010" y="571479"/>
              <a:ext cx="1446820" cy="719972"/>
              <a:chOff x="3953250" y="571500"/>
              <a:chExt cx="1383325" cy="766825"/>
            </a:xfrm>
          </p:grpSpPr>
          <p:grpSp>
            <p:nvGrpSpPr>
              <p:cNvPr id="1071" name="Google Shape;1071;p24"/>
              <p:cNvGrpSpPr/>
              <p:nvPr/>
            </p:nvGrpSpPr>
            <p:grpSpPr>
              <a:xfrm>
                <a:off x="3953250" y="571500"/>
                <a:ext cx="1383166" cy="669650"/>
                <a:chOff x="897088" y="2374675"/>
                <a:chExt cx="1383166" cy="669650"/>
              </a:xfrm>
            </p:grpSpPr>
            <p:sp>
              <p:nvSpPr>
                <p:cNvPr id="1072" name="Google Shape;1072;p24"/>
                <p:cNvSpPr/>
                <p:nvPr/>
              </p:nvSpPr>
              <p:spPr>
                <a:xfrm>
                  <a:off x="1135613" y="2416700"/>
                  <a:ext cx="622500" cy="6225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3" name="Google Shape;1073;p24"/>
                <p:cNvSpPr/>
                <p:nvPr/>
              </p:nvSpPr>
              <p:spPr>
                <a:xfrm>
                  <a:off x="1479050" y="23746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4" name="Google Shape;1074;p24"/>
                <p:cNvSpPr/>
                <p:nvPr/>
              </p:nvSpPr>
              <p:spPr>
                <a:xfrm>
                  <a:off x="897088" y="2689700"/>
                  <a:ext cx="492600" cy="354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5" name="Google Shape;1075;p24"/>
                <p:cNvSpPr/>
                <p:nvPr/>
              </p:nvSpPr>
              <p:spPr>
                <a:xfrm>
                  <a:off x="1657753" y="2551725"/>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076" name="Google Shape;1076;p24"/>
              <p:cNvSpPr/>
              <p:nvPr/>
            </p:nvSpPr>
            <p:spPr>
              <a:xfrm>
                <a:off x="3972775" y="907225"/>
                <a:ext cx="1363800" cy="4311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077" name="Google Shape;1077;p24"/>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2">
  <p:cSld name="CUSTOM_2">
    <p:bg>
      <p:bgPr>
        <a:blipFill>
          <a:blip r:embed="rId2"/>
          <a:stretch>
            <a:fillRect/>
          </a:stretch>
        </a:blipFill>
        <a:effectLst/>
      </p:bgPr>
    </p:bg>
    <p:spTree>
      <p:nvGrpSpPr>
        <p:cNvPr id="1" name="Shape 1239"/>
        <p:cNvGrpSpPr/>
        <p:nvPr/>
      </p:nvGrpSpPr>
      <p:grpSpPr>
        <a:xfrm>
          <a:off x="0" y="0"/>
          <a:ext cx="0" cy="0"/>
          <a:chOff x="0" y="0"/>
          <a:chExt cx="0" cy="0"/>
        </a:xfrm>
      </p:grpSpPr>
      <p:sp>
        <p:nvSpPr>
          <p:cNvPr id="1240" name="Google Shape;1240;p28"/>
          <p:cNvSpPr txBox="1">
            <a:spLocks noGrp="1"/>
          </p:cNvSpPr>
          <p:nvPr>
            <p:ph type="title"/>
          </p:nvPr>
        </p:nvSpPr>
        <p:spPr>
          <a:xfrm>
            <a:off x="2372200" y="1593633"/>
            <a:ext cx="7447600" cy="2388000"/>
          </a:xfrm>
          <a:prstGeom prst="rect">
            <a:avLst/>
          </a:prstGeom>
        </p:spPr>
        <p:txBody>
          <a:bodyPr spcFirstLastPara="1" wrap="square" lIns="91425" tIns="91425" rIns="91425" bIns="91425" anchor="t" anchorCtr="0">
            <a:noAutofit/>
          </a:bodyPr>
          <a:lstStyle>
            <a:lvl1pPr lvl="0" rtl="0">
              <a:spcBef>
                <a:spcPts val="0"/>
              </a:spcBef>
              <a:spcAft>
                <a:spcPts val="0"/>
              </a:spcAft>
              <a:buSzPts val="4800"/>
              <a:buNone/>
              <a:defRPr sz="16000"/>
            </a:lvl1pPr>
            <a:lvl2pPr lvl="1" rtl="0">
              <a:spcBef>
                <a:spcPts val="0"/>
              </a:spcBef>
              <a:spcAft>
                <a:spcPts val="0"/>
              </a:spcAft>
              <a:buSzPts val="4800"/>
              <a:buNone/>
              <a:defRPr sz="6400" b="0"/>
            </a:lvl2pPr>
            <a:lvl3pPr lvl="2" rtl="0">
              <a:spcBef>
                <a:spcPts val="0"/>
              </a:spcBef>
              <a:spcAft>
                <a:spcPts val="0"/>
              </a:spcAft>
              <a:buSzPts val="4800"/>
              <a:buNone/>
              <a:defRPr sz="6400" b="0"/>
            </a:lvl3pPr>
            <a:lvl4pPr lvl="3" rtl="0">
              <a:spcBef>
                <a:spcPts val="0"/>
              </a:spcBef>
              <a:spcAft>
                <a:spcPts val="0"/>
              </a:spcAft>
              <a:buSzPts val="4800"/>
              <a:buNone/>
              <a:defRPr sz="6400" b="0"/>
            </a:lvl4pPr>
            <a:lvl5pPr lvl="4" rtl="0">
              <a:spcBef>
                <a:spcPts val="0"/>
              </a:spcBef>
              <a:spcAft>
                <a:spcPts val="0"/>
              </a:spcAft>
              <a:buSzPts val="4800"/>
              <a:buNone/>
              <a:defRPr sz="6400" b="0"/>
            </a:lvl5pPr>
            <a:lvl6pPr lvl="5" rtl="0">
              <a:spcBef>
                <a:spcPts val="0"/>
              </a:spcBef>
              <a:spcAft>
                <a:spcPts val="0"/>
              </a:spcAft>
              <a:buSzPts val="4800"/>
              <a:buNone/>
              <a:defRPr sz="6400" b="0"/>
            </a:lvl6pPr>
            <a:lvl7pPr lvl="6" rtl="0">
              <a:spcBef>
                <a:spcPts val="0"/>
              </a:spcBef>
              <a:spcAft>
                <a:spcPts val="0"/>
              </a:spcAft>
              <a:buSzPts val="4800"/>
              <a:buNone/>
              <a:defRPr sz="6400" b="0"/>
            </a:lvl7pPr>
            <a:lvl8pPr lvl="7" rtl="0">
              <a:spcBef>
                <a:spcPts val="0"/>
              </a:spcBef>
              <a:spcAft>
                <a:spcPts val="0"/>
              </a:spcAft>
              <a:buSzPts val="4800"/>
              <a:buNone/>
              <a:defRPr sz="6400" b="0"/>
            </a:lvl8pPr>
            <a:lvl9pPr lvl="8" rtl="0">
              <a:spcBef>
                <a:spcPts val="0"/>
              </a:spcBef>
              <a:spcAft>
                <a:spcPts val="0"/>
              </a:spcAft>
              <a:buSzPts val="4800"/>
              <a:buNone/>
              <a:defRPr sz="6400" b="0"/>
            </a:lvl9pPr>
          </a:lstStyle>
          <a:p>
            <a:endParaRPr/>
          </a:p>
        </p:txBody>
      </p:sp>
      <p:sp>
        <p:nvSpPr>
          <p:cNvPr id="1241" name="Google Shape;1241;p28"/>
          <p:cNvSpPr txBox="1">
            <a:spLocks noGrp="1"/>
          </p:cNvSpPr>
          <p:nvPr>
            <p:ph type="subTitle" idx="1"/>
          </p:nvPr>
        </p:nvSpPr>
        <p:spPr>
          <a:xfrm>
            <a:off x="2441400" y="3894467"/>
            <a:ext cx="7309200" cy="862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242" name="Google Shape;1242;p28"/>
          <p:cNvGrpSpPr/>
          <p:nvPr/>
        </p:nvGrpSpPr>
        <p:grpSpPr>
          <a:xfrm flipH="1">
            <a:off x="9983632" y="858743"/>
            <a:ext cx="2716935" cy="2147739"/>
            <a:chOff x="855987" y="2204128"/>
            <a:chExt cx="1217483" cy="962421"/>
          </a:xfrm>
        </p:grpSpPr>
        <p:grpSp>
          <p:nvGrpSpPr>
            <p:cNvPr id="1243" name="Google Shape;1243;p28"/>
            <p:cNvGrpSpPr/>
            <p:nvPr/>
          </p:nvGrpSpPr>
          <p:grpSpPr>
            <a:xfrm>
              <a:off x="855987" y="2204128"/>
              <a:ext cx="1146639" cy="962421"/>
              <a:chOff x="958238" y="2157575"/>
              <a:chExt cx="1115191" cy="936025"/>
            </a:xfrm>
          </p:grpSpPr>
          <p:sp>
            <p:nvSpPr>
              <p:cNvPr id="1244" name="Google Shape;1244;p28"/>
              <p:cNvSpPr/>
              <p:nvPr/>
            </p:nvSpPr>
            <p:spPr>
              <a:xfrm>
                <a:off x="1253863" y="21575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5" name="Google Shape;1245;p28"/>
              <p:cNvSpPr/>
              <p:nvPr/>
            </p:nvSpPr>
            <p:spPr>
              <a:xfrm>
                <a:off x="1441088" y="23251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6" name="Google Shape;1246;p28"/>
              <p:cNvSpPr/>
              <p:nvPr/>
            </p:nvSpPr>
            <p:spPr>
              <a:xfrm>
                <a:off x="997663" y="233495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7" name="Google Shape;1247;p28"/>
              <p:cNvSpPr/>
              <p:nvPr/>
            </p:nvSpPr>
            <p:spPr>
              <a:xfrm>
                <a:off x="958238" y="255172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8" name="Google Shape;1248;p28"/>
              <p:cNvSpPr/>
              <p:nvPr/>
            </p:nvSpPr>
            <p:spPr>
              <a:xfrm>
                <a:off x="1165163" y="2601000"/>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49" name="Google Shape;1249;p28"/>
              <p:cNvSpPr/>
              <p:nvPr/>
            </p:nvSpPr>
            <p:spPr>
              <a:xfrm>
                <a:off x="1450928" y="2561600"/>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250" name="Google Shape;1250;p28"/>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51" name="Google Shape;1251;p28"/>
          <p:cNvGrpSpPr/>
          <p:nvPr/>
        </p:nvGrpSpPr>
        <p:grpSpPr>
          <a:xfrm flipH="1">
            <a:off x="59085" y="4371809"/>
            <a:ext cx="3367777" cy="2147740"/>
            <a:chOff x="7239867" y="1514545"/>
            <a:chExt cx="2525833" cy="1610805"/>
          </a:xfrm>
        </p:grpSpPr>
        <p:grpSp>
          <p:nvGrpSpPr>
            <p:cNvPr id="1252" name="Google Shape;1252;p28"/>
            <p:cNvGrpSpPr/>
            <p:nvPr/>
          </p:nvGrpSpPr>
          <p:grpSpPr>
            <a:xfrm>
              <a:off x="7346663" y="1514545"/>
              <a:ext cx="2419037" cy="1551678"/>
              <a:chOff x="7410211" y="1555302"/>
              <a:chExt cx="2355440" cy="1510884"/>
            </a:xfrm>
          </p:grpSpPr>
          <p:grpSp>
            <p:nvGrpSpPr>
              <p:cNvPr id="1253" name="Google Shape;1253;p28"/>
              <p:cNvGrpSpPr/>
              <p:nvPr/>
            </p:nvGrpSpPr>
            <p:grpSpPr>
              <a:xfrm>
                <a:off x="7410211" y="1555302"/>
                <a:ext cx="2355440" cy="1510884"/>
                <a:chOff x="761258" y="2062480"/>
                <a:chExt cx="1646470" cy="1056119"/>
              </a:xfrm>
            </p:grpSpPr>
            <p:sp>
              <p:nvSpPr>
                <p:cNvPr id="1254" name="Google Shape;1254;p28"/>
                <p:cNvSpPr/>
                <p:nvPr/>
              </p:nvSpPr>
              <p:spPr>
                <a:xfrm rot="-1481318">
                  <a:off x="1087094" y="2126891"/>
                  <a:ext cx="430227" cy="556678"/>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5" name="Google Shape;1255;p28"/>
                <p:cNvSpPr/>
                <p:nvPr/>
              </p:nvSpPr>
              <p:spPr>
                <a:xfrm>
                  <a:off x="1415418" y="2201127"/>
                  <a:ext cx="5577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6" name="Google Shape;1256;p28"/>
                <p:cNvSpPr/>
                <p:nvPr/>
              </p:nvSpPr>
              <p:spPr>
                <a:xfrm>
                  <a:off x="761258" y="2379293"/>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7" name="Google Shape;1257;p28"/>
                <p:cNvSpPr/>
                <p:nvPr/>
              </p:nvSpPr>
              <p:spPr>
                <a:xfrm>
                  <a:off x="899445" y="2606080"/>
                  <a:ext cx="469500" cy="4695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8" name="Google Shape;1258;p28"/>
                <p:cNvSpPr/>
                <p:nvPr/>
              </p:nvSpPr>
              <p:spPr>
                <a:xfrm>
                  <a:off x="1250808" y="2594534"/>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59" name="Google Shape;1259;p28"/>
                <p:cNvSpPr/>
                <p:nvPr/>
              </p:nvSpPr>
              <p:spPr>
                <a:xfrm rot="-2967336">
                  <a:off x="1706888" y="2475460"/>
                  <a:ext cx="622580" cy="492779"/>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260" name="Google Shape;1260;p28"/>
              <p:cNvSpPr/>
              <p:nvPr/>
            </p:nvSpPr>
            <p:spPr>
              <a:xfrm>
                <a:off x="7933212" y="2119383"/>
                <a:ext cx="704700" cy="7047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1" name="Google Shape;1261;p28"/>
              <p:cNvSpPr/>
              <p:nvPr/>
            </p:nvSpPr>
            <p:spPr>
              <a:xfrm>
                <a:off x="8386462" y="2119383"/>
                <a:ext cx="704700" cy="7047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262" name="Google Shape;1262;p28"/>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63" name="Google Shape;1263;p28"/>
          <p:cNvGrpSpPr/>
          <p:nvPr/>
        </p:nvGrpSpPr>
        <p:grpSpPr>
          <a:xfrm flipH="1">
            <a:off x="497776" y="969403"/>
            <a:ext cx="2490408" cy="2261209"/>
            <a:chOff x="7844079" y="226728"/>
            <a:chExt cx="1373387" cy="1246991"/>
          </a:xfrm>
        </p:grpSpPr>
        <p:sp>
          <p:nvSpPr>
            <p:cNvPr id="1264" name="Google Shape;1264;p28"/>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5" name="Google Shape;1265;p28"/>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6" name="Google Shape;1266;p28"/>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7" name="Google Shape;1267;p28"/>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8" name="Google Shape;1268;p28"/>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69" name="Google Shape;1269;p28"/>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0" name="Google Shape;1270;p28"/>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1" name="Google Shape;1271;p28"/>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2" name="Google Shape;1272;p28"/>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3" name="Google Shape;1273;p28"/>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4" name="Google Shape;1274;p28"/>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5" name="Google Shape;1275;p28"/>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76" name="Google Shape;1276;p28"/>
          <p:cNvGrpSpPr/>
          <p:nvPr/>
        </p:nvGrpSpPr>
        <p:grpSpPr>
          <a:xfrm>
            <a:off x="10094901" y="4371799"/>
            <a:ext cx="1473259" cy="2555156"/>
            <a:chOff x="-1056319" y="1385262"/>
            <a:chExt cx="212940" cy="369285"/>
          </a:xfrm>
        </p:grpSpPr>
        <p:sp>
          <p:nvSpPr>
            <p:cNvPr id="1277" name="Google Shape;1277;p28"/>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8" name="Google Shape;1278;p28"/>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9" name="Google Shape;1279;p28"/>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0" name="Google Shape;1280;p28"/>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1" name="Google Shape;1281;p28"/>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2" name="Google Shape;1282;p28"/>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3" name="Google Shape;1283;p28"/>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84" name="Google Shape;1284;p28"/>
          <p:cNvGrpSpPr/>
          <p:nvPr/>
        </p:nvGrpSpPr>
        <p:grpSpPr>
          <a:xfrm flipH="1">
            <a:off x="-65949" y="107004"/>
            <a:ext cx="1201733" cy="862401"/>
            <a:chOff x="6102329" y="3283426"/>
            <a:chExt cx="654776" cy="469888"/>
          </a:xfrm>
        </p:grpSpPr>
        <p:sp>
          <p:nvSpPr>
            <p:cNvPr id="1285" name="Google Shape;1285;p28"/>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6" name="Google Shape;1286;p28"/>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7" name="Google Shape;1287;p28"/>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8" name="Google Shape;1288;p28"/>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9" name="Google Shape;1289;p28"/>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0" name="Google Shape;1290;p28"/>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1" name="Google Shape;1291;p28"/>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2" name="Google Shape;1292;p28"/>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3" name="Google Shape;1293;p28"/>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4" name="Google Shape;1294;p28"/>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5" name="Google Shape;1295;p28"/>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grpSp>
        <p:nvGrpSpPr>
          <p:cNvPr id="1296" name="Google Shape;1296;p28"/>
          <p:cNvGrpSpPr/>
          <p:nvPr/>
        </p:nvGrpSpPr>
        <p:grpSpPr>
          <a:xfrm>
            <a:off x="4855577" y="221292"/>
            <a:ext cx="2480828" cy="1081397"/>
            <a:chOff x="3965010" y="571479"/>
            <a:chExt cx="1651683" cy="719972"/>
          </a:xfrm>
        </p:grpSpPr>
        <p:grpSp>
          <p:nvGrpSpPr>
            <p:cNvPr id="1297" name="Google Shape;1297;p28"/>
            <p:cNvGrpSpPr/>
            <p:nvPr/>
          </p:nvGrpSpPr>
          <p:grpSpPr>
            <a:xfrm>
              <a:off x="3965010" y="571479"/>
              <a:ext cx="1446820" cy="719972"/>
              <a:chOff x="3953250" y="571500"/>
              <a:chExt cx="1383325" cy="766825"/>
            </a:xfrm>
          </p:grpSpPr>
          <p:grpSp>
            <p:nvGrpSpPr>
              <p:cNvPr id="1298" name="Google Shape;1298;p28"/>
              <p:cNvGrpSpPr/>
              <p:nvPr/>
            </p:nvGrpSpPr>
            <p:grpSpPr>
              <a:xfrm>
                <a:off x="3953250" y="571500"/>
                <a:ext cx="1383166" cy="669650"/>
                <a:chOff x="897088" y="2374675"/>
                <a:chExt cx="1383166" cy="669650"/>
              </a:xfrm>
            </p:grpSpPr>
            <p:sp>
              <p:nvSpPr>
                <p:cNvPr id="1299" name="Google Shape;1299;p28"/>
                <p:cNvSpPr/>
                <p:nvPr/>
              </p:nvSpPr>
              <p:spPr>
                <a:xfrm>
                  <a:off x="1135613" y="2416700"/>
                  <a:ext cx="622500" cy="6225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0" name="Google Shape;1300;p28"/>
                <p:cNvSpPr/>
                <p:nvPr/>
              </p:nvSpPr>
              <p:spPr>
                <a:xfrm>
                  <a:off x="1479050" y="2374675"/>
                  <a:ext cx="4926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1" name="Google Shape;1301;p28"/>
                <p:cNvSpPr/>
                <p:nvPr/>
              </p:nvSpPr>
              <p:spPr>
                <a:xfrm>
                  <a:off x="897088" y="2689700"/>
                  <a:ext cx="492600" cy="354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2" name="Google Shape;1302;p28"/>
                <p:cNvSpPr/>
                <p:nvPr/>
              </p:nvSpPr>
              <p:spPr>
                <a:xfrm>
                  <a:off x="1657753" y="2551725"/>
                  <a:ext cx="622500" cy="4926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303" name="Google Shape;1303;p28"/>
              <p:cNvSpPr/>
              <p:nvPr/>
            </p:nvSpPr>
            <p:spPr>
              <a:xfrm>
                <a:off x="3972775" y="907225"/>
                <a:ext cx="1363800" cy="431100"/>
              </a:xfrm>
              <a:prstGeom prst="ellipse">
                <a:avLst/>
              </a:pr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
          <p:nvSpPr>
            <p:cNvPr id="1304" name="Google Shape;1304;p28"/>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3/18/2024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4.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Shape 1614"/>
        <p:cNvGrpSpPr/>
        <p:nvPr/>
      </p:nvGrpSpPr>
      <p:grpSpPr>
        <a:xfrm>
          <a:off x="0" y="0"/>
          <a:ext cx="0" cy="0"/>
          <a:chOff x="0" y="0"/>
          <a:chExt cx="0" cy="0"/>
        </a:xfrm>
      </p:grpSpPr>
      <p:sp>
        <p:nvSpPr>
          <p:cNvPr id="3" name="TextBox 2"/>
          <p:cNvSpPr txBox="1"/>
          <p:nvPr/>
        </p:nvSpPr>
        <p:spPr>
          <a:xfrm>
            <a:off x="509905" y="2197100"/>
            <a:ext cx="10913110" cy="1014730"/>
          </a:xfrm>
          <a:prstGeom prst="rect">
            <a:avLst/>
          </a:prstGeom>
          <a:noFill/>
        </p:spPr>
        <p:txBody>
          <a:bodyPr wrap="square" rtlCol="0">
            <a:spAutoFit/>
          </a:bodyPr>
          <a:lstStyle/>
          <a:p>
            <a:pPr algn="ctr"/>
            <a:r>
              <a:rPr lang="en-US" sz="6000" b="1" dirty="0">
                <a:solidFill>
                  <a:srgbClr val="002060"/>
                </a:solidFill>
                <a:latin typeface="Times New Roman" panose="02020603050405020304" pitchFamily="18" charset="0"/>
                <a:cs typeface="Times New Roman" panose="02020603050405020304" pitchFamily="18" charset="0"/>
              </a:rPr>
              <a:t>ÔN TẬP CHỦ ĐỀ 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022225" cy="1318141"/>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dirty="0" err="1">
                <a:solidFill>
                  <a:srgbClr val="002060"/>
                </a:solidFill>
                <a:latin typeface="Times New Roman" panose="02020603050405020304" pitchFamily="18" charset="0"/>
                <a:cs typeface="Times New Roman" panose="02020603050405020304" pitchFamily="18" charset="0"/>
              </a:rPr>
              <a:t>Để</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sản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xuất</a:t>
            </a:r>
            <a:r>
              <a:rPr lang="en-US" sz="4400" dirty="0">
                <a:solidFill>
                  <a:srgbClr val="002060"/>
                </a:solidFill>
                <a:latin typeface="Times New Roman" panose="02020603050405020304" pitchFamily="18" charset="0"/>
                <a:cs typeface="Times New Roman" panose="02020603050405020304" pitchFamily="18" charset="0"/>
              </a:rPr>
              <a:t> xi </a:t>
            </a:r>
            <a:r>
              <a:rPr lang="en-US" sz="4400" dirty="0" err="1">
                <a:solidFill>
                  <a:srgbClr val="002060"/>
                </a:solidFill>
                <a:latin typeface="Times New Roman" panose="02020603050405020304" pitchFamily="18" charset="0"/>
                <a:cs typeface="Times New Roman" panose="02020603050405020304" pitchFamily="18" charset="0"/>
              </a:rPr>
              <a:t>măng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tạc</a:t>
            </a:r>
            <a:r>
              <a:rPr lang="en-US" sz="4400" dirty="0">
                <a:solidFill>
                  <a:srgbClr val="002060"/>
                </a:solidFill>
                <a:latin typeface="Times New Roman" panose="02020603050405020304" pitchFamily="18" charset="0"/>
                <a:cs typeface="Times New Roman" panose="02020603050405020304" pitchFamily="18" charset="0"/>
              </a:rPr>
              <a:t> t</a:t>
            </a:r>
            <a:r>
              <a:rPr lang="vi-VN" sz="4400" dirty="0">
                <a:solidFill>
                  <a:srgbClr val="002060"/>
                </a:solidFill>
                <a:latin typeface="Times New Roman" panose="02020603050405020304" pitchFamily="18" charset="0"/>
                <a:cs typeface="Times New Roman" panose="02020603050405020304" pitchFamily="18" charset="0"/>
              </a:rPr>
              <a:t>ượng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ng</a:t>
            </a:r>
            <a:r>
              <a:rPr lang="vi-VN" sz="4400" dirty="0">
                <a:solidFill>
                  <a:srgbClr val="002060"/>
                </a:solidFill>
                <a:latin typeface="Times New Roman" panose="02020603050405020304" pitchFamily="18" charset="0"/>
                <a:cs typeface="Times New Roman" panose="02020603050405020304" pitchFamily="18" charset="0"/>
              </a:rPr>
              <a:t>ười</a:t>
            </a:r>
            <a:r>
              <a:rPr lang="en-US" sz="4400" dirty="0">
                <a:solidFill>
                  <a:srgbClr val="002060"/>
                </a:solidFill>
                <a:latin typeface="Times New Roman" panose="02020603050405020304" pitchFamily="18" charset="0"/>
                <a:cs typeface="Times New Roman" panose="02020603050405020304" pitchFamily="18" charset="0"/>
              </a:rPr>
              <a:t> ta </a:t>
            </a:r>
            <a:r>
              <a:rPr lang="en-US" sz="4400" dirty="0" err="1">
                <a:solidFill>
                  <a:srgbClr val="002060"/>
                </a:solidFill>
                <a:latin typeface="Times New Roman" panose="02020603050405020304" pitchFamily="18" charset="0"/>
                <a:cs typeface="Times New Roman" panose="02020603050405020304" pitchFamily="18" charset="0"/>
              </a:rPr>
              <a:t>sử</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dụng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vật</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liệu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nào</a:t>
            </a:r>
            <a:r>
              <a:rPr lang="en-US" sz="4400" dirty="0">
                <a:solidFill>
                  <a:srgbClr val="002060"/>
                </a:solidFill>
                <a:latin typeface="Times New Roman" panose="02020603050405020304" pitchFamily="18" charset="0"/>
                <a:cs typeface="Times New Roman" panose="02020603050405020304" pitchFamily="18" charset="0"/>
              </a:rPr>
              <a:t> d</a:t>
            </a:r>
            <a:r>
              <a:rPr lang="vi-VN" sz="4400" dirty="0">
                <a:solidFill>
                  <a:srgbClr val="002060"/>
                </a:solidFill>
                <a:latin typeface="Times New Roman" panose="02020603050405020304" pitchFamily="18" charset="0"/>
                <a:cs typeface="Times New Roman" panose="02020603050405020304" pitchFamily="18" charset="0"/>
              </a:rPr>
              <a:t>ưới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đây</a:t>
            </a:r>
            <a:endParaRPr lang="en-US" sz="4400" dirty="0">
              <a:solidFill>
                <a:srgbClr val="002060"/>
              </a:solidFill>
              <a:latin typeface="Times New Roman" panose="02020603050405020304" pitchFamily="18" charset="0"/>
              <a:cs typeface="Times New Roman" panose="02020603050405020304" pitchFamily="18" charset="0"/>
            </a:endParaRP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7</a:t>
            </a:r>
          </a:p>
        </p:txBody>
      </p:sp>
      <p:sp>
        <p:nvSpPr>
          <p:cNvPr id="10" name="TextBox 9"/>
          <p:cNvSpPr txBox="1"/>
          <p:nvPr/>
        </p:nvSpPr>
        <p:spPr>
          <a:xfrm>
            <a:off x="1564640" y="299843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564640" y="4040657"/>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6188666" y="3146946"/>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6220305" y="3966630"/>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6854375" y="3801761"/>
            <a:ext cx="338618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Gỗ</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6854375" y="2946729"/>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Nhôm</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2270035" y="3863224"/>
            <a:ext cx="2268579"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Thủy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tinh</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2270035" y="2927119"/>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Đá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vôi</a:t>
            </a:r>
            <a:r>
              <a:rPr lang="en-US" sz="2935" dirty="0">
                <a:solidFill>
                  <a:srgbClr val="002060"/>
                </a:solidFill>
                <a:latin typeface="Times New Roman" panose="02020603050405020304" pitchFamily="18" charset="0"/>
                <a:cs typeface="Times New Roman" panose="02020603050405020304" pitchFamily="18" charset="0"/>
              </a:rPr>
              <a:t>.</a:t>
            </a:r>
          </a:p>
        </p:txBody>
      </p:sp>
      <p:sp>
        <p:nvSpPr>
          <p:cNvPr id="12" name="Oval 11"/>
          <p:cNvSpPr/>
          <p:nvPr/>
        </p:nvSpPr>
        <p:spPr>
          <a:xfrm>
            <a:off x="1564640" y="2834059"/>
            <a:ext cx="682171" cy="692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022225" cy="1318141"/>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r>
              <a:rPr lang="vi-VN" sz="4400" dirty="0">
                <a:latin typeface="+mj-lt"/>
              </a:rPr>
              <a:t>Nhà máy sản xuất rượu vang dùng quả nho để lên men. Vậy nho là:</a:t>
            </a: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a:t>
            </a:r>
            <a:r>
              <a:rPr lang="en-US" sz="3735" dirty="0" smtClean="0">
                <a:solidFill>
                  <a:srgbClr val="002060"/>
                </a:solidFill>
                <a:latin typeface="Times New Roman" panose="02020603050405020304" pitchFamily="18" charset="0"/>
                <a:cs typeface="Times New Roman" panose="02020603050405020304" pitchFamily="18" charset="0"/>
              </a:rPr>
              <a:t>8</a:t>
            </a:r>
            <a:endParaRPr lang="en-US" sz="3735" dirty="0">
              <a:solidFill>
                <a:srgbClr val="00206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564640" y="299843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564640" y="4040657"/>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6188666" y="3146946"/>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6220305" y="3966630"/>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6854375" y="3801761"/>
            <a:ext cx="3386180" cy="646331"/>
          </a:xfrm>
          <a:prstGeom prst="rect">
            <a:avLst/>
          </a:prstGeom>
          <a:noFill/>
        </p:spPr>
        <p:txBody>
          <a:bodyPr wrap="square" rtlCol="0">
            <a:spAutoFit/>
          </a:bodyPr>
          <a:lstStyle/>
          <a:p>
            <a:r>
              <a:rPr lang="vi-VN" sz="3600" dirty="0"/>
              <a:t>nhiên liệu</a:t>
            </a:r>
            <a:r>
              <a:rPr lang="en-US" sz="3600" dirty="0" smtClean="0">
                <a:solidFill>
                  <a:srgbClr val="002060"/>
                </a:solidFill>
                <a:latin typeface="Times New Roman" panose="02020603050405020304" pitchFamily="18" charset="0"/>
                <a:cs typeface="Times New Roman" panose="02020603050405020304" pitchFamily="18" charset="0"/>
              </a:rPr>
              <a:t>.</a:t>
            </a: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6854375" y="2946729"/>
            <a:ext cx="1788160" cy="646331"/>
          </a:xfrm>
          <a:prstGeom prst="rect">
            <a:avLst/>
          </a:prstGeom>
          <a:noFill/>
        </p:spPr>
        <p:txBody>
          <a:bodyPr wrap="square" rtlCol="0">
            <a:spAutoFit/>
          </a:bodyPr>
          <a:lstStyle/>
          <a:p>
            <a:r>
              <a:rPr lang="vi-VN" sz="3600" dirty="0">
                <a:latin typeface="+mj-lt"/>
              </a:rPr>
              <a:t>vật liệu</a:t>
            </a:r>
            <a:r>
              <a:rPr lang="en-US" sz="3600" dirty="0" smtClean="0">
                <a:solidFill>
                  <a:srgbClr val="002060"/>
                </a:solidFill>
                <a:latin typeface="+mj-lt"/>
                <a:cs typeface="Times New Roman" panose="02020603050405020304" pitchFamily="18" charset="0"/>
              </a:rPr>
              <a:t>.</a:t>
            </a:r>
            <a:endParaRPr lang="en-US" sz="3600" dirty="0">
              <a:solidFill>
                <a:srgbClr val="002060"/>
              </a:solidFill>
              <a:latin typeface="+mj-lt"/>
              <a:cs typeface="Times New Roman" panose="02020603050405020304" pitchFamily="18" charset="0"/>
            </a:endParaRPr>
          </a:p>
        </p:txBody>
      </p:sp>
      <p:sp>
        <p:nvSpPr>
          <p:cNvPr id="38" name="TextBox 37"/>
          <p:cNvSpPr txBox="1"/>
          <p:nvPr/>
        </p:nvSpPr>
        <p:spPr>
          <a:xfrm>
            <a:off x="2270035" y="3863224"/>
            <a:ext cx="3535342" cy="646331"/>
          </a:xfrm>
          <a:prstGeom prst="rect">
            <a:avLst/>
          </a:prstGeom>
          <a:noFill/>
        </p:spPr>
        <p:txBody>
          <a:bodyPr wrap="square" rtlCol="0">
            <a:spAutoFit/>
          </a:bodyPr>
          <a:lstStyle/>
          <a:p>
            <a:r>
              <a:rPr lang="vi-VN" sz="3600" dirty="0">
                <a:latin typeface="+mj-lt"/>
              </a:rPr>
              <a:t>khoáng sản</a:t>
            </a:r>
            <a:r>
              <a:rPr lang="en-US" sz="3600" dirty="0" smtClean="0">
                <a:solidFill>
                  <a:srgbClr val="002060"/>
                </a:solidFill>
                <a:latin typeface="Times New Roman" panose="02020603050405020304" pitchFamily="18" charset="0"/>
                <a:cs typeface="Times New Roman" panose="02020603050405020304" pitchFamily="18" charset="0"/>
              </a:rPr>
              <a:t>.</a:t>
            </a: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39" name="TextBox 38"/>
          <p:cNvSpPr txBox="1"/>
          <p:nvPr/>
        </p:nvSpPr>
        <p:spPr>
          <a:xfrm>
            <a:off x="2270035" y="2927119"/>
            <a:ext cx="3152570" cy="646331"/>
          </a:xfrm>
          <a:prstGeom prst="rect">
            <a:avLst/>
          </a:prstGeom>
          <a:noFill/>
        </p:spPr>
        <p:txBody>
          <a:bodyPr wrap="square" rtlCol="0">
            <a:spAutoFit/>
          </a:bodyPr>
          <a:lstStyle/>
          <a:p>
            <a:r>
              <a:rPr lang="vi-VN" sz="3600" dirty="0">
                <a:latin typeface="+mj-lt"/>
              </a:rPr>
              <a:t>nguyên liệu</a:t>
            </a:r>
            <a:r>
              <a:rPr lang="en-US" sz="2935" dirty="0" smtClean="0">
                <a:solidFill>
                  <a:srgbClr val="002060"/>
                </a:solidFill>
                <a:latin typeface="Times New Roman" panose="02020603050405020304" pitchFamily="18" charset="0"/>
                <a:cs typeface="Times New Roman" panose="02020603050405020304" pitchFamily="18" charset="0"/>
              </a:rPr>
              <a:t>.</a:t>
            </a:r>
            <a:endParaRPr lang="en-US" sz="2935" dirty="0">
              <a:solidFill>
                <a:srgbClr val="002060"/>
              </a:solidFill>
              <a:latin typeface="Times New Roman" panose="02020603050405020304" pitchFamily="18" charset="0"/>
              <a:cs typeface="Times New Roman" panose="02020603050405020304" pitchFamily="18" charset="0"/>
            </a:endParaRPr>
          </a:p>
        </p:txBody>
      </p:sp>
      <p:sp>
        <p:nvSpPr>
          <p:cNvPr id="12" name="Oval 11"/>
          <p:cNvSpPr/>
          <p:nvPr/>
        </p:nvSpPr>
        <p:spPr>
          <a:xfrm>
            <a:off x="1564640" y="2834059"/>
            <a:ext cx="682171" cy="692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064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084886" y="978471"/>
            <a:ext cx="10022225" cy="935390"/>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lang="vi-VN" sz="4265" b="0" i="0" dirty="0" err="1">
                <a:solidFill>
                  <a:srgbClr val="76757A"/>
                </a:solidFill>
                <a:effectLst/>
                <a:latin typeface="Times New Roman" panose="02020603050405020304" pitchFamily="18" charset="0"/>
                <a:cs typeface="Times New Roman" panose="02020603050405020304" pitchFamily="18" charset="0"/>
              </a:rPr>
              <a:t>Thế</a:t>
            </a:r>
            <a:r>
              <a:rPr lang="vi-VN" sz="4265" b="0" i="0" dirty="0">
                <a:solidFill>
                  <a:srgbClr val="76757A"/>
                </a:solidFill>
                <a:effectLst/>
                <a:latin typeface="Times New Roman" panose="02020603050405020304" pitchFamily="18" charset="0"/>
                <a:cs typeface="Times New Roman" panose="02020603050405020304" pitchFamily="18" charset="0"/>
              </a:rPr>
              <a:t> </a:t>
            </a:r>
            <a:r>
              <a:rPr lang="vi-VN" sz="4265" b="0" i="0" dirty="0" err="1">
                <a:solidFill>
                  <a:srgbClr val="76757A"/>
                </a:solidFill>
                <a:effectLst/>
                <a:latin typeface="Times New Roman" panose="02020603050405020304" pitchFamily="18" charset="0"/>
                <a:cs typeface="Times New Roman" panose="02020603050405020304" pitchFamily="18" charset="0"/>
              </a:rPr>
              <a:t>nào</a:t>
            </a:r>
            <a:r>
              <a:rPr lang="vi-VN" sz="4265" b="0" i="0" dirty="0">
                <a:solidFill>
                  <a:srgbClr val="76757A"/>
                </a:solidFill>
                <a:effectLst/>
                <a:latin typeface="Times New Roman" panose="02020603050405020304" pitchFamily="18" charset="0"/>
                <a:cs typeface="Times New Roman" panose="02020603050405020304" pitchFamily="18" charset="0"/>
              </a:rPr>
              <a:t> </a:t>
            </a:r>
            <a:r>
              <a:rPr lang="vi-VN" sz="4265" b="0" i="0" dirty="0" err="1">
                <a:solidFill>
                  <a:srgbClr val="76757A"/>
                </a:solidFill>
                <a:effectLst/>
                <a:latin typeface="Times New Roman" panose="02020603050405020304" pitchFamily="18" charset="0"/>
                <a:cs typeface="Times New Roman" panose="02020603050405020304" pitchFamily="18" charset="0"/>
              </a:rPr>
              <a:t>là</a:t>
            </a:r>
            <a:r>
              <a:rPr lang="vi-VN" sz="4265" b="0" i="0" dirty="0">
                <a:solidFill>
                  <a:srgbClr val="76757A"/>
                </a:solidFill>
                <a:effectLst/>
                <a:latin typeface="Times New Roman" panose="02020603050405020304" pitchFamily="18" charset="0"/>
                <a:cs typeface="Times New Roman" panose="02020603050405020304" pitchFamily="18" charset="0"/>
              </a:rPr>
              <a:t> </a:t>
            </a:r>
            <a:r>
              <a:rPr lang="vi-VN" sz="4265" b="0" i="0" dirty="0" err="1">
                <a:solidFill>
                  <a:srgbClr val="76757A"/>
                </a:solidFill>
                <a:effectLst/>
                <a:latin typeface="Times New Roman" panose="02020603050405020304" pitchFamily="18" charset="0"/>
                <a:cs typeface="Times New Roman" panose="02020603050405020304" pitchFamily="18" charset="0"/>
              </a:rPr>
              <a:t>vật</a:t>
            </a:r>
            <a:r>
              <a:rPr lang="vi-VN" sz="4265" b="0" i="0" dirty="0">
                <a:solidFill>
                  <a:srgbClr val="76757A"/>
                </a:solidFill>
                <a:effectLst/>
                <a:latin typeface="Times New Roman" panose="02020603050405020304" pitchFamily="18" charset="0"/>
                <a:cs typeface="Times New Roman" panose="02020603050405020304" pitchFamily="18" charset="0"/>
              </a:rPr>
              <a:t> </a:t>
            </a:r>
            <a:r>
              <a:rPr lang="vi-VN" sz="4265" b="0" i="0" dirty="0" err="1">
                <a:solidFill>
                  <a:srgbClr val="76757A"/>
                </a:solidFill>
                <a:effectLst/>
                <a:latin typeface="Times New Roman" panose="02020603050405020304" pitchFamily="18" charset="0"/>
                <a:cs typeface="Times New Roman" panose="02020603050405020304" pitchFamily="18" charset="0"/>
              </a:rPr>
              <a:t>liệu</a:t>
            </a:r>
            <a:r>
              <a:rPr lang="vi-VN" sz="4265" b="0" i="0" dirty="0">
                <a:solidFill>
                  <a:srgbClr val="76757A"/>
                </a:solidFill>
                <a:effectLst/>
                <a:latin typeface="Times New Roman" panose="02020603050405020304" pitchFamily="18" charset="0"/>
                <a:cs typeface="Times New Roman" panose="02020603050405020304" pitchFamily="18" charset="0"/>
              </a:rPr>
              <a:t>?</a:t>
            </a:r>
            <a:endParaRPr kumimoji="0" lang="en-US" sz="29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3735" b="0"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Câu</a:t>
            </a:r>
            <a:r>
              <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 </a:t>
            </a:r>
            <a:r>
              <a:rPr kumimoji="0" lang="en-US" sz="3735"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9</a:t>
            </a:r>
            <a:endPar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2" name="Hộp Văn bản 1"/>
          <p:cNvSpPr txBox="1"/>
          <p:nvPr/>
        </p:nvSpPr>
        <p:spPr>
          <a:xfrm>
            <a:off x="531628" y="2012231"/>
            <a:ext cx="11844670" cy="4524315"/>
          </a:xfrm>
          <a:prstGeom prst="rect">
            <a:avLst/>
          </a:prstGeom>
          <a:noFill/>
        </p:spPr>
        <p:txBody>
          <a:bodyPr wrap="square" rtlCol="0">
            <a:spAutoFit/>
          </a:bodyPr>
          <a:lstStyle/>
          <a:p>
            <a:pPr algn="l"/>
            <a:r>
              <a:rPr lang="vi-VN" sz="2665" b="0" i="0" dirty="0">
                <a:solidFill>
                  <a:srgbClr val="0070C0"/>
                </a:solidFill>
                <a:effectLst/>
                <a:latin typeface="Times New Roman" panose="02020603050405020304" pitchFamily="18" charset="0"/>
                <a:cs typeface="Times New Roman" panose="02020603050405020304" pitchFamily="18" charset="0"/>
              </a:rPr>
              <a:t>A. </a:t>
            </a:r>
            <a:r>
              <a:rPr lang="vi-VN" sz="3600" b="0" i="0" dirty="0">
                <a:solidFill>
                  <a:srgbClr val="0070C0"/>
                </a:solidFill>
                <a:effectLst/>
                <a:latin typeface="Times New Roman" panose="02020603050405020304" pitchFamily="18" charset="0"/>
                <a:cs typeface="Times New Roman" panose="02020603050405020304" pitchFamily="18" charset="0"/>
              </a:rPr>
              <a:t>Vật liệu là một số thức ăn được con người sử dụng hàng ngày.</a:t>
            </a:r>
          </a:p>
          <a:p>
            <a:pPr algn="l"/>
            <a:r>
              <a:rPr lang="vi-VN" sz="3600" b="0" i="0" dirty="0">
                <a:solidFill>
                  <a:srgbClr val="0070C0"/>
                </a:solidFill>
                <a:effectLst/>
                <a:latin typeface="Times New Roman" panose="02020603050405020304" pitchFamily="18" charset="0"/>
                <a:cs typeface="Times New Roman" panose="02020603050405020304" pitchFamily="18" charset="0"/>
              </a:rPr>
              <a:t>B. Vật liệu là một chất được dùng trong xây dựng như sắt, cát, xi măng, ...</a:t>
            </a:r>
          </a:p>
          <a:p>
            <a:pPr algn="l"/>
            <a:r>
              <a:rPr lang="vi-VN" sz="3600" b="0" i="0" dirty="0">
                <a:solidFill>
                  <a:srgbClr val="0070C0"/>
                </a:solidFill>
                <a:effectLst/>
                <a:latin typeface="Times New Roman" panose="02020603050405020304" pitchFamily="18" charset="0"/>
                <a:cs typeface="Times New Roman" panose="02020603050405020304" pitchFamily="18" charset="0"/>
              </a:rPr>
              <a:t>C. Vật liệu là một chất hoặc hỗn hợp một số chất được con người sử dụng như là nguyên liệu đầu vào trong một quá trình sản xuất hoặc chế tạo ra những sản phẩm phục vụ cuộc sống.</a:t>
            </a:r>
          </a:p>
          <a:p>
            <a:pPr algn="l"/>
            <a:r>
              <a:rPr lang="vi-VN" sz="3600" b="0" i="0" dirty="0">
                <a:solidFill>
                  <a:srgbClr val="0070C0"/>
                </a:solidFill>
                <a:effectLst/>
                <a:latin typeface="Times New Roman" panose="02020603050405020304" pitchFamily="18" charset="0"/>
                <a:cs typeface="Times New Roman" panose="02020603050405020304" pitchFamily="18" charset="0"/>
              </a:rPr>
              <a:t>D. Vật liệu là gồm nhiều chất trộn lẫn vào nhau.</a:t>
            </a:r>
          </a:p>
        </p:txBody>
      </p:sp>
      <p:sp>
        <p:nvSpPr>
          <p:cNvPr id="14" name="Oval 11"/>
          <p:cNvSpPr/>
          <p:nvPr/>
        </p:nvSpPr>
        <p:spPr>
          <a:xfrm>
            <a:off x="531628" y="4352804"/>
            <a:ext cx="558800" cy="3971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022225" cy="1318141"/>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lvl="0" algn="ctr"/>
            <a:r>
              <a:rPr lang="nl-NL" sz="4400" dirty="0">
                <a:latin typeface="Times New Roman" pitchFamily="18" charset="0"/>
                <a:cs typeface="Times New Roman" pitchFamily="18" charset="0"/>
              </a:rPr>
              <a:t>Trong các thực phẩm dưới đây, loại nào chứa nhiều protein (chất đạm) nhất?</a:t>
            </a:r>
            <a:endParaRPr kumimoji="0" lang="en-US" sz="4400" b="0" i="0" u="none" strike="noStrike" kern="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31" name="Up Ribbon 30"/>
          <p:cNvSpPr/>
          <p:nvPr/>
        </p:nvSpPr>
        <p:spPr>
          <a:xfrm>
            <a:off x="4538613" y="152860"/>
            <a:ext cx="4392736"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4400" b="0"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Câu</a:t>
            </a:r>
            <a:r>
              <a:rPr kumimoji="0" lang="en-US" sz="4400"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 </a:t>
            </a:r>
            <a:r>
              <a:rPr kumimoji="0" lang="en-US" sz="4400"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10</a:t>
            </a:r>
            <a:endParaRPr kumimoji="0" lang="en-US" sz="4400"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2" name="Hộp Văn bản 1"/>
          <p:cNvSpPr txBox="1"/>
          <p:nvPr/>
        </p:nvSpPr>
        <p:spPr>
          <a:xfrm>
            <a:off x="1209193" y="2814320"/>
            <a:ext cx="9844887" cy="2800767"/>
          </a:xfrm>
          <a:prstGeom prst="rect">
            <a:avLst/>
          </a:prstGeom>
          <a:noFill/>
        </p:spPr>
        <p:txBody>
          <a:bodyPr wrap="square" rtlCol="0">
            <a:spAutoFit/>
          </a:bodyPr>
          <a:lstStyle/>
          <a:p>
            <a:r>
              <a:rPr lang="nl-NL" sz="4400" dirty="0" smtClean="0">
                <a:latin typeface="Times New Roman" pitchFamily="18" charset="0"/>
                <a:cs typeface="Times New Roman" pitchFamily="18" charset="0"/>
              </a:rPr>
              <a:t>A. Rau </a:t>
            </a:r>
            <a:r>
              <a:rPr lang="nl-NL" sz="4400" dirty="0">
                <a:latin typeface="Times New Roman" pitchFamily="18" charset="0"/>
                <a:cs typeface="Times New Roman" pitchFamily="18" charset="0"/>
              </a:rPr>
              <a:t>xanh</a:t>
            </a:r>
            <a:r>
              <a:rPr lang="vi-VN" sz="4265" dirty="0" smtClean="0">
                <a:latin typeface="Times New Roman" panose="02020603050405020304" pitchFamily="18" charset="0"/>
                <a:cs typeface="Times New Roman" panose="02020603050405020304" pitchFamily="18" charset="0"/>
              </a:rPr>
              <a:t>.</a:t>
            </a:r>
            <a:endParaRPr lang="vi-VN" sz="4265" dirty="0">
              <a:latin typeface="Times New Roman" panose="02020603050405020304" pitchFamily="18" charset="0"/>
              <a:cs typeface="Times New Roman" panose="02020603050405020304" pitchFamily="18" charset="0"/>
            </a:endParaRPr>
          </a:p>
          <a:p>
            <a:r>
              <a:rPr lang="vi-VN" sz="4265" dirty="0">
                <a:latin typeface="Times New Roman" panose="02020603050405020304" pitchFamily="18" charset="0"/>
                <a:cs typeface="Times New Roman" panose="02020603050405020304" pitchFamily="18" charset="0"/>
              </a:rPr>
              <a:t>B. </a:t>
            </a:r>
            <a:r>
              <a:rPr lang="nl-NL" sz="4400" dirty="0">
                <a:latin typeface="Times New Roman" pitchFamily="18" charset="0"/>
                <a:cs typeface="Times New Roman" pitchFamily="18" charset="0"/>
              </a:rPr>
              <a:t>Gạo</a:t>
            </a:r>
            <a:r>
              <a:rPr lang="vi-VN" sz="4265" dirty="0" smtClean="0">
                <a:latin typeface="Times New Roman" panose="02020603050405020304" pitchFamily="18" charset="0"/>
                <a:cs typeface="Times New Roman" panose="02020603050405020304" pitchFamily="18" charset="0"/>
              </a:rPr>
              <a:t>.</a:t>
            </a:r>
            <a:endParaRPr lang="vi-VN" sz="4265" dirty="0">
              <a:latin typeface="Times New Roman" panose="02020603050405020304" pitchFamily="18" charset="0"/>
              <a:cs typeface="Times New Roman" panose="02020603050405020304" pitchFamily="18" charset="0"/>
            </a:endParaRPr>
          </a:p>
          <a:p>
            <a:r>
              <a:rPr lang="vi-VN" sz="4265" dirty="0">
                <a:latin typeface="Times New Roman" panose="02020603050405020304" pitchFamily="18" charset="0"/>
                <a:cs typeface="Times New Roman" panose="02020603050405020304" pitchFamily="18" charset="0"/>
              </a:rPr>
              <a:t>C. </a:t>
            </a:r>
            <a:r>
              <a:rPr lang="nl-NL" sz="4400" dirty="0">
                <a:latin typeface="Times New Roman" pitchFamily="18" charset="0"/>
                <a:cs typeface="Times New Roman" pitchFamily="18" charset="0"/>
              </a:rPr>
              <a:t>Thịt</a:t>
            </a:r>
            <a:r>
              <a:rPr lang="nl-NL" sz="4400" dirty="0" smtClean="0">
                <a:latin typeface="Times New Roman" pitchFamily="18" charset="0"/>
                <a:cs typeface="Times New Roman" pitchFamily="18" charset="0"/>
              </a:rPr>
              <a:t>.</a:t>
            </a:r>
            <a:endParaRPr lang="vi-VN" sz="4265" dirty="0">
              <a:latin typeface="Times New Roman" panose="02020603050405020304" pitchFamily="18" charset="0"/>
              <a:cs typeface="Times New Roman" panose="02020603050405020304" pitchFamily="18" charset="0"/>
            </a:endParaRPr>
          </a:p>
          <a:p>
            <a:r>
              <a:rPr lang="vi-VN" sz="4265" dirty="0">
                <a:latin typeface="Times New Roman" panose="02020603050405020304" pitchFamily="18" charset="0"/>
                <a:cs typeface="Times New Roman" panose="02020603050405020304" pitchFamily="18" charset="0"/>
              </a:rPr>
              <a:t>D. </a:t>
            </a:r>
            <a:r>
              <a:rPr lang="nl-NL" sz="4400" dirty="0">
                <a:latin typeface="Times New Roman" pitchFamily="18" charset="0"/>
                <a:cs typeface="Times New Roman" pitchFamily="18" charset="0"/>
              </a:rPr>
              <a:t>Gạo và rau xanh</a:t>
            </a:r>
            <a:r>
              <a:rPr lang="vi-VN" sz="4265" dirty="0" smtClean="0">
                <a:latin typeface="Times New Roman" panose="02020603050405020304" pitchFamily="18" charset="0"/>
                <a:cs typeface="Times New Roman" panose="02020603050405020304" pitchFamily="18" charset="0"/>
              </a:rPr>
              <a:t>.</a:t>
            </a:r>
            <a:endParaRPr lang="vi-VN" sz="4265" dirty="0">
              <a:latin typeface="Times New Roman" panose="02020603050405020304" pitchFamily="18" charset="0"/>
              <a:cs typeface="Times New Roman" panose="02020603050405020304" pitchFamily="18" charset="0"/>
            </a:endParaRPr>
          </a:p>
        </p:txBody>
      </p:sp>
      <p:sp>
        <p:nvSpPr>
          <p:cNvPr id="14" name="Oval 11"/>
          <p:cNvSpPr/>
          <p:nvPr/>
        </p:nvSpPr>
        <p:spPr>
          <a:xfrm>
            <a:off x="1310640" y="4185920"/>
            <a:ext cx="558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endParaRPr kumimoji="0" lang="en-US" sz="1865" b="0" i="0" u="none" strike="noStrike" kern="0" cap="none" spc="0" normalizeH="0" baseline="0" noProof="0">
              <a:ln>
                <a:noFill/>
              </a:ln>
              <a:solidFill>
                <a:srgbClr val="FFFFFF"/>
              </a:solidFill>
              <a:effectLst/>
              <a:uLnTx/>
              <a:uFillTx/>
              <a:latin typeface="Times New Roman" panose="02020603050405020304" pitchFamily="18" charset="0"/>
              <a:cs typeface="Times New Roman" panose="02020603050405020304" pitchFamily="18" charset="0"/>
              <a:sym typeface="Arial" panose="020B0604020202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647250" y="1113441"/>
            <a:ext cx="11575312" cy="2585323"/>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l"/>
            <a:r>
              <a:rPr lang="vi-VN" sz="3600" b="0" i="0" dirty="0">
                <a:solidFill>
                  <a:srgbClr val="C00000"/>
                </a:solidFill>
                <a:effectLst/>
                <a:latin typeface="Times New Roman" panose="02020603050405020304" pitchFamily="18" charset="0"/>
                <a:cs typeface="Times New Roman" panose="02020603050405020304" pitchFamily="18" charset="0"/>
              </a:rPr>
              <a:t>a) </a:t>
            </a:r>
            <a:r>
              <a:rPr lang="vi-VN" sz="3600" b="0" i="0" dirty="0" err="1">
                <a:solidFill>
                  <a:srgbClr val="C00000"/>
                </a:solidFill>
                <a:effectLst/>
                <a:latin typeface="Times New Roman" panose="02020603050405020304" pitchFamily="18" charset="0"/>
                <a:cs typeface="Times New Roman" panose="02020603050405020304" pitchFamily="18" charset="0"/>
              </a:rPr>
              <a:t>Dựa</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vào</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tính</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chất</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nào</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mà</a:t>
            </a:r>
            <a:r>
              <a:rPr lang="vi-VN" sz="3600" b="0" i="0" dirty="0">
                <a:solidFill>
                  <a:srgbClr val="C00000"/>
                </a:solidFill>
                <a:effectLst/>
                <a:latin typeface="Times New Roman" panose="02020603050405020304" pitchFamily="18" charset="0"/>
                <a:cs typeface="Times New Roman" panose="02020603050405020304" pitchFamily="18" charset="0"/>
              </a:rPr>
              <a:t> kim </a:t>
            </a:r>
            <a:r>
              <a:rPr lang="vi-VN" sz="3600" b="0" i="0" dirty="0" err="1">
                <a:solidFill>
                  <a:srgbClr val="C00000"/>
                </a:solidFill>
                <a:effectLst/>
                <a:latin typeface="Times New Roman" panose="02020603050405020304" pitchFamily="18" charset="0"/>
                <a:cs typeface="Times New Roman" panose="02020603050405020304" pitchFamily="18" charset="0"/>
              </a:rPr>
              <a:t>loại</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đồng</a:t>
            </a:r>
            <a:r>
              <a:rPr lang="vi-VN" sz="3600" b="0" i="0" dirty="0">
                <a:solidFill>
                  <a:srgbClr val="C00000"/>
                </a:solidFill>
                <a:effectLst/>
                <a:latin typeface="Times New Roman" panose="02020603050405020304" pitchFamily="18" charset="0"/>
                <a:cs typeface="Times New Roman" panose="02020603050405020304" pitchFamily="18" charset="0"/>
              </a:rPr>
              <a:t>, kim </a:t>
            </a:r>
            <a:r>
              <a:rPr lang="vi-VN" sz="3600" b="0" i="0" dirty="0" err="1">
                <a:solidFill>
                  <a:srgbClr val="C00000"/>
                </a:solidFill>
                <a:effectLst/>
                <a:latin typeface="Times New Roman" panose="02020603050405020304" pitchFamily="18" charset="0"/>
                <a:cs typeface="Times New Roman" panose="02020603050405020304" pitchFamily="18" charset="0"/>
              </a:rPr>
              <a:t>loại</a:t>
            </a:r>
            <a:r>
              <a:rPr lang="vi-VN" sz="3600" b="0" i="0" dirty="0">
                <a:solidFill>
                  <a:srgbClr val="C00000"/>
                </a:solidFill>
                <a:effectLst/>
                <a:latin typeface="Times New Roman" panose="02020603050405020304" pitchFamily="18" charset="0"/>
                <a:cs typeface="Times New Roman" panose="02020603050405020304" pitchFamily="18" charset="0"/>
              </a:rPr>
              <a:t> nhôm </a:t>
            </a:r>
            <a:r>
              <a:rPr lang="vi-VN" sz="3600" b="0" i="0" dirty="0" err="1">
                <a:solidFill>
                  <a:srgbClr val="C00000"/>
                </a:solidFill>
                <a:effectLst/>
                <a:latin typeface="Times New Roman" panose="02020603050405020304" pitchFamily="18" charset="0"/>
                <a:cs typeface="Times New Roman" panose="02020603050405020304" pitchFamily="18" charset="0"/>
              </a:rPr>
              <a:t>lại</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được</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sử</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dụng</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làm</a:t>
            </a:r>
            <a:r>
              <a:rPr lang="vi-VN" sz="3600" b="0" i="0" dirty="0">
                <a:solidFill>
                  <a:srgbClr val="C00000"/>
                </a:solidFill>
                <a:effectLst/>
                <a:latin typeface="Times New Roman" panose="02020603050405020304" pitchFamily="18" charset="0"/>
                <a:cs typeface="Times New Roman" panose="02020603050405020304" pitchFamily="18" charset="0"/>
              </a:rPr>
              <a:t> dây </a:t>
            </a:r>
            <a:r>
              <a:rPr lang="vi-VN" sz="3600" b="0" i="0" dirty="0" err="1">
                <a:solidFill>
                  <a:srgbClr val="C00000"/>
                </a:solidFill>
                <a:effectLst/>
                <a:latin typeface="Times New Roman" panose="02020603050405020304" pitchFamily="18" charset="0"/>
                <a:cs typeface="Times New Roman" panose="02020603050405020304" pitchFamily="18" charset="0"/>
              </a:rPr>
              <a:t>điện</a:t>
            </a:r>
            <a:r>
              <a:rPr lang="vi-VN" sz="3600" b="0" i="0" dirty="0">
                <a:solidFill>
                  <a:srgbClr val="C00000"/>
                </a:solidFill>
                <a:effectLst/>
                <a:latin typeface="Times New Roman" panose="02020603050405020304" pitchFamily="18" charset="0"/>
                <a:cs typeface="Times New Roman" panose="02020603050405020304" pitchFamily="18" charset="0"/>
              </a:rPr>
              <a:t>? </a:t>
            </a:r>
          </a:p>
          <a:p>
            <a:pPr algn="l"/>
            <a:r>
              <a:rPr lang="vi-VN" sz="3600" b="0" i="0" dirty="0">
                <a:solidFill>
                  <a:srgbClr val="C00000"/>
                </a:solidFill>
                <a:effectLst/>
                <a:latin typeface="Times New Roman" panose="02020603050405020304" pitchFamily="18" charset="0"/>
                <a:cs typeface="Times New Roman" panose="02020603050405020304" pitchFamily="18" charset="0"/>
              </a:rPr>
              <a:t>b) </a:t>
            </a:r>
            <a:r>
              <a:rPr lang="vi-VN" sz="3600" b="0" i="0" dirty="0" err="1">
                <a:solidFill>
                  <a:srgbClr val="C00000"/>
                </a:solidFill>
                <a:effectLst/>
                <a:latin typeface="Times New Roman" panose="02020603050405020304" pitchFamily="18" charset="0"/>
                <a:cs typeface="Times New Roman" panose="02020603050405020304" pitchFamily="18" charset="0"/>
              </a:rPr>
              <a:t>Tại</a:t>
            </a:r>
            <a:r>
              <a:rPr lang="vi-VN" sz="3600" b="0" i="0" dirty="0">
                <a:solidFill>
                  <a:srgbClr val="C00000"/>
                </a:solidFill>
                <a:effectLst/>
                <a:latin typeface="Times New Roman" panose="02020603050405020304" pitchFamily="18" charset="0"/>
                <a:cs typeface="Times New Roman" panose="02020603050405020304" pitchFamily="18" charset="0"/>
              </a:rPr>
              <a:t> sao </a:t>
            </a:r>
            <a:r>
              <a:rPr lang="vi-VN" sz="3600" b="0" i="0" dirty="0" err="1">
                <a:solidFill>
                  <a:srgbClr val="C00000"/>
                </a:solidFill>
                <a:effectLst/>
                <a:latin typeface="Times New Roman" panose="02020603050405020304" pitchFamily="18" charset="0"/>
                <a:cs typeface="Times New Roman" panose="02020603050405020304" pitchFamily="18" charset="0"/>
              </a:rPr>
              <a:t>đồng</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dẫn</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điện</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tốt</a:t>
            </a:r>
            <a:r>
              <a:rPr lang="vi-VN" sz="3600" b="0" i="0" dirty="0">
                <a:solidFill>
                  <a:srgbClr val="C00000"/>
                </a:solidFill>
                <a:effectLst/>
                <a:latin typeface="Times New Roman" panose="02020603050405020304" pitchFamily="18" charset="0"/>
                <a:cs typeface="Times New Roman" panose="02020603050405020304" pitchFamily="18" charset="0"/>
              </a:rPr>
              <a:t> hơn nhôm  nhưng dây </a:t>
            </a:r>
            <a:r>
              <a:rPr lang="vi-VN" sz="3600" b="0" i="0" dirty="0" err="1">
                <a:solidFill>
                  <a:srgbClr val="C00000"/>
                </a:solidFill>
                <a:effectLst/>
                <a:latin typeface="Times New Roman" panose="02020603050405020304" pitchFamily="18" charset="0"/>
                <a:cs typeface="Times New Roman" panose="02020603050405020304" pitchFamily="18" charset="0"/>
              </a:rPr>
              <a:t>điện</a:t>
            </a:r>
            <a:r>
              <a:rPr lang="vi-VN" sz="3600" b="0" i="0" dirty="0">
                <a:solidFill>
                  <a:srgbClr val="C00000"/>
                </a:solidFill>
                <a:effectLst/>
                <a:latin typeface="Times New Roman" panose="02020603050405020304" pitchFamily="18" charset="0"/>
                <a:cs typeface="Times New Roman" panose="02020603050405020304" pitchFamily="18" charset="0"/>
              </a:rPr>
              <a:t> cao </a:t>
            </a:r>
            <a:r>
              <a:rPr lang="vi-VN" sz="3600" b="0" i="0" dirty="0" err="1">
                <a:solidFill>
                  <a:srgbClr val="C00000"/>
                </a:solidFill>
                <a:effectLst/>
                <a:latin typeface="Times New Roman" panose="02020603050405020304" pitchFamily="18" charset="0"/>
                <a:cs typeface="Times New Roman" panose="02020603050405020304" pitchFamily="18" charset="0"/>
              </a:rPr>
              <a:t>thế</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lại</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thường</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sử</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dụng</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vật</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liệu</a:t>
            </a:r>
            <a:r>
              <a:rPr lang="vi-VN" sz="3600" b="0" i="0" dirty="0">
                <a:solidFill>
                  <a:srgbClr val="C00000"/>
                </a:solidFill>
                <a:effectLst/>
                <a:latin typeface="Times New Roman" panose="02020603050405020304" pitchFamily="18" charset="0"/>
                <a:cs typeface="Times New Roman" panose="02020603050405020304" pitchFamily="18" charset="0"/>
              </a:rPr>
              <a:t> nhôm </a:t>
            </a:r>
            <a:r>
              <a:rPr lang="vi-VN" sz="3600" b="0" i="0" dirty="0" err="1">
                <a:solidFill>
                  <a:srgbClr val="C00000"/>
                </a:solidFill>
                <a:effectLst/>
                <a:latin typeface="Times New Roman" panose="02020603050405020304" pitchFamily="18" charset="0"/>
                <a:cs typeface="Times New Roman" panose="02020603050405020304" pitchFamily="18" charset="0"/>
              </a:rPr>
              <a:t>chứ</a:t>
            </a:r>
            <a:r>
              <a:rPr lang="vi-VN" sz="3600" b="0" i="0" dirty="0">
                <a:solidFill>
                  <a:srgbClr val="C00000"/>
                </a:solidFill>
                <a:effectLst/>
                <a:latin typeface="Times New Roman" panose="02020603050405020304" pitchFamily="18" charset="0"/>
                <a:cs typeface="Times New Roman" panose="02020603050405020304" pitchFamily="18" charset="0"/>
              </a:rPr>
              <a:t> không </a:t>
            </a:r>
            <a:r>
              <a:rPr lang="vi-VN" sz="3600" b="0" i="0" dirty="0" err="1">
                <a:solidFill>
                  <a:srgbClr val="C00000"/>
                </a:solidFill>
                <a:effectLst/>
                <a:latin typeface="Times New Roman" panose="02020603050405020304" pitchFamily="18" charset="0"/>
                <a:cs typeface="Times New Roman" panose="02020603050405020304" pitchFamily="18" charset="0"/>
              </a:rPr>
              <a:t>sử</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dụng</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vật</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liệu</a:t>
            </a:r>
            <a:r>
              <a:rPr lang="vi-VN" sz="3600" b="0" i="0" dirty="0">
                <a:solidFill>
                  <a:srgbClr val="C00000"/>
                </a:solidFill>
                <a:effectLst/>
                <a:latin typeface="Times New Roman" panose="02020603050405020304" pitchFamily="18" charset="0"/>
                <a:cs typeface="Times New Roman" panose="02020603050405020304" pitchFamily="18" charset="0"/>
              </a:rPr>
              <a:t> </a:t>
            </a:r>
            <a:r>
              <a:rPr lang="vi-VN" sz="3600" b="0" i="0" dirty="0" err="1">
                <a:solidFill>
                  <a:srgbClr val="C00000"/>
                </a:solidFill>
                <a:effectLst/>
                <a:latin typeface="Times New Roman" panose="02020603050405020304" pitchFamily="18" charset="0"/>
                <a:cs typeface="Times New Roman" panose="02020603050405020304" pitchFamily="18" charset="0"/>
              </a:rPr>
              <a:t>đồng</a:t>
            </a:r>
            <a:r>
              <a:rPr lang="vi-VN" sz="3600" b="0" i="0" dirty="0">
                <a:solidFill>
                  <a:srgbClr val="C00000"/>
                </a:solidFill>
                <a:effectLst/>
                <a:latin typeface="Times New Roman" panose="02020603050405020304" pitchFamily="18" charset="0"/>
                <a:cs typeface="Times New Roman" panose="02020603050405020304" pitchFamily="18" charset="0"/>
              </a:rPr>
              <a:t>?</a:t>
            </a:r>
          </a:p>
        </p:txBody>
      </p:sp>
      <p:sp>
        <p:nvSpPr>
          <p:cNvPr id="31" name="Up Ribbon 30"/>
          <p:cNvSpPr/>
          <p:nvPr/>
        </p:nvSpPr>
        <p:spPr>
          <a:xfrm>
            <a:off x="4538613" y="152860"/>
            <a:ext cx="3792587"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3735" b="0" i="0" u="none" strike="noStrike" kern="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Câu</a:t>
            </a:r>
            <a:r>
              <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 </a:t>
            </a:r>
            <a:r>
              <a:rPr kumimoji="0" lang="en-US" sz="3735" b="0" i="0" u="none" strike="noStrike" kern="0" cap="none" spc="0" normalizeH="0" baseline="0" noProof="0" dirty="0" smtClean="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11</a:t>
            </a:r>
            <a:endPar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endParaRPr>
          </a:p>
        </p:txBody>
      </p:sp>
      <p:sp>
        <p:nvSpPr>
          <p:cNvPr id="3" name="Hộp Văn bản 2"/>
          <p:cNvSpPr txBox="1"/>
          <p:nvPr/>
        </p:nvSpPr>
        <p:spPr>
          <a:xfrm>
            <a:off x="647250" y="3698764"/>
            <a:ext cx="11575310" cy="2862322"/>
          </a:xfrm>
          <a:prstGeom prst="rect">
            <a:avLst/>
          </a:prstGeom>
          <a:noFill/>
        </p:spPr>
        <p:txBody>
          <a:bodyPr wrap="square" rtlCol="0">
            <a:spAutoFit/>
          </a:bodyPr>
          <a:lstStyle/>
          <a:p>
            <a:pPr algn="l"/>
            <a:r>
              <a:rPr lang="vi-VN" sz="3600" b="0" i="0" dirty="0">
                <a:solidFill>
                  <a:srgbClr val="002060"/>
                </a:solidFill>
                <a:effectLst/>
                <a:latin typeface="Times New Roman" panose="02020603050405020304" pitchFamily="18" charset="0"/>
                <a:cs typeface="Times New Roman" panose="02020603050405020304" pitchFamily="18" charset="0"/>
              </a:rPr>
              <a:t>a) Kim </a:t>
            </a:r>
            <a:r>
              <a:rPr lang="vi-VN" sz="3600" b="0" i="0" dirty="0" err="1">
                <a:solidFill>
                  <a:srgbClr val="002060"/>
                </a:solidFill>
                <a:effectLst/>
                <a:latin typeface="Times New Roman" panose="02020603050405020304" pitchFamily="18" charset="0"/>
                <a:cs typeface="Times New Roman" panose="02020603050405020304" pitchFamily="18" charset="0"/>
              </a:rPr>
              <a:t>loại</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đồng</a:t>
            </a:r>
            <a:r>
              <a:rPr lang="vi-VN" sz="3600" b="0" i="0" dirty="0">
                <a:solidFill>
                  <a:srgbClr val="002060"/>
                </a:solidFill>
                <a:effectLst/>
                <a:latin typeface="Times New Roman" panose="02020603050405020304" pitchFamily="18" charset="0"/>
                <a:cs typeface="Times New Roman" panose="02020603050405020304" pitchFamily="18" charset="0"/>
              </a:rPr>
              <a:t>, nhôm </a:t>
            </a:r>
            <a:r>
              <a:rPr lang="vi-VN" sz="3600" b="0" i="0" dirty="0" err="1">
                <a:solidFill>
                  <a:srgbClr val="002060"/>
                </a:solidFill>
                <a:effectLst/>
                <a:latin typeface="Times New Roman" panose="02020603050405020304" pitchFamily="18" charset="0"/>
                <a:cs typeface="Times New Roman" panose="02020603050405020304" pitchFamily="18" charset="0"/>
              </a:rPr>
              <a:t>được</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dùng</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làm</a:t>
            </a:r>
            <a:r>
              <a:rPr lang="vi-VN" sz="3600" b="0" i="0" dirty="0">
                <a:solidFill>
                  <a:srgbClr val="002060"/>
                </a:solidFill>
                <a:effectLst/>
                <a:latin typeface="Times New Roman" panose="02020603050405020304" pitchFamily="18" charset="0"/>
                <a:cs typeface="Times New Roman" panose="02020603050405020304" pitchFamily="18" charset="0"/>
              </a:rPr>
              <a:t> dây </a:t>
            </a:r>
            <a:r>
              <a:rPr lang="vi-VN" sz="3600" b="0" i="0" dirty="0" err="1">
                <a:solidFill>
                  <a:srgbClr val="002060"/>
                </a:solidFill>
                <a:effectLst/>
                <a:latin typeface="Times New Roman" panose="02020603050405020304" pitchFamily="18" charset="0"/>
                <a:cs typeface="Times New Roman" panose="02020603050405020304" pitchFamily="18" charset="0"/>
              </a:rPr>
              <a:t>dẫn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điện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vì</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nó</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có</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khả</a:t>
            </a:r>
            <a:r>
              <a:rPr lang="vi-VN" sz="3600" b="0" i="0" dirty="0">
                <a:solidFill>
                  <a:srgbClr val="002060"/>
                </a:solidFill>
                <a:effectLst/>
                <a:latin typeface="Times New Roman" panose="02020603050405020304" pitchFamily="18" charset="0"/>
                <a:cs typeface="Times New Roman" panose="02020603050405020304" pitchFamily="18" charset="0"/>
              </a:rPr>
              <a:t> năng </a:t>
            </a:r>
            <a:r>
              <a:rPr lang="vi-VN" sz="3600" b="0" i="0" dirty="0" err="1">
                <a:solidFill>
                  <a:srgbClr val="002060"/>
                </a:solidFill>
                <a:effectLst/>
                <a:latin typeface="Times New Roman" panose="02020603050405020304" pitchFamily="18" charset="0"/>
                <a:cs typeface="Times New Roman" panose="02020603050405020304" pitchFamily="18" charset="0"/>
              </a:rPr>
              <a:t>dẫn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điện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tốt</a:t>
            </a:r>
            <a:r>
              <a:rPr lang="vi-VN" sz="3600" b="0" i="0" dirty="0">
                <a:solidFill>
                  <a:srgbClr val="002060"/>
                </a:solidFill>
                <a:effectLst/>
                <a:latin typeface="Times New Roman" panose="02020603050405020304" pitchFamily="18" charset="0"/>
                <a:cs typeface="Times New Roman" panose="02020603050405020304" pitchFamily="18" charset="0"/>
              </a:rPr>
              <a:t>.</a:t>
            </a:r>
          </a:p>
          <a:p>
            <a:pPr algn="l"/>
            <a:r>
              <a:rPr lang="vi-VN" sz="3600" b="0" i="0" dirty="0">
                <a:solidFill>
                  <a:srgbClr val="002060"/>
                </a:solidFill>
                <a:effectLst/>
                <a:latin typeface="Times New Roman" panose="02020603050405020304" pitchFamily="18" charset="0"/>
                <a:cs typeface="Times New Roman" panose="02020603050405020304" pitchFamily="18" charset="0"/>
              </a:rPr>
              <a:t>b) Dây </a:t>
            </a:r>
            <a:r>
              <a:rPr lang="vi-VN" sz="3600" b="0" i="0" dirty="0" err="1">
                <a:solidFill>
                  <a:srgbClr val="002060"/>
                </a:solidFill>
                <a:effectLst/>
                <a:latin typeface="Times New Roman" panose="02020603050405020304" pitchFamily="18" charset="0"/>
                <a:cs typeface="Times New Roman" panose="02020603050405020304" pitchFamily="18" charset="0"/>
              </a:rPr>
              <a:t>điện</a:t>
            </a:r>
            <a:r>
              <a:rPr lang="vi-VN" sz="3600" b="0" i="0" dirty="0">
                <a:solidFill>
                  <a:srgbClr val="002060"/>
                </a:solidFill>
                <a:effectLst/>
                <a:latin typeface="Times New Roman" panose="02020603050405020304" pitchFamily="18" charset="0"/>
                <a:cs typeface="Times New Roman" panose="02020603050405020304" pitchFamily="18" charset="0"/>
              </a:rPr>
              <a:t> cao </a:t>
            </a:r>
            <a:r>
              <a:rPr lang="vi-VN" sz="3600" b="0" i="0" dirty="0" err="1">
                <a:solidFill>
                  <a:srgbClr val="002060"/>
                </a:solidFill>
                <a:effectLst/>
                <a:latin typeface="Times New Roman" panose="02020603050405020304" pitchFamily="18" charset="0"/>
                <a:cs typeface="Times New Roman" panose="02020603050405020304" pitchFamily="18" charset="0"/>
              </a:rPr>
              <a:t>thế</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thường</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sử</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dụng</a:t>
            </a:r>
            <a:r>
              <a:rPr lang="vi-VN" sz="3600" b="0" i="0" dirty="0">
                <a:solidFill>
                  <a:srgbClr val="002060"/>
                </a:solidFill>
                <a:effectLst/>
                <a:latin typeface="Times New Roman" panose="02020603050405020304" pitchFamily="18" charset="0"/>
                <a:cs typeface="Times New Roman" panose="02020603050405020304" pitchFamily="18" charset="0"/>
              </a:rPr>
              <a:t> nhôm </a:t>
            </a:r>
            <a:r>
              <a:rPr lang="vi-VN" sz="3600" b="0" i="0" dirty="0" err="1">
                <a:solidFill>
                  <a:srgbClr val="002060"/>
                </a:solidFill>
                <a:effectLst/>
                <a:latin typeface="Times New Roman" panose="02020603050405020304" pitchFamily="18" charset="0"/>
                <a:cs typeface="Times New Roman" panose="02020603050405020304" pitchFamily="18" charset="0"/>
              </a:rPr>
              <a:t>vì</a:t>
            </a:r>
            <a:r>
              <a:rPr lang="vi-VN" sz="3600" b="0" i="0" dirty="0">
                <a:solidFill>
                  <a:srgbClr val="002060"/>
                </a:solidFill>
                <a:effectLst/>
                <a:latin typeface="Times New Roman" panose="02020603050405020304" pitchFamily="18" charset="0"/>
                <a:cs typeface="Times New Roman" panose="02020603050405020304" pitchFamily="18" charset="0"/>
              </a:rPr>
              <a:t> nhôm </a:t>
            </a:r>
            <a:r>
              <a:rPr lang="vi-VN" sz="3600" b="0" i="0" dirty="0" err="1">
                <a:solidFill>
                  <a:srgbClr val="002060"/>
                </a:solidFill>
                <a:effectLst/>
                <a:latin typeface="Times New Roman" panose="02020603050405020304" pitchFamily="18" charset="0"/>
                <a:cs typeface="Times New Roman" panose="02020603050405020304" pitchFamily="18" charset="0"/>
              </a:rPr>
              <a:t>nhẹ</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làm</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giảm</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áp</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lực</a:t>
            </a:r>
            <a:r>
              <a:rPr lang="vi-VN" sz="3600" b="0" i="0" dirty="0">
                <a:solidFill>
                  <a:srgbClr val="002060"/>
                </a:solidFill>
                <a:effectLst/>
                <a:latin typeface="Times New Roman" panose="02020603050405020304" pitchFamily="18" charset="0"/>
                <a:cs typeface="Times New Roman" panose="02020603050405020304" pitchFamily="18" charset="0"/>
              </a:rPr>
              <a:t> lên </a:t>
            </a:r>
            <a:r>
              <a:rPr lang="vi-VN" sz="3600" b="0" i="0" dirty="0" err="1">
                <a:solidFill>
                  <a:srgbClr val="002060"/>
                </a:solidFill>
                <a:effectLst/>
                <a:latin typeface="Times New Roman" panose="02020603050405020304" pitchFamily="18" charset="0"/>
                <a:cs typeface="Times New Roman" panose="02020603050405020304" pitchFamily="18" charset="0"/>
              </a:rPr>
              <a:t>cột</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điện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cột</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điện</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đỡ</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bị</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gãy</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Ngoài</a:t>
            </a:r>
            <a:r>
              <a:rPr lang="vi-VN" sz="3600" b="0" i="0" dirty="0">
                <a:solidFill>
                  <a:srgbClr val="002060"/>
                </a:solidFill>
                <a:effectLst/>
                <a:latin typeface="Times New Roman" panose="02020603050405020304" pitchFamily="18" charset="0"/>
                <a:cs typeface="Times New Roman" panose="02020603050405020304" pitchFamily="18" charset="0"/>
              </a:rPr>
              <a:t> ra, </a:t>
            </a:r>
            <a:r>
              <a:rPr lang="vi-VN" sz="3600" b="0" i="0" dirty="0" err="1">
                <a:solidFill>
                  <a:srgbClr val="002060"/>
                </a:solidFill>
                <a:effectLst/>
                <a:latin typeface="Times New Roman" panose="02020603050405020304" pitchFamily="18" charset="0"/>
                <a:cs typeface="Times New Roman" panose="02020603050405020304" pitchFamily="18" charset="0"/>
              </a:rPr>
              <a:t>giá</a:t>
            </a:r>
            <a:r>
              <a:rPr lang="vi-VN" sz="3600" b="0" i="0" dirty="0">
                <a:solidFill>
                  <a:srgbClr val="002060"/>
                </a:solidFill>
                <a:effectLst/>
                <a:latin typeface="Times New Roman" panose="02020603050405020304" pitchFamily="18" charset="0"/>
                <a:cs typeface="Times New Roman" panose="02020603050405020304" pitchFamily="18" charset="0"/>
              </a:rPr>
              <a:t> nhôm </a:t>
            </a:r>
            <a:r>
              <a:rPr lang="vi-VN" sz="3600" b="0" i="0" dirty="0" err="1">
                <a:solidFill>
                  <a:srgbClr val="002060"/>
                </a:solidFill>
                <a:effectLst/>
                <a:latin typeface="Times New Roman" panose="02020603050405020304" pitchFamily="18" charset="0"/>
                <a:cs typeface="Times New Roman" panose="02020603050405020304" pitchFamily="18" charset="0"/>
              </a:rPr>
              <a:t>cũng</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rẻ</a:t>
            </a:r>
            <a:r>
              <a:rPr lang="vi-VN" sz="3600" b="0" i="0" dirty="0">
                <a:solidFill>
                  <a:srgbClr val="002060"/>
                </a:solidFill>
                <a:effectLst/>
                <a:latin typeface="Times New Roman" panose="02020603050405020304" pitchFamily="18" charset="0"/>
                <a:cs typeface="Times New Roman" panose="02020603050405020304" pitchFamily="18" charset="0"/>
              </a:rPr>
              <a:t> hơn so </a:t>
            </a:r>
            <a:r>
              <a:rPr lang="vi-VN" sz="3600" b="0" i="0" dirty="0" err="1">
                <a:solidFill>
                  <a:srgbClr val="002060"/>
                </a:solidFill>
                <a:effectLst/>
                <a:latin typeface="Times New Roman" panose="02020603050405020304" pitchFamily="18" charset="0"/>
                <a:cs typeface="Times New Roman" panose="02020603050405020304" pitchFamily="18" charset="0"/>
              </a:rPr>
              <a:t>với</a:t>
            </a:r>
            <a:r>
              <a:rPr lang="vi-VN" sz="3600" b="0" i="0" dirty="0">
                <a:solidFill>
                  <a:srgbClr val="002060"/>
                </a:solidFill>
                <a:effectLst/>
                <a:latin typeface="Times New Roman" panose="02020603050405020304" pitchFamily="18" charset="0"/>
                <a:cs typeface="Times New Roman" panose="02020603050405020304" pitchFamily="18" charset="0"/>
              </a:rPr>
              <a:t> </a:t>
            </a:r>
            <a:r>
              <a:rPr lang="vi-VN" sz="3600" b="0" i="0" dirty="0" err="1">
                <a:solidFill>
                  <a:srgbClr val="002060"/>
                </a:solidFill>
                <a:effectLst/>
                <a:latin typeface="Times New Roman" panose="02020603050405020304" pitchFamily="18" charset="0"/>
                <a:cs typeface="Times New Roman" panose="02020603050405020304" pitchFamily="18" charset="0"/>
              </a:rPr>
              <a:t>đồng</a:t>
            </a:r>
            <a:r>
              <a:rPr lang="vi-VN" sz="3600" b="0" i="0" dirty="0">
                <a:solidFill>
                  <a:srgbClr val="002060"/>
                </a:solidFill>
                <a:effectLst/>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113441"/>
            <a:ext cx="10982807" cy="1799880"/>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lvl="0"/>
            <a:r>
              <a:rPr lang="vi-VN" sz="4400" dirty="0">
                <a:solidFill>
                  <a:srgbClr val="C00000"/>
                </a:solidFill>
                <a:latin typeface="Times New Roman" panose="02020603050405020304" pitchFamily="18" charset="0"/>
                <a:cs typeface="Times New Roman" panose="02020603050405020304" pitchFamily="18" charset="0"/>
              </a:rPr>
              <a:t>Tại sao khi gió thổi mạnh vào đồng lửa to thì nó càng </a:t>
            </a:r>
            <a:r>
              <a:rPr lang="vi-VN" sz="4400" dirty="0" smtClean="0">
                <a:solidFill>
                  <a:srgbClr val="C00000"/>
                </a:solidFill>
                <a:latin typeface="Times New Roman" panose="02020603050405020304" pitchFamily="18" charset="0"/>
                <a:cs typeface="Times New Roman" panose="02020603050405020304" pitchFamily="18" charset="0"/>
              </a:rPr>
              <a:t>ch</a:t>
            </a:r>
            <a:r>
              <a:rPr lang="en-US" sz="4400" dirty="0">
                <a:solidFill>
                  <a:srgbClr val="C00000"/>
                </a:solidFill>
                <a:latin typeface="Times New Roman" panose="02020603050405020304" pitchFamily="18" charset="0"/>
                <a:cs typeface="Times New Roman" panose="02020603050405020304" pitchFamily="18" charset="0"/>
              </a:rPr>
              <a:t>á</a:t>
            </a:r>
            <a:r>
              <a:rPr lang="vi-VN" sz="4400" dirty="0" smtClean="0">
                <a:solidFill>
                  <a:srgbClr val="C00000"/>
                </a:solidFill>
                <a:latin typeface="Times New Roman" panose="02020603050405020304" pitchFamily="18" charset="0"/>
                <a:cs typeface="Times New Roman" panose="02020603050405020304" pitchFamily="18" charset="0"/>
              </a:rPr>
              <a:t>y </a:t>
            </a:r>
            <a:r>
              <a:rPr lang="vi-VN" sz="4400" dirty="0">
                <a:solidFill>
                  <a:srgbClr val="C00000"/>
                </a:solidFill>
                <a:latin typeface="Times New Roman" panose="02020603050405020304" pitchFamily="18" charset="0"/>
                <a:cs typeface="Times New Roman" panose="02020603050405020304" pitchFamily="18" charset="0"/>
              </a:rPr>
              <a:t>mạnh còn thổi vào ngọn nến thì nó tắt ngay?</a:t>
            </a:r>
            <a:endParaRPr kumimoji="0" lang="vi-VN" sz="4400" b="0" i="0" u="none" strike="noStrike" kern="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31" name="Up Ribbon 30"/>
          <p:cNvSpPr/>
          <p:nvPr/>
        </p:nvSpPr>
        <p:spPr>
          <a:xfrm>
            <a:off x="4538613" y="152860"/>
            <a:ext cx="3792587"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3735" b="0"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Câu</a:t>
            </a:r>
            <a:r>
              <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 </a:t>
            </a:r>
            <a:r>
              <a:rPr kumimoji="0" lang="en-US" sz="3735"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12</a:t>
            </a:r>
            <a:endPar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endParaRPr>
          </a:p>
        </p:txBody>
      </p:sp>
      <p:sp>
        <p:nvSpPr>
          <p:cNvPr id="3" name="Hộp Văn bản 2"/>
          <p:cNvSpPr txBox="1"/>
          <p:nvPr/>
        </p:nvSpPr>
        <p:spPr>
          <a:xfrm>
            <a:off x="1163320" y="3186545"/>
            <a:ext cx="9865360" cy="3170099"/>
          </a:xfrm>
          <a:prstGeom prst="rect">
            <a:avLst/>
          </a:prstGeom>
          <a:noFill/>
        </p:spPr>
        <p:txBody>
          <a:bodyPr wrap="square" rtlCol="0">
            <a:spAutoFit/>
          </a:bodyPr>
          <a:lstStyle/>
          <a:p>
            <a:pPr lvl="0"/>
            <a:r>
              <a:rPr lang="vi-VN" sz="3735" dirty="0">
                <a:solidFill>
                  <a:schemeClr val="accent6">
                    <a:lumMod val="25000"/>
                  </a:schemeClr>
                </a:solidFill>
                <a:latin typeface="Times New Roman" panose="02020603050405020304" pitchFamily="18" charset="0"/>
                <a:cs typeface="Times New Roman" panose="02020603050405020304" pitchFamily="18" charset="0"/>
              </a:rPr>
              <a:t> - </a:t>
            </a:r>
            <a:r>
              <a:rPr lang="vi-VN" sz="4000" dirty="0">
                <a:solidFill>
                  <a:schemeClr val="accent6">
                    <a:lumMod val="25000"/>
                  </a:schemeClr>
                </a:solidFill>
                <a:latin typeface="Times New Roman" panose="02020603050405020304" pitchFamily="18" charset="0"/>
                <a:cs typeface="Times New Roman" panose="02020603050405020304" pitchFamily="18" charset="0"/>
              </a:rPr>
              <a:t>Khi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thổi</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vào</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đồng</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lửa</a:t>
            </a:r>
            <a:r>
              <a:rPr lang="vi-VN" sz="4000" dirty="0">
                <a:solidFill>
                  <a:schemeClr val="accent6">
                    <a:lumMod val="25000"/>
                  </a:schemeClr>
                </a:solidFill>
                <a:latin typeface="Times New Roman" panose="02020603050405020304" pitchFamily="18" charset="0"/>
                <a:cs typeface="Times New Roman" panose="02020603050405020304" pitchFamily="18" charset="0"/>
              </a:rPr>
              <a:t> to,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gió</a:t>
            </a:r>
            <a:r>
              <a:rPr lang="vi-VN" sz="4000" dirty="0">
                <a:solidFill>
                  <a:schemeClr val="accent6">
                    <a:lumMod val="25000"/>
                  </a:schemeClr>
                </a:solidFill>
                <a:latin typeface="Times New Roman" panose="02020603050405020304" pitchFamily="18" charset="0"/>
                <a:cs typeface="Times New Roman" panose="02020603050405020304" pitchFamily="18" charset="0"/>
              </a:rPr>
              <a:t> cung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cấp</a:t>
            </a:r>
            <a:r>
              <a:rPr lang="vi-VN" sz="4000" dirty="0">
                <a:solidFill>
                  <a:schemeClr val="accent6">
                    <a:lumMod val="25000"/>
                  </a:schemeClr>
                </a:solidFill>
                <a:latin typeface="Times New Roman" panose="02020603050405020304" pitchFamily="18" charset="0"/>
                <a:cs typeface="Times New Roman" panose="02020603050405020304" pitchFamily="18" charset="0"/>
              </a:rPr>
              <a:t> thêm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nhiều</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oxygen</a:t>
            </a:r>
            <a:r>
              <a:rPr lang="vi-VN" sz="4000" dirty="0">
                <a:solidFill>
                  <a:schemeClr val="accent6">
                    <a:lumMod val="25000"/>
                  </a:schemeClr>
                </a:solidFill>
                <a:latin typeface="Times New Roman" panose="02020603050405020304" pitchFamily="18" charset="0"/>
                <a:cs typeface="Times New Roman" panose="02020603050405020304" pitchFamily="18" charset="0"/>
              </a:rPr>
              <a:t> nên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đồng</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lửa</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sẽ</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cháy</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mạnh</a:t>
            </a:r>
            <a:r>
              <a:rPr lang="vi-VN" sz="4000" dirty="0">
                <a:solidFill>
                  <a:schemeClr val="accent6">
                    <a:lumMod val="25000"/>
                  </a:schemeClr>
                </a:solidFill>
                <a:latin typeface="Times New Roman" panose="02020603050405020304" pitchFamily="18" charset="0"/>
                <a:cs typeface="Times New Roman" panose="02020603050405020304" pitchFamily="18" charset="0"/>
              </a:rPr>
              <a:t> hơn,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Còn</a:t>
            </a:r>
            <a:r>
              <a:rPr lang="vi-VN" sz="4000" dirty="0">
                <a:solidFill>
                  <a:schemeClr val="accent6">
                    <a:lumMod val="25000"/>
                  </a:schemeClr>
                </a:solidFill>
                <a:latin typeface="Times New Roman" panose="02020603050405020304" pitchFamily="18" charset="0"/>
                <a:cs typeface="Times New Roman" panose="02020603050405020304" pitchFamily="18" charset="0"/>
              </a:rPr>
              <a:t> khi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gió</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thổi</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mạnh</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vào</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ngọn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nến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nó</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làm</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nhiệt</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độ</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ngọn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nến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hạ</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đột</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ngột</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xuống</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dưới</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nhiệt</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độ</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cháy</a:t>
            </a:r>
            <a:r>
              <a:rPr lang="vi-VN" sz="4000" dirty="0">
                <a:solidFill>
                  <a:schemeClr val="accent6">
                    <a:lumMod val="25000"/>
                  </a:schemeClr>
                </a:solidFill>
                <a:latin typeface="Times New Roman" panose="02020603050405020304" pitchFamily="18" charset="0"/>
                <a:cs typeface="Times New Roman" panose="02020603050405020304" pitchFamily="18" charset="0"/>
              </a:rPr>
              <a:t> nên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ngọn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nến</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sẽ</a:t>
            </a:r>
            <a:r>
              <a:rPr lang="vi-VN" sz="4000" dirty="0">
                <a:solidFill>
                  <a:schemeClr val="accent6">
                    <a:lumMod val="25000"/>
                  </a:schemeClr>
                </a:solidFill>
                <a:latin typeface="Times New Roman" panose="02020603050405020304" pitchFamily="18" charset="0"/>
                <a:cs typeface="Times New Roman" panose="02020603050405020304" pitchFamily="18" charset="0"/>
              </a:rPr>
              <a:t> </a:t>
            </a:r>
            <a:r>
              <a:rPr lang="vi-VN" sz="4000" dirty="0" err="1">
                <a:solidFill>
                  <a:schemeClr val="accent6">
                    <a:lumMod val="25000"/>
                  </a:schemeClr>
                </a:solidFill>
                <a:latin typeface="Times New Roman" panose="02020603050405020304" pitchFamily="18" charset="0"/>
                <a:cs typeface="Times New Roman" panose="02020603050405020304" pitchFamily="18" charset="0"/>
              </a:rPr>
              <a:t>tắt</a:t>
            </a:r>
            <a:endParaRPr kumimoji="0" lang="vi-VN" sz="4000" b="0" i="0" u="none" strike="noStrike" kern="0" cap="none" spc="0" normalizeH="0" baseline="0" noProof="0" dirty="0">
              <a:ln>
                <a:noFill/>
              </a:ln>
              <a:solidFill>
                <a:schemeClr val="accent6">
                  <a:lumMod val="25000"/>
                </a:schemeClr>
              </a:solidFill>
              <a:effectLst/>
              <a:uLnTx/>
              <a:uFillTx/>
              <a:latin typeface="Times New Roman" panose="02020603050405020304" pitchFamily="18" charset="0"/>
              <a:cs typeface="Times New Roman" panose="02020603050405020304" pitchFamily="18" charset="0"/>
              <a:sym typeface="Arial" panose="020B0604020202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446567" y="1616149"/>
            <a:ext cx="11745434" cy="4125432"/>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lvl="0"/>
            <a:r>
              <a:rPr lang="vi-VN" sz="4400" dirty="0">
                <a:latin typeface="+mj-lt"/>
              </a:rPr>
              <a:t>Em hãy tìm hiểu và nêu cách sử dụng khí gas, than (củi)/ xăng trong sinh hoạt gia đình (để đun nấu, nhiên liệu chạy xe máy, ô tô,..) an toàn , tiết kiệm.</a:t>
            </a:r>
          </a:p>
        </p:txBody>
      </p:sp>
      <p:sp>
        <p:nvSpPr>
          <p:cNvPr id="31" name="Up Ribbon 30"/>
          <p:cNvSpPr/>
          <p:nvPr/>
        </p:nvSpPr>
        <p:spPr>
          <a:xfrm>
            <a:off x="4538613" y="152860"/>
            <a:ext cx="3792587"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3735" b="0" i="0" u="none" strike="noStrike" kern="0" cap="none" spc="0" normalizeH="0" baseline="0" noProof="0" dirty="0" err="1">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Câu</a:t>
            </a:r>
            <a:r>
              <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 </a:t>
            </a:r>
            <a:r>
              <a:rPr kumimoji="0" lang="en-US" sz="3735" b="0" i="0" u="none" strike="noStrike" kern="0" cap="none" spc="0" normalizeH="0" baseline="0" noProof="0" dirty="0" smtClean="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rPr>
              <a:t>13</a:t>
            </a:r>
            <a:endPar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sym typeface="Arial" panose="020B0604020202020204"/>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Hộp Văn bản 20"/>
          <p:cNvSpPr txBox="1"/>
          <p:nvPr/>
        </p:nvSpPr>
        <p:spPr>
          <a:xfrm>
            <a:off x="659219" y="1020317"/>
            <a:ext cx="11532781" cy="5632311"/>
          </a:xfrm>
          <a:prstGeom prst="rect">
            <a:avLst/>
          </a:prstGeom>
          <a:noFill/>
        </p:spPr>
        <p:txBody>
          <a:bodyPr wrap="square" rtlCol="0">
            <a:spAutoFit/>
          </a:bodyPr>
          <a:lstStyle/>
          <a:p>
            <a:r>
              <a:rPr lang="vi-VN" sz="2665" b="0" i="0" dirty="0">
                <a:solidFill>
                  <a:schemeClr val="accent6">
                    <a:lumMod val="25000"/>
                  </a:schemeClr>
                </a:solidFill>
                <a:effectLst/>
                <a:latin typeface="+mj-lt"/>
              </a:rPr>
              <a:t> </a:t>
            </a:r>
            <a:r>
              <a:rPr lang="vi-VN" sz="3600" b="1" dirty="0">
                <a:latin typeface="+mj-lt"/>
              </a:rPr>
              <a:t>Nguyên tắc sử dụng nhiên liệu an toàn là nắm vững tính chất đặc trưng của từng nhiên liệu. Dùng đủ, đúng cách là cách tiết kiệm nhiên liệu.</a:t>
            </a:r>
          </a:p>
          <a:p>
            <a:r>
              <a:rPr lang="vi-VN" sz="3600" b="1" dirty="0">
                <a:latin typeface="+mj-lt"/>
              </a:rPr>
              <a:t>-Ví dụ: khi dùng than, củi hoặc gas để nấu ăn chỉ để lửa ở mức phù hợp với việc đun nấu, không để quá to hoặc quá lâu khi không cần thiết. Với những đoạn đường không quá xa nên đi bộ hoặc đi xe đạp để tiết kiệm nhiên liệu và tăng cường vận động, tốt cho sức khỏe. Hạn chế dùng các phương tiện cá nhân, tăng sử dụng phương tiện giao thông công cộng.</a:t>
            </a:r>
          </a:p>
        </p:txBody>
      </p:sp>
    </p:spTree>
    <p:extLst>
      <p:ext uri="{BB962C8B-B14F-4D97-AF65-F5344CB8AC3E}">
        <p14:creationId xmlns:p14="http://schemas.microsoft.com/office/powerpoint/2010/main" val="2066129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arn(inVertic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arn(inVertical)">
                                      <p:cBhvr>
                                        <p:cTn id="12" dur="500"/>
                                        <p:tgtEl>
                                          <p:spTgt spid="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965201" y="1594884"/>
            <a:ext cx="10820400" cy="5103628"/>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l"/>
            <a:r>
              <a:rPr lang="vi-VN" sz="4400" b="0" i="0" dirty="0" err="1">
                <a:solidFill>
                  <a:srgbClr val="C00000"/>
                </a:solidFill>
                <a:effectLst/>
                <a:latin typeface="Times New Roman" panose="02020603050405020304" pitchFamily="18" charset="0"/>
                <a:cs typeface="Times New Roman" panose="02020603050405020304" pitchFamily="18" charset="0"/>
              </a:rPr>
              <a:t>Việt</a:t>
            </a:r>
            <a:r>
              <a:rPr lang="vi-VN" sz="4400" b="0" i="0" dirty="0">
                <a:solidFill>
                  <a:srgbClr val="C00000"/>
                </a:solidFill>
                <a:effectLst/>
                <a:latin typeface="Times New Roman" panose="02020603050405020304" pitchFamily="18" charset="0"/>
                <a:cs typeface="Times New Roman" panose="02020603050405020304" pitchFamily="18" charset="0"/>
              </a:rPr>
              <a:t> Nam </a:t>
            </a:r>
            <a:r>
              <a:rPr lang="vi-VN" sz="4400" b="0" i="0" dirty="0" err="1">
                <a:solidFill>
                  <a:srgbClr val="C00000"/>
                </a:solidFill>
                <a:effectLst/>
                <a:latin typeface="Times New Roman" panose="02020603050405020304" pitchFamily="18" charset="0"/>
                <a:cs typeface="Times New Roman" panose="02020603050405020304" pitchFamily="18" charset="0"/>
              </a:rPr>
              <a:t>là</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quốc</a:t>
            </a:r>
            <a:r>
              <a:rPr lang="vi-VN" sz="4400" b="0" i="0" dirty="0">
                <a:solidFill>
                  <a:srgbClr val="C00000"/>
                </a:solidFill>
                <a:effectLst/>
                <a:latin typeface="Times New Roman" panose="02020603050405020304" pitchFamily="18" charset="0"/>
                <a:cs typeface="Times New Roman" panose="02020603050405020304" pitchFamily="18" charset="0"/>
              </a:rPr>
              <a:t> gia </a:t>
            </a:r>
            <a:r>
              <a:rPr lang="vi-VN" sz="4400" b="0" i="0" dirty="0" err="1">
                <a:solidFill>
                  <a:srgbClr val="C00000"/>
                </a:solidFill>
                <a:effectLst/>
                <a:latin typeface="Times New Roman" panose="02020603050405020304" pitchFamily="18" charset="0"/>
                <a:cs typeface="Times New Roman" panose="02020603050405020304" pitchFamily="18" charset="0"/>
              </a:rPr>
              <a:t>sản</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xuất</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và</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xuất</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khẩu</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gạo</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hàng</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đầu</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thế</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giới</a:t>
            </a:r>
            <a:r>
              <a:rPr lang="vi-VN" sz="4400" b="0" i="0" dirty="0">
                <a:solidFill>
                  <a:srgbClr val="C00000"/>
                </a:solidFill>
                <a:effectLst/>
                <a:latin typeface="Times New Roman" panose="02020603050405020304" pitchFamily="18" charset="0"/>
                <a:cs typeface="Times New Roman" panose="02020603050405020304" pitchFamily="18" charset="0"/>
              </a:rPr>
              <a:t>.</a:t>
            </a:r>
          </a:p>
          <a:p>
            <a:pPr algn="l"/>
            <a:r>
              <a:rPr lang="vi-VN" sz="4400" b="0" i="0" dirty="0">
                <a:solidFill>
                  <a:srgbClr val="C00000"/>
                </a:solidFill>
                <a:effectLst/>
                <a:latin typeface="Times New Roman" panose="02020603050405020304" pitchFamily="18" charset="0"/>
                <a:cs typeface="Times New Roman" panose="02020603050405020304" pitchFamily="18" charset="0"/>
              </a:rPr>
              <a:t>a) </a:t>
            </a:r>
            <a:r>
              <a:rPr lang="vi-VN" sz="4400" b="0" i="0" dirty="0" err="1">
                <a:solidFill>
                  <a:srgbClr val="C00000"/>
                </a:solidFill>
                <a:effectLst/>
                <a:latin typeface="Times New Roman" panose="02020603050405020304" pitchFamily="18" charset="0"/>
                <a:cs typeface="Times New Roman" panose="02020603050405020304" pitchFamily="18" charset="0"/>
              </a:rPr>
              <a:t>Gạo</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là</a:t>
            </a:r>
            <a:r>
              <a:rPr lang="vi-VN" sz="4400" b="0" i="0" dirty="0">
                <a:solidFill>
                  <a:srgbClr val="C00000"/>
                </a:solidFill>
                <a:effectLst/>
                <a:latin typeface="Times New Roman" panose="02020603050405020304" pitchFamily="18" charset="0"/>
                <a:cs typeface="Times New Roman" panose="02020603050405020304" pitchFamily="18" charset="0"/>
              </a:rPr>
              <a:t> lương </a:t>
            </a:r>
            <a:r>
              <a:rPr lang="vi-VN" sz="4400" b="0" i="0" dirty="0" err="1">
                <a:solidFill>
                  <a:srgbClr val="C00000"/>
                </a:solidFill>
                <a:effectLst/>
                <a:latin typeface="Times New Roman" panose="02020603050405020304" pitchFamily="18" charset="0"/>
                <a:cs typeface="Times New Roman" panose="02020603050405020304" pitchFamily="18" charset="0"/>
              </a:rPr>
              <a:t>thực</a:t>
            </a:r>
            <a:r>
              <a:rPr lang="vi-VN" sz="4400" b="0" i="0" dirty="0">
                <a:solidFill>
                  <a:srgbClr val="C00000"/>
                </a:solidFill>
                <a:effectLst/>
                <a:latin typeface="Times New Roman" panose="02020603050405020304" pitchFamily="18" charset="0"/>
                <a:cs typeface="Times New Roman" panose="02020603050405020304" pitchFamily="18" charset="0"/>
              </a:rPr>
              <a:t> hay </a:t>
            </a:r>
            <a:r>
              <a:rPr lang="vi-VN" sz="4400" b="0" i="0" dirty="0" err="1">
                <a:solidFill>
                  <a:srgbClr val="C00000"/>
                </a:solidFill>
                <a:effectLst/>
                <a:latin typeface="Times New Roman" panose="02020603050405020304" pitchFamily="18" charset="0"/>
                <a:cs typeface="Times New Roman" panose="02020603050405020304" pitchFamily="18" charset="0"/>
              </a:rPr>
              <a:t>thực</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phẩm</a:t>
            </a:r>
            <a:r>
              <a:rPr lang="vi-VN" sz="4400" b="0" i="0" dirty="0">
                <a:solidFill>
                  <a:srgbClr val="C00000"/>
                </a:solidFill>
                <a:effectLst/>
                <a:latin typeface="Times New Roman" panose="02020603050405020304" pitchFamily="18" charset="0"/>
                <a:cs typeface="Times New Roman" panose="02020603050405020304" pitchFamily="18" charset="0"/>
              </a:rPr>
              <a:t>?</a:t>
            </a:r>
          </a:p>
          <a:p>
            <a:pPr algn="l"/>
            <a:r>
              <a:rPr lang="vi-VN" sz="4400" b="0" i="0" dirty="0">
                <a:solidFill>
                  <a:srgbClr val="C00000"/>
                </a:solidFill>
                <a:effectLst/>
                <a:latin typeface="Times New Roman" panose="02020603050405020304" pitchFamily="18" charset="0"/>
                <a:cs typeface="Times New Roman" panose="02020603050405020304" pitchFamily="18" charset="0"/>
              </a:rPr>
              <a:t>b) </a:t>
            </a:r>
            <a:r>
              <a:rPr lang="vi-VN" sz="4400" b="0" i="0" dirty="0" err="1">
                <a:solidFill>
                  <a:srgbClr val="C00000"/>
                </a:solidFill>
                <a:effectLst/>
                <a:latin typeface="Times New Roman" panose="02020603050405020304" pitchFamily="18" charset="0"/>
                <a:cs typeface="Times New Roman" panose="02020603050405020304" pitchFamily="18" charset="0"/>
              </a:rPr>
              <a:t>Kể</a:t>
            </a:r>
            <a:r>
              <a:rPr lang="vi-VN" sz="4400" b="0" i="0" dirty="0">
                <a:solidFill>
                  <a:srgbClr val="C00000"/>
                </a:solidFill>
                <a:effectLst/>
                <a:latin typeface="Times New Roman" panose="02020603050405020304" pitchFamily="18" charset="0"/>
                <a:cs typeface="Times New Roman" panose="02020603050405020304" pitchFamily="18" charset="0"/>
              </a:rPr>
              <a:t> tên hai khu </a:t>
            </a:r>
            <a:r>
              <a:rPr lang="vi-VN" sz="4400" b="0" i="0" dirty="0" err="1">
                <a:solidFill>
                  <a:srgbClr val="C00000"/>
                </a:solidFill>
                <a:effectLst/>
                <a:latin typeface="Times New Roman" panose="02020603050405020304" pitchFamily="18" charset="0"/>
                <a:cs typeface="Times New Roman" panose="02020603050405020304" pitchFamily="18" charset="0"/>
              </a:rPr>
              <a:t>vực</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sản</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xuất</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lúa</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gạo</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chính</a:t>
            </a:r>
            <a:r>
              <a:rPr lang="vi-VN" sz="4400" b="0" i="0" dirty="0">
                <a:solidFill>
                  <a:srgbClr val="C00000"/>
                </a:solidFill>
                <a:effectLst/>
                <a:latin typeface="Times New Roman" panose="02020603050405020304" pitchFamily="18" charset="0"/>
                <a:cs typeface="Times New Roman" panose="02020603050405020304" pitchFamily="18" charset="0"/>
              </a:rPr>
              <a:t> ở </a:t>
            </a:r>
            <a:r>
              <a:rPr lang="vi-VN" sz="4400" b="0" i="0" dirty="0" err="1">
                <a:solidFill>
                  <a:srgbClr val="C00000"/>
                </a:solidFill>
                <a:effectLst/>
                <a:latin typeface="Times New Roman" panose="02020603050405020304" pitchFamily="18" charset="0"/>
                <a:cs typeface="Times New Roman" panose="02020603050405020304" pitchFamily="18" charset="0"/>
              </a:rPr>
              <a:t>Việt</a:t>
            </a:r>
            <a:r>
              <a:rPr lang="vi-VN" sz="4400" b="0" i="0" dirty="0">
                <a:solidFill>
                  <a:srgbClr val="C00000"/>
                </a:solidFill>
                <a:effectLst/>
                <a:latin typeface="Times New Roman" panose="02020603050405020304" pitchFamily="18" charset="0"/>
                <a:cs typeface="Times New Roman" panose="02020603050405020304" pitchFamily="18" charset="0"/>
              </a:rPr>
              <a:t> Nam.</a:t>
            </a:r>
          </a:p>
          <a:p>
            <a:pPr algn="l"/>
            <a:r>
              <a:rPr lang="vi-VN" sz="4400" b="0" i="0" dirty="0">
                <a:solidFill>
                  <a:srgbClr val="C00000"/>
                </a:solidFill>
                <a:effectLst/>
                <a:latin typeface="Times New Roman" panose="02020603050405020304" pitchFamily="18" charset="0"/>
                <a:cs typeface="Times New Roman" panose="02020603050405020304" pitchFamily="18" charset="0"/>
              </a:rPr>
              <a:t>c) </a:t>
            </a:r>
            <a:r>
              <a:rPr lang="vi-VN" sz="4400" b="0" i="0" dirty="0" err="1">
                <a:solidFill>
                  <a:srgbClr val="C00000"/>
                </a:solidFill>
                <a:effectLst/>
                <a:latin typeface="Times New Roman" panose="02020603050405020304" pitchFamily="18" charset="0"/>
                <a:cs typeface="Times New Roman" panose="02020603050405020304" pitchFamily="18" charset="0"/>
              </a:rPr>
              <a:t>Tại</a:t>
            </a:r>
            <a:r>
              <a:rPr lang="vi-VN" sz="4400" b="0" i="0" dirty="0">
                <a:solidFill>
                  <a:srgbClr val="C00000"/>
                </a:solidFill>
                <a:effectLst/>
                <a:latin typeface="Times New Roman" panose="02020603050405020304" pitchFamily="18" charset="0"/>
                <a:cs typeface="Times New Roman" panose="02020603050405020304" pitchFamily="18" charset="0"/>
              </a:rPr>
              <a:t> sao </a:t>
            </a:r>
            <a:r>
              <a:rPr lang="vi-VN" sz="4400" b="0" i="0" dirty="0" err="1">
                <a:solidFill>
                  <a:srgbClr val="C00000"/>
                </a:solidFill>
                <a:effectLst/>
                <a:latin typeface="Times New Roman" panose="02020603050405020304" pitchFamily="18" charset="0"/>
                <a:cs typeface="Times New Roman" panose="02020603050405020304" pitchFamily="18" charset="0"/>
              </a:rPr>
              <a:t>phải</a:t>
            </a:r>
            <a:r>
              <a:rPr lang="vi-VN" sz="4400" b="0" i="0" dirty="0">
                <a:solidFill>
                  <a:srgbClr val="C00000"/>
                </a:solidFill>
                <a:effectLst/>
                <a:latin typeface="Times New Roman" panose="02020603050405020304" pitchFamily="18" charset="0"/>
                <a:cs typeface="Times New Roman" panose="02020603050405020304" pitchFamily="18" charset="0"/>
              </a:rPr>
              <a:t> thu </a:t>
            </a:r>
            <a:r>
              <a:rPr lang="vi-VN" sz="4400" b="0" i="0" dirty="0" err="1">
                <a:solidFill>
                  <a:srgbClr val="C00000"/>
                </a:solidFill>
                <a:effectLst/>
                <a:latin typeface="Times New Roman" panose="02020603050405020304" pitchFamily="18" charset="0"/>
                <a:cs typeface="Times New Roman" panose="02020603050405020304" pitchFamily="18" charset="0"/>
              </a:rPr>
              <a:t>hoạch</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lúa</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đúng</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thời</a:t>
            </a:r>
            <a:r>
              <a:rPr lang="vi-VN" sz="4400" b="0" i="0" dirty="0">
                <a:solidFill>
                  <a:srgbClr val="C00000"/>
                </a:solidFill>
                <a:effectLst/>
                <a:latin typeface="Times New Roman" panose="02020603050405020304" pitchFamily="18" charset="0"/>
                <a:cs typeface="Times New Roman" panose="02020603050405020304" pitchFamily="18" charset="0"/>
              </a:rPr>
              <a:t> </a:t>
            </a:r>
            <a:r>
              <a:rPr lang="vi-VN" sz="4400" b="0" i="0" dirty="0" err="1">
                <a:solidFill>
                  <a:srgbClr val="C00000"/>
                </a:solidFill>
                <a:effectLst/>
                <a:latin typeface="Times New Roman" panose="02020603050405020304" pitchFamily="18" charset="0"/>
                <a:cs typeface="Times New Roman" panose="02020603050405020304" pitchFamily="18" charset="0"/>
              </a:rPr>
              <a:t>vụ</a:t>
            </a:r>
            <a:r>
              <a:rPr lang="vi-VN" sz="4400" b="0" i="0" dirty="0">
                <a:solidFill>
                  <a:srgbClr val="C00000"/>
                </a:solidFill>
                <a:effectLst/>
                <a:latin typeface="Times New Roman" panose="02020603050405020304" pitchFamily="18" charset="0"/>
                <a:cs typeface="Times New Roman" panose="02020603050405020304" pitchFamily="18" charset="0"/>
              </a:rPr>
              <a:t>?</a:t>
            </a:r>
          </a:p>
        </p:txBody>
      </p:sp>
      <p:sp>
        <p:nvSpPr>
          <p:cNvPr id="31" name="Up Ribbon 30"/>
          <p:cNvSpPr/>
          <p:nvPr/>
        </p:nvSpPr>
        <p:spPr>
          <a:xfrm>
            <a:off x="4538613" y="152860"/>
            <a:ext cx="3792587"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panose="020B0604020202020204"/>
              <a:buNone/>
              <a:defRPr/>
            </a:pPr>
            <a:r>
              <a:rPr kumimoji="0" lang="en-US" sz="3735" b="0" i="0" u="none" strike="noStrike" kern="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Câu</a:t>
            </a:r>
            <a:r>
              <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 </a:t>
            </a:r>
            <a:r>
              <a:rPr kumimoji="0" lang="en-US" sz="3735" b="0" i="0" u="none" strike="noStrike" kern="0" cap="none" spc="0" normalizeH="0" baseline="0" noProof="0" dirty="0" smtClean="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rPr>
              <a:t>14</a:t>
            </a:r>
            <a:endParaRPr kumimoji="0" lang="en-US" sz="3735" b="0" i="0" u="none" strike="noStrike" kern="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sym typeface="Arial" panose="020B0604020202020204"/>
            </a:endParaRPr>
          </a:p>
        </p:txBody>
      </p:sp>
    </p:spTree>
    <p:extLst>
      <p:ext uri="{BB962C8B-B14F-4D97-AF65-F5344CB8AC3E}">
        <p14:creationId xmlns:p14="http://schemas.microsoft.com/office/powerpoint/2010/main" val="4241044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2" name="Hộp Văn bản 1"/>
          <p:cNvSpPr txBox="1"/>
          <p:nvPr/>
        </p:nvSpPr>
        <p:spPr>
          <a:xfrm>
            <a:off x="914400" y="1113441"/>
            <a:ext cx="11277600" cy="5078313"/>
          </a:xfrm>
          <a:prstGeom prst="rect">
            <a:avLst/>
          </a:prstGeom>
          <a:noFill/>
        </p:spPr>
        <p:txBody>
          <a:bodyPr wrap="square" rtlCol="0">
            <a:spAutoFit/>
          </a:bodyPr>
          <a:lstStyle/>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Gạo</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là</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lương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thực</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cung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cấp</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lượng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lớn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tinh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bột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cho con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người</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b) Khu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vực</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sản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xuất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lúa</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gạo</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lớn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nhất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Việt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Nam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là</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Đồng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bằng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sông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Cửu</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Long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và</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Đồng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bằng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sông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Hồng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c)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Cần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phải</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thu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hoạch</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lúa</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đúng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thời</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vụ</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để</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Đảm</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bảo</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hạt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gạo</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có</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chất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lượng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tốt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nhất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Tránh</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bị</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hao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phí</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khi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thụ</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hoạch</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vì</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nếu</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thu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hoạch</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vào</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lúc</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lúa</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chín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quá</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thì</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hạt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lá</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rơi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rụng</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ra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rất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nhiều</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a:p>
            <a:pPr algn="l"/>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Chuẩn</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bị</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đất</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kịp</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thời</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làm</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vụ</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 </a:t>
            </a:r>
            <a:r>
              <a:rPr lang="vi-VN" sz="3600" b="0" i="0" dirty="0" err="1">
                <a:solidFill>
                  <a:schemeClr val="accent6">
                    <a:lumMod val="10000"/>
                  </a:schemeClr>
                </a:solidFill>
                <a:effectLst/>
                <a:latin typeface="Times New Roman" panose="02020603050405020304" pitchFamily="18" charset="0"/>
                <a:cs typeface="Times New Roman" panose="02020603050405020304" pitchFamily="18" charset="0"/>
              </a:rPr>
              <a:t>khác</a:t>
            </a:r>
            <a:r>
              <a:rPr lang="vi-VN" sz="3600" b="0" i="0" dirty="0">
                <a:solidFill>
                  <a:schemeClr val="accent6">
                    <a:lumMod val="10000"/>
                  </a:schemeClr>
                </a:solidFill>
                <a:effectLst/>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0"/>
        <p:cNvGrpSpPr/>
        <p:nvPr/>
      </p:nvGrpSpPr>
      <p:grpSpPr>
        <a:xfrm>
          <a:off x="0" y="0"/>
          <a:ext cx="0" cy="0"/>
          <a:chOff x="0" y="0"/>
          <a:chExt cx="0" cy="0"/>
        </a:xfrm>
      </p:grpSpPr>
      <p:sp>
        <p:nvSpPr>
          <p:cNvPr id="19" name="Rounded Rectangle 18"/>
          <p:cNvSpPr/>
          <p:nvPr/>
        </p:nvSpPr>
        <p:spPr>
          <a:xfrm>
            <a:off x="4806701" y="3270008"/>
            <a:ext cx="2578597" cy="1168251"/>
          </a:xfrm>
          <a:prstGeom prst="roundRect">
            <a:avLst/>
          </a:prstGeom>
          <a:solidFill>
            <a:srgbClr val="FF99FF"/>
          </a:solidFill>
          <a:ln w="19050">
            <a:solidFill>
              <a:srgbClr val="BD2DB3"/>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rgbClr val="002060"/>
                </a:solidFill>
                <a:latin typeface="Times New Roman" panose="02020603050405020304" pitchFamily="18" charset="0"/>
                <a:cs typeface="Times New Roman" panose="02020603050405020304" pitchFamily="18" charset="0"/>
              </a:rPr>
              <a:t>PHÂN LOẠI, TÍNH CHẤT, ỨNG DỤNG</a:t>
            </a:r>
          </a:p>
        </p:txBody>
      </p:sp>
      <p:sp>
        <p:nvSpPr>
          <p:cNvPr id="20" name="Rounded Rectangle 19"/>
          <p:cNvSpPr/>
          <p:nvPr/>
        </p:nvSpPr>
        <p:spPr>
          <a:xfrm>
            <a:off x="3913015" y="1999551"/>
            <a:ext cx="1737023" cy="672352"/>
          </a:xfrm>
          <a:prstGeom prst="roundRect">
            <a:avLst/>
          </a:prstGeom>
          <a:solidFill>
            <a:srgbClr val="92D050"/>
          </a:solidFill>
          <a:ln w="19050">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a:solidFill>
                  <a:srgbClr val="002060"/>
                </a:solidFill>
                <a:latin typeface="Times New Roman" panose="02020603050405020304" pitchFamily="18" charset="0"/>
                <a:cs typeface="Times New Roman" panose="02020603050405020304" pitchFamily="18" charset="0"/>
              </a:rPr>
              <a:t>Vật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liệu</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21" name="Rounded Rectangle 20"/>
          <p:cNvSpPr/>
          <p:nvPr/>
        </p:nvSpPr>
        <p:spPr>
          <a:xfrm>
            <a:off x="6878925" y="2043697"/>
            <a:ext cx="1708560" cy="760907"/>
          </a:xfrm>
          <a:prstGeom prst="roundRect">
            <a:avLst/>
          </a:prstGeom>
          <a:solidFill>
            <a:srgbClr val="FFFF00"/>
          </a:solidFill>
          <a:ln w="19050">
            <a:solidFill>
              <a:srgbClr val="FFC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a:solidFill>
                  <a:srgbClr val="002060"/>
                </a:solidFill>
                <a:latin typeface="Times New Roman" panose="02020603050405020304" pitchFamily="18" charset="0"/>
                <a:cs typeface="Times New Roman" panose="02020603050405020304" pitchFamily="18" charset="0"/>
              </a:rPr>
              <a:t>Nguyên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liệu</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22" name="Rounded Rectangle 21"/>
          <p:cNvSpPr/>
          <p:nvPr/>
        </p:nvSpPr>
        <p:spPr>
          <a:xfrm>
            <a:off x="3899289" y="4954625"/>
            <a:ext cx="1832609" cy="674340"/>
          </a:xfrm>
          <a:prstGeom prst="roundRect">
            <a:avLst/>
          </a:prstGeom>
          <a:solidFill>
            <a:srgbClr val="69D8FF"/>
          </a:solidFill>
          <a:ln w="19050">
            <a:solidFill>
              <a:srgbClr val="0070C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a:solidFill>
                  <a:srgbClr val="002060"/>
                </a:solidFill>
                <a:latin typeface="Times New Roman" panose="02020603050405020304" pitchFamily="18" charset="0"/>
                <a:cs typeface="Times New Roman" panose="02020603050405020304" pitchFamily="18" charset="0"/>
              </a:rPr>
              <a:t>Nhiên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liệu</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23" name="Rounded Rectangle 22"/>
          <p:cNvSpPr/>
          <p:nvPr/>
        </p:nvSpPr>
        <p:spPr>
          <a:xfrm>
            <a:off x="6541605" y="4806705"/>
            <a:ext cx="2038823" cy="902781"/>
          </a:xfrm>
          <a:prstGeom prst="roundRect">
            <a:avLst/>
          </a:prstGeom>
          <a:solidFill>
            <a:srgbClr val="FF8C71"/>
          </a:solidFill>
          <a:ln w="19050">
            <a:solidFill>
              <a:srgbClr val="FF5A33"/>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rgbClr val="002060"/>
                </a:solidFill>
                <a:latin typeface="Times New Roman" panose="02020603050405020304" pitchFamily="18" charset="0"/>
                <a:cs typeface="Times New Roman" panose="02020603050405020304" pitchFamily="18" charset="0"/>
              </a:rPr>
              <a:t>L</a:t>
            </a:r>
            <a:r>
              <a:rPr lang="vi-VN" sz="2400" dirty="0">
                <a:solidFill>
                  <a:srgbClr val="002060"/>
                </a:solidFill>
                <a:latin typeface="Times New Roman" panose="02020603050405020304" pitchFamily="18" charset="0"/>
                <a:cs typeface="Times New Roman" panose="02020603050405020304" pitchFamily="18" charset="0"/>
              </a:rPr>
              <a:t>ươ</a:t>
            </a:r>
            <a:r>
              <a:rPr lang="en-US" sz="2400" dirty="0" err="1">
                <a:solidFill>
                  <a:srgbClr val="002060"/>
                </a:solidFill>
                <a:latin typeface="Times New Roman" panose="02020603050405020304" pitchFamily="18" charset="0"/>
                <a:cs typeface="Times New Roman" panose="02020603050405020304" pitchFamily="18" charset="0"/>
              </a:rPr>
              <a:t>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thực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thực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phẩm</a:t>
            </a:r>
            <a:endParaRPr lang="en-US" sz="2400" dirty="0">
              <a:solidFill>
                <a:srgbClr val="002060"/>
              </a:solidFill>
              <a:latin typeface="Times New Roman" panose="02020603050405020304" pitchFamily="18" charset="0"/>
              <a:cs typeface="Times New Roman" panose="02020603050405020304" pitchFamily="18" charset="0"/>
            </a:endParaRPr>
          </a:p>
        </p:txBody>
      </p:sp>
      <p:cxnSp>
        <p:nvCxnSpPr>
          <p:cNvPr id="24" name="Curved Connector 23"/>
          <p:cNvCxnSpPr>
            <a:stCxn id="19" idx="0"/>
            <a:endCxn id="20" idx="3"/>
          </p:cNvCxnSpPr>
          <p:nvPr/>
        </p:nvCxnSpPr>
        <p:spPr>
          <a:xfrm rot="16200000" flipV="1">
            <a:off x="5405879" y="2579887"/>
            <a:ext cx="934281" cy="445963"/>
          </a:xfrm>
          <a:prstGeom prst="curvedConnector2">
            <a:avLst/>
          </a:prstGeom>
          <a:ln>
            <a:solidFill>
              <a:srgbClr val="00B050"/>
            </a:solidFill>
            <a:tailEnd type="triangle"/>
          </a:ln>
        </p:spPr>
        <p:style>
          <a:lnRef idx="1">
            <a:schemeClr val="accent2"/>
          </a:lnRef>
          <a:fillRef idx="0">
            <a:schemeClr val="accent2"/>
          </a:fillRef>
          <a:effectRef idx="0">
            <a:schemeClr val="accent2"/>
          </a:effectRef>
          <a:fontRef idx="minor">
            <a:schemeClr val="tx1"/>
          </a:fontRef>
        </p:style>
      </p:cxnSp>
      <p:cxnSp>
        <p:nvCxnSpPr>
          <p:cNvPr id="25" name="Curved Connector 24"/>
          <p:cNvCxnSpPr>
            <a:stCxn id="19" idx="0"/>
            <a:endCxn id="21" idx="1"/>
          </p:cNvCxnSpPr>
          <p:nvPr/>
        </p:nvCxnSpPr>
        <p:spPr>
          <a:xfrm rot="5400000" flipH="1" flipV="1">
            <a:off x="6064535" y="2455617"/>
            <a:ext cx="845857" cy="782925"/>
          </a:xfrm>
          <a:prstGeom prst="curvedConnector2">
            <a:avLst/>
          </a:prstGeom>
          <a:ln>
            <a:solidFill>
              <a:srgbClr val="FFC000"/>
            </a:solidFill>
            <a:tailEnd type="triangle"/>
          </a:ln>
        </p:spPr>
        <p:style>
          <a:lnRef idx="1">
            <a:schemeClr val="accent2"/>
          </a:lnRef>
          <a:fillRef idx="0">
            <a:schemeClr val="accent2"/>
          </a:fillRef>
          <a:effectRef idx="0">
            <a:schemeClr val="accent2"/>
          </a:effectRef>
          <a:fontRef idx="minor">
            <a:schemeClr val="tx1"/>
          </a:fontRef>
        </p:style>
      </p:cxnSp>
      <p:cxnSp>
        <p:nvCxnSpPr>
          <p:cNvPr id="26" name="Curved Connector 25"/>
          <p:cNvCxnSpPr>
            <a:stCxn id="19" idx="2"/>
            <a:endCxn id="23" idx="1"/>
          </p:cNvCxnSpPr>
          <p:nvPr/>
        </p:nvCxnSpPr>
        <p:spPr>
          <a:xfrm rot="16200000" flipH="1">
            <a:off x="5908884" y="4625375"/>
            <a:ext cx="819837" cy="445605"/>
          </a:xfrm>
          <a:prstGeom prst="curvedConnector2">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7" name="Curved Connector 26"/>
          <p:cNvCxnSpPr>
            <a:stCxn id="19" idx="2"/>
            <a:endCxn id="22" idx="3"/>
          </p:cNvCxnSpPr>
          <p:nvPr/>
        </p:nvCxnSpPr>
        <p:spPr>
          <a:xfrm rot="5400000">
            <a:off x="5487181" y="4682976"/>
            <a:ext cx="853537" cy="364101"/>
          </a:xfrm>
          <a:prstGeom prst="curved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11705" y="1125892"/>
            <a:ext cx="3207016" cy="55681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err="1">
                <a:solidFill>
                  <a:srgbClr val="002060"/>
                </a:solidFill>
                <a:latin typeface="Times New Roman" panose="02020603050405020304" pitchFamily="18" charset="0"/>
                <a:cs typeface="Times New Roman" panose="02020603050405020304" pitchFamily="18" charset="0"/>
              </a:rPr>
              <a:t>Kể</a:t>
            </a:r>
            <a:r>
              <a:rPr lang="vi-VN" sz="1465" dirty="0">
                <a:solidFill>
                  <a:srgbClr val="002060"/>
                </a:solidFill>
                <a:latin typeface="Times New Roman" panose="02020603050405020304" pitchFamily="18" charset="0"/>
                <a:cs typeface="Times New Roman" panose="02020603050405020304" pitchFamily="18" charset="0"/>
              </a:rPr>
              <a:t> tên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vật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thông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29" name="Rectangle 28"/>
          <p:cNvSpPr/>
          <p:nvPr/>
        </p:nvSpPr>
        <p:spPr>
          <a:xfrm>
            <a:off x="111705" y="1940059"/>
            <a:ext cx="3215728" cy="8000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m</a:t>
            </a:r>
            <a:r>
              <a:rPr lang="en-US" sz="1465" dirty="0" err="1">
                <a:solidFill>
                  <a:srgbClr val="002060"/>
                </a:solidFill>
                <a:latin typeface="Times New Roman" panose="02020603050405020304" pitchFamily="18" charset="0"/>
                <a:cs typeface="Times New Roman" panose="02020603050405020304" pitchFamily="18" charset="0"/>
              </a:rPr>
              <a:t>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tính</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chất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và</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ứng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của</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vật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0" name="Rectangle 29"/>
          <p:cNvSpPr/>
          <p:nvPr/>
        </p:nvSpPr>
        <p:spPr>
          <a:xfrm>
            <a:off x="111705" y="2854792"/>
            <a:ext cx="3215729" cy="8150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a:t>
            </a:r>
            <a:r>
              <a:rPr lang="vi-VN" sz="1465" dirty="0" err="1">
                <a:solidFill>
                  <a:srgbClr val="002060"/>
                </a:solidFill>
                <a:latin typeface="Times New Roman" panose="02020603050405020304" pitchFamily="18" charset="0"/>
                <a:cs typeface="Times New Roman" panose="02020603050405020304" pitchFamily="18" charset="0"/>
              </a:rPr>
              <a:t>cách</a:t>
            </a:r>
            <a:r>
              <a:rPr lang="vi-VN"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Sử</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vật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an </a:t>
            </a:r>
            <a:r>
              <a:rPr lang="en-US" sz="1465" dirty="0" err="1">
                <a:solidFill>
                  <a:srgbClr val="002060"/>
                </a:solidFill>
                <a:latin typeface="Times New Roman" panose="02020603050405020304" pitchFamily="18" charset="0"/>
                <a:cs typeface="Times New Roman" panose="02020603050405020304" pitchFamily="18" charset="0"/>
              </a:rPr>
              <a:t>toàn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hiệu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quả</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và</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đảm</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bảo</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phát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triển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bền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vững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1" name="Rectangle 30"/>
          <p:cNvSpPr/>
          <p:nvPr/>
        </p:nvSpPr>
        <p:spPr>
          <a:xfrm>
            <a:off x="9236984" y="1182985"/>
            <a:ext cx="2882323" cy="618708"/>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err="1">
                <a:solidFill>
                  <a:srgbClr val="002060"/>
                </a:solidFill>
                <a:latin typeface="Times New Roman" panose="02020603050405020304" pitchFamily="18" charset="0"/>
                <a:cs typeface="Times New Roman" panose="02020603050405020304" pitchFamily="18" charset="0"/>
              </a:rPr>
              <a:t>Kể</a:t>
            </a:r>
            <a:r>
              <a:rPr lang="vi-VN" sz="1465" dirty="0">
                <a:solidFill>
                  <a:srgbClr val="002060"/>
                </a:solidFill>
                <a:latin typeface="Times New Roman" panose="02020603050405020304" pitchFamily="18" charset="0"/>
                <a:cs typeface="Times New Roman" panose="02020603050405020304" pitchFamily="18" charset="0"/>
              </a:rPr>
              <a:t> tên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nguyên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thông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2" name="Rectangle 31"/>
          <p:cNvSpPr/>
          <p:nvPr/>
        </p:nvSpPr>
        <p:spPr>
          <a:xfrm>
            <a:off x="9194691" y="2079719"/>
            <a:ext cx="2882323" cy="72451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tính</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chất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và</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ứng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của</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nguyên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3" name="Rectangle 32"/>
          <p:cNvSpPr/>
          <p:nvPr/>
        </p:nvSpPr>
        <p:spPr>
          <a:xfrm>
            <a:off x="9224716" y="2952517"/>
            <a:ext cx="2852297" cy="836425"/>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a:t>
            </a:r>
            <a:r>
              <a:rPr lang="vi-VN" sz="1465" dirty="0" err="1">
                <a:solidFill>
                  <a:srgbClr val="002060"/>
                </a:solidFill>
                <a:latin typeface="Times New Roman" panose="02020603050405020304" pitchFamily="18" charset="0"/>
                <a:cs typeface="Times New Roman" panose="02020603050405020304" pitchFamily="18" charset="0"/>
              </a:rPr>
              <a:t>cách</a:t>
            </a:r>
            <a:r>
              <a:rPr lang="vi-VN"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Sử</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nguyên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an </a:t>
            </a:r>
            <a:r>
              <a:rPr lang="en-US" sz="1465" dirty="0" err="1">
                <a:solidFill>
                  <a:srgbClr val="002060"/>
                </a:solidFill>
                <a:latin typeface="Times New Roman" panose="02020603050405020304" pitchFamily="18" charset="0"/>
                <a:cs typeface="Times New Roman" panose="02020603050405020304" pitchFamily="18" charset="0"/>
              </a:rPr>
              <a:t>toàn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hiệu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quả</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và</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đảm</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bảo</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phát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triển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bền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vững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4" name="Rectangle 33"/>
          <p:cNvSpPr/>
          <p:nvPr/>
        </p:nvSpPr>
        <p:spPr>
          <a:xfrm>
            <a:off x="113837" y="4102249"/>
            <a:ext cx="3204884" cy="65302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err="1">
                <a:solidFill>
                  <a:srgbClr val="002060"/>
                </a:solidFill>
                <a:latin typeface="Times New Roman" panose="02020603050405020304" pitchFamily="18" charset="0"/>
                <a:cs typeface="Times New Roman" panose="02020603050405020304" pitchFamily="18" charset="0"/>
              </a:rPr>
              <a:t>Kể</a:t>
            </a:r>
            <a:r>
              <a:rPr lang="vi-VN" sz="1465" dirty="0">
                <a:solidFill>
                  <a:srgbClr val="002060"/>
                </a:solidFill>
                <a:latin typeface="Times New Roman" panose="02020603050405020304" pitchFamily="18" charset="0"/>
                <a:cs typeface="Times New Roman" panose="02020603050405020304" pitchFamily="18" charset="0"/>
              </a:rPr>
              <a:t> tên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nhiên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thông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5" name="Rectangle 34"/>
          <p:cNvSpPr/>
          <p:nvPr/>
        </p:nvSpPr>
        <p:spPr>
          <a:xfrm>
            <a:off x="98521" y="4954625"/>
            <a:ext cx="3228912" cy="74883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tính</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chất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và</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ứng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của</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nhiên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6" name="Rectangle 35"/>
          <p:cNvSpPr/>
          <p:nvPr/>
        </p:nvSpPr>
        <p:spPr>
          <a:xfrm>
            <a:off x="89137" y="5884361"/>
            <a:ext cx="3238295" cy="777355"/>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a:solidFill>
                  <a:srgbClr val="002060"/>
                </a:solidFill>
                <a:latin typeface="Times New Roman" panose="02020603050405020304" pitchFamily="18" charset="0"/>
                <a:cs typeface="Times New Roman" panose="02020603050405020304" pitchFamily="18" charset="0"/>
              </a:rPr>
              <a:t>Nêu </a:t>
            </a:r>
            <a:r>
              <a:rPr lang="vi-VN" sz="1465" dirty="0" err="1">
                <a:solidFill>
                  <a:srgbClr val="002060"/>
                </a:solidFill>
                <a:latin typeface="Times New Roman" panose="02020603050405020304" pitchFamily="18" charset="0"/>
                <a:cs typeface="Times New Roman" panose="02020603050405020304" pitchFamily="18" charset="0"/>
              </a:rPr>
              <a:t>cách</a:t>
            </a:r>
            <a:r>
              <a:rPr lang="vi-VN"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Sử</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dụng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nhiên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liệu</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đảm</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bảo</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sự</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phát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triển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bền</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vứng</a:t>
            </a:r>
            <a:r>
              <a:rPr lang="en-US" sz="1465" dirty="0">
                <a:solidFill>
                  <a:srgbClr val="002060"/>
                </a:solidFill>
                <a:latin typeface="Times New Roman" panose="02020603050405020304" pitchFamily="18" charset="0"/>
                <a:cs typeface="Times New Roman" panose="02020603050405020304" pitchFamily="18" charset="0"/>
              </a:rPr>
              <a:t>, an </a:t>
            </a:r>
            <a:r>
              <a:rPr lang="en-US" sz="1465" dirty="0" err="1">
                <a:solidFill>
                  <a:srgbClr val="002060"/>
                </a:solidFill>
                <a:latin typeface="Times New Roman" panose="02020603050405020304" pitchFamily="18" charset="0"/>
                <a:cs typeface="Times New Roman" panose="02020603050405020304" pitchFamily="18" charset="0"/>
              </a:rPr>
              <a:t>ninh</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năng</a:t>
            </a:r>
            <a:r>
              <a:rPr lang="en-US" sz="1465" dirty="0">
                <a:solidFill>
                  <a:srgbClr val="002060"/>
                </a:solidFill>
                <a:latin typeface="Times New Roman" panose="02020603050405020304" pitchFamily="18" charset="0"/>
                <a:cs typeface="Times New Roman" panose="02020603050405020304" pitchFamily="18" charset="0"/>
              </a:rPr>
              <a:t> l</a:t>
            </a:r>
            <a:r>
              <a:rPr lang="vi-VN" sz="1465" dirty="0">
                <a:solidFill>
                  <a:srgbClr val="002060"/>
                </a:solidFill>
                <a:latin typeface="Times New Roman" panose="02020603050405020304" pitchFamily="18" charset="0"/>
                <a:cs typeface="Times New Roman" panose="02020603050405020304" pitchFamily="18" charset="0"/>
              </a:rPr>
              <a:t>ượng</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7" name="Rectangle 36"/>
          <p:cNvSpPr/>
          <p:nvPr/>
        </p:nvSpPr>
        <p:spPr>
          <a:xfrm>
            <a:off x="9236984" y="4147044"/>
            <a:ext cx="2840029" cy="659661"/>
          </a:xfrm>
          <a:prstGeom prst="rect">
            <a:avLst/>
          </a:prstGeom>
          <a:ln>
            <a:solidFill>
              <a:srgbClr val="FF7757"/>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err="1">
                <a:solidFill>
                  <a:srgbClr val="002060"/>
                </a:solidFill>
                <a:latin typeface="Times New Roman" panose="02020603050405020304" pitchFamily="18" charset="0"/>
                <a:cs typeface="Times New Roman" panose="02020603050405020304" pitchFamily="18" charset="0"/>
              </a:rPr>
              <a:t>Kể</a:t>
            </a:r>
            <a:r>
              <a:rPr lang="vi-VN" sz="1465" dirty="0">
                <a:solidFill>
                  <a:srgbClr val="002060"/>
                </a:solidFill>
                <a:latin typeface="Times New Roman" panose="02020603050405020304" pitchFamily="18" charset="0"/>
                <a:cs typeface="Times New Roman" panose="02020603050405020304" pitchFamily="18" charset="0"/>
              </a:rPr>
              <a:t> tên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l</a:t>
            </a:r>
            <a:r>
              <a:rPr lang="vi-VN" sz="1465" dirty="0">
                <a:solidFill>
                  <a:srgbClr val="002060"/>
                </a:solidFill>
                <a:latin typeface="Times New Roman" panose="02020603050405020304" pitchFamily="18" charset="0"/>
                <a:cs typeface="Times New Roman" panose="02020603050405020304" pitchFamily="18" charset="0"/>
              </a:rPr>
              <a:t>ươ</a:t>
            </a:r>
            <a:r>
              <a:rPr lang="en-US" sz="1465" dirty="0" err="1">
                <a:solidFill>
                  <a:srgbClr val="002060"/>
                </a:solidFill>
                <a:latin typeface="Times New Roman" panose="02020603050405020304" pitchFamily="18" charset="0"/>
                <a:cs typeface="Times New Roman" panose="02020603050405020304" pitchFamily="18" charset="0"/>
              </a:rPr>
              <a:t>ng</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thực</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phổ</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biến</a:t>
            </a:r>
            <a:endParaRPr lang="en-US" sz="1465" dirty="0">
              <a:solidFill>
                <a:srgbClr val="002060"/>
              </a:solidFill>
              <a:latin typeface="Times New Roman" panose="02020603050405020304" pitchFamily="18" charset="0"/>
              <a:cs typeface="Times New Roman" panose="02020603050405020304" pitchFamily="18" charset="0"/>
            </a:endParaRPr>
          </a:p>
        </p:txBody>
      </p:sp>
      <p:sp>
        <p:nvSpPr>
          <p:cNvPr id="38" name="Rectangle 37"/>
          <p:cNvSpPr/>
          <p:nvPr/>
        </p:nvSpPr>
        <p:spPr>
          <a:xfrm>
            <a:off x="9194691" y="5569355"/>
            <a:ext cx="2882323" cy="703684"/>
          </a:xfrm>
          <a:prstGeom prst="rect">
            <a:avLst/>
          </a:prstGeom>
          <a:ln>
            <a:solidFill>
              <a:srgbClr val="FF7757"/>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sz="1465" dirty="0" err="1">
                <a:solidFill>
                  <a:srgbClr val="002060"/>
                </a:solidFill>
                <a:latin typeface="Times New Roman" panose="02020603050405020304" pitchFamily="18" charset="0"/>
                <a:cs typeface="Times New Roman" panose="02020603050405020304" pitchFamily="18" charset="0"/>
              </a:rPr>
              <a:t>Kể</a:t>
            </a:r>
            <a:r>
              <a:rPr lang="vi-VN" sz="1465" dirty="0">
                <a:solidFill>
                  <a:srgbClr val="002060"/>
                </a:solidFill>
                <a:latin typeface="Times New Roman" panose="02020603050405020304" pitchFamily="18" charset="0"/>
                <a:cs typeface="Times New Roman" panose="02020603050405020304" pitchFamily="18" charset="0"/>
              </a:rPr>
              <a:t> tên </a:t>
            </a:r>
            <a:r>
              <a:rPr lang="en-US" sz="1465" dirty="0" err="1">
                <a:solidFill>
                  <a:srgbClr val="002060"/>
                </a:solidFill>
                <a:latin typeface="Times New Roman" panose="02020603050405020304" pitchFamily="18" charset="0"/>
                <a:cs typeface="Times New Roman" panose="02020603050405020304" pitchFamily="18" charset="0"/>
              </a:rPr>
              <a:t>Một</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số</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thực</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phẩm</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phổ</a:t>
            </a:r>
            <a:r>
              <a:rPr lang="en-US" sz="1465" dirty="0">
                <a:solidFill>
                  <a:srgbClr val="002060"/>
                </a:solidFill>
                <a:latin typeface="Times New Roman" panose="02020603050405020304" pitchFamily="18" charset="0"/>
                <a:cs typeface="Times New Roman" panose="02020603050405020304" pitchFamily="18" charset="0"/>
              </a:rPr>
              <a:t> </a:t>
            </a:r>
            <a:r>
              <a:rPr lang="en-US" sz="1465" dirty="0" err="1">
                <a:solidFill>
                  <a:srgbClr val="002060"/>
                </a:solidFill>
                <a:latin typeface="Times New Roman" panose="02020603050405020304" pitchFamily="18" charset="0"/>
                <a:cs typeface="Times New Roman" panose="02020603050405020304" pitchFamily="18" charset="0"/>
              </a:rPr>
              <a:t>biến</a:t>
            </a:r>
            <a:endParaRPr lang="en-US" sz="1465" dirty="0">
              <a:solidFill>
                <a:srgbClr val="002060"/>
              </a:solidFill>
              <a:latin typeface="Times New Roman" panose="02020603050405020304" pitchFamily="18" charset="0"/>
              <a:cs typeface="Times New Roman" panose="02020603050405020304" pitchFamily="18" charset="0"/>
            </a:endParaRPr>
          </a:p>
        </p:txBody>
      </p:sp>
      <p:cxnSp>
        <p:nvCxnSpPr>
          <p:cNvPr id="39" name="Elbow Connector 38"/>
          <p:cNvCxnSpPr>
            <a:stCxn id="20" idx="1"/>
            <a:endCxn id="28" idx="3"/>
          </p:cNvCxnSpPr>
          <p:nvPr/>
        </p:nvCxnSpPr>
        <p:spPr>
          <a:xfrm rot="10800000">
            <a:off x="3318721" y="1404300"/>
            <a:ext cx="594293" cy="931427"/>
          </a:xfrm>
          <a:prstGeom prst="bentConnector3">
            <a:avLst>
              <a:gd name="adj1" fmla="val 50000"/>
            </a:avLst>
          </a:prstGeom>
          <a:ln w="19050">
            <a:solidFill>
              <a:srgbClr val="007E39"/>
            </a:solidFill>
            <a:tailEnd type="triangle"/>
          </a:ln>
        </p:spPr>
        <p:style>
          <a:lnRef idx="1">
            <a:schemeClr val="accent2"/>
          </a:lnRef>
          <a:fillRef idx="0">
            <a:schemeClr val="accent2"/>
          </a:fillRef>
          <a:effectRef idx="0">
            <a:schemeClr val="accent2"/>
          </a:effectRef>
          <a:fontRef idx="minor">
            <a:schemeClr val="tx1"/>
          </a:fontRef>
        </p:style>
      </p:cxnSp>
      <p:cxnSp>
        <p:nvCxnSpPr>
          <p:cNvPr id="40" name="Elbow Connector 39"/>
          <p:cNvCxnSpPr>
            <a:stCxn id="20" idx="1"/>
            <a:endCxn id="30" idx="3"/>
          </p:cNvCxnSpPr>
          <p:nvPr/>
        </p:nvCxnSpPr>
        <p:spPr>
          <a:xfrm rot="10800000" flipV="1">
            <a:off x="3327436" y="2335727"/>
            <a:ext cx="585580" cy="926597"/>
          </a:xfrm>
          <a:prstGeom prst="bentConnector3">
            <a:avLst>
              <a:gd name="adj1" fmla="val 50000"/>
            </a:avLst>
          </a:prstGeom>
          <a:ln w="19050">
            <a:solidFill>
              <a:srgbClr val="007E39"/>
            </a:solidFill>
            <a:tailEnd type="triangle"/>
          </a:ln>
        </p:spPr>
        <p:style>
          <a:lnRef idx="1">
            <a:schemeClr val="accent2"/>
          </a:lnRef>
          <a:fillRef idx="0">
            <a:schemeClr val="accent2"/>
          </a:fillRef>
          <a:effectRef idx="0">
            <a:schemeClr val="accent2"/>
          </a:effectRef>
          <a:fontRef idx="minor">
            <a:schemeClr val="tx1"/>
          </a:fontRef>
        </p:style>
      </p:cxnSp>
      <p:cxnSp>
        <p:nvCxnSpPr>
          <p:cNvPr id="41" name="Straight Arrow Connector 40"/>
          <p:cNvCxnSpPr>
            <a:stCxn id="20" idx="1"/>
            <a:endCxn id="29" idx="3"/>
          </p:cNvCxnSpPr>
          <p:nvPr/>
        </p:nvCxnSpPr>
        <p:spPr>
          <a:xfrm flipH="1">
            <a:off x="3327433" y="2335727"/>
            <a:ext cx="585581" cy="4363"/>
          </a:xfrm>
          <a:prstGeom prst="straightConnector1">
            <a:avLst/>
          </a:prstGeom>
          <a:ln w="19050">
            <a:solidFill>
              <a:srgbClr val="007E39"/>
            </a:solidFill>
            <a:tailEnd type="triangle"/>
          </a:ln>
        </p:spPr>
        <p:style>
          <a:lnRef idx="1">
            <a:schemeClr val="accent2"/>
          </a:lnRef>
          <a:fillRef idx="0">
            <a:schemeClr val="accent2"/>
          </a:fillRef>
          <a:effectRef idx="0">
            <a:schemeClr val="accent2"/>
          </a:effectRef>
          <a:fontRef idx="minor">
            <a:schemeClr val="tx1"/>
          </a:fontRef>
        </p:style>
      </p:cxnSp>
      <p:cxnSp>
        <p:nvCxnSpPr>
          <p:cNvPr id="42" name="Elbow Connector 41"/>
          <p:cNvCxnSpPr>
            <a:stCxn id="21" idx="3"/>
            <a:endCxn id="31" idx="1"/>
          </p:cNvCxnSpPr>
          <p:nvPr/>
        </p:nvCxnSpPr>
        <p:spPr>
          <a:xfrm flipV="1">
            <a:off x="8587485" y="1492340"/>
            <a:ext cx="649499" cy="931811"/>
          </a:xfrm>
          <a:prstGeom prst="bentConnector3">
            <a:avLst/>
          </a:prstGeom>
          <a:ln w="19050">
            <a:solidFill>
              <a:srgbClr val="FFC000"/>
            </a:solidFill>
            <a:tailEnd type="triangle"/>
          </a:ln>
        </p:spPr>
        <p:style>
          <a:lnRef idx="1">
            <a:schemeClr val="accent2"/>
          </a:lnRef>
          <a:fillRef idx="0">
            <a:schemeClr val="accent2"/>
          </a:fillRef>
          <a:effectRef idx="0">
            <a:schemeClr val="accent2"/>
          </a:effectRef>
          <a:fontRef idx="minor">
            <a:schemeClr val="tx1"/>
          </a:fontRef>
        </p:style>
      </p:cxnSp>
      <p:cxnSp>
        <p:nvCxnSpPr>
          <p:cNvPr id="43" name="Elbow Connector 42"/>
          <p:cNvCxnSpPr>
            <a:stCxn id="21" idx="3"/>
            <a:endCxn id="33" idx="1"/>
          </p:cNvCxnSpPr>
          <p:nvPr/>
        </p:nvCxnSpPr>
        <p:spPr>
          <a:xfrm>
            <a:off x="8587485" y="2424151"/>
            <a:ext cx="637231" cy="946580"/>
          </a:xfrm>
          <a:prstGeom prst="bentConnector3">
            <a:avLst/>
          </a:prstGeom>
          <a:ln w="19050">
            <a:solidFill>
              <a:srgbClr val="FFC000"/>
            </a:solidFill>
            <a:tailEnd type="triangle"/>
          </a:ln>
        </p:spPr>
        <p:style>
          <a:lnRef idx="1">
            <a:schemeClr val="accent2"/>
          </a:lnRef>
          <a:fillRef idx="0">
            <a:schemeClr val="accent2"/>
          </a:fillRef>
          <a:effectRef idx="0">
            <a:schemeClr val="accent2"/>
          </a:effectRef>
          <a:fontRef idx="minor">
            <a:schemeClr val="tx1"/>
          </a:fontRef>
        </p:style>
      </p:cxnSp>
      <p:cxnSp>
        <p:nvCxnSpPr>
          <p:cNvPr id="44" name="Straight Arrow Connector 43"/>
          <p:cNvCxnSpPr>
            <a:stCxn id="21" idx="3"/>
            <a:endCxn id="32" idx="1"/>
          </p:cNvCxnSpPr>
          <p:nvPr/>
        </p:nvCxnSpPr>
        <p:spPr>
          <a:xfrm>
            <a:off x="8587485" y="2424151"/>
            <a:ext cx="607205" cy="17824"/>
          </a:xfrm>
          <a:prstGeom prst="straightConnector1">
            <a:avLst/>
          </a:prstGeom>
          <a:ln w="19050">
            <a:solidFill>
              <a:srgbClr val="FFC000"/>
            </a:solidFill>
            <a:tailEnd type="triangle"/>
          </a:ln>
        </p:spPr>
        <p:style>
          <a:lnRef idx="1">
            <a:schemeClr val="accent2"/>
          </a:lnRef>
          <a:fillRef idx="0">
            <a:schemeClr val="accent2"/>
          </a:fillRef>
          <a:effectRef idx="0">
            <a:schemeClr val="accent2"/>
          </a:effectRef>
          <a:fontRef idx="minor">
            <a:schemeClr val="tx1"/>
          </a:fontRef>
        </p:style>
      </p:cxnSp>
      <p:cxnSp>
        <p:nvCxnSpPr>
          <p:cNvPr id="45" name="Elbow Connector 44"/>
          <p:cNvCxnSpPr>
            <a:stCxn id="22" idx="1"/>
            <a:endCxn id="34" idx="3"/>
          </p:cNvCxnSpPr>
          <p:nvPr/>
        </p:nvCxnSpPr>
        <p:spPr>
          <a:xfrm rot="10800000">
            <a:off x="3318721" y="4428761"/>
            <a:ext cx="580568" cy="863036"/>
          </a:xfrm>
          <a:prstGeom prst="bentConnector3">
            <a:avLst/>
          </a:prstGeom>
          <a:ln w="19050">
            <a:solidFill>
              <a:srgbClr val="0070C0"/>
            </a:solidFill>
            <a:tailEnd type="triangle"/>
          </a:ln>
        </p:spPr>
        <p:style>
          <a:lnRef idx="1">
            <a:schemeClr val="accent2"/>
          </a:lnRef>
          <a:fillRef idx="0">
            <a:schemeClr val="accent2"/>
          </a:fillRef>
          <a:effectRef idx="0">
            <a:schemeClr val="accent2"/>
          </a:effectRef>
          <a:fontRef idx="minor">
            <a:schemeClr val="tx1"/>
          </a:fontRef>
        </p:style>
      </p:cxnSp>
      <p:cxnSp>
        <p:nvCxnSpPr>
          <p:cNvPr id="46" name="Elbow Connector 45"/>
          <p:cNvCxnSpPr>
            <a:stCxn id="22" idx="1"/>
            <a:endCxn id="36" idx="3"/>
          </p:cNvCxnSpPr>
          <p:nvPr/>
        </p:nvCxnSpPr>
        <p:spPr>
          <a:xfrm rot="10800000" flipV="1">
            <a:off x="3327433" y="5291796"/>
            <a:ext cx="571857" cy="981243"/>
          </a:xfrm>
          <a:prstGeom prst="bentConnector3">
            <a:avLst/>
          </a:prstGeom>
          <a:ln w="19050">
            <a:solidFill>
              <a:srgbClr val="0070C0"/>
            </a:solidFill>
            <a:tailEnd type="triangle"/>
          </a:ln>
        </p:spPr>
        <p:style>
          <a:lnRef idx="1">
            <a:schemeClr val="accent2"/>
          </a:lnRef>
          <a:fillRef idx="0">
            <a:schemeClr val="accent2"/>
          </a:fillRef>
          <a:effectRef idx="0">
            <a:schemeClr val="accent2"/>
          </a:effectRef>
          <a:fontRef idx="minor">
            <a:schemeClr val="tx1"/>
          </a:fontRef>
        </p:style>
      </p:cxnSp>
      <p:cxnSp>
        <p:nvCxnSpPr>
          <p:cNvPr id="47" name="Straight Arrow Connector 46"/>
          <p:cNvCxnSpPr>
            <a:stCxn id="22" idx="1"/>
            <a:endCxn id="35" idx="3"/>
          </p:cNvCxnSpPr>
          <p:nvPr/>
        </p:nvCxnSpPr>
        <p:spPr>
          <a:xfrm flipH="1">
            <a:off x="3327433" y="5291796"/>
            <a:ext cx="571856" cy="37245"/>
          </a:xfrm>
          <a:prstGeom prst="straightConnector1">
            <a:avLst/>
          </a:prstGeom>
          <a:ln w="19050">
            <a:solidFill>
              <a:srgbClr val="0070C0"/>
            </a:solidFill>
            <a:tailEnd type="triangle"/>
          </a:ln>
        </p:spPr>
        <p:style>
          <a:lnRef idx="1">
            <a:schemeClr val="accent2"/>
          </a:lnRef>
          <a:fillRef idx="0">
            <a:schemeClr val="accent2"/>
          </a:fillRef>
          <a:effectRef idx="0">
            <a:schemeClr val="accent2"/>
          </a:effectRef>
          <a:fontRef idx="minor">
            <a:schemeClr val="tx1"/>
          </a:fontRef>
        </p:style>
      </p:cxnSp>
      <p:cxnSp>
        <p:nvCxnSpPr>
          <p:cNvPr id="48" name="Elbow Connector 47"/>
          <p:cNvCxnSpPr>
            <a:stCxn id="23" idx="3"/>
            <a:endCxn id="37" idx="1"/>
          </p:cNvCxnSpPr>
          <p:nvPr/>
        </p:nvCxnSpPr>
        <p:spPr>
          <a:xfrm flipV="1">
            <a:off x="8580428" y="4476875"/>
            <a:ext cx="656556" cy="781221"/>
          </a:xfrm>
          <a:prstGeom prst="bentConnector3">
            <a:avLst/>
          </a:prstGeom>
          <a:ln w="19050">
            <a:solidFill>
              <a:srgbClr val="FF5A33"/>
            </a:solidFill>
            <a:tailEnd type="triangle"/>
          </a:ln>
        </p:spPr>
        <p:style>
          <a:lnRef idx="1">
            <a:schemeClr val="accent2"/>
          </a:lnRef>
          <a:fillRef idx="0">
            <a:schemeClr val="accent2"/>
          </a:fillRef>
          <a:effectRef idx="0">
            <a:schemeClr val="accent2"/>
          </a:effectRef>
          <a:fontRef idx="minor">
            <a:schemeClr val="tx1"/>
          </a:fontRef>
        </p:style>
      </p:cxnSp>
      <p:cxnSp>
        <p:nvCxnSpPr>
          <p:cNvPr id="49" name="Elbow Connector 48"/>
          <p:cNvCxnSpPr>
            <a:stCxn id="23" idx="3"/>
            <a:endCxn id="38" idx="1"/>
          </p:cNvCxnSpPr>
          <p:nvPr/>
        </p:nvCxnSpPr>
        <p:spPr>
          <a:xfrm>
            <a:off x="8580428" y="5258096"/>
            <a:ext cx="614263" cy="663101"/>
          </a:xfrm>
          <a:prstGeom prst="bentConnector3">
            <a:avLst/>
          </a:prstGeom>
          <a:ln w="19050">
            <a:solidFill>
              <a:srgbClr val="FF5A33"/>
            </a:solidFill>
            <a:tailEnd type="triangle"/>
          </a:ln>
        </p:spPr>
        <p:style>
          <a:lnRef idx="1">
            <a:schemeClr val="accent2"/>
          </a:lnRef>
          <a:fillRef idx="0">
            <a:schemeClr val="accent2"/>
          </a:fillRef>
          <a:effectRef idx="0">
            <a:schemeClr val="accent2"/>
          </a:effectRef>
          <a:fontRef idx="minor">
            <a:schemeClr val="tx1"/>
          </a:fontRef>
        </p:style>
      </p:cxnSp>
      <p:sp>
        <p:nvSpPr>
          <p:cNvPr id="1735" name="TextBox 1734"/>
          <p:cNvSpPr txBox="1"/>
          <p:nvPr/>
        </p:nvSpPr>
        <p:spPr>
          <a:xfrm>
            <a:off x="4578788" y="41596"/>
            <a:ext cx="3480028" cy="1404620"/>
          </a:xfrm>
          <a:prstGeom prst="rect">
            <a:avLst/>
          </a:prstGeom>
          <a:noFill/>
        </p:spPr>
        <p:txBody>
          <a:bodyPr wrap="square" rtlCol="0">
            <a:spAutoFit/>
          </a:bodyPr>
          <a:lstStyle/>
          <a:p>
            <a:pPr algn="ctr"/>
            <a:r>
              <a:rPr lang="en-US" sz="4265" dirty="0">
                <a:solidFill>
                  <a:srgbClr val="002060"/>
                </a:solidFill>
                <a:latin typeface="Times New Roman" panose="02020603050405020304" pitchFamily="18" charset="0"/>
                <a:cs typeface="Times New Roman" panose="02020603050405020304" pitchFamily="18" charset="0"/>
              </a:rPr>
              <a:t>ÔN TẬP CHỦ ĐỀ 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arn(inVertical)">
                                      <p:cBhvr>
                                        <p:cTn id="10" dur="500"/>
                                        <p:tgtEl>
                                          <p:spTgt spid="20"/>
                                        </p:tgtEl>
                                      </p:cBhvr>
                                    </p:animEffect>
                                  </p:childTnLst>
                                </p:cTn>
                              </p:par>
                              <p:par>
                                <p:cTn id="11" presetID="16" presetClass="entr" presetSubtype="21"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barn(inVertical)">
                                      <p:cBhvr>
                                        <p:cTn id="13" dur="500"/>
                                        <p:tgtEl>
                                          <p:spTgt spid="39"/>
                                        </p:tgtEl>
                                      </p:cBhvr>
                                    </p:animEffect>
                                  </p:childTnLst>
                                </p:cTn>
                              </p:par>
                              <p:par>
                                <p:cTn id="14" presetID="16" presetClass="entr" presetSubtype="21"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inVertical)">
                                      <p:cBhvr>
                                        <p:cTn id="16" dur="500"/>
                                        <p:tgtEl>
                                          <p:spTgt spid="41"/>
                                        </p:tgtEl>
                                      </p:cBhvr>
                                    </p:animEffect>
                                  </p:childTnLst>
                                </p:cTn>
                              </p:par>
                              <p:par>
                                <p:cTn id="17" presetID="16" presetClass="entr" presetSubtype="21" fill="hold"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barn(inVertical)">
                                      <p:cBhvr>
                                        <p:cTn id="19" dur="500"/>
                                        <p:tgtEl>
                                          <p:spTgt spid="4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ipe(down)">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wipe(down)">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down)">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barn(inVertical)">
                                      <p:cBhvr>
                                        <p:cTn id="39" dur="500"/>
                                        <p:tgtEl>
                                          <p:spTgt spid="27"/>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arn(inVertical)">
                                      <p:cBhvr>
                                        <p:cTn id="42" dur="500"/>
                                        <p:tgtEl>
                                          <p:spTgt spid="22"/>
                                        </p:tgtEl>
                                      </p:cBhvr>
                                    </p:animEffect>
                                  </p:childTnLst>
                                </p:cTn>
                              </p:par>
                              <p:par>
                                <p:cTn id="43" presetID="16" presetClass="entr" presetSubtype="21" fill="hold" nodeType="with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barn(inVertical)">
                                      <p:cBhvr>
                                        <p:cTn id="45" dur="500"/>
                                        <p:tgtEl>
                                          <p:spTgt spid="45"/>
                                        </p:tgtEl>
                                      </p:cBhvr>
                                    </p:animEffect>
                                  </p:childTnLst>
                                </p:cTn>
                              </p:par>
                              <p:par>
                                <p:cTn id="46" presetID="16" presetClass="entr" presetSubtype="21" fill="hold" nodeType="with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barn(inVertical)">
                                      <p:cBhvr>
                                        <p:cTn id="48" dur="500"/>
                                        <p:tgtEl>
                                          <p:spTgt spid="47"/>
                                        </p:tgtEl>
                                      </p:cBhvr>
                                    </p:animEffect>
                                  </p:childTnLst>
                                </p:cTn>
                              </p:par>
                              <p:par>
                                <p:cTn id="49" presetID="16" presetClass="entr" presetSubtype="21" fill="hold" nodeType="with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barn(inVertical)">
                                      <p:cBhvr>
                                        <p:cTn id="51" dur="500"/>
                                        <p:tgtEl>
                                          <p:spTgt spid="46"/>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grpId="0" nodeType="click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barn(inVertical)">
                                      <p:cBhvr>
                                        <p:cTn id="56" dur="500"/>
                                        <p:tgtEl>
                                          <p:spTgt spid="3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wipe(down)">
                                      <p:cBhvr>
                                        <p:cTn id="61" dur="500"/>
                                        <p:tgtEl>
                                          <p:spTgt spid="25"/>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wipe(down)">
                                      <p:cBhvr>
                                        <p:cTn id="64" dur="500"/>
                                        <p:tgtEl>
                                          <p:spTgt spid="21"/>
                                        </p:tgtEl>
                                      </p:cBhvr>
                                    </p:animEffect>
                                  </p:childTnLst>
                                </p:cTn>
                              </p:par>
                              <p:par>
                                <p:cTn id="65" presetID="22" presetClass="entr" presetSubtype="4" fill="hold" nodeType="with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down)">
                                      <p:cBhvr>
                                        <p:cTn id="67" dur="500"/>
                                        <p:tgtEl>
                                          <p:spTgt spid="44"/>
                                        </p:tgtEl>
                                      </p:cBhvr>
                                    </p:animEffect>
                                  </p:childTnLst>
                                </p:cTn>
                              </p:par>
                              <p:par>
                                <p:cTn id="68" presetID="22" presetClass="entr" presetSubtype="4" fill="hold"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wipe(down)">
                                      <p:cBhvr>
                                        <p:cTn id="70" dur="500"/>
                                        <p:tgtEl>
                                          <p:spTgt spid="42"/>
                                        </p:tgtEl>
                                      </p:cBhvr>
                                    </p:animEffect>
                                  </p:childTnLst>
                                </p:cTn>
                              </p:par>
                              <p:par>
                                <p:cTn id="71" presetID="2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down)">
                                      <p:cBhvr>
                                        <p:cTn id="73" dur="500"/>
                                        <p:tgtEl>
                                          <p:spTgt spid="43"/>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barn(inVertical)">
                                      <p:cBhvr>
                                        <p:cTn id="78" dur="500"/>
                                        <p:tgtEl>
                                          <p:spTgt spid="31"/>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barn(inVertical)">
                                      <p:cBhvr>
                                        <p:cTn id="83" dur="500"/>
                                        <p:tgtEl>
                                          <p:spTgt spid="32"/>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barn(inVertical)">
                                      <p:cBhvr>
                                        <p:cTn id="88" dur="500"/>
                                        <p:tgtEl>
                                          <p:spTgt spid="33"/>
                                        </p:tgtEl>
                                      </p:cBhvr>
                                    </p:animEffec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par>
                                <p:cTn id="94" presetID="16" presetClass="entr" presetSubtype="21" fill="hold" grpId="0" nodeType="with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barn(inVertical)">
                                      <p:cBhvr>
                                        <p:cTn id="96" dur="500"/>
                                        <p:tgtEl>
                                          <p:spTgt spid="23"/>
                                        </p:tgtEl>
                                      </p:cBhvr>
                                    </p:animEffect>
                                  </p:childTnLst>
                                </p:cTn>
                              </p:par>
                              <p:par>
                                <p:cTn id="97" presetID="16" presetClass="entr" presetSubtype="21" fill="hold" nodeType="withEffect">
                                  <p:stCondLst>
                                    <p:cond delay="0"/>
                                  </p:stCondLst>
                                  <p:childTnLst>
                                    <p:set>
                                      <p:cBhvr>
                                        <p:cTn id="98" dur="1" fill="hold">
                                          <p:stCondLst>
                                            <p:cond delay="0"/>
                                          </p:stCondLst>
                                        </p:cTn>
                                        <p:tgtEl>
                                          <p:spTgt spid="49"/>
                                        </p:tgtEl>
                                        <p:attrNameLst>
                                          <p:attrName>style.visibility</p:attrName>
                                        </p:attrNameLst>
                                      </p:cBhvr>
                                      <p:to>
                                        <p:strVal val="visible"/>
                                      </p:to>
                                    </p:set>
                                    <p:animEffect transition="in" filter="barn(inVertical)">
                                      <p:cBhvr>
                                        <p:cTn id="99" dur="500"/>
                                        <p:tgtEl>
                                          <p:spTgt spid="49"/>
                                        </p:tgtEl>
                                      </p:cBhvr>
                                    </p:animEffect>
                                  </p:childTnLst>
                                </p:cTn>
                              </p:par>
                              <p:par>
                                <p:cTn id="100" presetID="16" presetClass="entr" presetSubtype="21" fill="hold" nodeType="with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barn(inVertical)">
                                      <p:cBhvr>
                                        <p:cTn id="102" dur="500"/>
                                        <p:tgtEl>
                                          <p:spTgt spid="48"/>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wipe(down)">
                                      <p:cBhvr>
                                        <p:cTn id="107" dur="500"/>
                                        <p:tgtEl>
                                          <p:spTgt spid="37"/>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38"/>
                                        </p:tgtEl>
                                        <p:attrNameLst>
                                          <p:attrName>style.visibility</p:attrName>
                                        </p:attrNameLst>
                                      </p:cBhvr>
                                      <p:to>
                                        <p:strVal val="visible"/>
                                      </p:to>
                                    </p:set>
                                    <p:animEffect transition="in" filter="wipe(down)">
                                      <p:cBhvr>
                                        <p:cTn id="1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1" grpId="0" bldLvl="0" animBg="1"/>
      <p:bldP spid="22" grpId="0" bldLvl="0" animBg="1"/>
      <p:bldP spid="23" grpId="0" bldLvl="0" animBg="1"/>
      <p:bldP spid="28" grpId="0" bldLvl="0" animBg="1"/>
      <p:bldP spid="29" grpId="0" bldLvl="0" animBg="1"/>
      <p:bldP spid="30" grpId="0" bldLvl="0" animBg="1"/>
      <p:bldP spid="31" grpId="0" bldLvl="0" animBg="1"/>
      <p:bldP spid="32" grpId="0" bldLvl="0" animBg="1"/>
      <p:bldP spid="33" grpId="0" bldLvl="0" animBg="1"/>
      <p:bldP spid="36" grpId="0" bldLvl="0" animBg="1"/>
      <p:bldP spid="37" grpId="0" bldLvl="0" animBg="1"/>
      <p:bldP spid="38"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24"/>
        <p:cNvGrpSpPr/>
        <p:nvPr/>
      </p:nvGrpSpPr>
      <p:grpSpPr>
        <a:xfrm>
          <a:off x="0" y="0"/>
          <a:ext cx="0" cy="0"/>
          <a:chOff x="0" y="0"/>
          <a:chExt cx="0" cy="0"/>
        </a:xfrm>
      </p:grpSpPr>
      <p:pic>
        <p:nvPicPr>
          <p:cNvPr id="1026" name="Picture 2" descr="Ngôi nhà hoạt hình, phim hoạt hình png | Klipartz"/>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2697" r="96517"/>
                    </a14:imgEffect>
                  </a14:imgLayer>
                </a14:imgProps>
              </a:ext>
              <a:ext uri="{28A0092B-C50C-407E-A947-70E740481C1C}">
                <a14:useLocalDpi xmlns:a14="http://schemas.microsoft.com/office/drawing/2010/main" val="0"/>
              </a:ext>
            </a:extLst>
          </a:blip>
          <a:srcRect/>
          <a:stretch>
            <a:fillRect/>
          </a:stretch>
        </p:blipFill>
        <p:spPr bwMode="auto">
          <a:xfrm>
            <a:off x="715433" y="713765"/>
            <a:ext cx="5616665" cy="4777321"/>
          </a:xfrm>
          <a:prstGeom prst="rect">
            <a:avLst/>
          </a:prstGeom>
          <a:noFill/>
          <a:extLst>
            <a:ext uri="{909E8E84-426E-40DD-AFC4-6F175D3DCCD1}">
              <a14:hiddenFill xmlns:a14="http://schemas.microsoft.com/office/drawing/2010/main">
                <a:solidFill>
                  <a:srgbClr val="FFFFFF"/>
                </a:solidFill>
              </a14:hiddenFill>
            </a:ext>
          </a:extLst>
        </p:spPr>
      </p:pic>
      <p:sp>
        <p:nvSpPr>
          <p:cNvPr id="102" name="Rounded Rectangle 101"/>
          <p:cNvSpPr/>
          <p:nvPr/>
        </p:nvSpPr>
        <p:spPr>
          <a:xfrm>
            <a:off x="6332099" y="2278743"/>
            <a:ext cx="5152397" cy="2934321"/>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marL="285750" indent="-285750">
              <a:buFont typeface="Arial" panose="020B0604020202020204" pitchFamily="34" charset="0"/>
              <a:buChar char="•"/>
            </a:pPr>
            <a:r>
              <a:rPr lang="en-US" sz="2665" dirty="0" err="1">
                <a:solidFill>
                  <a:srgbClr val="002060"/>
                </a:solidFill>
                <a:latin typeface="Times New Roman" panose="02020603050405020304" pitchFamily="18" charset="0"/>
                <a:cs typeface="Times New Roman" panose="02020603050405020304" pitchFamily="18" charset="0"/>
              </a:rPr>
              <a:t>Ôn</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tập</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nội</a:t>
            </a:r>
            <a:r>
              <a:rPr lang="en-US" sz="2665" dirty="0">
                <a:solidFill>
                  <a:srgbClr val="002060"/>
                </a:solidFill>
                <a:latin typeface="Times New Roman" panose="02020603050405020304" pitchFamily="18" charset="0"/>
                <a:cs typeface="Times New Roman" panose="02020603050405020304" pitchFamily="18" charset="0"/>
              </a:rPr>
              <a:t> dung </a:t>
            </a:r>
            <a:r>
              <a:rPr lang="en-US" sz="2665" dirty="0" err="1">
                <a:solidFill>
                  <a:srgbClr val="002060"/>
                </a:solidFill>
                <a:latin typeface="Times New Roman" panose="02020603050405020304" pitchFamily="18" charset="0"/>
                <a:cs typeface="Times New Roman" panose="02020603050405020304" pitchFamily="18" charset="0"/>
              </a:rPr>
              <a:t>chủ</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đề</a:t>
            </a:r>
            <a:r>
              <a:rPr lang="en-US" sz="2665" dirty="0">
                <a:solidFill>
                  <a:srgbClr val="002060"/>
                </a:solidFill>
                <a:latin typeface="Times New Roman" panose="02020603050405020304" pitchFamily="18" charset="0"/>
                <a:cs typeface="Times New Roman" panose="02020603050405020304" pitchFamily="18" charset="0"/>
              </a:rPr>
              <a:t> 4.</a:t>
            </a:r>
          </a:p>
          <a:p>
            <a:pPr marL="285750" indent="-285750">
              <a:buFont typeface="Arial" panose="020B0604020202020204" pitchFamily="34" charset="0"/>
              <a:buChar char="•"/>
            </a:pPr>
            <a:r>
              <a:rPr lang="en-US" sz="2665" dirty="0" err="1">
                <a:solidFill>
                  <a:srgbClr val="002060"/>
                </a:solidFill>
                <a:latin typeface="Times New Roman" panose="02020603050405020304" pitchFamily="18" charset="0"/>
                <a:cs typeface="Times New Roman" panose="02020603050405020304" pitchFamily="18" charset="0"/>
              </a:rPr>
              <a:t>Chuẩn</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bị</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xem</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tr</a:t>
            </a:r>
            <a:r>
              <a:rPr lang="vi-VN" sz="2665" dirty="0">
                <a:solidFill>
                  <a:srgbClr val="002060"/>
                </a:solidFill>
                <a:latin typeface="Times New Roman" panose="02020603050405020304" pitchFamily="18" charset="0"/>
                <a:cs typeface="Times New Roman" panose="02020603050405020304" pitchFamily="18" charset="0"/>
              </a:rPr>
              <a:t>ước</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chủ</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đề</a:t>
            </a:r>
            <a:r>
              <a:rPr lang="en-US" sz="2665" dirty="0">
                <a:solidFill>
                  <a:srgbClr val="002060"/>
                </a:solidFill>
                <a:latin typeface="Times New Roman" panose="02020603050405020304" pitchFamily="18" charset="0"/>
                <a:cs typeface="Times New Roman" panose="02020603050405020304" pitchFamily="18" charset="0"/>
              </a:rPr>
              <a:t> 5 “ </a:t>
            </a:r>
            <a:r>
              <a:rPr lang="en-US" sz="2665" dirty="0" err="1">
                <a:solidFill>
                  <a:srgbClr val="002060"/>
                </a:solidFill>
                <a:latin typeface="Times New Roman" panose="02020603050405020304" pitchFamily="18" charset="0"/>
                <a:cs typeface="Times New Roman" panose="02020603050405020304" pitchFamily="18" charset="0"/>
              </a:rPr>
              <a:t>Chất</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tinh</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khiết</a:t>
            </a:r>
            <a:r>
              <a:rPr lang="en-US" sz="2665" dirty="0">
                <a:solidFill>
                  <a:srgbClr val="002060"/>
                </a:solidFill>
                <a:latin typeface="Times New Roman" panose="02020603050405020304" pitchFamily="18" charset="0"/>
                <a:cs typeface="Times New Roman" panose="02020603050405020304" pitchFamily="18" charset="0"/>
              </a:rPr>
              <a:t> - </a:t>
            </a:r>
            <a:r>
              <a:rPr lang="en-US" sz="2665" dirty="0" err="1">
                <a:solidFill>
                  <a:srgbClr val="002060"/>
                </a:solidFill>
                <a:latin typeface="Times New Roman" panose="02020603050405020304" pitchFamily="18" charset="0"/>
                <a:cs typeface="Times New Roman" panose="02020603050405020304" pitchFamily="18" charset="0"/>
              </a:rPr>
              <a:t>hỗn</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hợp</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Ph</a:t>
            </a:r>
            <a:r>
              <a:rPr lang="vi-VN" sz="2665" dirty="0">
                <a:solidFill>
                  <a:srgbClr val="002060"/>
                </a:solidFill>
                <a:latin typeface="Times New Roman" panose="02020603050405020304" pitchFamily="18" charset="0"/>
                <a:cs typeface="Times New Roman" panose="02020603050405020304" pitchFamily="18" charset="0"/>
              </a:rPr>
              <a:t>ươ</a:t>
            </a:r>
            <a:r>
              <a:rPr lang="en-US" sz="2665" dirty="0" err="1">
                <a:solidFill>
                  <a:srgbClr val="002060"/>
                </a:solidFill>
                <a:latin typeface="Times New Roman" panose="02020603050405020304" pitchFamily="18" charset="0"/>
                <a:cs typeface="Times New Roman" panose="02020603050405020304" pitchFamily="18" charset="0"/>
              </a:rPr>
              <a:t>ng</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pháp</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tách</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các</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chất</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và</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cụ</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thể</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bài</a:t>
            </a:r>
            <a:r>
              <a:rPr lang="en-US" sz="2665" dirty="0">
                <a:solidFill>
                  <a:srgbClr val="002060"/>
                </a:solidFill>
                <a:latin typeface="Times New Roman" panose="02020603050405020304" pitchFamily="18" charset="0"/>
                <a:cs typeface="Times New Roman" panose="02020603050405020304" pitchFamily="18" charset="0"/>
              </a:rPr>
              <a:t> 15 “ </a:t>
            </a:r>
            <a:r>
              <a:rPr lang="en-US" sz="2665" dirty="0" err="1">
                <a:solidFill>
                  <a:srgbClr val="002060"/>
                </a:solidFill>
                <a:latin typeface="Times New Roman" panose="02020603050405020304" pitchFamily="18" charset="0"/>
                <a:cs typeface="Times New Roman" panose="02020603050405020304" pitchFamily="18" charset="0"/>
              </a:rPr>
              <a:t>Chất</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tinh</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khiết</a:t>
            </a:r>
            <a:r>
              <a:rPr lang="en-US" sz="2665" dirty="0">
                <a:solidFill>
                  <a:srgbClr val="002060"/>
                </a:solidFill>
                <a:latin typeface="Times New Roman" panose="02020603050405020304" pitchFamily="18" charset="0"/>
                <a:cs typeface="Times New Roman" panose="02020603050405020304" pitchFamily="18" charset="0"/>
              </a:rPr>
              <a:t> - </a:t>
            </a:r>
            <a:r>
              <a:rPr lang="en-US" sz="2665" dirty="0" err="1">
                <a:solidFill>
                  <a:srgbClr val="002060"/>
                </a:solidFill>
                <a:latin typeface="Times New Roman" panose="02020603050405020304" pitchFamily="18" charset="0"/>
                <a:cs typeface="Times New Roman" panose="02020603050405020304" pitchFamily="18" charset="0"/>
              </a:rPr>
              <a:t>hỗn</a:t>
            </a:r>
            <a:r>
              <a:rPr lang="en-US" sz="2665" dirty="0">
                <a:solidFill>
                  <a:srgbClr val="002060"/>
                </a:solidFill>
                <a:latin typeface="Times New Roman" panose="02020603050405020304" pitchFamily="18" charset="0"/>
                <a:cs typeface="Times New Roman" panose="02020603050405020304" pitchFamily="18" charset="0"/>
              </a:rPr>
              <a:t> </a:t>
            </a:r>
            <a:r>
              <a:rPr lang="en-US" sz="2665" dirty="0" err="1">
                <a:solidFill>
                  <a:srgbClr val="002060"/>
                </a:solidFill>
                <a:latin typeface="Times New Roman" panose="02020603050405020304" pitchFamily="18" charset="0"/>
                <a:cs typeface="Times New Roman" panose="02020603050405020304" pitchFamily="18" charset="0"/>
              </a:rPr>
              <a:t>hợp</a:t>
            </a:r>
            <a:r>
              <a:rPr lang="en-US" sz="2665" dirty="0">
                <a:solidFill>
                  <a:srgbClr val="002060"/>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6275984" y="1378857"/>
            <a:ext cx="5264627" cy="1404620"/>
          </a:xfrm>
          <a:prstGeom prst="rect">
            <a:avLst/>
          </a:prstGeom>
          <a:noFill/>
        </p:spPr>
        <p:txBody>
          <a:bodyPr wrap="square" rtlCol="0">
            <a:spAutoFit/>
          </a:bodyPr>
          <a:lstStyle/>
          <a:p>
            <a:r>
              <a:rPr lang="en-US" sz="4265" dirty="0">
                <a:solidFill>
                  <a:srgbClr val="002060"/>
                </a:solidFill>
                <a:latin typeface="Times New Roman" panose="02020603050405020304" pitchFamily="18" charset="0"/>
                <a:cs typeface="Times New Roman" panose="02020603050405020304" pitchFamily="18" charset="0"/>
              </a:rPr>
              <a:t>NHIỆM VỤ VỀ NHÀ</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8"/>
        <p:cNvGrpSpPr/>
        <p:nvPr/>
      </p:nvGrpSpPr>
      <p:grpSpPr>
        <a:xfrm>
          <a:off x="0" y="0"/>
          <a:ext cx="0" cy="0"/>
          <a:chOff x="0" y="0"/>
          <a:chExt cx="0" cy="0"/>
        </a:xfrm>
      </p:grpSpPr>
      <p:sp>
        <p:nvSpPr>
          <p:cNvPr id="4" name="TextBox 3"/>
          <p:cNvSpPr txBox="1"/>
          <p:nvPr/>
        </p:nvSpPr>
        <p:spPr>
          <a:xfrm>
            <a:off x="2625969" y="1379975"/>
            <a:ext cx="6940061" cy="4812030"/>
          </a:xfrm>
          <a:prstGeom prst="rect">
            <a:avLst/>
          </a:prstGeom>
          <a:noFill/>
        </p:spPr>
        <p:txBody>
          <a:bodyPr wrap="square" rtlCol="0">
            <a:spAutoFit/>
          </a:bodyPr>
          <a:lstStyle/>
          <a:p>
            <a:pPr algn="ctr"/>
            <a:r>
              <a:rPr lang="en-US" sz="15335" dirty="0">
                <a:solidFill>
                  <a:srgbClr val="002060"/>
                </a:solidFill>
                <a:latin typeface="Times New Roman" panose="02020603050405020304" pitchFamily="18" charset="0"/>
                <a:cs typeface="Times New Roman" panose="02020603050405020304" pitchFamily="18" charset="0"/>
              </a:rPr>
              <a:t>LUYỆN TẬP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084886" y="1113441"/>
            <a:ext cx="10022225" cy="1142871"/>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dirty="0" err="1">
                <a:solidFill>
                  <a:srgbClr val="002060"/>
                </a:solidFill>
                <a:latin typeface="Times New Roman" panose="02020603050405020304" pitchFamily="18" charset="0"/>
                <a:cs typeface="Times New Roman" panose="02020603050405020304" pitchFamily="18" charset="0"/>
              </a:rPr>
              <a:t>Cây</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trồng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nào</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sau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đây</a:t>
            </a:r>
            <a:r>
              <a:rPr lang="en-US" sz="4400" dirty="0">
                <a:solidFill>
                  <a:srgbClr val="002060"/>
                </a:solidFill>
                <a:latin typeface="Times New Roman" panose="02020603050405020304" pitchFamily="18" charset="0"/>
                <a:cs typeface="Times New Roman" panose="02020603050405020304" pitchFamily="18" charset="0"/>
              </a:rPr>
              <a:t> </a:t>
            </a:r>
            <a:r>
              <a:rPr lang="en-US" sz="4400" b="1" dirty="0" err="1">
                <a:solidFill>
                  <a:srgbClr val="002060"/>
                </a:solidFill>
                <a:latin typeface="Times New Roman" panose="02020603050405020304" pitchFamily="18" charset="0"/>
                <a:cs typeface="Times New Roman" panose="02020603050405020304" pitchFamily="18" charset="0"/>
              </a:rPr>
              <a:t>không</a:t>
            </a:r>
            <a:r>
              <a:rPr lang="en-US" sz="4400" dirty="0">
                <a:solidFill>
                  <a:srgbClr val="002060"/>
                </a:solidFill>
                <a:latin typeface="Times New Roman" panose="02020603050405020304" pitchFamily="18" charset="0"/>
                <a:cs typeface="Times New Roman" panose="02020603050405020304" pitchFamily="18" charset="0"/>
              </a:rPr>
              <a:t> đ</a:t>
            </a:r>
            <a:r>
              <a:rPr lang="vi-VN" sz="4400" dirty="0">
                <a:solidFill>
                  <a:srgbClr val="002060"/>
                </a:solidFill>
                <a:latin typeface="Times New Roman" panose="02020603050405020304" pitchFamily="18" charset="0"/>
                <a:cs typeface="Times New Roman" panose="02020603050405020304" pitchFamily="18" charset="0"/>
              </a:rPr>
              <a:t>ượ</a:t>
            </a:r>
            <a:r>
              <a:rPr lang="en-US" sz="4400" dirty="0">
                <a:solidFill>
                  <a:srgbClr val="002060"/>
                </a:solidFill>
                <a:latin typeface="Times New Roman" panose="02020603050405020304" pitchFamily="18" charset="0"/>
                <a:cs typeface="Times New Roman" panose="02020603050405020304" pitchFamily="18" charset="0"/>
              </a:rPr>
              <a:t>c </a:t>
            </a:r>
            <a:r>
              <a:rPr lang="en-US" sz="4400" dirty="0" err="1">
                <a:solidFill>
                  <a:srgbClr val="002060"/>
                </a:solidFill>
                <a:latin typeface="Times New Roman" panose="02020603050405020304" pitchFamily="18" charset="0"/>
                <a:cs typeface="Times New Roman" panose="02020603050405020304" pitchFamily="18" charset="0"/>
              </a:rPr>
              <a:t>xem</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là</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cây</a:t>
            </a:r>
            <a:r>
              <a:rPr lang="en-US" sz="4400" dirty="0">
                <a:solidFill>
                  <a:srgbClr val="002060"/>
                </a:solidFill>
                <a:latin typeface="Times New Roman" panose="02020603050405020304" pitchFamily="18" charset="0"/>
                <a:cs typeface="Times New Roman" panose="02020603050405020304" pitchFamily="18" charset="0"/>
              </a:rPr>
              <a:t> l</a:t>
            </a:r>
            <a:r>
              <a:rPr lang="vi-VN" sz="4400" dirty="0">
                <a:solidFill>
                  <a:srgbClr val="002060"/>
                </a:solidFill>
                <a:latin typeface="Times New Roman" panose="02020603050405020304" pitchFamily="18" charset="0"/>
                <a:cs typeface="Times New Roman" panose="02020603050405020304" pitchFamily="18" charset="0"/>
              </a:rPr>
              <a:t>ươ</a:t>
            </a:r>
            <a:r>
              <a:rPr lang="en-US" sz="4400" dirty="0" err="1">
                <a:solidFill>
                  <a:srgbClr val="002060"/>
                </a:solidFill>
                <a:latin typeface="Times New Roman" panose="02020603050405020304" pitchFamily="18" charset="0"/>
                <a:cs typeface="Times New Roman" panose="02020603050405020304" pitchFamily="18" charset="0"/>
              </a:rPr>
              <a:t>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thực</a:t>
            </a:r>
            <a:endParaRPr lang="en-US" sz="4400" dirty="0">
              <a:solidFill>
                <a:srgbClr val="002060"/>
              </a:solidFill>
              <a:latin typeface="Times New Roman" panose="02020603050405020304" pitchFamily="18" charset="0"/>
              <a:cs typeface="Times New Roman" panose="02020603050405020304" pitchFamily="18" charset="0"/>
            </a:endParaRP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1</a:t>
            </a:r>
          </a:p>
        </p:txBody>
      </p:sp>
      <p:sp>
        <p:nvSpPr>
          <p:cNvPr id="10" name="TextBox 9"/>
          <p:cNvSpPr txBox="1"/>
          <p:nvPr/>
        </p:nvSpPr>
        <p:spPr>
          <a:xfrm>
            <a:off x="1564640" y="2641600"/>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564640" y="3595915"/>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6516915" y="2634044"/>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6487887" y="3595915"/>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2235200" y="2650059"/>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Lúa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gạo</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7178767" y="2650961"/>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Ngô</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2255520" y="3604373"/>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Mía</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7178767" y="3595913"/>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Lúa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mì</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2" name="Oval 1"/>
          <p:cNvSpPr/>
          <p:nvPr/>
        </p:nvSpPr>
        <p:spPr>
          <a:xfrm>
            <a:off x="1421103" y="3528784"/>
            <a:ext cx="814097" cy="7087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829340" y="1353587"/>
            <a:ext cx="11036595" cy="951244"/>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dirty="0" err="1">
                <a:solidFill>
                  <a:srgbClr val="002060"/>
                </a:solidFill>
                <a:latin typeface="Times New Roman" panose="02020603050405020304" pitchFamily="18" charset="0"/>
                <a:cs typeface="Times New Roman" panose="02020603050405020304" pitchFamily="18" charset="0"/>
              </a:rPr>
              <a:t>Loại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nguyên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liệu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nào</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sau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đây</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không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thể</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tái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sinh</a:t>
            </a:r>
            <a:endParaRPr lang="en-US" sz="4400" dirty="0">
              <a:solidFill>
                <a:srgbClr val="002060"/>
              </a:solidFill>
              <a:latin typeface="Times New Roman" panose="02020603050405020304" pitchFamily="18" charset="0"/>
              <a:cs typeface="Times New Roman" panose="02020603050405020304" pitchFamily="18" charset="0"/>
            </a:endParaRP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2</a:t>
            </a:r>
          </a:p>
        </p:txBody>
      </p:sp>
      <p:sp>
        <p:nvSpPr>
          <p:cNvPr id="10" name="TextBox 9"/>
          <p:cNvSpPr txBox="1"/>
          <p:nvPr/>
        </p:nvSpPr>
        <p:spPr>
          <a:xfrm>
            <a:off x="1564640" y="2544976"/>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564640" y="346477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6312265" y="2589987"/>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6204343" y="346477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2209075" y="2597543"/>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Gỗ</a:t>
            </a:r>
            <a:r>
              <a:rPr lang="en-US" sz="2935"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6956700" y="2589985"/>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Bông</a:t>
            </a:r>
            <a:r>
              <a:rPr lang="en-US" sz="2935"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2258423" y="3464771"/>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Dầu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6949445" y="3464771"/>
            <a:ext cx="2743712"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Nông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sản</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2" name="Oval 1"/>
          <p:cNvSpPr/>
          <p:nvPr/>
        </p:nvSpPr>
        <p:spPr>
          <a:xfrm>
            <a:off x="1378857" y="3338285"/>
            <a:ext cx="830217" cy="8273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022225" cy="951244"/>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600" dirty="0" err="1">
                <a:solidFill>
                  <a:srgbClr val="002060"/>
                </a:solidFill>
                <a:latin typeface="Times New Roman" panose="02020603050405020304" pitchFamily="18" charset="0"/>
                <a:cs typeface="Times New Roman" panose="02020603050405020304" pitchFamily="18" charset="0"/>
              </a:rPr>
              <a:t>Mô</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3R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nghĩa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3</a:t>
            </a:r>
          </a:p>
        </p:txBody>
      </p:sp>
      <p:sp>
        <p:nvSpPr>
          <p:cNvPr id="10" name="TextBox 9"/>
          <p:cNvSpPr txBox="1"/>
          <p:nvPr/>
        </p:nvSpPr>
        <p:spPr>
          <a:xfrm>
            <a:off x="1046632" y="2629804"/>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142479" y="4527826"/>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1097281" y="3498522"/>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1201161" y="5605478"/>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1673859" y="2519808"/>
            <a:ext cx="9758681"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Sử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an </a:t>
            </a:r>
            <a:r>
              <a:rPr lang="en-US" sz="3600" dirty="0" err="1">
                <a:solidFill>
                  <a:srgbClr val="002060"/>
                </a:solidFill>
                <a:latin typeface="Times New Roman" panose="02020603050405020304" pitchFamily="18" charset="0"/>
                <a:cs typeface="Times New Roman" panose="02020603050405020304" pitchFamily="18" charset="0"/>
              </a:rPr>
              <a:t>toàn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kiệm</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1673859" y="3255697"/>
            <a:ext cx="10838181" cy="1200329"/>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Sử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tiêu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2935"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1673857" y="4527826"/>
            <a:ext cx="9557559"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Sử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gây</a:t>
            </a:r>
            <a:r>
              <a:rPr lang="en-US" sz="3600" dirty="0">
                <a:solidFill>
                  <a:srgbClr val="002060"/>
                </a:solidFill>
                <a:latin typeface="Times New Roman" panose="02020603050405020304" pitchFamily="18" charset="0"/>
                <a:cs typeface="Times New Roman" panose="02020603050405020304" pitchFamily="18" charset="0"/>
              </a:rPr>
              <a:t> ô </a:t>
            </a:r>
            <a:r>
              <a:rPr lang="en-US" sz="3600" dirty="0" err="1">
                <a:solidFill>
                  <a:srgbClr val="002060"/>
                </a:solidFill>
                <a:latin typeface="Times New Roman" panose="02020603050405020304" pitchFamily="18" charset="0"/>
                <a:cs typeface="Times New Roman" panose="02020603050405020304" pitchFamily="18" charset="0"/>
              </a:rPr>
              <a:t>nhiễm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t>
            </a:r>
            <a:r>
              <a:rPr lang="vi-VN" sz="3600" dirty="0">
                <a:solidFill>
                  <a:srgbClr val="002060"/>
                </a:solidFill>
                <a:latin typeface="Times New Roman" panose="02020603050405020304" pitchFamily="18" charset="0"/>
                <a:cs typeface="Times New Roman" panose="02020603050405020304" pitchFamily="18" charset="0"/>
              </a:rPr>
              <a:t>ường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1814770" y="5341145"/>
            <a:ext cx="9151987" cy="1200329"/>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Sử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chất</a:t>
            </a:r>
            <a:r>
              <a:rPr lang="en-US" sz="3600" dirty="0">
                <a:solidFill>
                  <a:srgbClr val="002060"/>
                </a:solidFill>
                <a:latin typeface="Times New Roman" panose="02020603050405020304" pitchFamily="18" charset="0"/>
                <a:cs typeface="Times New Roman" panose="02020603050405020304" pitchFamily="18" charset="0"/>
              </a:rPr>
              <a:t> l</a:t>
            </a:r>
            <a:r>
              <a:rPr lang="vi-VN" sz="3600" dirty="0">
                <a:solidFill>
                  <a:srgbClr val="002060"/>
                </a:solidFill>
                <a:latin typeface="Times New Roman" panose="02020603050405020304" pitchFamily="18" charset="0"/>
                <a:cs typeface="Times New Roman" panose="02020603050405020304" pitchFamily="18" charset="0"/>
              </a:rPr>
              <a:t>ượng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đẹp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phù</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2935" dirty="0">
                <a:solidFill>
                  <a:srgbClr val="002060"/>
                </a:solidFill>
                <a:latin typeface="Times New Roman" panose="02020603050405020304" pitchFamily="18" charset="0"/>
                <a:cs typeface="Times New Roman" panose="02020603050405020304" pitchFamily="18" charset="0"/>
              </a:rPr>
              <a:t>.</a:t>
            </a:r>
          </a:p>
        </p:txBody>
      </p:sp>
      <p:sp>
        <p:nvSpPr>
          <p:cNvPr id="12" name="Oval 11"/>
          <p:cNvSpPr/>
          <p:nvPr/>
        </p:nvSpPr>
        <p:spPr>
          <a:xfrm>
            <a:off x="1006522" y="3444190"/>
            <a:ext cx="703397" cy="6515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022225" cy="1106915"/>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dirty="0" err="1">
                <a:solidFill>
                  <a:srgbClr val="002060"/>
                </a:solidFill>
                <a:latin typeface="Times New Roman" panose="02020603050405020304" pitchFamily="18" charset="0"/>
                <a:cs typeface="Times New Roman" panose="02020603050405020304" pitchFamily="18" charset="0"/>
              </a:rPr>
              <a:t>Để</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củi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dễ</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cháy</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khi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đun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nấu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ng</a:t>
            </a:r>
            <a:r>
              <a:rPr lang="vi-VN" sz="4400" dirty="0">
                <a:solidFill>
                  <a:srgbClr val="002060"/>
                </a:solidFill>
                <a:latin typeface="Times New Roman" panose="02020603050405020304" pitchFamily="18" charset="0"/>
                <a:cs typeface="Times New Roman" panose="02020603050405020304" pitchFamily="18" charset="0"/>
              </a:rPr>
              <a:t>ười</a:t>
            </a:r>
            <a:r>
              <a:rPr lang="en-US" sz="4400" dirty="0">
                <a:solidFill>
                  <a:srgbClr val="002060"/>
                </a:solidFill>
                <a:latin typeface="Times New Roman" panose="02020603050405020304" pitchFamily="18" charset="0"/>
                <a:cs typeface="Times New Roman" panose="02020603050405020304" pitchFamily="18" charset="0"/>
              </a:rPr>
              <a:t> ta </a:t>
            </a:r>
            <a:r>
              <a:rPr lang="en-US" sz="4400" b="1" i="1" dirty="0" err="1">
                <a:solidFill>
                  <a:srgbClr val="002060"/>
                </a:solidFill>
                <a:latin typeface="Times New Roman" panose="02020603050405020304" pitchFamily="18" charset="0"/>
                <a:cs typeface="Times New Roman" panose="02020603050405020304" pitchFamily="18" charset="0"/>
              </a:rPr>
              <a:t>không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dùng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biện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pháp</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nào</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sau</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đây</a:t>
            </a:r>
            <a:r>
              <a:rPr lang="en-US" sz="4400" dirty="0">
                <a:solidFill>
                  <a:srgbClr val="002060"/>
                </a:solidFill>
                <a:latin typeface="Times New Roman" panose="02020603050405020304" pitchFamily="18" charset="0"/>
                <a:cs typeface="Times New Roman" panose="02020603050405020304" pitchFamily="18" charset="0"/>
              </a:rPr>
              <a:t>?</a:t>
            </a: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4</a:t>
            </a:r>
          </a:p>
        </p:txBody>
      </p:sp>
      <p:sp>
        <p:nvSpPr>
          <p:cNvPr id="10" name="TextBox 9"/>
          <p:cNvSpPr txBox="1"/>
          <p:nvPr/>
        </p:nvSpPr>
        <p:spPr>
          <a:xfrm>
            <a:off x="1622699" y="2626853"/>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622699" y="4030673"/>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1622699" y="3291596"/>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1622699" y="471580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2242455" y="4715801"/>
            <a:ext cx="573024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ơ</a:t>
            </a:r>
            <a:r>
              <a:rPr lang="en-US" sz="3600" dirty="0" err="1">
                <a:solidFill>
                  <a:srgbClr val="002060"/>
                </a:solidFill>
                <a:latin typeface="Times New Roman" panose="02020603050405020304" pitchFamily="18" charset="0"/>
                <a:cs typeface="Times New Roman" panose="02020603050405020304" pitchFamily="18" charset="0"/>
              </a:rPr>
              <a:t>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2214881" y="3386925"/>
            <a:ext cx="928624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Cung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đầy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đủ</a:t>
            </a:r>
            <a:r>
              <a:rPr lang="en-US" sz="3600" dirty="0">
                <a:solidFill>
                  <a:srgbClr val="002060"/>
                </a:solidFill>
                <a:latin typeface="Times New Roman" panose="02020603050405020304" pitchFamily="18" charset="0"/>
                <a:cs typeface="Times New Roman" panose="02020603050405020304" pitchFamily="18" charset="0"/>
              </a:rPr>
              <a:t> oxygen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cháy</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2214881" y="2706623"/>
            <a:ext cx="11564914"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Xếp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chồng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2214881" y="4056771"/>
            <a:ext cx="264160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Chẻ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nhỏ</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củi</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12" name="Oval 11"/>
          <p:cNvSpPr/>
          <p:nvPr/>
        </p:nvSpPr>
        <p:spPr>
          <a:xfrm>
            <a:off x="1532711" y="2583925"/>
            <a:ext cx="682171" cy="692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209193" y="1353587"/>
            <a:ext cx="10982807" cy="1901926"/>
          </a:xfrm>
          <a:prstGeom prst="roundRect">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dirty="0">
                <a:solidFill>
                  <a:srgbClr val="002060"/>
                </a:solidFill>
                <a:latin typeface="Times New Roman" panose="02020603050405020304" pitchFamily="18" charset="0"/>
                <a:cs typeface="Times New Roman" panose="02020603050405020304" pitchFamily="18" charset="0"/>
              </a:rPr>
              <a:t>Ng</a:t>
            </a:r>
            <a:r>
              <a:rPr lang="vi-VN" sz="4400" dirty="0">
                <a:solidFill>
                  <a:srgbClr val="002060"/>
                </a:solidFill>
                <a:latin typeface="Times New Roman" panose="02020603050405020304" pitchFamily="18" charset="0"/>
                <a:cs typeface="Times New Roman" panose="02020603050405020304" pitchFamily="18" charset="0"/>
              </a:rPr>
              <a:t>ười</a:t>
            </a:r>
            <a:r>
              <a:rPr lang="en-US" sz="4400" dirty="0">
                <a:solidFill>
                  <a:srgbClr val="002060"/>
                </a:solidFill>
                <a:latin typeface="Times New Roman" panose="02020603050405020304" pitchFamily="18" charset="0"/>
                <a:cs typeface="Times New Roman" panose="02020603050405020304" pitchFamily="18" charset="0"/>
              </a:rPr>
              <a:t> ta </a:t>
            </a:r>
            <a:r>
              <a:rPr lang="en-US" sz="4400" dirty="0" err="1">
                <a:solidFill>
                  <a:srgbClr val="002060"/>
                </a:solidFill>
                <a:latin typeface="Times New Roman" panose="02020603050405020304" pitchFamily="18" charset="0"/>
                <a:cs typeface="Times New Roman" panose="02020603050405020304" pitchFamily="18" charset="0"/>
              </a:rPr>
              <a:t>khai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thác</a:t>
            </a:r>
            <a:r>
              <a:rPr lang="en-US" sz="4400" dirty="0">
                <a:solidFill>
                  <a:srgbClr val="002060"/>
                </a:solidFill>
                <a:latin typeface="Times New Roman" panose="02020603050405020304" pitchFamily="18" charset="0"/>
                <a:cs typeface="Times New Roman" panose="02020603050405020304" pitchFamily="18" charset="0"/>
              </a:rPr>
              <a:t> than </a:t>
            </a:r>
            <a:r>
              <a:rPr lang="en-US" sz="4400" dirty="0" err="1">
                <a:solidFill>
                  <a:srgbClr val="002060"/>
                </a:solidFill>
                <a:latin typeface="Times New Roman" panose="02020603050405020304" pitchFamily="18" charset="0"/>
                <a:cs typeface="Times New Roman" panose="02020603050405020304" pitchFamily="18" charset="0"/>
              </a:rPr>
              <a:t>đá</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để</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cung</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cấp</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cho</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các</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nhà</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máy</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nhiệt</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điện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sản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xuất</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điện</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Lúc</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a:solidFill>
                  <a:srgbClr val="002060"/>
                </a:solidFill>
                <a:latin typeface="Times New Roman" panose="02020603050405020304" pitchFamily="18" charset="0"/>
                <a:cs typeface="Times New Roman" panose="02020603050405020304" pitchFamily="18" charset="0"/>
              </a:rPr>
              <a:t>này</a:t>
            </a:r>
            <a:r>
              <a:rPr lang="en-US" sz="4400" dirty="0">
                <a:solidFill>
                  <a:srgbClr val="002060"/>
                </a:solidFill>
                <a:latin typeface="Times New Roman" panose="02020603050405020304" pitchFamily="18" charset="0"/>
                <a:cs typeface="Times New Roman" panose="02020603050405020304" pitchFamily="18" charset="0"/>
              </a:rPr>
              <a:t>, than </a:t>
            </a:r>
            <a:r>
              <a:rPr lang="en-US" sz="4400" dirty="0" err="1">
                <a:solidFill>
                  <a:srgbClr val="002060"/>
                </a:solidFill>
                <a:latin typeface="Times New Roman" panose="02020603050405020304" pitchFamily="18" charset="0"/>
                <a:cs typeface="Times New Roman" panose="02020603050405020304" pitchFamily="18" charset="0"/>
              </a:rPr>
              <a:t>đá</a:t>
            </a:r>
            <a:r>
              <a:rPr lang="en-US" sz="4400" dirty="0">
                <a:solidFill>
                  <a:srgbClr val="002060"/>
                </a:solidFill>
                <a:latin typeface="Times New Roman" panose="02020603050405020304" pitchFamily="18" charset="0"/>
                <a:cs typeface="Times New Roman" panose="02020603050405020304" pitchFamily="18" charset="0"/>
              </a:rPr>
              <a:t> đ</a:t>
            </a:r>
            <a:r>
              <a:rPr lang="vi-VN" sz="4400" dirty="0">
                <a:solidFill>
                  <a:srgbClr val="002060"/>
                </a:solidFill>
                <a:latin typeface="Times New Roman" panose="02020603050405020304" pitchFamily="18" charset="0"/>
                <a:cs typeface="Times New Roman" panose="02020603050405020304" pitchFamily="18" charset="0"/>
              </a:rPr>
              <a:t>ượ</a:t>
            </a:r>
            <a:r>
              <a:rPr lang="en-US" sz="4400" dirty="0">
                <a:solidFill>
                  <a:srgbClr val="002060"/>
                </a:solidFill>
                <a:latin typeface="Times New Roman" panose="02020603050405020304" pitchFamily="18" charset="0"/>
                <a:cs typeface="Times New Roman" panose="02020603050405020304" pitchFamily="18" charset="0"/>
              </a:rPr>
              <a:t>c </a:t>
            </a:r>
            <a:r>
              <a:rPr lang="en-US" sz="4400" dirty="0" err="1">
                <a:solidFill>
                  <a:srgbClr val="002060"/>
                </a:solidFill>
                <a:latin typeface="Times New Roman" panose="02020603050405020304" pitchFamily="18" charset="0"/>
                <a:cs typeface="Times New Roman" panose="02020603050405020304" pitchFamily="18" charset="0"/>
              </a:rPr>
              <a:t>gọi</a:t>
            </a:r>
            <a:r>
              <a:rPr lang="en-US" sz="4400" dirty="0">
                <a:solidFill>
                  <a:srgbClr val="002060"/>
                </a:solidFill>
                <a:latin typeface="Times New Roman" panose="02020603050405020304" pitchFamily="18" charset="0"/>
                <a:cs typeface="Times New Roman" panose="02020603050405020304" pitchFamily="18" charset="0"/>
              </a:rPr>
              <a:t> </a:t>
            </a:r>
            <a:r>
              <a:rPr lang="en-US" sz="4400" dirty="0" err="1" smtClean="0">
                <a:solidFill>
                  <a:srgbClr val="002060"/>
                </a:solidFill>
                <a:latin typeface="Times New Roman" panose="02020603050405020304" pitchFamily="18" charset="0"/>
                <a:cs typeface="Times New Roman" panose="02020603050405020304" pitchFamily="18" charset="0"/>
              </a:rPr>
              <a:t>là</a:t>
            </a:r>
            <a:r>
              <a:rPr lang="en-US" sz="4400" dirty="0" smtClean="0">
                <a:solidFill>
                  <a:srgbClr val="002060"/>
                </a:solidFill>
                <a:latin typeface="Times New Roman" panose="02020603050405020304" pitchFamily="18" charset="0"/>
                <a:cs typeface="Times New Roman" panose="02020603050405020304" pitchFamily="18" charset="0"/>
              </a:rPr>
              <a:t>:</a:t>
            </a:r>
            <a:endParaRPr lang="en-US" sz="4400" dirty="0">
              <a:solidFill>
                <a:srgbClr val="002060"/>
              </a:solidFill>
              <a:latin typeface="Times New Roman" panose="02020603050405020304" pitchFamily="18" charset="0"/>
              <a:cs typeface="Times New Roman" panose="02020603050405020304" pitchFamily="18" charset="0"/>
            </a:endParaRP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1574800" y="3255513"/>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680755" y="450772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5981339" y="3506140"/>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5981339" y="4404315"/>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6609812" y="3410717"/>
            <a:ext cx="178816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7" name="TextBox 36"/>
          <p:cNvSpPr txBox="1"/>
          <p:nvPr/>
        </p:nvSpPr>
        <p:spPr>
          <a:xfrm>
            <a:off x="2426783" y="3410717"/>
            <a:ext cx="2227945"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nhiên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8" name="TextBox 37"/>
          <p:cNvSpPr txBox="1"/>
          <p:nvPr/>
        </p:nvSpPr>
        <p:spPr>
          <a:xfrm>
            <a:off x="2574835" y="4404315"/>
            <a:ext cx="2593700"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nguyên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6882205" y="4456017"/>
            <a:ext cx="5309795" cy="646331"/>
          </a:xfrm>
          <a:prstGeom prst="rect">
            <a:avLst/>
          </a:prstGeom>
          <a:noFill/>
        </p:spPr>
        <p:txBody>
          <a:bodyPr wrap="square" rtlCol="0">
            <a:spAutoFit/>
          </a:bodyPr>
          <a:lstStyle/>
          <a:p>
            <a:r>
              <a:rPr lang="en-US" sz="3600" dirty="0" err="1">
                <a:solidFill>
                  <a:srgbClr val="002060"/>
                </a:solidFill>
                <a:latin typeface="Times New Roman" panose="02020603050405020304" pitchFamily="18" charset="0"/>
                <a:cs typeface="Times New Roman" panose="02020603050405020304" pitchFamily="18" charset="0"/>
              </a:rPr>
              <a:t>vật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nguyên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liệu</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18" name="Oval 17"/>
          <p:cNvSpPr/>
          <p:nvPr/>
        </p:nvSpPr>
        <p:spPr>
          <a:xfrm>
            <a:off x="1447278" y="3255513"/>
            <a:ext cx="682171" cy="692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30" name="Rounded Rectangle 29"/>
          <p:cNvSpPr/>
          <p:nvPr/>
        </p:nvSpPr>
        <p:spPr>
          <a:xfrm>
            <a:off x="1020726" y="1113441"/>
            <a:ext cx="11171274" cy="2022923"/>
          </a:xfrm>
          <a:prstGeom prst="roundRect">
            <a:avLst>
              <a:gd name="adj" fmla="val 50000"/>
            </a:avLst>
          </a:prstGeom>
          <a:ln>
            <a:prstDash val="dash"/>
          </a:ln>
        </p:spPr>
        <p:style>
          <a:lnRef idx="2">
            <a:schemeClr val="accent5"/>
          </a:lnRef>
          <a:fillRef idx="1">
            <a:schemeClr val="lt1"/>
          </a:fillRef>
          <a:effectRef idx="0">
            <a:schemeClr val="accent5"/>
          </a:effectRef>
          <a:fontRef idx="minor">
            <a:schemeClr val="dk1"/>
          </a:fontRef>
        </p:style>
        <p:txBody>
          <a:bodyPr rtlCol="0" anchor="ctr"/>
          <a:lstStyle/>
          <a:p>
            <a:r>
              <a:rPr lang="vi-VN" sz="4400" dirty="0">
                <a:latin typeface="+mj-lt"/>
              </a:rPr>
              <a:t>Vật liệu nào dưới đây được sử dụng ngoài mục đích xây dựng còn hướng tới bảo vệ môi trường và phát triển bền vững?</a:t>
            </a:r>
          </a:p>
        </p:txBody>
      </p:sp>
      <p:sp>
        <p:nvSpPr>
          <p:cNvPr id="31" name="Up Ribbon 30"/>
          <p:cNvSpPr/>
          <p:nvPr/>
        </p:nvSpPr>
        <p:spPr>
          <a:xfrm>
            <a:off x="4538613" y="152860"/>
            <a:ext cx="3114772" cy="960581"/>
          </a:xfrm>
          <a:prstGeom prst="ribbon2">
            <a:avLst/>
          </a:prstGeom>
          <a:ln>
            <a:prstDash val="sysDot"/>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735" dirty="0" err="1">
                <a:solidFill>
                  <a:srgbClr val="002060"/>
                </a:solidFill>
                <a:latin typeface="Times New Roman" panose="02020603050405020304" pitchFamily="18" charset="0"/>
                <a:cs typeface="Times New Roman" panose="02020603050405020304" pitchFamily="18" charset="0"/>
              </a:rPr>
              <a:t>Câu</a:t>
            </a:r>
            <a:r>
              <a:rPr lang="en-US" sz="3735" dirty="0">
                <a:solidFill>
                  <a:srgbClr val="002060"/>
                </a:solidFill>
                <a:latin typeface="Times New Roman" panose="02020603050405020304" pitchFamily="18" charset="0"/>
                <a:cs typeface="Times New Roman" panose="02020603050405020304" pitchFamily="18" charset="0"/>
              </a:rPr>
              <a:t> 6</a:t>
            </a:r>
          </a:p>
        </p:txBody>
      </p:sp>
      <p:sp>
        <p:nvSpPr>
          <p:cNvPr id="10" name="TextBox 9"/>
          <p:cNvSpPr txBox="1"/>
          <p:nvPr/>
        </p:nvSpPr>
        <p:spPr>
          <a:xfrm>
            <a:off x="1599475" y="3136364"/>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A.</a:t>
            </a:r>
          </a:p>
        </p:txBody>
      </p:sp>
      <p:sp>
        <p:nvSpPr>
          <p:cNvPr id="33" name="TextBox 32"/>
          <p:cNvSpPr txBox="1"/>
          <p:nvPr/>
        </p:nvSpPr>
        <p:spPr>
          <a:xfrm>
            <a:off x="1599475" y="3859685"/>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C.</a:t>
            </a:r>
          </a:p>
        </p:txBody>
      </p:sp>
      <p:sp>
        <p:nvSpPr>
          <p:cNvPr id="34" name="TextBox 33"/>
          <p:cNvSpPr txBox="1"/>
          <p:nvPr/>
        </p:nvSpPr>
        <p:spPr>
          <a:xfrm>
            <a:off x="6220305" y="3185257"/>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B.</a:t>
            </a:r>
          </a:p>
        </p:txBody>
      </p:sp>
      <p:sp>
        <p:nvSpPr>
          <p:cNvPr id="35" name="TextBox 34"/>
          <p:cNvSpPr txBox="1"/>
          <p:nvPr/>
        </p:nvSpPr>
        <p:spPr>
          <a:xfrm>
            <a:off x="6269658" y="3856431"/>
            <a:ext cx="894080" cy="542925"/>
          </a:xfrm>
          <a:prstGeom prst="rect">
            <a:avLst/>
          </a:prstGeom>
          <a:noFill/>
        </p:spPr>
        <p:txBody>
          <a:bodyPr wrap="square" rtlCol="0">
            <a:spAutoFit/>
          </a:bodyPr>
          <a:lstStyle/>
          <a:p>
            <a:r>
              <a:rPr lang="en-US" sz="2935" dirty="0">
                <a:solidFill>
                  <a:srgbClr val="002060"/>
                </a:solidFill>
                <a:latin typeface="Times New Roman" panose="02020603050405020304" pitchFamily="18" charset="0"/>
                <a:cs typeface="Times New Roman" panose="02020603050405020304" pitchFamily="18" charset="0"/>
              </a:rPr>
              <a:t>D.</a:t>
            </a:r>
          </a:p>
        </p:txBody>
      </p:sp>
      <p:sp>
        <p:nvSpPr>
          <p:cNvPr id="11" name="TextBox 10"/>
          <p:cNvSpPr txBox="1"/>
          <p:nvPr/>
        </p:nvSpPr>
        <p:spPr>
          <a:xfrm>
            <a:off x="6949444" y="3882070"/>
            <a:ext cx="4788899" cy="646331"/>
          </a:xfrm>
          <a:prstGeom prst="rect">
            <a:avLst/>
          </a:prstGeom>
          <a:noFill/>
        </p:spPr>
        <p:txBody>
          <a:bodyPr wrap="square" rtlCol="0">
            <a:spAutoFit/>
          </a:bodyPr>
          <a:lstStyle/>
          <a:p>
            <a:r>
              <a:rPr lang="vi-VN" sz="3600" dirty="0">
                <a:latin typeface="+mj-lt"/>
              </a:rPr>
              <a:t>Gạch không nung</a:t>
            </a:r>
            <a:r>
              <a:rPr lang="en-US" sz="2935" dirty="0" smtClean="0">
                <a:solidFill>
                  <a:srgbClr val="002060"/>
                </a:solidFill>
                <a:latin typeface="Times New Roman" panose="02020603050405020304" pitchFamily="18" charset="0"/>
                <a:cs typeface="Times New Roman" panose="02020603050405020304" pitchFamily="18" charset="0"/>
              </a:rPr>
              <a:t>.</a:t>
            </a:r>
            <a:endParaRPr lang="en-US" sz="2935" dirty="0">
              <a:solidFill>
                <a:srgbClr val="00206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6949445" y="3186831"/>
            <a:ext cx="3236546" cy="646331"/>
          </a:xfrm>
          <a:prstGeom prst="rect">
            <a:avLst/>
          </a:prstGeom>
          <a:noFill/>
        </p:spPr>
        <p:txBody>
          <a:bodyPr wrap="square" rtlCol="0">
            <a:spAutoFit/>
          </a:bodyPr>
          <a:lstStyle/>
          <a:p>
            <a:r>
              <a:rPr lang="vi-VN" sz="3600" dirty="0">
                <a:latin typeface="+mj-lt"/>
              </a:rPr>
              <a:t>Gạch chịu lửa</a:t>
            </a:r>
            <a:r>
              <a:rPr lang="en-US" sz="2935" dirty="0" smtClean="0">
                <a:solidFill>
                  <a:srgbClr val="002060"/>
                </a:solidFill>
                <a:latin typeface="Times New Roman" panose="02020603050405020304" pitchFamily="18" charset="0"/>
                <a:cs typeface="Times New Roman" panose="02020603050405020304" pitchFamily="18" charset="0"/>
              </a:rPr>
              <a:t>.</a:t>
            </a:r>
            <a:endParaRPr lang="en-US" sz="2935" dirty="0">
              <a:solidFill>
                <a:srgbClr val="002060"/>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2330387" y="3882070"/>
            <a:ext cx="3092217" cy="646331"/>
          </a:xfrm>
          <a:prstGeom prst="rect">
            <a:avLst/>
          </a:prstGeom>
          <a:noFill/>
        </p:spPr>
        <p:txBody>
          <a:bodyPr wrap="square" rtlCol="0">
            <a:spAutoFit/>
          </a:bodyPr>
          <a:lstStyle/>
          <a:p>
            <a:r>
              <a:rPr lang="en-US" sz="3600" dirty="0">
                <a:solidFill>
                  <a:srgbClr val="002060"/>
                </a:solidFill>
                <a:latin typeface="Times New Roman" panose="02020603050405020304" pitchFamily="18" charset="0"/>
                <a:cs typeface="Times New Roman" panose="02020603050405020304" pitchFamily="18" charset="0"/>
              </a:rPr>
              <a:t>Xi </a:t>
            </a:r>
            <a:r>
              <a:rPr lang="en-US" sz="3600" dirty="0" err="1">
                <a:solidFill>
                  <a:srgbClr val="002060"/>
                </a:solidFill>
                <a:latin typeface="Times New Roman" panose="02020603050405020304" pitchFamily="18" charset="0"/>
                <a:cs typeface="Times New Roman" panose="02020603050405020304" pitchFamily="18" charset="0"/>
              </a:rPr>
              <a:t>măng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9" name="TextBox 38"/>
          <p:cNvSpPr txBox="1"/>
          <p:nvPr/>
        </p:nvSpPr>
        <p:spPr>
          <a:xfrm>
            <a:off x="2330389" y="3140680"/>
            <a:ext cx="3092216" cy="646331"/>
          </a:xfrm>
          <a:prstGeom prst="rect">
            <a:avLst/>
          </a:prstGeom>
          <a:noFill/>
        </p:spPr>
        <p:txBody>
          <a:bodyPr wrap="square" rtlCol="0">
            <a:spAutoFit/>
          </a:bodyPr>
          <a:lstStyle/>
          <a:p>
            <a:r>
              <a:rPr lang="vi-VN" sz="3600" dirty="0">
                <a:latin typeface="+mj-lt"/>
              </a:rPr>
              <a:t>Gỗ tự </a:t>
            </a:r>
            <a:r>
              <a:rPr lang="vi-VN" sz="3600" dirty="0" smtClean="0">
                <a:latin typeface="+mj-lt"/>
              </a:rPr>
              <a:t>nhiên</a:t>
            </a:r>
            <a:r>
              <a:rPr lang="en-US" sz="2935" dirty="0" smtClean="0">
                <a:solidFill>
                  <a:srgbClr val="002060"/>
                </a:solidFill>
                <a:latin typeface="Times New Roman" panose="02020603050405020304" pitchFamily="18" charset="0"/>
                <a:cs typeface="Times New Roman" panose="02020603050405020304" pitchFamily="18" charset="0"/>
              </a:rPr>
              <a:t>.</a:t>
            </a:r>
            <a:endParaRPr lang="en-US" sz="2935" dirty="0">
              <a:solidFill>
                <a:srgbClr val="002060"/>
              </a:solidFill>
              <a:latin typeface="Times New Roman" panose="02020603050405020304" pitchFamily="18" charset="0"/>
              <a:cs typeface="Times New Roman" panose="02020603050405020304" pitchFamily="18" charset="0"/>
            </a:endParaRPr>
          </a:p>
        </p:txBody>
      </p:sp>
      <p:sp>
        <p:nvSpPr>
          <p:cNvPr id="12" name="Oval 11"/>
          <p:cNvSpPr/>
          <p:nvPr/>
        </p:nvSpPr>
        <p:spPr>
          <a:xfrm>
            <a:off x="6129489" y="3882070"/>
            <a:ext cx="682171" cy="692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1029</Words>
  <Application>Microsoft Office PowerPoint</Application>
  <PresentationFormat>Custom</PresentationFormat>
  <Paragraphs>137</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Administrator</dc:creator>
  <cp:lastModifiedBy>21AK22</cp:lastModifiedBy>
  <cp:revision>7</cp:revision>
  <dcterms:created xsi:type="dcterms:W3CDTF">2021-11-05T03:10:08Z</dcterms:created>
  <dcterms:modified xsi:type="dcterms:W3CDTF">2024-03-17T22:15:35Z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BE0ADD7BFEDE443FB3E5E8A1E24AA173</vt:lpwstr>
  </property>
  <property fmtid="{D5CDD505-2E9C-101B-9397-08002B2CF9AE}" pid="3" name="KSOProductBuildVer">
    <vt:lpwstr>1033-11.2.0.10351</vt:lpwstr>
  </property>
</Properties>
</file>