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99" r:id="rId2"/>
    <p:sldId id="257" r:id="rId3"/>
    <p:sldId id="301" r:id="rId4"/>
    <p:sldId id="300" r:id="rId5"/>
    <p:sldId id="265" r:id="rId6"/>
    <p:sldId id="291" r:id="rId7"/>
    <p:sldId id="302" r:id="rId8"/>
    <p:sldId id="303" r:id="rId9"/>
    <p:sldId id="304" r:id="rId10"/>
    <p:sldId id="305" r:id="rId11"/>
    <p:sldId id="270" r:id="rId12"/>
    <p:sldId id="306" r:id="rId13"/>
    <p:sldId id="307" r:id="rId14"/>
    <p:sldId id="308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50" d="100"/>
          <a:sy n="50" d="100"/>
        </p:scale>
        <p:origin x="-126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F9359-230B-4543-9584-86D8EFB87FEC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F2DB3-B0B8-4BC1-B2AC-36391192E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50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9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93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7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1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2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7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7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F68E5-85C7-4205-900B-0DD77224BC28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7DF5-5FEE-4A26-ACF0-2A010D6D2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jp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video" Target="file:///C:\Users\Administrator\SU%20AN%20MON%20KIM%20LOAI_SUA\Dong%20ho%20dem%20nguoc\&#272;&#7891;ng%20h&#7891;%20&#273;&#7871;m%20ng&#432;&#7907;c%205%20ph&#250;t%20-%205%20Minutes.mp4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microsoft.com/office/2007/relationships/hdphoto" Target="../media/hdphoto3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70" r="98071">
                        <a14:foregroundMark x1="69293" y1="77770" x2="69293" y2="77770"/>
                        <a14:foregroundMark x1="76286" y1="73885" x2="64309" y2="79856"/>
                        <a14:foregroundMark x1="78939" y1="78345" x2="67283" y2="82806"/>
                        <a14:foregroundMark x1="26608" y1="73022" x2="44614" y2="8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2713"/>
            <a:ext cx="1405982" cy="157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14206" r="18886" b="15000"/>
          <a:stretch/>
        </p:blipFill>
        <p:spPr>
          <a:xfrm>
            <a:off x="10971267" y="0"/>
            <a:ext cx="1097747" cy="1501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6472" r="14247" b="19676"/>
          <a:stretch/>
        </p:blipFill>
        <p:spPr>
          <a:xfrm>
            <a:off x="1397750" y="913681"/>
            <a:ext cx="9320064" cy="3392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9787" y="1501827"/>
            <a:ext cx="19976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 </a:t>
            </a:r>
            <a:r>
              <a:rPr lang="en-US" sz="6600" b="1" dirty="0" err="1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Bài</a:t>
            </a:r>
            <a:r>
              <a:rPr lang="en-US" sz="6600" b="1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 34</a:t>
            </a:r>
            <a:endParaRPr lang="en-US" sz="6600" b="1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iCiel Bambola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11" y="4683391"/>
            <a:ext cx="2680900" cy="189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08" y="4683391"/>
            <a:ext cx="2987535" cy="1894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2" descr="Hình ảnh cây xương rồng đẹp, cute trên sa mạc chất lừ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40" y="4683391"/>
            <a:ext cx="2954980" cy="189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256014" y="2574547"/>
            <a:ext cx="7620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SINH VẬT NGOÀI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81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312688"/>
            <a:ext cx="9105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........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……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2266771"/>
            <a:ext cx="11487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:………………….</a:t>
            </a:r>
          </a:p>
          <a:p>
            <a:pPr marL="342900" indent="-342900">
              <a:buAutoNum type="arabicPeriod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62803" y="2617346"/>
            <a:ext cx="6667781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có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gian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5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bày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thuyết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của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mình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.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còn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lại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nhận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xét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cho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điểm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theo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tiêu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chí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2803" y="1376080"/>
            <a:ext cx="481134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Trình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bày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bài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báo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cáo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1" y="1358199"/>
            <a:ext cx="3056808" cy="3564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9" y="4441355"/>
            <a:ext cx="2613966" cy="2613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2105474" y="5562510"/>
            <a:ext cx="1141252" cy="1406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188" y="4685947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... ...</a:t>
            </a:r>
            <a:endParaRPr lang="en-US" sz="2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73" y="4360460"/>
            <a:ext cx="1396957" cy="1396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88" y="5294887"/>
            <a:ext cx="1673696" cy="16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5038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6720"/>
              </p:ext>
            </p:extLst>
          </p:nvPr>
        </p:nvGraphicFramePr>
        <p:xfrm>
          <a:off x="152400" y="857249"/>
          <a:ext cx="11811000" cy="5913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028"/>
                <a:gridCol w="2101463"/>
                <a:gridCol w="1848509"/>
              </a:tblGrid>
              <a:tr h="45720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                 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đa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68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sưu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thiểu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loài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0,5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đại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diện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nét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căt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dán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cẩn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0, 5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nghệ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thêm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0,5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776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ngoài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thiểu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0,5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630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lưỡng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vaod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lưỡng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trừ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0,5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endParaRPr lang="en-US" sz="20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3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65038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powerpoint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067674"/>
              </p:ext>
            </p:extLst>
          </p:nvPr>
        </p:nvGraphicFramePr>
        <p:xfrm>
          <a:off x="495300" y="879009"/>
          <a:ext cx="11049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2209800"/>
                <a:gridCol w="2209800"/>
                <a:gridCol w="2209800"/>
                <a:gridCol w="2209800"/>
              </a:tblGrid>
              <a:tr h="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Thu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hấp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hơi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hút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chuẩn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nổi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bật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liên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kết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lựa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chọn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kĩ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càng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rõ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dàng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Internet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hoặc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nhìn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rất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2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62803" y="2617346"/>
            <a:ext cx="6667781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có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gian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5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phút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bày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bài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thuyết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của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mình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.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nhóm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còn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lại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nhận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xét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cho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điểm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theo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các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tiêu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chí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.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PromisePianoSolo-Yiruma-296763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703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2803" y="1376080"/>
            <a:ext cx="481134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Trình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bày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bài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báo</a:t>
            </a:r>
            <a:r>
              <a:rPr lang="en-US" sz="54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cáo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71" y="1358199"/>
            <a:ext cx="3056808" cy="3564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6500" l="6125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59" y="4441355"/>
            <a:ext cx="2613966" cy="2613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471" b="85059" l="29400" r="4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1" t="49131" r="53949" b="13603"/>
          <a:stretch/>
        </p:blipFill>
        <p:spPr>
          <a:xfrm>
            <a:off x="2105474" y="5562510"/>
            <a:ext cx="1141252" cy="14060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188" y="4685947"/>
            <a:ext cx="814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... ...</a:t>
            </a:r>
            <a:endParaRPr lang="en-US" sz="2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73" y="4360460"/>
            <a:ext cx="1396957" cy="13969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75" b="94792" l="2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88" y="5294887"/>
            <a:ext cx="1673696" cy="1673696"/>
          </a:xfrm>
          <a:prstGeom prst="rect">
            <a:avLst/>
          </a:prstGeom>
        </p:spPr>
      </p:pic>
      <p:pic>
        <p:nvPicPr>
          <p:cNvPr id="16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979" y="800100"/>
            <a:ext cx="1834992" cy="94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4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12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3125" y="2705724"/>
            <a:ext cx="77540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UVN Ke Chuyen2" panose="03030602030607080B05" pitchFamily="66" charset="0"/>
              </a:rPr>
              <a:t>Thanks for watching</a:t>
            </a:r>
            <a:endParaRPr lang="en-US" sz="8800" b="1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UVN Ke Chuyen2" panose="03030602030607080B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384261" y="1143401"/>
            <a:ext cx="5312452" cy="1472327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Ai </a:t>
            </a:r>
            <a:r>
              <a:rPr lang="en-US" sz="6600" b="1" dirty="0" err="1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Nhanh</a:t>
            </a:r>
            <a:r>
              <a:rPr lang="en-US" sz="6600" b="1" dirty="0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6600" b="1" dirty="0" err="1" smtClean="0">
                <a:ln w="28575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hơn</a:t>
            </a:r>
            <a:endParaRPr lang="en-US" sz="6600" b="1" dirty="0">
              <a:ln w="28575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9915" y="2668686"/>
            <a:ext cx="8536293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hai</a:t>
            </a:r>
            <a:r>
              <a:rPr lang="en-US" sz="3600" dirty="0" smtClean="0"/>
              <a:t> </a:t>
            </a:r>
            <a:r>
              <a:rPr lang="en-US" sz="3600" dirty="0" err="1" smtClean="0"/>
              <a:t>đội</a:t>
            </a:r>
            <a:r>
              <a:rPr lang="en-US" sz="3600" dirty="0" smtClean="0"/>
              <a:t> </a:t>
            </a:r>
            <a:r>
              <a:rPr lang="en-US" sz="3600" dirty="0" err="1" smtClean="0"/>
              <a:t>chơi</a:t>
            </a:r>
            <a:r>
              <a:rPr lang="en-US" sz="3600" dirty="0"/>
              <a:t>.</a:t>
            </a:r>
            <a:r>
              <a:rPr lang="en-US" sz="3600" dirty="0" smtClean="0"/>
              <a:t> </a:t>
            </a:r>
            <a:r>
              <a:rPr lang="en-US" sz="3600" dirty="0" err="1"/>
              <a:t>C</a:t>
            </a:r>
            <a:r>
              <a:rPr lang="en-US" sz="3600" dirty="0" err="1" smtClean="0"/>
              <a:t>ác</a:t>
            </a:r>
            <a:r>
              <a:rPr lang="en-US" sz="3600" dirty="0" smtClean="0"/>
              <a:t> </a:t>
            </a:r>
            <a:r>
              <a:rPr lang="en-US" sz="3600" dirty="0" err="1" smtClean="0"/>
              <a:t>đội</a:t>
            </a:r>
            <a:r>
              <a:rPr lang="en-US" sz="3600" dirty="0" smtClean="0"/>
              <a:t> </a:t>
            </a:r>
            <a:r>
              <a:rPr lang="en-US" sz="3600" dirty="0" err="1" smtClean="0"/>
              <a:t>sẽ</a:t>
            </a:r>
            <a:r>
              <a:rPr lang="en-US" sz="3600" dirty="0" smtClean="0"/>
              <a:t> </a:t>
            </a:r>
            <a:r>
              <a:rPr lang="en-US" sz="3600" dirty="0" err="1" smtClean="0"/>
              <a:t>phải</a:t>
            </a:r>
            <a:r>
              <a:rPr lang="en-US" sz="3600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tên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sinh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vai</a:t>
            </a:r>
            <a:r>
              <a:rPr lang="en-US" sz="3600" dirty="0" smtClean="0"/>
              <a:t> </a:t>
            </a:r>
            <a:r>
              <a:rPr lang="en-US" sz="3600" dirty="0" err="1" smtClean="0"/>
              <a:t>trò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chúng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 2 </a:t>
            </a:r>
            <a:r>
              <a:rPr lang="en-US" sz="3600" dirty="0" err="1" smtClean="0"/>
              <a:t>phút</a:t>
            </a:r>
            <a:r>
              <a:rPr lang="en-US" sz="3600" dirty="0" smtClean="0"/>
              <a:t>. </a:t>
            </a:r>
            <a:r>
              <a:rPr lang="en-US" sz="3600" dirty="0" err="1" smtClean="0"/>
              <a:t>Đội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đúng</a:t>
            </a:r>
            <a:r>
              <a:rPr lang="en-US" sz="3600" dirty="0" smtClean="0"/>
              <a:t> </a:t>
            </a:r>
            <a:r>
              <a:rPr lang="en-US" sz="3600" dirty="0" err="1" smtClean="0"/>
              <a:t>sẽ</a:t>
            </a:r>
            <a:r>
              <a:rPr lang="en-US" sz="3600" dirty="0" smtClean="0"/>
              <a:t> </a:t>
            </a:r>
            <a:r>
              <a:rPr lang="en-US" sz="3600" dirty="0" err="1" smtClean="0"/>
              <a:t>nhận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u="sng" dirty="0" err="1" smtClean="0">
                <a:solidFill>
                  <a:srgbClr val="FF0000"/>
                </a:solidFill>
              </a:rPr>
              <a:t>phần</a:t>
            </a:r>
            <a:r>
              <a:rPr lang="en-US" sz="3600" u="sng" dirty="0" smtClean="0">
                <a:solidFill>
                  <a:srgbClr val="FF0000"/>
                </a:solidFill>
              </a:rPr>
              <a:t> </a:t>
            </a:r>
            <a:r>
              <a:rPr lang="en-US" sz="3600" u="sng" dirty="0" err="1" smtClean="0">
                <a:solidFill>
                  <a:srgbClr val="FF0000"/>
                </a:solidFill>
              </a:rPr>
              <a:t>quà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49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ạc thiếu nhi - Hoa Lá Mùa Xuân - Terraboo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00" end="109386.263"/>
                  <p14:fade in="3000" out="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75" y="365126"/>
            <a:ext cx="9915526" cy="613648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1639" y1="47755" x2="71639" y2="47755"/>
                        <a14:foregroundMark x1="74485" y1="46514" x2="74485" y2="46514"/>
                        <a14:foregroundMark x1="72718" y1="52627" x2="72718" y2="55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3" t="35534" r="20137" b="22656"/>
          <a:stretch/>
        </p:blipFill>
        <p:spPr>
          <a:xfrm>
            <a:off x="-400050" y="-390922"/>
            <a:ext cx="12839700" cy="7648575"/>
          </a:xfrm>
        </p:spPr>
      </p:pic>
      <p:pic>
        <p:nvPicPr>
          <p:cNvPr id="6" name="Đồng hồ đếm ngược 2 phút   2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24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9754" y="-134710"/>
            <a:ext cx="1777194" cy="9996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7422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270" r="98071">
                        <a14:foregroundMark x1="69293" y1="77770" x2="69293" y2="77770"/>
                        <a14:foregroundMark x1="76286" y1="73885" x2="64309" y2="79856"/>
                        <a14:foregroundMark x1="78939" y1="78345" x2="67283" y2="82806"/>
                        <a14:foregroundMark x1="26608" y1="73022" x2="44614" y2="8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2713"/>
            <a:ext cx="1405982" cy="1570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6" t="14206" r="18886" b="15000"/>
          <a:stretch/>
        </p:blipFill>
        <p:spPr>
          <a:xfrm>
            <a:off x="10971267" y="0"/>
            <a:ext cx="1097747" cy="1501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t="6472" r="14247" b="19676"/>
          <a:stretch/>
        </p:blipFill>
        <p:spPr>
          <a:xfrm>
            <a:off x="1397750" y="913681"/>
            <a:ext cx="9320064" cy="3392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9787" y="1501827"/>
            <a:ext cx="19976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 </a:t>
            </a:r>
            <a:r>
              <a:rPr lang="en-US" sz="6600" b="1" dirty="0" err="1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Bài</a:t>
            </a:r>
            <a:r>
              <a:rPr lang="en-US" sz="6600" b="1" dirty="0" smtClean="0">
                <a:ln w="1905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iCiel Bambola" panose="02000000000000000000" pitchFamily="2" charset="0"/>
              </a:rPr>
              <a:t> 34</a:t>
            </a:r>
            <a:endParaRPr lang="en-US" sz="6600" b="1" dirty="0">
              <a:ln w="1905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iCiel Bambola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11" y="4683391"/>
            <a:ext cx="2680900" cy="189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08" y="4683391"/>
            <a:ext cx="2987535" cy="1894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2" descr="Hình ảnh cây xương rồng đẹp, cute trên sa mạc chất lừ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040" y="4683391"/>
            <a:ext cx="2954980" cy="189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256014" y="2574547"/>
            <a:ext cx="7620000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SINH VẬT NGOÀI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 NHIÊN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55" y="5294887"/>
            <a:ext cx="1813832" cy="1813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97496" y="2448012"/>
            <a:ext cx="6314048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Dụng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cụ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Kính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lúp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máy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ảnh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sổ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ghi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chép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thước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dây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bút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chì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, …</a:t>
            </a:r>
          </a:p>
          <a:p>
            <a:pPr lvl="0" algn="just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Tài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liệu</a:t>
            </a: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nhận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diện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nhanh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một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số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loài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sinh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vật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-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Địa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điểm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quan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sát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Vườn</a:t>
            </a:r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trường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1" name="RiverFlowsInYou-Yiruma-2967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5.1875"/>
                  <p14:fade in="2000"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0" y="6553200"/>
            <a:ext cx="304800" cy="304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50" y="1333500"/>
            <a:ext cx="3086099" cy="3615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395389" y="1359266"/>
            <a:ext cx="461230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Chuẩn</a:t>
            </a:r>
            <a:r>
              <a:rPr lang="en-US" sz="60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 </a:t>
            </a:r>
            <a:r>
              <a:rPr lang="en-US" sz="6000" b="1" dirty="0" err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bị</a:t>
            </a:r>
            <a:r>
              <a:rPr lang="en-US" sz="60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UVN Dinh Hon" panose="03030602040405080B03" pitchFamily="66" charset="0"/>
              </a:rPr>
              <a:t>:</a:t>
            </a:r>
            <a:endParaRPr lang="en-US" sz="6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UVN Dinh Hon" panose="03030602040405080B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8382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175" y="1484531"/>
            <a:ext cx="9086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Qua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8382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175" y="1484531"/>
            <a:ext cx="9086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8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8382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175" y="1484531"/>
            <a:ext cx="90868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838200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175" y="1484531"/>
            <a:ext cx="90868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đồkhóa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9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Bang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ng1" id="{75FA8266-54AB-47F1-9FD5-26FB0621199C}" vid="{04E2A370-BBBD-4CED-A1F8-B3F4048B49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Bang1</Template>
  <TotalTime>2868</TotalTime>
  <Words>953</Words>
  <Application>Microsoft Office PowerPoint</Application>
  <PresentationFormat>Custom</PresentationFormat>
  <Paragraphs>108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Bang1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Tung Nguyen</dc:creator>
  <cp:lastModifiedBy>viettel</cp:lastModifiedBy>
  <cp:revision>154</cp:revision>
  <dcterms:created xsi:type="dcterms:W3CDTF">2020-11-18T16:24:30Z</dcterms:created>
  <dcterms:modified xsi:type="dcterms:W3CDTF">2021-05-28T07:32:43Z</dcterms:modified>
</cp:coreProperties>
</file>