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72" r:id="rId4"/>
    <p:sldId id="279" r:id="rId5"/>
    <p:sldId id="280" r:id="rId6"/>
    <p:sldId id="259" r:id="rId7"/>
    <p:sldId id="273" r:id="rId8"/>
    <p:sldId id="278" r:id="rId9"/>
    <p:sldId id="260" r:id="rId10"/>
    <p:sldId id="275" r:id="rId11"/>
    <p:sldId id="276" r:id="rId12"/>
    <p:sldId id="277" r:id="rId13"/>
    <p:sldId id="268" r:id="rId14"/>
    <p:sldId id="269" r:id="rId15"/>
    <p:sldId id="281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CC"/>
    <a:srgbClr val="66FF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725" autoAdjust="0"/>
  </p:normalViewPr>
  <p:slideViewPr>
    <p:cSldViewPr snapToGrid="0">
      <p:cViewPr varScale="1">
        <p:scale>
          <a:sx n="62" d="100"/>
          <a:sy n="62" d="100"/>
        </p:scale>
        <p:origin x="-45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cap="all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NHỮNG CON TẮC KÈ TRONG HÌNH CÓ GÌ KHÁC NHAU?</a:t>
            </a:r>
            <a:br>
              <a:rPr lang="en-US" dirty="0" smtClean="0"/>
            </a:br>
            <a:r>
              <a:rPr lang="en-US" dirty="0" smtClean="0"/>
              <a:t>ĐIỀU GÌ LÀM CHO CHÚNG KHÁC NHAU NHƯ VẬY.</a:t>
            </a:r>
            <a:endParaRPr lang="en-US" dirty="0"/>
          </a:p>
        </p:txBody>
      </p:sp>
      <p:pic>
        <p:nvPicPr>
          <p:cNvPr id="1026" name="Picture 2" descr="C:\Users\Admin\Desktop\ngat\bài 33\z2515082463559_c468519d23069f67b0e63df7df22768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" b="10375"/>
          <a:stretch/>
        </p:blipFill>
        <p:spPr bwMode="auto">
          <a:xfrm>
            <a:off x="320109" y="2614068"/>
            <a:ext cx="11695879" cy="20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8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Admin\Desktop\ngat\bài 33\z2515082485272_f479e3c248884ba6c61ebf1abe0953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7" y="498958"/>
            <a:ext cx="10951134" cy="622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67556" y="776911"/>
            <a:ext cx="10993549" cy="7506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cap="all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BÀI 33: ĐA DẠNG SINH HỌC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\Desktop\ngat\bài 33\z2515082518644_a601b65c1044c84de8f6bd4b974832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40045" y="0"/>
            <a:ext cx="10767606" cy="68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67555" y="158725"/>
            <a:ext cx="10993549" cy="7506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cap="all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BÀI 33: ĐA DẠNG SINH HỌC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\Desktop\ngat\bài 33\z2515082518644_a601b65c1044c84de8f6bd4b974832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90626" y="1117485"/>
            <a:ext cx="10176112" cy="612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67554" y="358168"/>
            <a:ext cx="10993549" cy="7506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cap="all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BÀI 33: ĐA DẠNG SINH HỌC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Luyện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C1</a:t>
            </a:r>
            <a:r>
              <a:rPr lang="en-US" dirty="0" smtClean="0"/>
              <a:t>.</a:t>
            </a:r>
            <a:r>
              <a:rPr lang="en-US" dirty="0" smtClean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ở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</a:t>
            </a:r>
          </a:p>
          <a:p>
            <a:r>
              <a:rPr lang="en-US" dirty="0"/>
              <a:t>C2.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?</a:t>
            </a:r>
          </a:p>
          <a:p>
            <a:r>
              <a:rPr lang="en-US" dirty="0"/>
              <a:t>C3. Theo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tồn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56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3"/>
          <p:cNvSpPr>
            <a:spLocks noChangeArrowheads="1" noChangeShapeType="1" noTextEdit="1"/>
          </p:cNvSpPr>
          <p:nvPr/>
        </p:nvSpPr>
        <p:spPr bwMode="auto">
          <a:xfrm>
            <a:off x="3182486" y="735602"/>
            <a:ext cx="5562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12291" name="Picture 23" descr="grade school stud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566" y="5146420"/>
            <a:ext cx="28289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981693" y="1922905"/>
            <a:ext cx="5486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6785" y="3184879"/>
            <a:ext cx="8321308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30000"/>
              </a:lnSpc>
            </a:pP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xảy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chúng</a:t>
            </a:r>
            <a:r>
              <a:rPr lang="en-US" sz="3200" dirty="0"/>
              <a:t> ta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đa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suy</a:t>
            </a:r>
            <a:r>
              <a:rPr lang="en-US" sz="3200" dirty="0"/>
              <a:t> </a:t>
            </a:r>
            <a:r>
              <a:rPr lang="en-US" sz="3200" dirty="0" err="1"/>
              <a:t>giảm</a:t>
            </a:r>
            <a:r>
              <a:rPr lang="en-US" sz="3200" dirty="0"/>
              <a:t>?</a:t>
            </a:r>
            <a:endParaRPr lang="en-US" altLang="en-US" sz="2900" b="1" dirty="0">
              <a:solidFill>
                <a:srgbClr val="002060"/>
              </a:solidFill>
            </a:endParaRPr>
          </a:p>
        </p:txBody>
      </p:sp>
      <p:pic>
        <p:nvPicPr>
          <p:cNvPr id="11" name="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4288" y="0"/>
            <a:ext cx="2697712" cy="151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Xác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con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6146" name="Picture 2" descr="C:\Users\Admin\Desktop\ngat\bài 33\z2515082463559_c468519d23069f67b0e63df7df22768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3"/>
          <a:stretch/>
        </p:blipFill>
        <p:spPr bwMode="auto">
          <a:xfrm>
            <a:off x="405765" y="1916430"/>
            <a:ext cx="11598150" cy="190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ngat\bài 33\z2515082520600_d96b59ca8159e82bc540eb84e6adf1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34" y="3825240"/>
            <a:ext cx="3456093" cy="257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62352" y="6077634"/>
            <a:ext cx="7822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77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385" y="2138787"/>
            <a:ext cx="6599253" cy="3678303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poster </a:t>
            </a:r>
            <a:r>
              <a:rPr lang="en-US" dirty="0" err="1"/>
              <a:t>tuyên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Hạn</a:t>
            </a:r>
            <a:r>
              <a:rPr lang="en-US" dirty="0" smtClean="0"/>
              <a:t> </a:t>
            </a:r>
            <a:r>
              <a:rPr lang="en-US" dirty="0" err="1" smtClean="0"/>
              <a:t>nộp</a:t>
            </a:r>
            <a:r>
              <a:rPr lang="en-US" dirty="0" smtClean="0"/>
              <a:t>: </a:t>
            </a:r>
            <a:r>
              <a:rPr lang="en-US" dirty="0" err="1" smtClean="0"/>
              <a:t>sau</a:t>
            </a:r>
            <a:r>
              <a:rPr lang="en-US" dirty="0" smtClean="0"/>
              <a:t> 1 </a:t>
            </a:r>
            <a:r>
              <a:rPr lang="en-US" dirty="0" err="1" smtClean="0"/>
              <a:t>tuần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85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750617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BÀI 33: ĐA DẠNG SINH HỌC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63" y="3445845"/>
            <a:ext cx="3575439" cy="267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7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TRÒ CHƠI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27850" y="2967335"/>
            <a:ext cx="8536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Ai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là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người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cuối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cùng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293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112" y="595476"/>
            <a:ext cx="11029616" cy="1013800"/>
          </a:xfrm>
        </p:spPr>
        <p:txBody>
          <a:bodyPr/>
          <a:lstStyle/>
          <a:p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endParaRPr lang="en-US" dirty="0"/>
          </a:p>
        </p:txBody>
      </p:sp>
      <p:pic>
        <p:nvPicPr>
          <p:cNvPr id="5124" name="Picture 4" descr="C:\Users\Admin\Desktop\ngat\bài 33\z2515082622287_afad0954592695b394907701f7f21e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99" y="0"/>
            <a:ext cx="5027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1" y="2438400"/>
            <a:ext cx="64050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7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dmin\Desktop\ngat\bài 33\z2515082664692_a3d8093b427178d77a12cd4500e319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1190244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6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3"/>
          <p:cNvSpPr>
            <a:spLocks noChangeArrowheads="1" noChangeShapeType="1" noTextEdit="1"/>
          </p:cNvSpPr>
          <p:nvPr/>
        </p:nvSpPr>
        <p:spPr bwMode="auto">
          <a:xfrm>
            <a:off x="3182486" y="735602"/>
            <a:ext cx="5562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12291" name="Picture 23" descr="grade school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566" y="5146420"/>
            <a:ext cx="28289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6785" y="2000023"/>
            <a:ext cx="8915400" cy="371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30000"/>
              </a:lnSpc>
              <a:buFontTx/>
              <a:buChar char="-"/>
            </a:pP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HS ở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eaLnBrk="1" hangingPunct="1">
              <a:lnSpc>
                <a:spcPct val="130000"/>
              </a:lnSpc>
              <a:buFontTx/>
              <a:buChar char="-"/>
            </a:pP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buFontTx/>
              <a:buChar char="-"/>
            </a:pP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97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002060"/>
                </a:solidFill>
              </a:rPr>
              <a:t>Hoạt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động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cá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nhân</a:t>
            </a:r>
            <a:r>
              <a:rPr lang="en-US" altLang="en-US" b="1" dirty="0">
                <a:solidFill>
                  <a:srgbClr val="002060"/>
                </a:solidFill>
              </a:rPr>
              <a:t>: Thu </a:t>
            </a:r>
            <a:r>
              <a:rPr lang="en-US" altLang="en-US" b="1" dirty="0" err="1">
                <a:solidFill>
                  <a:srgbClr val="002060"/>
                </a:solidFill>
              </a:rPr>
              <a:t>thập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thông</a:t>
            </a:r>
            <a:r>
              <a:rPr lang="en-US" altLang="en-US" b="1" dirty="0">
                <a:solidFill>
                  <a:srgbClr val="002060"/>
                </a:solidFill>
              </a:rPr>
              <a:t> tin </a:t>
            </a:r>
            <a:r>
              <a:rPr lang="en-US" altLang="en-US" b="1" dirty="0" err="1">
                <a:solidFill>
                  <a:srgbClr val="002060"/>
                </a:solidFill>
              </a:rPr>
              <a:t>về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nhiệm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vụ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được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phân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công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trong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phiếu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học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tập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cá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nhân</a:t>
            </a:r>
            <a:r>
              <a:rPr lang="en-US" altLang="en-US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1165" y="26097"/>
            <a:ext cx="2200835" cy="1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3"/>
          <p:cNvSpPr>
            <a:spLocks noChangeArrowheads="1" noChangeShapeType="1" noTextEdit="1"/>
          </p:cNvSpPr>
          <p:nvPr/>
        </p:nvSpPr>
        <p:spPr bwMode="auto">
          <a:xfrm>
            <a:off x="3182486" y="735602"/>
            <a:ext cx="5562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12291" name="Picture 23" descr="grade school stud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566" y="5146420"/>
            <a:ext cx="28289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981693" y="1922905"/>
            <a:ext cx="5486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`10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6785" y="3184879"/>
            <a:ext cx="8915400" cy="13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30000"/>
              </a:lnSpc>
            </a:pPr>
            <a:r>
              <a:rPr lang="en-US" altLang="en-US" sz="2900" b="1" dirty="0" err="1" smtClean="0">
                <a:solidFill>
                  <a:srgbClr val="002060"/>
                </a:solidFill>
              </a:rPr>
              <a:t>Thống</a:t>
            </a:r>
            <a:r>
              <a:rPr lang="en-US" altLang="en-US" sz="29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</a:rPr>
              <a:t>nhất</a:t>
            </a:r>
            <a:r>
              <a:rPr lang="en-US" altLang="en-US" sz="29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</a:rPr>
              <a:t>nội</a:t>
            </a:r>
            <a:r>
              <a:rPr lang="en-US" altLang="en-US" sz="2900" b="1" dirty="0" smtClean="0">
                <a:solidFill>
                  <a:srgbClr val="002060"/>
                </a:solidFill>
              </a:rPr>
              <a:t> dung </a:t>
            </a:r>
            <a:r>
              <a:rPr lang="en-US" altLang="en-US" sz="2900" b="1" dirty="0" err="1" smtClean="0">
                <a:solidFill>
                  <a:srgbClr val="002060"/>
                </a:solidFill>
              </a:rPr>
              <a:t>hoàn</a:t>
            </a:r>
            <a:r>
              <a:rPr lang="en-US" altLang="en-US" sz="29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</a:rPr>
              <a:t>thiện</a:t>
            </a:r>
            <a:r>
              <a:rPr lang="en-US" altLang="en-US" sz="29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</a:rPr>
              <a:t>phiếu</a:t>
            </a:r>
            <a:r>
              <a:rPr lang="en-US" altLang="en-US" sz="29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</a:rPr>
              <a:t>học</a:t>
            </a:r>
            <a:r>
              <a:rPr lang="en-US" altLang="en-US" sz="29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900" b="1" dirty="0" err="1" smtClean="0">
                <a:solidFill>
                  <a:srgbClr val="002060"/>
                </a:solidFill>
              </a:rPr>
              <a:t>tập</a:t>
            </a:r>
            <a:endParaRPr lang="en-US" altLang="en-US" sz="2900" b="1" dirty="0">
              <a:solidFill>
                <a:srgbClr val="002060"/>
              </a:solidFill>
            </a:endParaRPr>
          </a:p>
        </p:txBody>
      </p:sp>
      <p:pic>
        <p:nvPicPr>
          <p:cNvPr id="12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1165" y="26097"/>
            <a:ext cx="2200835" cy="1237969"/>
          </a:xfrm>
          <a:prstGeom prst="rect">
            <a:avLst/>
          </a:prstGeom>
        </p:spPr>
      </p:pic>
      <p:pic>
        <p:nvPicPr>
          <p:cNvPr id="8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1165" y="1269930"/>
            <a:ext cx="2200835" cy="1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7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786751"/>
            <a:ext cx="10993549" cy="147501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BÁO CÁO KẾT QUẢ HOẠT ĐỘNG NHÓM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6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549</TotalTime>
  <Words>369</Words>
  <Application>Microsoft Office PowerPoint</Application>
  <PresentationFormat>Custom</PresentationFormat>
  <Paragraphs>39</Paragraphs>
  <Slides>16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Dividend</vt:lpstr>
      <vt:lpstr>NHỮNG CON TẮC KÈ TRONG HÌNH CÓ GÌ KHÁC NHAU? ĐIỀU GÌ LÀM CHO CHÚNG KHÁC NHAU NHƯ VẬY.</vt:lpstr>
      <vt:lpstr>BÀI 33: ĐA DẠNG SINH HỌC</vt:lpstr>
      <vt:lpstr>TRÒ CHƠI </vt:lpstr>
      <vt:lpstr>Quan sát hình ảnh và trả lời</vt:lpstr>
      <vt:lpstr>PowerPoint Presentation</vt:lpstr>
      <vt:lpstr>PowerPoint Presentation</vt:lpstr>
      <vt:lpstr>Hoạt động cá nhân</vt:lpstr>
      <vt:lpstr>PowerPoint Presentation</vt:lpstr>
      <vt:lpstr>BÁO CÁO KẾT QUẢ HOẠT ĐỘNG NHÓM </vt:lpstr>
      <vt:lpstr>PowerPoint Presentation</vt:lpstr>
      <vt:lpstr>PowerPoint Presentation</vt:lpstr>
      <vt:lpstr>PowerPoint Presentation</vt:lpstr>
      <vt:lpstr>Luyện tập</vt:lpstr>
      <vt:lpstr>PowerPoint Presentation</vt:lpstr>
      <vt:lpstr>Xác định con vật xuất hiện trong hình? </vt:lpstr>
      <vt:lpstr>Bài tập về nhà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CÁC LĨNH VỰC CHỦ YẾU CỦA KHOA HỌC TỰ NHIÊN</dc:title>
  <dc:creator>Thu Thao</dc:creator>
  <cp:lastModifiedBy>Windows User</cp:lastModifiedBy>
  <cp:revision>32</cp:revision>
  <dcterms:created xsi:type="dcterms:W3CDTF">2021-05-12T04:29:52Z</dcterms:created>
  <dcterms:modified xsi:type="dcterms:W3CDTF">2021-05-27T14:45:25Z</dcterms:modified>
</cp:coreProperties>
</file>