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260" r:id="rId4"/>
    <p:sldId id="305" r:id="rId5"/>
    <p:sldId id="303" r:id="rId6"/>
    <p:sldId id="306" r:id="rId7"/>
    <p:sldId id="307" r:id="rId8"/>
    <p:sldId id="308" r:id="rId9"/>
    <p:sldId id="310" r:id="rId10"/>
    <p:sldId id="309" r:id="rId11"/>
    <p:sldId id="311" r:id="rId12"/>
    <p:sldId id="313" r:id="rId13"/>
    <p:sldId id="312" r:id="rId1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Neuton" panose="020B0604020202020204" charset="0"/>
      <p:regular r:id="rId20"/>
      <p:bold r:id="rId21"/>
      <p:italic r:id="rId22"/>
    </p:embeddedFont>
    <p:embeddedFont>
      <p:font typeface="Yellowtail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637E15-D646-4EE1-B772-5DD382F48C84}">
  <a:tblStyle styleId="{D7637E15-D646-4EE1-B772-5DD382F48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246CED-52D1-4927-97C1-43CD241638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dirty="0" err="1"/>
            <a:t>Cách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tiêu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kính</a:t>
          </a:r>
          <a:r>
            <a:rPr lang="en-US" dirty="0"/>
            <a:t> </a:t>
          </a:r>
          <a:r>
            <a:rPr lang="en-US" dirty="0" err="1"/>
            <a:t>hiển</a:t>
          </a:r>
          <a:r>
            <a:rPr lang="en-US" dirty="0"/>
            <a:t> vi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E737703A-F533-4298-98E4-ED052E8EAB86}">
      <dgm:prSet phldrT="[Text]"/>
      <dgm:spPr/>
      <dgm:t>
        <a:bodyPr/>
        <a:lstStyle/>
        <a:p>
          <a:r>
            <a:rPr lang="en-US" dirty="0" err="1"/>
            <a:t>Tiến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endParaRPr lang="vi-VN" dirty="0"/>
        </a:p>
      </dgm:t>
    </dgm:pt>
    <dgm:pt modelId="{A91D6D52-B369-4D76-BC56-6A758855E97D}" type="parTrans" cxnId="{C1DAB4E5-3FE3-400A-83F8-6BFCBC6FA1D7}">
      <dgm:prSet/>
      <dgm:spPr/>
      <dgm:t>
        <a:bodyPr/>
        <a:lstStyle/>
        <a:p>
          <a:endParaRPr lang="vi-VN"/>
        </a:p>
      </dgm:t>
    </dgm:pt>
    <dgm:pt modelId="{551050F7-F0E7-49F8-BF6C-62FAE75B1FC9}" type="sibTrans" cxnId="{C1DAB4E5-3FE3-400A-83F8-6BFCBC6FA1D7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2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</dgm:pt>
    <dgm:pt modelId="{ECC95192-F15E-427B-8F73-AC2434CEB2EA}" type="pres">
      <dgm:prSet presAssocID="{4754B5E6-9311-48F4-BD02-2861CC9DFB95}" presName="extraNode" presStyleLbl="node1" presStyleIdx="0" presStyleCnt="2"/>
      <dgm:spPr/>
    </dgm:pt>
    <dgm:pt modelId="{3C23D0A1-28D5-4016-8DB1-AEED070D480C}" type="pres">
      <dgm:prSet presAssocID="{4754B5E6-9311-48F4-BD02-2861CC9DFB95}" presName="dstNode" presStyleLbl="node1" presStyleIdx="0" presStyleCnt="2"/>
      <dgm:spPr/>
    </dgm:pt>
    <dgm:pt modelId="{2118267A-0B0F-4BC6-87C7-E7106E50F9C1}" type="pres">
      <dgm:prSet presAssocID="{97680505-7F71-4EAF-B6EB-F884C50C9F88}" presName="text_1" presStyleLbl="node1" presStyleIdx="0" presStyleCnt="2">
        <dgm:presLayoutVars>
          <dgm:bulletEnabled val="1"/>
        </dgm:presLayoutVars>
      </dgm:prSet>
      <dgm:spPr/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2"/>
      <dgm:spPr/>
    </dgm:pt>
    <dgm:pt modelId="{139A528C-8EF9-4658-9E60-F64C50ED49D9}" type="pres">
      <dgm:prSet presAssocID="{E737703A-F533-4298-98E4-ED052E8EAB86}" presName="text_2" presStyleLbl="node1" presStyleIdx="1" presStyleCnt="2">
        <dgm:presLayoutVars>
          <dgm:bulletEnabled val="1"/>
        </dgm:presLayoutVars>
      </dgm:prSet>
      <dgm:spPr/>
    </dgm:pt>
    <dgm:pt modelId="{3F4E0226-D29D-4A5D-AA09-670EF6488012}" type="pres">
      <dgm:prSet presAssocID="{E737703A-F533-4298-98E4-ED052E8EAB86}" presName="accent_2" presStyleCnt="0"/>
      <dgm:spPr/>
    </dgm:pt>
    <dgm:pt modelId="{782BCE40-9164-423A-8771-5144D4110741}" type="pres">
      <dgm:prSet presAssocID="{E737703A-F533-4298-98E4-ED052E8EAB86}" presName="accentRepeatNode" presStyleLbl="solidFgAcc1" presStyleIdx="1" presStyleCnt="2"/>
      <dgm:spPr/>
    </dgm:pt>
  </dgm:ptLst>
  <dgm:cxnLst>
    <dgm:cxn modelId="{DB0A6908-7C9E-4A32-8E05-5F100EF2917F}" type="presOf" srcId="{97680505-7F71-4EAF-B6EB-F884C50C9F88}" destId="{2118267A-0B0F-4BC6-87C7-E7106E50F9C1}" srcOrd="0" destOrd="0" presId="urn:microsoft.com/office/officeart/2008/layout/VerticalCurvedList"/>
    <dgm:cxn modelId="{D74CB043-2C97-48AA-8FD6-72D109599E22}" type="presOf" srcId="{E737703A-F533-4298-98E4-ED052E8EAB86}" destId="{139A528C-8EF9-4658-9E60-F64C50ED49D9}" srcOrd="0" destOrd="0" presId="urn:microsoft.com/office/officeart/2008/layout/VerticalCurvedList"/>
    <dgm:cxn modelId="{33A1219D-59E3-4E45-80EC-6F9924E90C2F}" type="presOf" srcId="{7A6288A1-3FAA-4DE4-A9B5-285933DA28C5}" destId="{86BFE77E-D0CC-4E1F-968A-AB84C5C74FBC}" srcOrd="0" destOrd="0" presId="urn:microsoft.com/office/officeart/2008/layout/VerticalCurvedList"/>
    <dgm:cxn modelId="{80B42DA3-E723-44E5-AF6B-D9C40F99BBC2}" type="presOf" srcId="{4754B5E6-9311-48F4-BD02-2861CC9DFB95}" destId="{DCDA85BB-09D2-4CBD-87ED-FD85F599DF01}" srcOrd="0" destOrd="0" presId="urn:microsoft.com/office/officeart/2008/layout/VerticalCurvedList"/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C1DAB4E5-3FE3-400A-83F8-6BFCBC6FA1D7}" srcId="{4754B5E6-9311-48F4-BD02-2861CC9DFB95}" destId="{E737703A-F533-4298-98E4-ED052E8EAB86}" srcOrd="1" destOrd="0" parTransId="{A91D6D52-B369-4D76-BC56-6A758855E97D}" sibTransId="{551050F7-F0E7-49F8-BF6C-62FAE75B1FC9}"/>
    <dgm:cxn modelId="{0C81430F-D30E-44E7-8DAE-40FCA23C1BA5}" type="presParOf" srcId="{DCDA85BB-09D2-4CBD-87ED-FD85F599DF01}" destId="{D6525A77-6347-4000-A690-CB7641124B99}" srcOrd="0" destOrd="0" presId="urn:microsoft.com/office/officeart/2008/layout/VerticalCurvedList"/>
    <dgm:cxn modelId="{80588B77-FDE3-44AB-82A2-E65DE99B2508}" type="presParOf" srcId="{D6525A77-6347-4000-A690-CB7641124B99}" destId="{5FA4510E-51A6-4873-8993-450990CA89D6}" srcOrd="0" destOrd="0" presId="urn:microsoft.com/office/officeart/2008/layout/VerticalCurvedList"/>
    <dgm:cxn modelId="{FF3AE52F-500A-479F-B2AC-93F510A417A3}" type="presParOf" srcId="{5FA4510E-51A6-4873-8993-450990CA89D6}" destId="{538FEC52-1DA3-4151-97B0-A8BC73BCD2BF}" srcOrd="0" destOrd="0" presId="urn:microsoft.com/office/officeart/2008/layout/VerticalCurvedList"/>
    <dgm:cxn modelId="{147F8294-E427-4247-AC50-E14CB46656DE}" type="presParOf" srcId="{5FA4510E-51A6-4873-8993-450990CA89D6}" destId="{86BFE77E-D0CC-4E1F-968A-AB84C5C74FBC}" srcOrd="1" destOrd="0" presId="urn:microsoft.com/office/officeart/2008/layout/VerticalCurvedList"/>
    <dgm:cxn modelId="{07472780-2646-40BF-98B3-ABBE2F85C374}" type="presParOf" srcId="{5FA4510E-51A6-4873-8993-450990CA89D6}" destId="{ECC95192-F15E-427B-8F73-AC2434CEB2EA}" srcOrd="2" destOrd="0" presId="urn:microsoft.com/office/officeart/2008/layout/VerticalCurvedList"/>
    <dgm:cxn modelId="{7CA58AA2-D2C7-41B0-8531-07B954A1AD29}" type="presParOf" srcId="{5FA4510E-51A6-4873-8993-450990CA89D6}" destId="{3C23D0A1-28D5-4016-8DB1-AEED070D480C}" srcOrd="3" destOrd="0" presId="urn:microsoft.com/office/officeart/2008/layout/VerticalCurvedList"/>
    <dgm:cxn modelId="{F6911370-1E88-487A-8811-49EADB1AF9B7}" type="presParOf" srcId="{D6525A77-6347-4000-A690-CB7641124B99}" destId="{2118267A-0B0F-4BC6-87C7-E7106E50F9C1}" srcOrd="1" destOrd="0" presId="urn:microsoft.com/office/officeart/2008/layout/VerticalCurvedList"/>
    <dgm:cxn modelId="{64D22331-6E11-47FB-920D-F453CEF143E1}" type="presParOf" srcId="{D6525A77-6347-4000-A690-CB7641124B99}" destId="{B184FB36-7218-4373-835F-28A4BBEBEDFE}" srcOrd="2" destOrd="0" presId="urn:microsoft.com/office/officeart/2008/layout/VerticalCurvedList"/>
    <dgm:cxn modelId="{623180A8-0BBD-4C5F-B801-B3BDCD384BA2}" type="presParOf" srcId="{B184FB36-7218-4373-835F-28A4BBEBEDFE}" destId="{CB138E95-AF2C-44E0-8ACE-6B3AFB541E6F}" srcOrd="0" destOrd="0" presId="urn:microsoft.com/office/officeart/2008/layout/VerticalCurvedList"/>
    <dgm:cxn modelId="{19A2D402-801A-429A-B0DC-D3800BDFBE35}" type="presParOf" srcId="{D6525A77-6347-4000-A690-CB7641124B99}" destId="{139A528C-8EF9-4658-9E60-F64C50ED49D9}" srcOrd="3" destOrd="0" presId="urn:microsoft.com/office/officeart/2008/layout/VerticalCurvedList"/>
    <dgm:cxn modelId="{25832692-835E-4DA4-807B-C8D0884A069E}" type="presParOf" srcId="{D6525A77-6347-4000-A690-CB7641124B99}" destId="{3F4E0226-D29D-4A5D-AA09-670EF6488012}" srcOrd="4" destOrd="0" presId="urn:microsoft.com/office/officeart/2008/layout/VerticalCurvedList"/>
    <dgm:cxn modelId="{0EE0FBD9-5D59-4D6F-BBF0-8239292F9091}" type="presParOf" srcId="{3F4E0226-D29D-4A5D-AA09-670EF6488012}" destId="{782BCE40-9164-423A-8771-5144D4110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4AF0-C8A0-463B-BAD3-1D2AECCCA1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3C423053-8DBC-4C50-A3F0-537A158E71DA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12681C-2BC4-4CD5-BF40-068DC6A1620F}" type="parTrans" cxnId="{5E775F2D-3030-45C4-9662-3D1548F1A09F}">
      <dgm:prSet/>
      <dgm:spPr/>
      <dgm:t>
        <a:bodyPr/>
        <a:lstStyle/>
        <a:p>
          <a:endParaRPr lang="vi-VN"/>
        </a:p>
      </dgm:t>
    </dgm:pt>
    <dgm:pt modelId="{45BB27C5-C583-4EDA-8F57-AD46FDCC1BE6}" type="sibTrans" cxnId="{5E775F2D-3030-45C4-9662-3D1548F1A09F}">
      <dgm:prSet/>
      <dgm:spPr/>
      <dgm:t>
        <a:bodyPr/>
        <a:lstStyle/>
        <a:p>
          <a:endParaRPr lang="vi-VN"/>
        </a:p>
      </dgm:t>
    </dgm:pt>
    <dgm:pt modelId="{5F6C3C92-F494-4870-95C6-3F6439407C5E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tao</a:t>
          </a:r>
          <a:r>
            <a:rPr lang="en-US" dirty="0"/>
            <a:t> </a:t>
          </a:r>
          <a:r>
            <a:rPr lang="en-US" dirty="0" err="1"/>
            <a:t>cây</a:t>
          </a:r>
          <a:r>
            <a:rPr lang="en-US" dirty="0"/>
            <a:t> </a:t>
          </a:r>
          <a:r>
            <a:rPr lang="en-US" dirty="0" err="1"/>
            <a:t>xanh</a:t>
          </a:r>
          <a:r>
            <a:rPr lang="en-US" dirty="0"/>
            <a:t>  </a:t>
          </a:r>
          <a:endParaRPr lang="vi-VN" dirty="0"/>
        </a:p>
      </dgm:t>
    </dgm:pt>
    <dgm:pt modelId="{DE348B35-360E-462C-ABC0-9CAE2A2FAAE2}" type="parTrans" cxnId="{96DA6550-86BC-4F4B-AEF1-792A883F1785}">
      <dgm:prSet/>
      <dgm:spPr/>
      <dgm:t>
        <a:bodyPr/>
        <a:lstStyle/>
        <a:p>
          <a:endParaRPr lang="vi-VN"/>
        </a:p>
      </dgm:t>
    </dgm:pt>
    <dgm:pt modelId="{681FC28A-49A2-465E-833A-5727F2E3E06D}" type="sibTrans" cxnId="{96DA6550-86BC-4F4B-AEF1-792A883F1785}">
      <dgm:prSet/>
      <dgm:spPr/>
      <dgm:t>
        <a:bodyPr/>
        <a:lstStyle/>
        <a:p>
          <a:endParaRPr lang="vi-VN"/>
        </a:p>
      </dgm:t>
    </dgm:pt>
    <dgm:pt modelId="{AE7E566E-3E0E-4E5E-B823-46C00E0589D2}">
      <dgm:prSet/>
      <dgm:spPr/>
      <dgm:t>
        <a:bodyPr/>
        <a:lstStyle/>
        <a:p>
          <a:r>
            <a:rPr lang="en-US"/>
            <a:t>Quan sát mô hình cấu tạo cơ thể người</a:t>
          </a:r>
          <a:endParaRPr lang="vi-VN" dirty="0"/>
        </a:p>
      </dgm:t>
    </dgm:pt>
    <dgm:pt modelId="{2AFCBFF3-9869-44DE-AEF3-7DC2B319551C}" type="parTrans" cxnId="{9B5D4AF3-D8F3-4C27-A730-B01DDE040AEE}">
      <dgm:prSet/>
      <dgm:spPr/>
      <dgm:t>
        <a:bodyPr/>
        <a:lstStyle/>
        <a:p>
          <a:endParaRPr lang="vi-VN"/>
        </a:p>
      </dgm:t>
    </dgm:pt>
    <dgm:pt modelId="{A658A270-E98E-4DC2-B5C8-D4FEC047D16B}" type="sibTrans" cxnId="{9B5D4AF3-D8F3-4C27-A730-B01DDE040AEE}">
      <dgm:prSet/>
      <dgm:spPr/>
      <dgm:t>
        <a:bodyPr/>
        <a:lstStyle/>
        <a:p>
          <a:endParaRPr lang="vi-VN"/>
        </a:p>
      </dgm:t>
    </dgm:pt>
    <dgm:pt modelId="{C4AC9CA9-32D4-4EDB-91AA-EF5F83717DC3}" type="pres">
      <dgm:prSet presAssocID="{15634AF0-C8A0-463B-BAD3-1D2AECCCA1E6}" presName="Name0" presStyleCnt="0">
        <dgm:presLayoutVars>
          <dgm:chMax val="7"/>
          <dgm:chPref val="7"/>
          <dgm:dir/>
        </dgm:presLayoutVars>
      </dgm:prSet>
      <dgm:spPr/>
    </dgm:pt>
    <dgm:pt modelId="{C196C7D3-10AC-49A0-B3A7-D8948320321F}" type="pres">
      <dgm:prSet presAssocID="{15634AF0-C8A0-463B-BAD3-1D2AECCCA1E6}" presName="Name1" presStyleCnt="0"/>
      <dgm:spPr/>
    </dgm:pt>
    <dgm:pt modelId="{A74E2765-4457-437F-A9B6-8F576E8BC59A}" type="pres">
      <dgm:prSet presAssocID="{15634AF0-C8A0-463B-BAD3-1D2AECCCA1E6}" presName="cycle" presStyleCnt="0"/>
      <dgm:spPr/>
    </dgm:pt>
    <dgm:pt modelId="{0CCECE6E-1E19-4B8C-827F-8211A9C3F44E}" type="pres">
      <dgm:prSet presAssocID="{15634AF0-C8A0-463B-BAD3-1D2AECCCA1E6}" presName="srcNode" presStyleLbl="node1" presStyleIdx="0" presStyleCnt="3"/>
      <dgm:spPr/>
    </dgm:pt>
    <dgm:pt modelId="{2CAC6D38-6C5E-4AD5-A85E-FDFF99BE2E58}" type="pres">
      <dgm:prSet presAssocID="{15634AF0-C8A0-463B-BAD3-1D2AECCCA1E6}" presName="conn" presStyleLbl="parChTrans1D2" presStyleIdx="0" presStyleCnt="1"/>
      <dgm:spPr/>
    </dgm:pt>
    <dgm:pt modelId="{AAD21F71-CE90-4AC5-8D54-2530E39DB2E5}" type="pres">
      <dgm:prSet presAssocID="{15634AF0-C8A0-463B-BAD3-1D2AECCCA1E6}" presName="extraNode" presStyleLbl="node1" presStyleIdx="0" presStyleCnt="3"/>
      <dgm:spPr/>
    </dgm:pt>
    <dgm:pt modelId="{7B6E4ECA-13A3-43C1-8EEE-B29E41DE8531}" type="pres">
      <dgm:prSet presAssocID="{15634AF0-C8A0-463B-BAD3-1D2AECCCA1E6}" presName="dstNode" presStyleLbl="node1" presStyleIdx="0" presStyleCnt="3"/>
      <dgm:spPr/>
    </dgm:pt>
    <dgm:pt modelId="{D7F19C58-9942-4668-B603-B1BBFC17F0A5}" type="pres">
      <dgm:prSet presAssocID="{3C423053-8DBC-4C50-A3F0-537A158E71DA}" presName="text_1" presStyleLbl="node1" presStyleIdx="0" presStyleCnt="3">
        <dgm:presLayoutVars>
          <dgm:bulletEnabled val="1"/>
        </dgm:presLayoutVars>
      </dgm:prSet>
      <dgm:spPr/>
    </dgm:pt>
    <dgm:pt modelId="{E012DC73-CB50-409F-AD6E-C2AA912626F8}" type="pres">
      <dgm:prSet presAssocID="{3C423053-8DBC-4C50-A3F0-537A158E71DA}" presName="accent_1" presStyleCnt="0"/>
      <dgm:spPr/>
    </dgm:pt>
    <dgm:pt modelId="{3AF39DA4-5A12-439E-AD8A-CA5CFF5E2444}" type="pres">
      <dgm:prSet presAssocID="{3C423053-8DBC-4C50-A3F0-537A158E71DA}" presName="accentRepeatNode" presStyleLbl="solidFgAcc1" presStyleIdx="0" presStyleCnt="3"/>
      <dgm:spPr/>
    </dgm:pt>
    <dgm:pt modelId="{21949266-97C1-4DB0-B2E9-AFCD39DF7CF3}" type="pres">
      <dgm:prSet presAssocID="{5F6C3C92-F494-4870-95C6-3F6439407C5E}" presName="text_2" presStyleLbl="node1" presStyleIdx="1" presStyleCnt="3">
        <dgm:presLayoutVars>
          <dgm:bulletEnabled val="1"/>
        </dgm:presLayoutVars>
      </dgm:prSet>
      <dgm:spPr/>
    </dgm:pt>
    <dgm:pt modelId="{CF689737-CA1E-427B-BC2B-BE12BC456BE0}" type="pres">
      <dgm:prSet presAssocID="{5F6C3C92-F494-4870-95C6-3F6439407C5E}" presName="accent_2" presStyleCnt="0"/>
      <dgm:spPr/>
    </dgm:pt>
    <dgm:pt modelId="{4CCABDD7-4419-4FAC-A323-BCA60E4BAEAD}" type="pres">
      <dgm:prSet presAssocID="{5F6C3C92-F494-4870-95C6-3F6439407C5E}" presName="accentRepeatNode" presStyleLbl="solidFgAcc1" presStyleIdx="1" presStyleCnt="3"/>
      <dgm:spPr/>
    </dgm:pt>
    <dgm:pt modelId="{3EE65A4C-F1B8-4567-A76B-3CCD0A34609A}" type="pres">
      <dgm:prSet presAssocID="{AE7E566E-3E0E-4E5E-B823-46C00E0589D2}" presName="text_3" presStyleLbl="node1" presStyleIdx="2" presStyleCnt="3">
        <dgm:presLayoutVars>
          <dgm:bulletEnabled val="1"/>
        </dgm:presLayoutVars>
      </dgm:prSet>
      <dgm:spPr/>
    </dgm:pt>
    <dgm:pt modelId="{4CEB5B20-0B6C-4868-8201-6B00382ED2D6}" type="pres">
      <dgm:prSet presAssocID="{AE7E566E-3E0E-4E5E-B823-46C00E0589D2}" presName="accent_3" presStyleCnt="0"/>
      <dgm:spPr/>
    </dgm:pt>
    <dgm:pt modelId="{72878BE1-50C7-49D2-A615-D84E2880E5A5}" type="pres">
      <dgm:prSet presAssocID="{AE7E566E-3E0E-4E5E-B823-46C00E0589D2}" presName="accentRepeatNode" presStyleLbl="solidFgAcc1" presStyleIdx="2" presStyleCnt="3"/>
      <dgm:spPr/>
    </dgm:pt>
  </dgm:ptLst>
  <dgm:cxnLst>
    <dgm:cxn modelId="{1A611610-62AE-4123-B900-F944899C46C7}" type="presOf" srcId="{45BB27C5-C583-4EDA-8F57-AD46FDCC1BE6}" destId="{2CAC6D38-6C5E-4AD5-A85E-FDFF99BE2E58}" srcOrd="0" destOrd="0" presId="urn:microsoft.com/office/officeart/2008/layout/VerticalCurvedList"/>
    <dgm:cxn modelId="{5E775F2D-3030-45C4-9662-3D1548F1A09F}" srcId="{15634AF0-C8A0-463B-BAD3-1D2AECCCA1E6}" destId="{3C423053-8DBC-4C50-A3F0-537A158E71DA}" srcOrd="0" destOrd="0" parTransId="{EA12681C-2BC4-4CD5-BF40-068DC6A1620F}" sibTransId="{45BB27C5-C583-4EDA-8F57-AD46FDCC1BE6}"/>
    <dgm:cxn modelId="{1897613A-ED3E-4602-BECE-D7C730D6FCE4}" type="presOf" srcId="{15634AF0-C8A0-463B-BAD3-1D2AECCCA1E6}" destId="{C4AC9CA9-32D4-4EDB-91AA-EF5F83717DC3}" srcOrd="0" destOrd="0" presId="urn:microsoft.com/office/officeart/2008/layout/VerticalCurvedList"/>
    <dgm:cxn modelId="{96DA6550-86BC-4F4B-AEF1-792A883F1785}" srcId="{15634AF0-C8A0-463B-BAD3-1D2AECCCA1E6}" destId="{5F6C3C92-F494-4870-95C6-3F6439407C5E}" srcOrd="1" destOrd="0" parTransId="{DE348B35-360E-462C-ABC0-9CAE2A2FAAE2}" sibTransId="{681FC28A-49A2-465E-833A-5727F2E3E06D}"/>
    <dgm:cxn modelId="{DE2CC370-0803-43D6-9A93-24BA18577CC1}" type="presOf" srcId="{5F6C3C92-F494-4870-95C6-3F6439407C5E}" destId="{21949266-97C1-4DB0-B2E9-AFCD39DF7CF3}" srcOrd="0" destOrd="0" presId="urn:microsoft.com/office/officeart/2008/layout/VerticalCurvedList"/>
    <dgm:cxn modelId="{89EF8C73-0D9E-4BA7-BCE4-922E82ACF8EC}" type="presOf" srcId="{3C423053-8DBC-4C50-A3F0-537A158E71DA}" destId="{D7F19C58-9942-4668-B603-B1BBFC17F0A5}" srcOrd="0" destOrd="0" presId="urn:microsoft.com/office/officeart/2008/layout/VerticalCurvedList"/>
    <dgm:cxn modelId="{82B2ABDB-DBE4-42AC-B00D-129D48D019F0}" type="presOf" srcId="{AE7E566E-3E0E-4E5E-B823-46C00E0589D2}" destId="{3EE65A4C-F1B8-4567-A76B-3CCD0A34609A}" srcOrd="0" destOrd="0" presId="urn:microsoft.com/office/officeart/2008/layout/VerticalCurvedList"/>
    <dgm:cxn modelId="{9B5D4AF3-D8F3-4C27-A730-B01DDE040AEE}" srcId="{15634AF0-C8A0-463B-BAD3-1D2AECCCA1E6}" destId="{AE7E566E-3E0E-4E5E-B823-46C00E0589D2}" srcOrd="2" destOrd="0" parTransId="{2AFCBFF3-9869-44DE-AEF3-7DC2B319551C}" sibTransId="{A658A270-E98E-4DC2-B5C8-D4FEC047D16B}"/>
    <dgm:cxn modelId="{EFDE436D-A599-46B2-A85B-959F88B08A41}" type="presParOf" srcId="{C4AC9CA9-32D4-4EDB-91AA-EF5F83717DC3}" destId="{C196C7D3-10AC-49A0-B3A7-D8948320321F}" srcOrd="0" destOrd="0" presId="urn:microsoft.com/office/officeart/2008/layout/VerticalCurvedList"/>
    <dgm:cxn modelId="{695E9FC5-DBE7-4990-A122-5D110145964C}" type="presParOf" srcId="{C196C7D3-10AC-49A0-B3A7-D8948320321F}" destId="{A74E2765-4457-437F-A9B6-8F576E8BC59A}" srcOrd="0" destOrd="0" presId="urn:microsoft.com/office/officeart/2008/layout/VerticalCurvedList"/>
    <dgm:cxn modelId="{4FF7CD2C-D75D-49CD-9E05-4C274E59C776}" type="presParOf" srcId="{A74E2765-4457-437F-A9B6-8F576E8BC59A}" destId="{0CCECE6E-1E19-4B8C-827F-8211A9C3F44E}" srcOrd="0" destOrd="0" presId="urn:microsoft.com/office/officeart/2008/layout/VerticalCurvedList"/>
    <dgm:cxn modelId="{62F1811F-6ABE-4914-A95E-BB13F800AF00}" type="presParOf" srcId="{A74E2765-4457-437F-A9B6-8F576E8BC59A}" destId="{2CAC6D38-6C5E-4AD5-A85E-FDFF99BE2E58}" srcOrd="1" destOrd="0" presId="urn:microsoft.com/office/officeart/2008/layout/VerticalCurvedList"/>
    <dgm:cxn modelId="{27CBFAFE-8AA4-4EF6-B8D3-997235527270}" type="presParOf" srcId="{A74E2765-4457-437F-A9B6-8F576E8BC59A}" destId="{AAD21F71-CE90-4AC5-8D54-2530E39DB2E5}" srcOrd="2" destOrd="0" presId="urn:microsoft.com/office/officeart/2008/layout/VerticalCurvedList"/>
    <dgm:cxn modelId="{D332EA78-C1DA-4208-905E-1090C3F2068C}" type="presParOf" srcId="{A74E2765-4457-437F-A9B6-8F576E8BC59A}" destId="{7B6E4ECA-13A3-43C1-8EEE-B29E41DE8531}" srcOrd="3" destOrd="0" presId="urn:microsoft.com/office/officeart/2008/layout/VerticalCurvedList"/>
    <dgm:cxn modelId="{8B54E18E-34C1-41DD-8065-DA981F338A5C}" type="presParOf" srcId="{C196C7D3-10AC-49A0-B3A7-D8948320321F}" destId="{D7F19C58-9942-4668-B603-B1BBFC17F0A5}" srcOrd="1" destOrd="0" presId="urn:microsoft.com/office/officeart/2008/layout/VerticalCurvedList"/>
    <dgm:cxn modelId="{2DA97BAC-6DA5-4D13-80E5-D404ECE2AF5C}" type="presParOf" srcId="{C196C7D3-10AC-49A0-B3A7-D8948320321F}" destId="{E012DC73-CB50-409F-AD6E-C2AA912626F8}" srcOrd="2" destOrd="0" presId="urn:microsoft.com/office/officeart/2008/layout/VerticalCurvedList"/>
    <dgm:cxn modelId="{4F56938E-BB01-4CE2-AD88-36581665046C}" type="presParOf" srcId="{E012DC73-CB50-409F-AD6E-C2AA912626F8}" destId="{3AF39DA4-5A12-439E-AD8A-CA5CFF5E2444}" srcOrd="0" destOrd="0" presId="urn:microsoft.com/office/officeart/2008/layout/VerticalCurvedList"/>
    <dgm:cxn modelId="{61E710E6-7AE3-48E0-9EF5-412660A63AC5}" type="presParOf" srcId="{C196C7D3-10AC-49A0-B3A7-D8948320321F}" destId="{21949266-97C1-4DB0-B2E9-AFCD39DF7CF3}" srcOrd="3" destOrd="0" presId="urn:microsoft.com/office/officeart/2008/layout/VerticalCurvedList"/>
    <dgm:cxn modelId="{5936EE7D-7F8E-465E-A73F-D3ABACBC4B92}" type="presParOf" srcId="{C196C7D3-10AC-49A0-B3A7-D8948320321F}" destId="{CF689737-CA1E-427B-BC2B-BE12BC456BE0}" srcOrd="4" destOrd="0" presId="urn:microsoft.com/office/officeart/2008/layout/VerticalCurvedList"/>
    <dgm:cxn modelId="{00550068-668B-47EF-A449-FFF0AFACF9A1}" type="presParOf" srcId="{CF689737-CA1E-427B-BC2B-BE12BC456BE0}" destId="{4CCABDD7-4419-4FAC-A323-BCA60E4BAEAD}" srcOrd="0" destOrd="0" presId="urn:microsoft.com/office/officeart/2008/layout/VerticalCurvedList"/>
    <dgm:cxn modelId="{C435209E-2E2F-4DEC-8CBE-F08C5B459D22}" type="presParOf" srcId="{C196C7D3-10AC-49A0-B3A7-D8948320321F}" destId="{3EE65A4C-F1B8-4567-A76B-3CCD0A34609A}" srcOrd="5" destOrd="0" presId="urn:microsoft.com/office/officeart/2008/layout/VerticalCurvedList"/>
    <dgm:cxn modelId="{1C9686CD-629E-4419-864B-4FBFA4DE7A5D}" type="presParOf" srcId="{C196C7D3-10AC-49A0-B3A7-D8948320321F}" destId="{4CEB5B20-0B6C-4868-8201-6B00382ED2D6}" srcOrd="6" destOrd="0" presId="urn:microsoft.com/office/officeart/2008/layout/VerticalCurvedList"/>
    <dgm:cxn modelId="{06175155-B2AC-4430-B2C7-2C75A412659A}" type="presParOf" srcId="{4CEB5B20-0B6C-4868-8201-6B00382ED2D6}" destId="{72878BE1-50C7-49D2-A615-D84E2880E5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66930-C6F6-4677-9309-4591647D41BD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DA96B8B-4DA9-4429-8BA5-7E795FAAD9C0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1</a:t>
          </a:r>
          <a:endParaRPr lang="vi-VN" dirty="0"/>
        </a:p>
      </dgm:t>
    </dgm:pt>
    <dgm:pt modelId="{787C6B26-454C-4EC4-9E4E-D81EB2BC4F35}" type="parTrans" cxnId="{075E234D-D856-4299-B1BD-69CD4B27B167}">
      <dgm:prSet/>
      <dgm:spPr/>
      <dgm:t>
        <a:bodyPr/>
        <a:lstStyle/>
        <a:p>
          <a:endParaRPr lang="vi-VN"/>
        </a:p>
      </dgm:t>
    </dgm:pt>
    <dgm:pt modelId="{39250535-E322-43EE-A03A-735DB75AEAAB}" type="sibTrans" cxnId="{075E234D-D856-4299-B1BD-69CD4B27B167}">
      <dgm:prSet/>
      <dgm:spPr/>
      <dgm:t>
        <a:bodyPr/>
        <a:lstStyle/>
        <a:p>
          <a:endParaRPr lang="vi-VN"/>
        </a:p>
      </dgm:t>
    </dgm:pt>
    <dgm:pt modelId="{AA2E74D5-3E5D-4114-BCF1-EB14FEDB1F0C}">
      <dgm:prSet phldrT="[Text]"/>
      <dgm:spPr/>
      <dgm:t>
        <a:bodyPr/>
        <a:lstStyle/>
        <a:p>
          <a:r>
            <a:rPr lang="en-US" dirty="0" err="1"/>
            <a:t>Mỗi</a:t>
          </a:r>
          <a:r>
            <a:rPr lang="en-US" dirty="0"/>
            <a:t> HS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r>
            <a:rPr lang="en-US" dirty="0"/>
            <a:t>,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đa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E8B7F4-33C1-4C73-B05E-F0273DE85A92}" type="parTrans" cxnId="{0B192BC8-B68E-4668-8C09-DDDEF8A921AB}">
      <dgm:prSet/>
      <dgm:spPr/>
      <dgm:t>
        <a:bodyPr/>
        <a:lstStyle/>
        <a:p>
          <a:endParaRPr lang="vi-VN"/>
        </a:p>
      </dgm:t>
    </dgm:pt>
    <dgm:pt modelId="{9111E8D4-9069-45AB-84CF-1D5DA7F69A9D}" type="sibTrans" cxnId="{0B192BC8-B68E-4668-8C09-DDDEF8A921AB}">
      <dgm:prSet/>
      <dgm:spPr/>
      <dgm:t>
        <a:bodyPr/>
        <a:lstStyle/>
        <a:p>
          <a:endParaRPr lang="vi-VN"/>
        </a:p>
      </dgm:t>
    </dgm:pt>
    <dgm:pt modelId="{EAFF51C3-8449-4244-A566-6C3F30802D16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</a:t>
          </a:r>
          <a:endParaRPr lang="vi-VN" dirty="0"/>
        </a:p>
      </dgm:t>
    </dgm:pt>
    <dgm:pt modelId="{E9D5DCE3-33FC-42FB-9967-AF1C42DF50E0}" type="parTrans" cxnId="{636618E7-4F59-4FF3-9B6C-E096407BF8D9}">
      <dgm:prSet/>
      <dgm:spPr/>
      <dgm:t>
        <a:bodyPr/>
        <a:lstStyle/>
        <a:p>
          <a:endParaRPr lang="vi-VN"/>
        </a:p>
      </dgm:t>
    </dgm:pt>
    <dgm:pt modelId="{2D879D4F-90BC-459C-9DE2-FCE8AA241C2B}" type="sibTrans" cxnId="{636618E7-4F59-4FF3-9B6C-E096407BF8D9}">
      <dgm:prSet/>
      <dgm:spPr/>
      <dgm:t>
        <a:bodyPr/>
        <a:lstStyle/>
        <a:p>
          <a:endParaRPr lang="vi-VN"/>
        </a:p>
      </dgm:t>
    </dgm:pt>
    <dgm:pt modelId="{C8AE5389-1304-4893-846C-CCC0B146E472}">
      <dgm:prSet phldrT="[Text]"/>
      <dgm:spPr/>
      <dgm:t>
        <a:bodyPr/>
        <a:lstStyle/>
        <a:p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hiểu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đó</a:t>
          </a:r>
          <a:endParaRPr lang="vi-VN" dirty="0"/>
        </a:p>
      </dgm:t>
    </dgm:pt>
    <dgm:pt modelId="{25AA01DE-80CE-47B5-80D7-75D3AA189551}" type="parTrans" cxnId="{63109648-E4A9-4F4B-9D5F-0DEF78BAA171}">
      <dgm:prSet/>
      <dgm:spPr/>
      <dgm:t>
        <a:bodyPr/>
        <a:lstStyle/>
        <a:p>
          <a:endParaRPr lang="vi-VN"/>
        </a:p>
      </dgm:t>
    </dgm:pt>
    <dgm:pt modelId="{169B85C5-9F01-48F9-9627-31CE817F5165}" type="sibTrans" cxnId="{63109648-E4A9-4F4B-9D5F-0DEF78BAA171}">
      <dgm:prSet/>
      <dgm:spPr/>
      <dgm:t>
        <a:bodyPr/>
        <a:lstStyle/>
        <a:p>
          <a:endParaRPr lang="vi-VN"/>
        </a:p>
      </dgm:t>
    </dgm:pt>
    <dgm:pt modelId="{925883E8-5A3B-4166-A308-EF5B86C76E3D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3</a:t>
          </a:r>
          <a:endParaRPr lang="vi-VN" dirty="0"/>
        </a:p>
      </dgm:t>
    </dgm:pt>
    <dgm:pt modelId="{0479605C-19EA-48E8-8820-61DF661F80B6}" type="parTrans" cxnId="{D9A1139A-6B46-4545-ABA0-E9E7736A143C}">
      <dgm:prSet/>
      <dgm:spPr/>
      <dgm:t>
        <a:bodyPr/>
        <a:lstStyle/>
        <a:p>
          <a:endParaRPr lang="vi-VN"/>
        </a:p>
      </dgm:t>
    </dgm:pt>
    <dgm:pt modelId="{883D7215-D7EB-4711-8297-2E6FA3B99F8E}" type="sibTrans" cxnId="{D9A1139A-6B46-4545-ABA0-E9E7736A143C}">
      <dgm:prSet/>
      <dgm:spPr/>
      <dgm:t>
        <a:bodyPr/>
        <a:lstStyle/>
        <a:p>
          <a:endParaRPr lang="vi-VN"/>
        </a:p>
      </dgm:t>
    </dgm:pt>
    <dgm:pt modelId="{99158034-A4BA-4FCA-8646-D917F5BD2AF6}">
      <dgm:prSet phldrT="[Text]"/>
      <dgm:spPr/>
      <dgm:t>
        <a:bodyPr/>
        <a:lstStyle/>
        <a:p>
          <a:r>
            <a:rPr lang="en-US" dirty="0"/>
            <a:t>Quay video </a:t>
          </a:r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đã</a:t>
          </a:r>
          <a:r>
            <a:rPr lang="en-US" dirty="0"/>
            <a:t>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 </a:t>
          </a:r>
          <a:r>
            <a:rPr lang="en-US" dirty="0" err="1"/>
            <a:t>dài</a:t>
          </a:r>
          <a:r>
            <a:rPr lang="en-US" dirty="0"/>
            <a:t> </a:t>
          </a:r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quá</a:t>
          </a:r>
          <a:r>
            <a:rPr lang="en-US" dirty="0"/>
            <a:t> 3 </a:t>
          </a:r>
          <a:r>
            <a:rPr lang="en-US" dirty="0" err="1"/>
            <a:t>phút</a:t>
          </a:r>
          <a:r>
            <a:rPr lang="en-US" dirty="0"/>
            <a:t>.</a:t>
          </a:r>
          <a:endParaRPr lang="vi-VN" dirty="0"/>
        </a:p>
      </dgm:t>
    </dgm:pt>
    <dgm:pt modelId="{8A8B4E8D-9ED8-486F-BF60-419EC367B894}" type="parTrans" cxnId="{0A1FB973-8EE4-401B-AFD5-727AD2580C5A}">
      <dgm:prSet/>
      <dgm:spPr/>
      <dgm:t>
        <a:bodyPr/>
        <a:lstStyle/>
        <a:p>
          <a:endParaRPr lang="vi-VN"/>
        </a:p>
      </dgm:t>
    </dgm:pt>
    <dgm:pt modelId="{DF3CF878-1201-4619-8E74-C9046681A68F}" type="sibTrans" cxnId="{0A1FB973-8EE4-401B-AFD5-727AD2580C5A}">
      <dgm:prSet/>
      <dgm:spPr/>
      <dgm:t>
        <a:bodyPr/>
        <a:lstStyle/>
        <a:p>
          <a:endParaRPr lang="vi-VN"/>
        </a:p>
      </dgm:t>
    </dgm:pt>
    <dgm:pt modelId="{EC628620-0162-49BD-ADBA-3AB3E01749E5}" type="pres">
      <dgm:prSet presAssocID="{18466930-C6F6-4677-9309-4591647D41BD}" presName="linearFlow" presStyleCnt="0">
        <dgm:presLayoutVars>
          <dgm:dir/>
          <dgm:animLvl val="lvl"/>
          <dgm:resizeHandles val="exact"/>
        </dgm:presLayoutVars>
      </dgm:prSet>
      <dgm:spPr/>
    </dgm:pt>
    <dgm:pt modelId="{7B8298E7-27C8-471A-A24A-69F5B12E6A42}" type="pres">
      <dgm:prSet presAssocID="{9DA96B8B-4DA9-4429-8BA5-7E795FAAD9C0}" presName="composite" presStyleCnt="0"/>
      <dgm:spPr/>
    </dgm:pt>
    <dgm:pt modelId="{DE36CF4C-FF6E-41E0-B3DD-49D2411C1F55}" type="pres">
      <dgm:prSet presAssocID="{9DA96B8B-4DA9-4429-8BA5-7E795FAAD9C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8D3C0B5-DBD9-40F4-BC54-E8A709750203}" type="pres">
      <dgm:prSet presAssocID="{9DA96B8B-4DA9-4429-8BA5-7E795FAAD9C0}" presName="descendantText" presStyleLbl="alignAcc1" presStyleIdx="0" presStyleCnt="3">
        <dgm:presLayoutVars>
          <dgm:bulletEnabled val="1"/>
        </dgm:presLayoutVars>
      </dgm:prSet>
      <dgm:spPr/>
    </dgm:pt>
    <dgm:pt modelId="{E8D17F80-D91F-408E-9A4E-019BD007E524}" type="pres">
      <dgm:prSet presAssocID="{39250535-E322-43EE-A03A-735DB75AEAAB}" presName="sp" presStyleCnt="0"/>
      <dgm:spPr/>
    </dgm:pt>
    <dgm:pt modelId="{264E9F8C-EBD3-47D4-8FCF-76532BD5D23A}" type="pres">
      <dgm:prSet presAssocID="{EAFF51C3-8449-4244-A566-6C3F30802D16}" presName="composite" presStyleCnt="0"/>
      <dgm:spPr/>
    </dgm:pt>
    <dgm:pt modelId="{7C6E7C9F-BB8B-4E0E-B831-44D50F35BD85}" type="pres">
      <dgm:prSet presAssocID="{EAFF51C3-8449-4244-A566-6C3F30802D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19F38FD-DBF2-4577-A563-002176A3C286}" type="pres">
      <dgm:prSet presAssocID="{EAFF51C3-8449-4244-A566-6C3F30802D16}" presName="descendantText" presStyleLbl="alignAcc1" presStyleIdx="1" presStyleCnt="3">
        <dgm:presLayoutVars>
          <dgm:bulletEnabled val="1"/>
        </dgm:presLayoutVars>
      </dgm:prSet>
      <dgm:spPr/>
    </dgm:pt>
    <dgm:pt modelId="{1554F379-001B-4BDB-B5BD-000E7E1D19E8}" type="pres">
      <dgm:prSet presAssocID="{2D879D4F-90BC-459C-9DE2-FCE8AA241C2B}" presName="sp" presStyleCnt="0"/>
      <dgm:spPr/>
    </dgm:pt>
    <dgm:pt modelId="{2EA16FA1-B0A5-4E03-ACB0-6989C6D00485}" type="pres">
      <dgm:prSet presAssocID="{925883E8-5A3B-4166-A308-EF5B86C76E3D}" presName="composite" presStyleCnt="0"/>
      <dgm:spPr/>
    </dgm:pt>
    <dgm:pt modelId="{10859F26-B65B-483E-A46E-608BC3723465}" type="pres">
      <dgm:prSet presAssocID="{925883E8-5A3B-4166-A308-EF5B86C76E3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401157-D727-450C-BAB0-451F1FDBD0E2}" type="pres">
      <dgm:prSet presAssocID="{925883E8-5A3B-4166-A308-EF5B86C76E3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A9E332F-33CC-49EA-BEAD-253E0B7CA632}" type="presOf" srcId="{925883E8-5A3B-4166-A308-EF5B86C76E3D}" destId="{10859F26-B65B-483E-A46E-608BC3723465}" srcOrd="0" destOrd="0" presId="urn:microsoft.com/office/officeart/2005/8/layout/chevron2"/>
    <dgm:cxn modelId="{B6C1A261-5888-4E9B-91EE-0753215FD3A3}" type="presOf" srcId="{9DA96B8B-4DA9-4429-8BA5-7E795FAAD9C0}" destId="{DE36CF4C-FF6E-41E0-B3DD-49D2411C1F55}" srcOrd="0" destOrd="0" presId="urn:microsoft.com/office/officeart/2005/8/layout/chevron2"/>
    <dgm:cxn modelId="{CF943B44-E048-4D6D-A6B9-26EB590CD2B5}" type="presOf" srcId="{99158034-A4BA-4FCA-8646-D917F5BD2AF6}" destId="{3C401157-D727-450C-BAB0-451F1FDBD0E2}" srcOrd="0" destOrd="0" presId="urn:microsoft.com/office/officeart/2005/8/layout/chevron2"/>
    <dgm:cxn modelId="{63109648-E4A9-4F4B-9D5F-0DEF78BAA171}" srcId="{EAFF51C3-8449-4244-A566-6C3F30802D16}" destId="{C8AE5389-1304-4893-846C-CCC0B146E472}" srcOrd="0" destOrd="0" parTransId="{25AA01DE-80CE-47B5-80D7-75D3AA189551}" sibTransId="{169B85C5-9F01-48F9-9627-31CE817F5165}"/>
    <dgm:cxn modelId="{075E234D-D856-4299-B1BD-69CD4B27B167}" srcId="{18466930-C6F6-4677-9309-4591647D41BD}" destId="{9DA96B8B-4DA9-4429-8BA5-7E795FAAD9C0}" srcOrd="0" destOrd="0" parTransId="{787C6B26-454C-4EC4-9E4E-D81EB2BC4F35}" sibTransId="{39250535-E322-43EE-A03A-735DB75AEAAB}"/>
    <dgm:cxn modelId="{3AD14A4E-AD8D-46C2-8492-F46F55B16849}" type="presOf" srcId="{EAFF51C3-8449-4244-A566-6C3F30802D16}" destId="{7C6E7C9F-BB8B-4E0E-B831-44D50F35BD85}" srcOrd="0" destOrd="0" presId="urn:microsoft.com/office/officeart/2005/8/layout/chevron2"/>
    <dgm:cxn modelId="{0A1FB973-8EE4-401B-AFD5-727AD2580C5A}" srcId="{925883E8-5A3B-4166-A308-EF5B86C76E3D}" destId="{99158034-A4BA-4FCA-8646-D917F5BD2AF6}" srcOrd="0" destOrd="0" parTransId="{8A8B4E8D-9ED8-486F-BF60-419EC367B894}" sibTransId="{DF3CF878-1201-4619-8E74-C9046681A68F}"/>
    <dgm:cxn modelId="{3151588A-01B3-472C-9D63-CA2C58236CF8}" type="presOf" srcId="{C8AE5389-1304-4893-846C-CCC0B146E472}" destId="{C19F38FD-DBF2-4577-A563-002176A3C286}" srcOrd="0" destOrd="0" presId="urn:microsoft.com/office/officeart/2005/8/layout/chevron2"/>
    <dgm:cxn modelId="{D9A1139A-6B46-4545-ABA0-E9E7736A143C}" srcId="{18466930-C6F6-4677-9309-4591647D41BD}" destId="{925883E8-5A3B-4166-A308-EF5B86C76E3D}" srcOrd="2" destOrd="0" parTransId="{0479605C-19EA-48E8-8820-61DF661F80B6}" sibTransId="{883D7215-D7EB-4711-8297-2E6FA3B99F8E}"/>
    <dgm:cxn modelId="{0B192BC8-B68E-4668-8C09-DDDEF8A921AB}" srcId="{9DA96B8B-4DA9-4429-8BA5-7E795FAAD9C0}" destId="{AA2E74D5-3E5D-4114-BCF1-EB14FEDB1F0C}" srcOrd="0" destOrd="0" parTransId="{EAE8B7F4-33C1-4C73-B05E-F0273DE85A92}" sibTransId="{9111E8D4-9069-45AB-84CF-1D5DA7F69A9D}"/>
    <dgm:cxn modelId="{73D470C9-FEAD-478F-887E-1C3DA8733D6F}" type="presOf" srcId="{AA2E74D5-3E5D-4114-BCF1-EB14FEDB1F0C}" destId="{D8D3C0B5-DBD9-40F4-BC54-E8A709750203}" srcOrd="0" destOrd="0" presId="urn:microsoft.com/office/officeart/2005/8/layout/chevron2"/>
    <dgm:cxn modelId="{636618E7-4F59-4FF3-9B6C-E096407BF8D9}" srcId="{18466930-C6F6-4677-9309-4591647D41BD}" destId="{EAFF51C3-8449-4244-A566-6C3F30802D16}" srcOrd="1" destOrd="0" parTransId="{E9D5DCE3-33FC-42FB-9967-AF1C42DF50E0}" sibTransId="{2D879D4F-90BC-459C-9DE2-FCE8AA241C2B}"/>
    <dgm:cxn modelId="{1FFB4FF3-C578-46C8-88F0-A403F3B8CB64}" type="presOf" srcId="{18466930-C6F6-4677-9309-4591647D41BD}" destId="{EC628620-0162-49BD-ADBA-3AB3E01749E5}" srcOrd="0" destOrd="0" presId="urn:microsoft.com/office/officeart/2005/8/layout/chevron2"/>
    <dgm:cxn modelId="{ECA89535-3AC0-4317-9741-F584A72F1A87}" type="presParOf" srcId="{EC628620-0162-49BD-ADBA-3AB3E01749E5}" destId="{7B8298E7-27C8-471A-A24A-69F5B12E6A42}" srcOrd="0" destOrd="0" presId="urn:microsoft.com/office/officeart/2005/8/layout/chevron2"/>
    <dgm:cxn modelId="{69DE2781-6701-4754-A300-D51952CC0813}" type="presParOf" srcId="{7B8298E7-27C8-471A-A24A-69F5B12E6A42}" destId="{DE36CF4C-FF6E-41E0-B3DD-49D2411C1F55}" srcOrd="0" destOrd="0" presId="urn:microsoft.com/office/officeart/2005/8/layout/chevron2"/>
    <dgm:cxn modelId="{809AF86C-3EEA-4AF4-8225-E5D3CB439205}" type="presParOf" srcId="{7B8298E7-27C8-471A-A24A-69F5B12E6A42}" destId="{D8D3C0B5-DBD9-40F4-BC54-E8A709750203}" srcOrd="1" destOrd="0" presId="urn:microsoft.com/office/officeart/2005/8/layout/chevron2"/>
    <dgm:cxn modelId="{F57F48D7-3A86-4010-9FA8-40EE8A2C5366}" type="presParOf" srcId="{EC628620-0162-49BD-ADBA-3AB3E01749E5}" destId="{E8D17F80-D91F-408E-9A4E-019BD007E524}" srcOrd="1" destOrd="0" presId="urn:microsoft.com/office/officeart/2005/8/layout/chevron2"/>
    <dgm:cxn modelId="{D7FA806E-41F5-43E4-A587-5BC919178E0E}" type="presParOf" srcId="{EC628620-0162-49BD-ADBA-3AB3E01749E5}" destId="{264E9F8C-EBD3-47D4-8FCF-76532BD5D23A}" srcOrd="2" destOrd="0" presId="urn:microsoft.com/office/officeart/2005/8/layout/chevron2"/>
    <dgm:cxn modelId="{CE7FEE66-DB0B-4D79-86B4-6E780222CB8F}" type="presParOf" srcId="{264E9F8C-EBD3-47D4-8FCF-76532BD5D23A}" destId="{7C6E7C9F-BB8B-4E0E-B831-44D50F35BD85}" srcOrd="0" destOrd="0" presId="urn:microsoft.com/office/officeart/2005/8/layout/chevron2"/>
    <dgm:cxn modelId="{D577AA1E-24E9-4A08-BD71-044F7B063C2C}" type="presParOf" srcId="{264E9F8C-EBD3-47D4-8FCF-76532BD5D23A}" destId="{C19F38FD-DBF2-4577-A563-002176A3C286}" srcOrd="1" destOrd="0" presId="urn:microsoft.com/office/officeart/2005/8/layout/chevron2"/>
    <dgm:cxn modelId="{2525BDE2-2788-415D-871C-D0F28CD19CF6}" type="presParOf" srcId="{EC628620-0162-49BD-ADBA-3AB3E01749E5}" destId="{1554F379-001B-4BDB-B5BD-000E7E1D19E8}" srcOrd="3" destOrd="0" presId="urn:microsoft.com/office/officeart/2005/8/layout/chevron2"/>
    <dgm:cxn modelId="{F2222F90-DD48-4126-AEDA-2E69290EB571}" type="presParOf" srcId="{EC628620-0162-49BD-ADBA-3AB3E01749E5}" destId="{2EA16FA1-B0A5-4E03-ACB0-6989C6D00485}" srcOrd="4" destOrd="0" presId="urn:microsoft.com/office/officeart/2005/8/layout/chevron2"/>
    <dgm:cxn modelId="{A001E3C3-E628-4979-BBBD-72A4C0A6C8CB}" type="presParOf" srcId="{2EA16FA1-B0A5-4E03-ACB0-6989C6D00485}" destId="{10859F26-B65B-483E-A46E-608BC3723465}" srcOrd="0" destOrd="0" presId="urn:microsoft.com/office/officeart/2005/8/layout/chevron2"/>
    <dgm:cxn modelId="{C4B9F5D7-6F98-48A0-9361-10F49F02CB4F}" type="presParOf" srcId="{2EA16FA1-B0A5-4E03-ACB0-6989C6D00485}" destId="{3C401157-D727-450C-BAB0-451F1FDBD0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2642546" y="-410078"/>
          <a:ext cx="3172939" cy="3172939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00" y="336118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Cách</a:t>
          </a:r>
          <a:r>
            <a:rPr lang="en-US" sz="2500" kern="1200" dirty="0"/>
            <a:t> </a:t>
          </a:r>
          <a:r>
            <a:rPr lang="en-US" sz="2500" kern="1200" dirty="0" err="1"/>
            <a:t>làm</a:t>
          </a:r>
          <a:r>
            <a:rPr lang="en-US" sz="2500" kern="1200" dirty="0"/>
            <a:t> </a:t>
          </a:r>
          <a:r>
            <a:rPr lang="en-US" sz="2500" kern="1200" dirty="0" err="1"/>
            <a:t>tiêu</a:t>
          </a:r>
          <a:r>
            <a:rPr lang="en-US" sz="2500" kern="1200" dirty="0"/>
            <a:t> </a:t>
          </a:r>
          <a:r>
            <a:rPr lang="en-US" sz="2500" kern="1200" dirty="0" err="1"/>
            <a:t>bản</a:t>
          </a:r>
          <a:r>
            <a:rPr lang="en-US" sz="2500" kern="1200" dirty="0"/>
            <a:t> </a:t>
          </a:r>
          <a:r>
            <a:rPr lang="en-US" sz="2500" kern="1200" dirty="0" err="1"/>
            <a:t>và</a:t>
          </a:r>
          <a:r>
            <a:rPr lang="en-US" sz="2500" kern="1200" dirty="0"/>
            <a:t> </a:t>
          </a:r>
          <a:r>
            <a:rPr lang="en-US" sz="2500" kern="1200" dirty="0" err="1"/>
            <a:t>sử</a:t>
          </a:r>
          <a:r>
            <a:rPr lang="en-US" sz="2500" kern="1200" dirty="0"/>
            <a:t> </a:t>
          </a:r>
          <a:r>
            <a:rPr lang="en-US" sz="2500" kern="1200" dirty="0" err="1"/>
            <a:t>dụng</a:t>
          </a:r>
          <a:r>
            <a:rPr lang="en-US" sz="2500" kern="1200" dirty="0"/>
            <a:t> </a:t>
          </a:r>
          <a:r>
            <a:rPr lang="en-US" sz="2500" kern="1200" dirty="0" err="1"/>
            <a:t>kính</a:t>
          </a:r>
          <a:r>
            <a:rPr lang="en-US" sz="2500" kern="1200" dirty="0"/>
            <a:t> </a:t>
          </a:r>
          <a:r>
            <a:rPr lang="en-US" sz="2500" kern="1200" dirty="0" err="1"/>
            <a:t>hiển</a:t>
          </a:r>
          <a:r>
            <a:rPr lang="en-US" sz="2500" kern="1200" dirty="0"/>
            <a:t> vi</a:t>
          </a:r>
          <a:endParaRPr lang="vi-VN" sz="2500" kern="1200" dirty="0"/>
        </a:p>
      </dsp:txBody>
      <dsp:txXfrm>
        <a:off x="432500" y="336118"/>
        <a:ext cx="6681929" cy="672142"/>
      </dsp:txXfrm>
    </dsp:sp>
    <dsp:sp modelId="{CB138E95-AF2C-44E0-8ACE-6B3AFB541E6F}">
      <dsp:nvSpPr>
        <dsp:cNvPr id="0" name=""/>
        <dsp:cNvSpPr/>
      </dsp:nvSpPr>
      <dsp:spPr>
        <a:xfrm>
          <a:off x="12410" y="252100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528C-8EF9-4658-9E60-F64C50ED49D9}">
      <dsp:nvSpPr>
        <dsp:cNvPr id="0" name=""/>
        <dsp:cNvSpPr/>
      </dsp:nvSpPr>
      <dsp:spPr>
        <a:xfrm>
          <a:off x="432500" y="1344520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Tiến</a:t>
          </a:r>
          <a:r>
            <a:rPr lang="en-US" sz="2500" kern="1200" dirty="0"/>
            <a:t> </a:t>
          </a:r>
          <a:r>
            <a:rPr lang="en-US" sz="2500" kern="1200" dirty="0" err="1"/>
            <a:t>hành</a:t>
          </a:r>
          <a:r>
            <a:rPr lang="en-US" sz="2500" kern="1200" dirty="0"/>
            <a:t> </a:t>
          </a:r>
          <a:r>
            <a:rPr lang="en-US" sz="2500" kern="1200" dirty="0" err="1"/>
            <a:t>quan</a:t>
          </a:r>
          <a:r>
            <a:rPr lang="en-US" sz="2500" kern="1200" dirty="0"/>
            <a:t> </a:t>
          </a:r>
          <a:r>
            <a:rPr lang="en-US" sz="2500" kern="1200" dirty="0" err="1"/>
            <a:t>sát</a:t>
          </a:r>
          <a:endParaRPr lang="vi-VN" sz="2500" kern="1200" dirty="0"/>
        </a:p>
      </dsp:txBody>
      <dsp:txXfrm>
        <a:off x="432500" y="1344520"/>
        <a:ext cx="6681929" cy="672142"/>
      </dsp:txXfrm>
    </dsp:sp>
    <dsp:sp modelId="{782BCE40-9164-423A-8771-5144D4110741}">
      <dsp:nvSpPr>
        <dsp:cNvPr id="0" name=""/>
        <dsp:cNvSpPr/>
      </dsp:nvSpPr>
      <dsp:spPr>
        <a:xfrm>
          <a:off x="12410" y="1260502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6D38-6C5E-4AD5-A85E-FDFF99BE2E58}">
      <dsp:nvSpPr>
        <dsp:cNvPr id="0" name=""/>
        <dsp:cNvSpPr/>
      </dsp:nvSpPr>
      <dsp:spPr>
        <a:xfrm>
          <a:off x="-3054560" y="-470321"/>
          <a:ext cx="3643673" cy="3643673"/>
        </a:xfrm>
        <a:prstGeom prst="blockArc">
          <a:avLst>
            <a:gd name="adj1" fmla="val 18900000"/>
            <a:gd name="adj2" fmla="val 2700000"/>
            <a:gd name="adj3" fmla="val 59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19C58-9942-4668-B603-B1BBFC17F0A5}">
      <dsp:nvSpPr>
        <dsp:cNvPr id="0" name=""/>
        <dsp:cNvSpPr/>
      </dsp:nvSpPr>
      <dsp:spPr>
        <a:xfrm>
          <a:off x="378791" y="270303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thể</a:t>
          </a:r>
          <a:r>
            <a:rPr lang="en-US" sz="1800" kern="1200" dirty="0"/>
            <a:t> </a:t>
          </a:r>
          <a:r>
            <a:rPr lang="en-US" sz="1800" kern="1200" dirty="0" err="1"/>
            <a:t>đơn</a:t>
          </a:r>
          <a:r>
            <a:rPr lang="en-US" sz="1800" kern="1200" dirty="0"/>
            <a:t> </a:t>
          </a:r>
          <a:r>
            <a:rPr lang="en-US" sz="1800" kern="1200" dirty="0" err="1"/>
            <a:t>bào</a:t>
          </a:r>
          <a:endParaRPr lang="vi-VN" sz="1800" kern="1200" dirty="0"/>
        </a:p>
      </dsp:txBody>
      <dsp:txXfrm>
        <a:off x="378791" y="270303"/>
        <a:ext cx="4844447" cy="540606"/>
      </dsp:txXfrm>
    </dsp:sp>
    <dsp:sp modelId="{3AF39DA4-5A12-439E-AD8A-CA5CFF5E2444}">
      <dsp:nvSpPr>
        <dsp:cNvPr id="0" name=""/>
        <dsp:cNvSpPr/>
      </dsp:nvSpPr>
      <dsp:spPr>
        <a:xfrm>
          <a:off x="40912" y="202727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49266-97C1-4DB0-B2E9-AFCD39DF7CF3}">
      <dsp:nvSpPr>
        <dsp:cNvPr id="0" name=""/>
        <dsp:cNvSpPr/>
      </dsp:nvSpPr>
      <dsp:spPr>
        <a:xfrm>
          <a:off x="575301" y="1081212"/>
          <a:ext cx="464793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cấu</a:t>
          </a:r>
          <a:r>
            <a:rPr lang="en-US" sz="1800" kern="1200" dirty="0"/>
            <a:t> </a:t>
          </a:r>
          <a:r>
            <a:rPr lang="en-US" sz="1800" kern="1200" dirty="0" err="1"/>
            <a:t>tao</a:t>
          </a:r>
          <a:r>
            <a:rPr lang="en-US" sz="1800" kern="1200" dirty="0"/>
            <a:t> </a:t>
          </a:r>
          <a:r>
            <a:rPr lang="en-US" sz="1800" kern="1200" dirty="0" err="1"/>
            <a:t>cây</a:t>
          </a:r>
          <a:r>
            <a:rPr lang="en-US" sz="1800" kern="1200" dirty="0"/>
            <a:t> </a:t>
          </a:r>
          <a:r>
            <a:rPr lang="en-US" sz="1800" kern="1200" dirty="0" err="1"/>
            <a:t>xanh</a:t>
          </a:r>
          <a:r>
            <a:rPr lang="en-US" sz="1800" kern="1200" dirty="0"/>
            <a:t>  </a:t>
          </a:r>
          <a:endParaRPr lang="vi-VN" sz="1800" kern="1200" dirty="0"/>
        </a:p>
      </dsp:txBody>
      <dsp:txXfrm>
        <a:off x="575301" y="1081212"/>
        <a:ext cx="4647937" cy="540606"/>
      </dsp:txXfrm>
    </dsp:sp>
    <dsp:sp modelId="{4CCABDD7-4419-4FAC-A323-BCA60E4BAEAD}">
      <dsp:nvSpPr>
        <dsp:cNvPr id="0" name=""/>
        <dsp:cNvSpPr/>
      </dsp:nvSpPr>
      <dsp:spPr>
        <a:xfrm>
          <a:off x="237422" y="1013636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65A4C-F1B8-4567-A76B-3CCD0A34609A}">
      <dsp:nvSpPr>
        <dsp:cNvPr id="0" name=""/>
        <dsp:cNvSpPr/>
      </dsp:nvSpPr>
      <dsp:spPr>
        <a:xfrm>
          <a:off x="378791" y="1892121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Quan sát mô hình cấu tạo cơ thể người</a:t>
          </a:r>
          <a:endParaRPr lang="vi-VN" sz="1800" kern="1200" dirty="0"/>
        </a:p>
      </dsp:txBody>
      <dsp:txXfrm>
        <a:off x="378791" y="1892121"/>
        <a:ext cx="4844447" cy="540606"/>
      </dsp:txXfrm>
    </dsp:sp>
    <dsp:sp modelId="{72878BE1-50C7-49D2-A615-D84E2880E5A5}">
      <dsp:nvSpPr>
        <dsp:cNvPr id="0" name=""/>
        <dsp:cNvSpPr/>
      </dsp:nvSpPr>
      <dsp:spPr>
        <a:xfrm>
          <a:off x="40912" y="1824545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CF4C-FF6E-41E0-B3DD-49D2411C1F5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1</a:t>
          </a:r>
          <a:endParaRPr lang="vi-VN" sz="2300" kern="1200" dirty="0"/>
        </a:p>
      </dsp:txBody>
      <dsp:txXfrm rot="-5400000">
        <a:off x="1" y="520688"/>
        <a:ext cx="1039018" cy="445294"/>
      </dsp:txXfrm>
    </dsp:sp>
    <dsp:sp modelId="{D8D3C0B5-DBD9-40F4-BC54-E8A709750203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Mỗi</a:t>
          </a:r>
          <a:r>
            <a:rPr lang="en-US" sz="2300" kern="1200" dirty="0"/>
            <a:t> HS </a:t>
          </a:r>
          <a:r>
            <a:rPr lang="en-US" sz="2300" kern="1200" dirty="0" err="1"/>
            <a:t>lựa</a:t>
          </a:r>
          <a:r>
            <a:rPr lang="en-US" sz="2300" kern="1200" dirty="0"/>
            <a:t> </a:t>
          </a:r>
          <a:r>
            <a:rPr lang="en-US" sz="2300" kern="1200" dirty="0" err="1"/>
            <a:t>chọn</a:t>
          </a:r>
          <a:r>
            <a:rPr lang="en-US" sz="2300" kern="1200" dirty="0"/>
            <a:t> 1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đơn</a:t>
          </a:r>
          <a:r>
            <a:rPr lang="en-US" sz="2300" kern="1200" dirty="0"/>
            <a:t> </a:t>
          </a:r>
          <a:r>
            <a:rPr lang="en-US" sz="2300" kern="1200" dirty="0" err="1"/>
            <a:t>bào</a:t>
          </a:r>
          <a:r>
            <a:rPr lang="en-US" sz="2300" kern="1200" dirty="0"/>
            <a:t>, 1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đa</a:t>
          </a:r>
          <a:r>
            <a:rPr lang="en-US" sz="2300" kern="1200" dirty="0"/>
            <a:t> </a:t>
          </a:r>
          <a:r>
            <a:rPr lang="en-US" sz="2300" kern="1200" dirty="0" err="1"/>
            <a:t>bào</a:t>
          </a:r>
          <a:endParaRPr lang="vi-VN" sz="2300" kern="1200" dirty="0"/>
        </a:p>
      </dsp:txBody>
      <dsp:txXfrm rot="-5400000">
        <a:off x="1039018" y="48278"/>
        <a:ext cx="5009883" cy="870607"/>
      </dsp:txXfrm>
    </dsp:sp>
    <dsp:sp modelId="{7C6E7C9F-BB8B-4E0E-B831-44D50F35BD8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2</a:t>
          </a:r>
          <a:endParaRPr lang="vi-VN" sz="2300" kern="1200" dirty="0"/>
        </a:p>
      </dsp:txBody>
      <dsp:txXfrm rot="-5400000">
        <a:off x="1" y="1809352"/>
        <a:ext cx="1039018" cy="445294"/>
      </dsp:txXfrm>
    </dsp:sp>
    <dsp:sp modelId="{C19F38FD-DBF2-4577-A563-002176A3C286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Tìm</a:t>
          </a:r>
          <a:r>
            <a:rPr lang="en-US" sz="2300" kern="1200" dirty="0"/>
            <a:t> </a:t>
          </a:r>
          <a:r>
            <a:rPr lang="en-US" sz="2300" kern="1200" dirty="0" err="1"/>
            <a:t>hiểu</a:t>
          </a:r>
          <a:r>
            <a:rPr lang="en-US" sz="2300" kern="1200" dirty="0"/>
            <a:t> </a:t>
          </a:r>
          <a:r>
            <a:rPr lang="en-US" sz="2300" kern="1200" dirty="0" err="1"/>
            <a:t>thông</a:t>
          </a:r>
          <a:r>
            <a:rPr lang="en-US" sz="2300" kern="1200" dirty="0"/>
            <a:t> tin </a:t>
          </a:r>
          <a:r>
            <a:rPr lang="en-US" sz="2300" kern="1200" dirty="0" err="1"/>
            <a:t>và</a:t>
          </a:r>
          <a:r>
            <a:rPr lang="en-US" sz="2300" kern="1200" dirty="0"/>
            <a:t> </a:t>
          </a:r>
          <a:r>
            <a:rPr lang="en-US" sz="2300" kern="1200" dirty="0" err="1"/>
            <a:t>các</a:t>
          </a:r>
          <a:r>
            <a:rPr lang="en-US" sz="2300" kern="1200" dirty="0"/>
            <a:t>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đó</a:t>
          </a:r>
          <a:endParaRPr lang="vi-VN" sz="2300" kern="1200" dirty="0"/>
        </a:p>
      </dsp:txBody>
      <dsp:txXfrm rot="-5400000">
        <a:off x="1039018" y="1336942"/>
        <a:ext cx="5009883" cy="870607"/>
      </dsp:txXfrm>
    </dsp:sp>
    <dsp:sp modelId="{10859F26-B65B-483E-A46E-608BC372346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3</a:t>
          </a:r>
          <a:endParaRPr lang="vi-VN" sz="2300" kern="1200" dirty="0"/>
        </a:p>
      </dsp:txBody>
      <dsp:txXfrm rot="-5400000">
        <a:off x="1" y="3098016"/>
        <a:ext cx="1039018" cy="445294"/>
      </dsp:txXfrm>
    </dsp:sp>
    <dsp:sp modelId="{3C401157-D727-450C-BAB0-451F1FDBD0E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Quay video </a:t>
          </a:r>
          <a:r>
            <a:rPr lang="en-US" sz="2300" kern="1200" dirty="0" err="1"/>
            <a:t>giới</a:t>
          </a:r>
          <a:r>
            <a:rPr lang="en-US" sz="2300" kern="1200" dirty="0"/>
            <a:t> </a:t>
          </a:r>
          <a:r>
            <a:rPr lang="en-US" sz="2300" kern="1200" dirty="0" err="1"/>
            <a:t>thiệu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đã</a:t>
          </a:r>
          <a:r>
            <a:rPr lang="en-US" sz="2300" kern="1200" dirty="0"/>
            <a:t> </a:t>
          </a:r>
          <a:r>
            <a:rPr lang="en-US" sz="2300" kern="1200" dirty="0" err="1"/>
            <a:t>lựa</a:t>
          </a:r>
          <a:r>
            <a:rPr lang="en-US" sz="2300" kern="1200" dirty="0"/>
            <a:t> </a:t>
          </a:r>
          <a:r>
            <a:rPr lang="en-US" sz="2300" kern="1200" dirty="0" err="1"/>
            <a:t>chọn</a:t>
          </a:r>
          <a:r>
            <a:rPr lang="en-US" sz="2300" kern="1200" dirty="0"/>
            <a:t> </a:t>
          </a:r>
          <a:r>
            <a:rPr lang="en-US" sz="2300" kern="1200" dirty="0" err="1"/>
            <a:t>dài</a:t>
          </a:r>
          <a:r>
            <a:rPr lang="en-US" sz="2300" kern="1200" dirty="0"/>
            <a:t> </a:t>
          </a:r>
          <a:r>
            <a:rPr lang="en-US" sz="2300" kern="1200" dirty="0" err="1"/>
            <a:t>không</a:t>
          </a:r>
          <a:r>
            <a:rPr lang="en-US" sz="2300" kern="1200" dirty="0"/>
            <a:t> </a:t>
          </a:r>
          <a:r>
            <a:rPr lang="en-US" sz="2300" kern="1200" dirty="0" err="1"/>
            <a:t>quá</a:t>
          </a:r>
          <a:r>
            <a:rPr lang="en-US" sz="2300" kern="1200" dirty="0"/>
            <a:t> 3 </a:t>
          </a:r>
          <a:r>
            <a:rPr lang="en-US" sz="2300" kern="1200" dirty="0" err="1"/>
            <a:t>phút</a:t>
          </a:r>
          <a:r>
            <a:rPr lang="en-US" sz="2300" kern="1200" dirty="0"/>
            <a:t>.</a:t>
          </a:r>
          <a:endParaRPr lang="vi-VN" sz="23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92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8b4d0654b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8b4d0654b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1983620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680350" y="-1426272"/>
            <a:ext cx="2808965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243418"/>
            <a:ext cx="9143988" cy="5135601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2847300" y="1346100"/>
            <a:ext cx="344940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98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16445" y="274586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o.remove.bg/downloads/9d13d0ba-3764-4b35-b7f8-76247073d02e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2207964"/>
            <a:ext cx="4221765" cy="42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d4a71af8-9d06-4361-a825-7e3c09811152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9" y="3599583"/>
            <a:ext cx="18669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28800" y="4904509"/>
            <a:ext cx="213591" cy="112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o.remove.bg/downloads/6f3b23ed-83a4-45e4-bde5-a534a6642cc2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3" y="3859918"/>
            <a:ext cx="24678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59" y="-502147"/>
            <a:ext cx="2115957" cy="31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279" y="-2522989"/>
            <a:ext cx="3924300" cy="40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448" y="1593097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5" y="-5212913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1" y="2942075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935595" y="4760585"/>
            <a:ext cx="380022" cy="256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722995" y="1917394"/>
            <a:ext cx="781492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err="1"/>
              <a:t>Bài</a:t>
            </a:r>
            <a:r>
              <a:rPr lang="en-US" sz="7200"/>
              <a:t> 21: </a:t>
            </a:r>
            <a:r>
              <a:rPr lang="en-US" sz="7200" dirty="0" err="1"/>
              <a:t>Thực</a:t>
            </a:r>
            <a:r>
              <a:rPr lang="en-US" sz="7200" dirty="0"/>
              <a:t> </a:t>
            </a:r>
            <a:r>
              <a:rPr lang="en-US" sz="7200" dirty="0" err="1"/>
              <a:t>hành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 err="1"/>
              <a:t>Quan</a:t>
            </a:r>
            <a:r>
              <a:rPr lang="en-US" sz="7200" dirty="0"/>
              <a:t> </a:t>
            </a:r>
            <a:r>
              <a:rPr lang="en-US" sz="7200" dirty="0" err="1"/>
              <a:t>sát</a:t>
            </a:r>
            <a:r>
              <a:rPr lang="en-US" sz="7200" dirty="0"/>
              <a:t> </a:t>
            </a:r>
            <a:r>
              <a:rPr lang="en-US" sz="7200" dirty="0" err="1"/>
              <a:t>sinh</a:t>
            </a:r>
            <a:r>
              <a:rPr lang="en-US" sz="7200" dirty="0"/>
              <a:t> </a:t>
            </a:r>
            <a:r>
              <a:rPr lang="en-US" sz="7200" dirty="0" err="1"/>
              <a:t>vật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9415"/>
              </p:ext>
            </p:extLst>
          </p:nvPr>
        </p:nvGraphicFramePr>
        <p:xfrm>
          <a:off x="681797" y="732526"/>
          <a:ext cx="7985052" cy="414416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99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CÀ RỐT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HÀNH TÂY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CÂY LẠC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QUẤT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 </a:t>
                      </a:r>
                      <a:endParaRPr lang="vi-VN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XƯƠNG RỒNG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CÂY CẢI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5090" y="224695"/>
            <a:ext cx="8613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gắn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mẫu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lên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PHT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chú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thích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quan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tương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ứng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.</a:t>
            </a:r>
            <a:endParaRPr kumimoji="0" lang="vi-V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4369" y="316923"/>
            <a:ext cx="6868632" cy="5196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mô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cấu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người</a:t>
            </a:r>
            <a:endParaRPr lang="vi-V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57" y="1155744"/>
            <a:ext cx="5224780" cy="3491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3405" y="4540102"/>
            <a:ext cx="860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tháo</a:t>
            </a:r>
            <a:r>
              <a:rPr lang="en-US" sz="2400" dirty="0"/>
              <a:t> </a:t>
            </a:r>
            <a:r>
              <a:rPr lang="en-US" sz="2400" dirty="0" err="1"/>
              <a:t>lắp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(3 </a:t>
            </a:r>
            <a:r>
              <a:rPr lang="en-US" sz="2400" dirty="0" err="1"/>
              <a:t>phút</a:t>
            </a:r>
            <a:r>
              <a:rPr lang="en-US" sz="2400" dirty="0"/>
              <a:t>)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2152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09014" y="329609"/>
            <a:ext cx="299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Vận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Nhiệm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vụ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học</a:t>
            </a:r>
            <a:endParaRPr lang="vi-VN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623119"/>
              </p:ext>
            </p:extLst>
          </p:nvPr>
        </p:nvGraphicFramePr>
        <p:xfrm>
          <a:off x="1619693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3"/>
          <p:cNvSpPr txBox="1">
            <a:spLocks noGrp="1"/>
          </p:cNvSpPr>
          <p:nvPr>
            <p:ph type="title"/>
          </p:nvPr>
        </p:nvSpPr>
        <p:spPr>
          <a:xfrm>
            <a:off x="985037" y="1332505"/>
            <a:ext cx="654283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82D0C1"/>
                </a:solidFill>
                <a:latin typeface="Comic Sans MS" pitchFamily="66" charset="0"/>
              </a:rPr>
              <a:t>CẢM ƠN các thầy cô và các em học sinh!!!</a:t>
            </a:r>
            <a:endParaRPr sz="4000" dirty="0">
              <a:solidFill>
                <a:srgbClr val="82D0C1"/>
              </a:solidFill>
              <a:latin typeface="Comic Sans MS" pitchFamily="66" charset="0"/>
            </a:endParaRPr>
          </a:p>
        </p:txBody>
      </p:sp>
      <p:grpSp>
        <p:nvGrpSpPr>
          <p:cNvPr id="1460" name="Google Shape;1460;p43"/>
          <p:cNvGrpSpPr/>
          <p:nvPr/>
        </p:nvGrpSpPr>
        <p:grpSpPr>
          <a:xfrm rot="906913">
            <a:off x="431321" y="3111714"/>
            <a:ext cx="873504" cy="2031786"/>
            <a:chOff x="296168" y="2900775"/>
            <a:chExt cx="661545" cy="1538766"/>
          </a:xfrm>
        </p:grpSpPr>
        <p:sp>
          <p:nvSpPr>
            <p:cNvPr id="1461" name="Google Shape;1461;p43"/>
            <p:cNvSpPr/>
            <p:nvPr/>
          </p:nvSpPr>
          <p:spPr>
            <a:xfrm>
              <a:off x="739082" y="2900775"/>
              <a:ext cx="94591" cy="183642"/>
            </a:xfrm>
            <a:custGeom>
              <a:avLst/>
              <a:gdLst/>
              <a:ahLst/>
              <a:cxnLst/>
              <a:rect l="l" t="t" r="r" b="b"/>
              <a:pathLst>
                <a:path w="803" h="1559" extrusionOk="0">
                  <a:moveTo>
                    <a:pt x="583" y="0"/>
                  </a:moveTo>
                  <a:cubicBezTo>
                    <a:pt x="572" y="0"/>
                    <a:pt x="562" y="2"/>
                    <a:pt x="552" y="5"/>
                  </a:cubicBezTo>
                  <a:cubicBezTo>
                    <a:pt x="477" y="55"/>
                    <a:pt x="477" y="155"/>
                    <a:pt x="477" y="231"/>
                  </a:cubicBezTo>
                  <a:cubicBezTo>
                    <a:pt x="477" y="707"/>
                    <a:pt x="201" y="1033"/>
                    <a:pt x="0" y="1409"/>
                  </a:cubicBezTo>
                  <a:cubicBezTo>
                    <a:pt x="50" y="1459"/>
                    <a:pt x="76" y="1509"/>
                    <a:pt x="126" y="1559"/>
                  </a:cubicBezTo>
                  <a:cubicBezTo>
                    <a:pt x="251" y="1434"/>
                    <a:pt x="326" y="1233"/>
                    <a:pt x="401" y="1108"/>
                  </a:cubicBezTo>
                  <a:cubicBezTo>
                    <a:pt x="477" y="957"/>
                    <a:pt x="552" y="807"/>
                    <a:pt x="627" y="682"/>
                  </a:cubicBezTo>
                  <a:cubicBezTo>
                    <a:pt x="702" y="531"/>
                    <a:pt x="802" y="306"/>
                    <a:pt x="752" y="130"/>
                  </a:cubicBezTo>
                  <a:cubicBezTo>
                    <a:pt x="731" y="65"/>
                    <a:pt x="652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08428" y="2924334"/>
              <a:ext cx="88702" cy="171981"/>
            </a:xfrm>
            <a:custGeom>
              <a:avLst/>
              <a:gdLst/>
              <a:ahLst/>
              <a:cxnLst/>
              <a:rect l="l" t="t" r="r" b="b"/>
              <a:pathLst>
                <a:path w="753" h="1460" extrusionOk="0">
                  <a:moveTo>
                    <a:pt x="220" y="1"/>
                  </a:moveTo>
                  <a:cubicBezTo>
                    <a:pt x="150" y="1"/>
                    <a:pt x="72" y="66"/>
                    <a:pt x="50" y="131"/>
                  </a:cubicBezTo>
                  <a:cubicBezTo>
                    <a:pt x="0" y="306"/>
                    <a:pt x="101" y="507"/>
                    <a:pt x="176" y="682"/>
                  </a:cubicBezTo>
                  <a:cubicBezTo>
                    <a:pt x="251" y="807"/>
                    <a:pt x="326" y="958"/>
                    <a:pt x="401" y="1083"/>
                  </a:cubicBezTo>
                  <a:cubicBezTo>
                    <a:pt x="451" y="1209"/>
                    <a:pt x="527" y="1334"/>
                    <a:pt x="627" y="1459"/>
                  </a:cubicBezTo>
                  <a:cubicBezTo>
                    <a:pt x="652" y="1409"/>
                    <a:pt x="702" y="1359"/>
                    <a:pt x="752" y="1309"/>
                  </a:cubicBezTo>
                  <a:cubicBezTo>
                    <a:pt x="552" y="958"/>
                    <a:pt x="326" y="657"/>
                    <a:pt x="326" y="231"/>
                  </a:cubicBezTo>
                  <a:cubicBezTo>
                    <a:pt x="326" y="131"/>
                    <a:pt x="326" y="31"/>
                    <a:pt x="251" y="5"/>
                  </a:cubicBezTo>
                  <a:cubicBezTo>
                    <a:pt x="241" y="2"/>
                    <a:pt x="23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370026" y="3006320"/>
              <a:ext cx="528557" cy="1318126"/>
            </a:xfrm>
            <a:custGeom>
              <a:avLst/>
              <a:gdLst/>
              <a:ahLst/>
              <a:cxnLst/>
              <a:rect l="l" t="t" r="r" b="b"/>
              <a:pathLst>
                <a:path w="4487" h="11190" extrusionOk="0">
                  <a:moveTo>
                    <a:pt x="1218" y="1850"/>
                  </a:moveTo>
                  <a:cubicBezTo>
                    <a:pt x="1293" y="1850"/>
                    <a:pt x="1354" y="1913"/>
                    <a:pt x="1354" y="1991"/>
                  </a:cubicBezTo>
                  <a:cubicBezTo>
                    <a:pt x="1354" y="2049"/>
                    <a:pt x="1279" y="2108"/>
                    <a:pt x="1210" y="2108"/>
                  </a:cubicBezTo>
                  <a:cubicBezTo>
                    <a:pt x="1190" y="2108"/>
                    <a:pt x="1170" y="2103"/>
                    <a:pt x="1153" y="2091"/>
                  </a:cubicBezTo>
                  <a:cubicBezTo>
                    <a:pt x="1078" y="2041"/>
                    <a:pt x="1078" y="1916"/>
                    <a:pt x="1153" y="1866"/>
                  </a:cubicBezTo>
                  <a:cubicBezTo>
                    <a:pt x="1175" y="1855"/>
                    <a:pt x="1197" y="1850"/>
                    <a:pt x="1218" y="1850"/>
                  </a:cubicBezTo>
                  <a:close/>
                  <a:moveTo>
                    <a:pt x="3160" y="1850"/>
                  </a:moveTo>
                  <a:cubicBezTo>
                    <a:pt x="3223" y="1850"/>
                    <a:pt x="3284" y="1913"/>
                    <a:pt x="3284" y="1991"/>
                  </a:cubicBezTo>
                  <a:cubicBezTo>
                    <a:pt x="3284" y="2049"/>
                    <a:pt x="3224" y="2108"/>
                    <a:pt x="3162" y="2108"/>
                  </a:cubicBezTo>
                  <a:cubicBezTo>
                    <a:pt x="3143" y="2108"/>
                    <a:pt x="3125" y="2103"/>
                    <a:pt x="3108" y="2091"/>
                  </a:cubicBezTo>
                  <a:cubicBezTo>
                    <a:pt x="3033" y="2041"/>
                    <a:pt x="3033" y="1916"/>
                    <a:pt x="3108" y="1866"/>
                  </a:cubicBezTo>
                  <a:cubicBezTo>
                    <a:pt x="3125" y="1855"/>
                    <a:pt x="3142" y="1850"/>
                    <a:pt x="3160" y="1850"/>
                  </a:cubicBezTo>
                  <a:close/>
                  <a:moveTo>
                    <a:pt x="2856" y="2457"/>
                  </a:moveTo>
                  <a:cubicBezTo>
                    <a:pt x="2866" y="2457"/>
                    <a:pt x="2875" y="2460"/>
                    <a:pt x="2883" y="2467"/>
                  </a:cubicBezTo>
                  <a:cubicBezTo>
                    <a:pt x="2908" y="2492"/>
                    <a:pt x="2933" y="2518"/>
                    <a:pt x="2908" y="2568"/>
                  </a:cubicBezTo>
                  <a:cubicBezTo>
                    <a:pt x="2833" y="2693"/>
                    <a:pt x="2682" y="2768"/>
                    <a:pt x="2532" y="2768"/>
                  </a:cubicBezTo>
                  <a:cubicBezTo>
                    <a:pt x="2482" y="2768"/>
                    <a:pt x="2432" y="2768"/>
                    <a:pt x="2407" y="2743"/>
                  </a:cubicBezTo>
                  <a:cubicBezTo>
                    <a:pt x="2356" y="2743"/>
                    <a:pt x="2356" y="2693"/>
                    <a:pt x="2356" y="2668"/>
                  </a:cubicBezTo>
                  <a:cubicBezTo>
                    <a:pt x="2381" y="2643"/>
                    <a:pt x="2407" y="2618"/>
                    <a:pt x="2432" y="2618"/>
                  </a:cubicBezTo>
                  <a:cubicBezTo>
                    <a:pt x="2470" y="2631"/>
                    <a:pt x="2509" y="2637"/>
                    <a:pt x="2547" y="2637"/>
                  </a:cubicBezTo>
                  <a:cubicBezTo>
                    <a:pt x="2655" y="2637"/>
                    <a:pt x="2752" y="2585"/>
                    <a:pt x="2808" y="2492"/>
                  </a:cubicBezTo>
                  <a:cubicBezTo>
                    <a:pt x="2808" y="2475"/>
                    <a:pt x="2833" y="2457"/>
                    <a:pt x="2856" y="2457"/>
                  </a:cubicBezTo>
                  <a:close/>
                  <a:moveTo>
                    <a:pt x="1049" y="2551"/>
                  </a:moveTo>
                  <a:cubicBezTo>
                    <a:pt x="1087" y="2551"/>
                    <a:pt x="1122" y="2557"/>
                    <a:pt x="1153" y="2568"/>
                  </a:cubicBezTo>
                  <a:lnTo>
                    <a:pt x="1204" y="2568"/>
                  </a:lnTo>
                  <a:cubicBezTo>
                    <a:pt x="1229" y="2568"/>
                    <a:pt x="1254" y="2593"/>
                    <a:pt x="1279" y="2593"/>
                  </a:cubicBezTo>
                  <a:cubicBezTo>
                    <a:pt x="1329" y="2618"/>
                    <a:pt x="1379" y="2643"/>
                    <a:pt x="1404" y="2693"/>
                  </a:cubicBezTo>
                  <a:cubicBezTo>
                    <a:pt x="1429" y="2743"/>
                    <a:pt x="1404" y="2818"/>
                    <a:pt x="1379" y="2868"/>
                  </a:cubicBezTo>
                  <a:cubicBezTo>
                    <a:pt x="1329" y="2919"/>
                    <a:pt x="1279" y="2944"/>
                    <a:pt x="1204" y="2969"/>
                  </a:cubicBezTo>
                  <a:cubicBezTo>
                    <a:pt x="1162" y="2979"/>
                    <a:pt x="1116" y="2985"/>
                    <a:pt x="1070" y="2985"/>
                  </a:cubicBezTo>
                  <a:cubicBezTo>
                    <a:pt x="1004" y="2985"/>
                    <a:pt x="936" y="2973"/>
                    <a:pt x="878" y="2944"/>
                  </a:cubicBezTo>
                  <a:cubicBezTo>
                    <a:pt x="803" y="2893"/>
                    <a:pt x="752" y="2843"/>
                    <a:pt x="727" y="2768"/>
                  </a:cubicBezTo>
                  <a:cubicBezTo>
                    <a:pt x="727" y="2718"/>
                    <a:pt x="777" y="2643"/>
                    <a:pt x="828" y="2618"/>
                  </a:cubicBezTo>
                  <a:cubicBezTo>
                    <a:pt x="853" y="2618"/>
                    <a:pt x="853" y="2593"/>
                    <a:pt x="878" y="2593"/>
                  </a:cubicBezTo>
                  <a:cubicBezTo>
                    <a:pt x="936" y="2563"/>
                    <a:pt x="995" y="2551"/>
                    <a:pt x="1049" y="2551"/>
                  </a:cubicBezTo>
                  <a:close/>
                  <a:moveTo>
                    <a:pt x="2171" y="1"/>
                  </a:moveTo>
                  <a:cubicBezTo>
                    <a:pt x="1765" y="1"/>
                    <a:pt x="1351" y="298"/>
                    <a:pt x="1078" y="613"/>
                  </a:cubicBezTo>
                  <a:cubicBezTo>
                    <a:pt x="1028" y="663"/>
                    <a:pt x="978" y="713"/>
                    <a:pt x="953" y="763"/>
                  </a:cubicBezTo>
                  <a:cubicBezTo>
                    <a:pt x="652" y="1189"/>
                    <a:pt x="477" y="1690"/>
                    <a:pt x="351" y="2192"/>
                  </a:cubicBezTo>
                  <a:cubicBezTo>
                    <a:pt x="226" y="2718"/>
                    <a:pt x="151" y="3269"/>
                    <a:pt x="101" y="3821"/>
                  </a:cubicBezTo>
                  <a:cubicBezTo>
                    <a:pt x="151" y="3896"/>
                    <a:pt x="176" y="3971"/>
                    <a:pt x="226" y="4046"/>
                  </a:cubicBezTo>
                  <a:cubicBezTo>
                    <a:pt x="251" y="4071"/>
                    <a:pt x="251" y="4096"/>
                    <a:pt x="226" y="4122"/>
                  </a:cubicBezTo>
                  <a:cubicBezTo>
                    <a:pt x="201" y="4147"/>
                    <a:pt x="201" y="4147"/>
                    <a:pt x="176" y="4147"/>
                  </a:cubicBezTo>
                  <a:cubicBezTo>
                    <a:pt x="151" y="4147"/>
                    <a:pt x="151" y="4122"/>
                    <a:pt x="126" y="4122"/>
                  </a:cubicBezTo>
                  <a:cubicBezTo>
                    <a:pt x="101" y="4096"/>
                    <a:pt x="101" y="4046"/>
                    <a:pt x="76" y="4021"/>
                  </a:cubicBezTo>
                  <a:cubicBezTo>
                    <a:pt x="1" y="4999"/>
                    <a:pt x="1" y="5976"/>
                    <a:pt x="1" y="6954"/>
                  </a:cubicBezTo>
                  <a:cubicBezTo>
                    <a:pt x="1" y="7154"/>
                    <a:pt x="1" y="7380"/>
                    <a:pt x="1" y="7605"/>
                  </a:cubicBezTo>
                  <a:cubicBezTo>
                    <a:pt x="26" y="7831"/>
                    <a:pt x="26" y="8056"/>
                    <a:pt x="51" y="8282"/>
                  </a:cubicBezTo>
                  <a:cubicBezTo>
                    <a:pt x="51" y="8432"/>
                    <a:pt x="76" y="8558"/>
                    <a:pt x="76" y="8708"/>
                  </a:cubicBezTo>
                  <a:cubicBezTo>
                    <a:pt x="101" y="8758"/>
                    <a:pt x="101" y="8808"/>
                    <a:pt x="101" y="8883"/>
                  </a:cubicBezTo>
                  <a:cubicBezTo>
                    <a:pt x="151" y="9134"/>
                    <a:pt x="201" y="9410"/>
                    <a:pt x="276" y="9660"/>
                  </a:cubicBezTo>
                  <a:cubicBezTo>
                    <a:pt x="452" y="10237"/>
                    <a:pt x="752" y="10813"/>
                    <a:pt x="1304" y="11064"/>
                  </a:cubicBezTo>
                  <a:cubicBezTo>
                    <a:pt x="1404" y="11089"/>
                    <a:pt x="1529" y="11139"/>
                    <a:pt x="1630" y="11164"/>
                  </a:cubicBezTo>
                  <a:cubicBezTo>
                    <a:pt x="1630" y="11089"/>
                    <a:pt x="1630" y="11014"/>
                    <a:pt x="1630" y="10964"/>
                  </a:cubicBezTo>
                  <a:cubicBezTo>
                    <a:pt x="1630" y="10939"/>
                    <a:pt x="1655" y="10888"/>
                    <a:pt x="1680" y="10888"/>
                  </a:cubicBezTo>
                  <a:cubicBezTo>
                    <a:pt x="1730" y="10888"/>
                    <a:pt x="1755" y="10914"/>
                    <a:pt x="1755" y="10964"/>
                  </a:cubicBezTo>
                  <a:cubicBezTo>
                    <a:pt x="1755" y="11014"/>
                    <a:pt x="1755" y="11089"/>
                    <a:pt x="1755" y="11164"/>
                  </a:cubicBezTo>
                  <a:cubicBezTo>
                    <a:pt x="1905" y="11189"/>
                    <a:pt x="2056" y="11189"/>
                    <a:pt x="2206" y="11189"/>
                  </a:cubicBezTo>
                  <a:cubicBezTo>
                    <a:pt x="2407" y="11189"/>
                    <a:pt x="2582" y="11189"/>
                    <a:pt x="2782" y="11164"/>
                  </a:cubicBezTo>
                  <a:cubicBezTo>
                    <a:pt x="2782" y="11064"/>
                    <a:pt x="2782" y="10964"/>
                    <a:pt x="2782" y="10838"/>
                  </a:cubicBezTo>
                  <a:cubicBezTo>
                    <a:pt x="2808" y="10813"/>
                    <a:pt x="2833" y="10788"/>
                    <a:pt x="2858" y="10788"/>
                  </a:cubicBezTo>
                  <a:cubicBezTo>
                    <a:pt x="2908" y="10788"/>
                    <a:pt x="2933" y="10813"/>
                    <a:pt x="2933" y="10863"/>
                  </a:cubicBezTo>
                  <a:cubicBezTo>
                    <a:pt x="2908" y="10964"/>
                    <a:pt x="2908" y="11039"/>
                    <a:pt x="2908" y="11139"/>
                  </a:cubicBezTo>
                  <a:cubicBezTo>
                    <a:pt x="2983" y="11114"/>
                    <a:pt x="3033" y="11114"/>
                    <a:pt x="3108" y="11089"/>
                  </a:cubicBezTo>
                  <a:cubicBezTo>
                    <a:pt x="3660" y="10888"/>
                    <a:pt x="4061" y="10362"/>
                    <a:pt x="4236" y="9811"/>
                  </a:cubicBezTo>
                  <a:cubicBezTo>
                    <a:pt x="4437" y="9259"/>
                    <a:pt x="4462" y="8658"/>
                    <a:pt x="4462" y="8056"/>
                  </a:cubicBezTo>
                  <a:cubicBezTo>
                    <a:pt x="4487" y="7505"/>
                    <a:pt x="4487" y="6954"/>
                    <a:pt x="4487" y="6402"/>
                  </a:cubicBezTo>
                  <a:cubicBezTo>
                    <a:pt x="4487" y="6327"/>
                    <a:pt x="4487" y="6277"/>
                    <a:pt x="4487" y="6227"/>
                  </a:cubicBezTo>
                  <a:cubicBezTo>
                    <a:pt x="4487" y="5500"/>
                    <a:pt x="4462" y="4773"/>
                    <a:pt x="4387" y="4071"/>
                  </a:cubicBezTo>
                  <a:lnTo>
                    <a:pt x="4336" y="4071"/>
                  </a:lnTo>
                  <a:cubicBezTo>
                    <a:pt x="4311" y="4046"/>
                    <a:pt x="4311" y="4021"/>
                    <a:pt x="4311" y="3971"/>
                  </a:cubicBezTo>
                  <a:cubicBezTo>
                    <a:pt x="4336" y="3946"/>
                    <a:pt x="4361" y="3896"/>
                    <a:pt x="4387" y="3846"/>
                  </a:cubicBezTo>
                  <a:cubicBezTo>
                    <a:pt x="4336" y="3595"/>
                    <a:pt x="4311" y="3320"/>
                    <a:pt x="4261" y="3069"/>
                  </a:cubicBezTo>
                  <a:cubicBezTo>
                    <a:pt x="4161" y="2442"/>
                    <a:pt x="4011" y="1816"/>
                    <a:pt x="3710" y="1264"/>
                  </a:cubicBezTo>
                  <a:cubicBezTo>
                    <a:pt x="3584" y="1064"/>
                    <a:pt x="3434" y="863"/>
                    <a:pt x="3259" y="663"/>
                  </a:cubicBezTo>
                  <a:cubicBezTo>
                    <a:pt x="3209" y="613"/>
                    <a:pt x="3183" y="563"/>
                    <a:pt x="3133" y="513"/>
                  </a:cubicBezTo>
                  <a:cubicBezTo>
                    <a:pt x="2908" y="312"/>
                    <a:pt x="2657" y="111"/>
                    <a:pt x="2407" y="36"/>
                  </a:cubicBezTo>
                  <a:cubicBezTo>
                    <a:pt x="2329" y="12"/>
                    <a:pt x="2250" y="1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857114" y="3038007"/>
              <a:ext cx="100599" cy="447974"/>
            </a:xfrm>
            <a:custGeom>
              <a:avLst/>
              <a:gdLst/>
              <a:ahLst/>
              <a:cxnLst/>
              <a:rect l="l" t="t" r="r" b="b"/>
              <a:pathLst>
                <a:path w="854" h="3803" extrusionOk="0">
                  <a:moveTo>
                    <a:pt x="292" y="133"/>
                  </a:moveTo>
                  <a:cubicBezTo>
                    <a:pt x="311" y="133"/>
                    <a:pt x="332" y="137"/>
                    <a:pt x="352" y="143"/>
                  </a:cubicBezTo>
                  <a:cubicBezTo>
                    <a:pt x="402" y="168"/>
                    <a:pt x="427" y="269"/>
                    <a:pt x="402" y="319"/>
                  </a:cubicBezTo>
                  <a:cubicBezTo>
                    <a:pt x="377" y="369"/>
                    <a:pt x="352" y="394"/>
                    <a:pt x="302" y="394"/>
                  </a:cubicBezTo>
                  <a:cubicBezTo>
                    <a:pt x="289" y="406"/>
                    <a:pt x="277" y="413"/>
                    <a:pt x="264" y="413"/>
                  </a:cubicBezTo>
                  <a:cubicBezTo>
                    <a:pt x="252" y="413"/>
                    <a:pt x="239" y="406"/>
                    <a:pt x="226" y="394"/>
                  </a:cubicBezTo>
                  <a:cubicBezTo>
                    <a:pt x="226" y="394"/>
                    <a:pt x="226" y="369"/>
                    <a:pt x="201" y="369"/>
                  </a:cubicBezTo>
                  <a:cubicBezTo>
                    <a:pt x="176" y="344"/>
                    <a:pt x="151" y="319"/>
                    <a:pt x="151" y="294"/>
                  </a:cubicBezTo>
                  <a:cubicBezTo>
                    <a:pt x="126" y="244"/>
                    <a:pt x="151" y="218"/>
                    <a:pt x="151" y="193"/>
                  </a:cubicBezTo>
                  <a:cubicBezTo>
                    <a:pt x="188" y="157"/>
                    <a:pt x="238" y="133"/>
                    <a:pt x="292" y="133"/>
                  </a:cubicBezTo>
                  <a:close/>
                  <a:moveTo>
                    <a:pt x="256" y="1"/>
                  </a:moveTo>
                  <a:cubicBezTo>
                    <a:pt x="174" y="1"/>
                    <a:pt x="98" y="40"/>
                    <a:pt x="51" y="118"/>
                  </a:cubicBezTo>
                  <a:cubicBezTo>
                    <a:pt x="1" y="168"/>
                    <a:pt x="1" y="244"/>
                    <a:pt x="26" y="319"/>
                  </a:cubicBezTo>
                  <a:cubicBezTo>
                    <a:pt x="26" y="369"/>
                    <a:pt x="76" y="419"/>
                    <a:pt x="126" y="469"/>
                  </a:cubicBezTo>
                  <a:cubicBezTo>
                    <a:pt x="126" y="469"/>
                    <a:pt x="126" y="494"/>
                    <a:pt x="126" y="494"/>
                  </a:cubicBezTo>
                  <a:cubicBezTo>
                    <a:pt x="176" y="519"/>
                    <a:pt x="226" y="544"/>
                    <a:pt x="277" y="544"/>
                  </a:cubicBezTo>
                  <a:cubicBezTo>
                    <a:pt x="703" y="1497"/>
                    <a:pt x="678" y="2650"/>
                    <a:pt x="252" y="3577"/>
                  </a:cubicBezTo>
                  <a:cubicBezTo>
                    <a:pt x="226" y="3627"/>
                    <a:pt x="201" y="3677"/>
                    <a:pt x="176" y="3702"/>
                  </a:cubicBezTo>
                  <a:cubicBezTo>
                    <a:pt x="176" y="3752"/>
                    <a:pt x="176" y="3777"/>
                    <a:pt x="201" y="3802"/>
                  </a:cubicBezTo>
                  <a:lnTo>
                    <a:pt x="252" y="3802"/>
                  </a:lnTo>
                  <a:cubicBezTo>
                    <a:pt x="277" y="3802"/>
                    <a:pt x="277" y="3777"/>
                    <a:pt x="302" y="3777"/>
                  </a:cubicBezTo>
                  <a:cubicBezTo>
                    <a:pt x="803" y="2775"/>
                    <a:pt x="853" y="1522"/>
                    <a:pt x="402" y="494"/>
                  </a:cubicBezTo>
                  <a:cubicBezTo>
                    <a:pt x="452" y="469"/>
                    <a:pt x="502" y="419"/>
                    <a:pt x="502" y="394"/>
                  </a:cubicBezTo>
                  <a:cubicBezTo>
                    <a:pt x="577" y="269"/>
                    <a:pt x="527" y="93"/>
                    <a:pt x="402" y="43"/>
                  </a:cubicBezTo>
                  <a:cubicBezTo>
                    <a:pt x="355" y="15"/>
                    <a:pt x="304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96168" y="3090073"/>
              <a:ext cx="103544" cy="404744"/>
            </a:xfrm>
            <a:custGeom>
              <a:avLst/>
              <a:gdLst/>
              <a:ahLst/>
              <a:cxnLst/>
              <a:rect l="l" t="t" r="r" b="b"/>
              <a:pathLst>
                <a:path w="879" h="3436" extrusionOk="0">
                  <a:moveTo>
                    <a:pt x="502" y="127"/>
                  </a:moveTo>
                  <a:cubicBezTo>
                    <a:pt x="552" y="127"/>
                    <a:pt x="577" y="152"/>
                    <a:pt x="602" y="152"/>
                  </a:cubicBezTo>
                  <a:cubicBezTo>
                    <a:pt x="628" y="203"/>
                    <a:pt x="653" y="278"/>
                    <a:pt x="628" y="328"/>
                  </a:cubicBezTo>
                  <a:cubicBezTo>
                    <a:pt x="628" y="353"/>
                    <a:pt x="577" y="403"/>
                    <a:pt x="552" y="428"/>
                  </a:cubicBezTo>
                  <a:cubicBezTo>
                    <a:pt x="527" y="428"/>
                    <a:pt x="502" y="453"/>
                    <a:pt x="502" y="453"/>
                  </a:cubicBezTo>
                  <a:cubicBezTo>
                    <a:pt x="452" y="453"/>
                    <a:pt x="427" y="453"/>
                    <a:pt x="402" y="428"/>
                  </a:cubicBezTo>
                  <a:cubicBezTo>
                    <a:pt x="377" y="403"/>
                    <a:pt x="352" y="378"/>
                    <a:pt x="352" y="328"/>
                  </a:cubicBezTo>
                  <a:cubicBezTo>
                    <a:pt x="327" y="253"/>
                    <a:pt x="377" y="177"/>
                    <a:pt x="452" y="127"/>
                  </a:cubicBezTo>
                  <a:close/>
                  <a:moveTo>
                    <a:pt x="507" y="1"/>
                  </a:moveTo>
                  <a:cubicBezTo>
                    <a:pt x="473" y="1"/>
                    <a:pt x="437" y="9"/>
                    <a:pt x="402" y="27"/>
                  </a:cubicBezTo>
                  <a:cubicBezTo>
                    <a:pt x="277" y="77"/>
                    <a:pt x="201" y="228"/>
                    <a:pt x="227" y="353"/>
                  </a:cubicBezTo>
                  <a:cubicBezTo>
                    <a:pt x="227" y="428"/>
                    <a:pt x="252" y="478"/>
                    <a:pt x="302" y="528"/>
                  </a:cubicBezTo>
                  <a:cubicBezTo>
                    <a:pt x="201" y="654"/>
                    <a:pt x="126" y="879"/>
                    <a:pt x="101" y="1030"/>
                  </a:cubicBezTo>
                  <a:cubicBezTo>
                    <a:pt x="1" y="1807"/>
                    <a:pt x="227" y="2583"/>
                    <a:pt x="703" y="3310"/>
                  </a:cubicBezTo>
                  <a:cubicBezTo>
                    <a:pt x="728" y="3335"/>
                    <a:pt x="728" y="3385"/>
                    <a:pt x="753" y="3411"/>
                  </a:cubicBezTo>
                  <a:cubicBezTo>
                    <a:pt x="778" y="3411"/>
                    <a:pt x="778" y="3436"/>
                    <a:pt x="803" y="3436"/>
                  </a:cubicBezTo>
                  <a:cubicBezTo>
                    <a:pt x="828" y="3436"/>
                    <a:pt x="828" y="3436"/>
                    <a:pt x="853" y="3411"/>
                  </a:cubicBezTo>
                  <a:cubicBezTo>
                    <a:pt x="878" y="3385"/>
                    <a:pt x="878" y="3360"/>
                    <a:pt x="853" y="3335"/>
                  </a:cubicBezTo>
                  <a:cubicBezTo>
                    <a:pt x="803" y="3260"/>
                    <a:pt x="778" y="3185"/>
                    <a:pt x="728" y="3110"/>
                  </a:cubicBezTo>
                  <a:cubicBezTo>
                    <a:pt x="327" y="2433"/>
                    <a:pt x="151" y="1731"/>
                    <a:pt x="227" y="1055"/>
                  </a:cubicBezTo>
                  <a:cubicBezTo>
                    <a:pt x="252" y="904"/>
                    <a:pt x="327" y="704"/>
                    <a:pt x="427" y="578"/>
                  </a:cubicBezTo>
                  <a:lnTo>
                    <a:pt x="527" y="578"/>
                  </a:lnTo>
                  <a:cubicBezTo>
                    <a:pt x="552" y="578"/>
                    <a:pt x="602" y="553"/>
                    <a:pt x="628" y="528"/>
                  </a:cubicBezTo>
                  <a:cubicBezTo>
                    <a:pt x="678" y="478"/>
                    <a:pt x="728" y="428"/>
                    <a:pt x="753" y="378"/>
                  </a:cubicBezTo>
                  <a:cubicBezTo>
                    <a:pt x="803" y="278"/>
                    <a:pt x="778" y="152"/>
                    <a:pt x="678" y="77"/>
                  </a:cubicBezTo>
                  <a:cubicBezTo>
                    <a:pt x="629" y="29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517625" y="4288881"/>
              <a:ext cx="65142" cy="150660"/>
            </a:xfrm>
            <a:custGeom>
              <a:avLst/>
              <a:gdLst/>
              <a:ahLst/>
              <a:cxnLst/>
              <a:rect l="l" t="t" r="r" b="b"/>
              <a:pathLst>
                <a:path w="553" h="1279" extrusionOk="0">
                  <a:moveTo>
                    <a:pt x="427" y="0"/>
                  </a:moveTo>
                  <a:cubicBezTo>
                    <a:pt x="402" y="0"/>
                    <a:pt x="377" y="51"/>
                    <a:pt x="377" y="76"/>
                  </a:cubicBezTo>
                  <a:cubicBezTo>
                    <a:pt x="377" y="126"/>
                    <a:pt x="377" y="201"/>
                    <a:pt x="377" y="276"/>
                  </a:cubicBezTo>
                  <a:cubicBezTo>
                    <a:pt x="377" y="376"/>
                    <a:pt x="402" y="477"/>
                    <a:pt x="402" y="602"/>
                  </a:cubicBezTo>
                  <a:cubicBezTo>
                    <a:pt x="402" y="777"/>
                    <a:pt x="402" y="953"/>
                    <a:pt x="402" y="1078"/>
                  </a:cubicBezTo>
                  <a:lnTo>
                    <a:pt x="76" y="1153"/>
                  </a:lnTo>
                  <a:cubicBezTo>
                    <a:pt x="26" y="1178"/>
                    <a:pt x="1" y="1204"/>
                    <a:pt x="26" y="1229"/>
                  </a:cubicBezTo>
                  <a:cubicBezTo>
                    <a:pt x="26" y="1279"/>
                    <a:pt x="51" y="1279"/>
                    <a:pt x="76" y="1279"/>
                  </a:cubicBezTo>
                  <a:lnTo>
                    <a:pt x="101" y="1279"/>
                  </a:lnTo>
                  <a:lnTo>
                    <a:pt x="502" y="1204"/>
                  </a:lnTo>
                  <a:cubicBezTo>
                    <a:pt x="527" y="1178"/>
                    <a:pt x="552" y="1153"/>
                    <a:pt x="552" y="1128"/>
                  </a:cubicBezTo>
                  <a:cubicBezTo>
                    <a:pt x="527" y="978"/>
                    <a:pt x="527" y="803"/>
                    <a:pt x="527" y="602"/>
                  </a:cubicBezTo>
                  <a:cubicBezTo>
                    <a:pt x="527" y="502"/>
                    <a:pt x="527" y="376"/>
                    <a:pt x="502" y="276"/>
                  </a:cubicBezTo>
                  <a:cubicBezTo>
                    <a:pt x="502" y="201"/>
                    <a:pt x="502" y="126"/>
                    <a:pt x="502" y="76"/>
                  </a:cubicBezTo>
                  <a:cubicBezTo>
                    <a:pt x="502" y="26"/>
                    <a:pt x="477" y="0"/>
                    <a:pt x="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694791" y="4277101"/>
              <a:ext cx="79867" cy="156550"/>
            </a:xfrm>
            <a:custGeom>
              <a:avLst/>
              <a:gdLst/>
              <a:ahLst/>
              <a:cxnLst/>
              <a:rect l="l" t="t" r="r" b="b"/>
              <a:pathLst>
                <a:path w="678" h="1329" extrusionOk="0">
                  <a:moveTo>
                    <a:pt x="101" y="0"/>
                  </a:moveTo>
                  <a:cubicBezTo>
                    <a:pt x="76" y="0"/>
                    <a:pt x="51" y="25"/>
                    <a:pt x="25" y="50"/>
                  </a:cubicBezTo>
                  <a:cubicBezTo>
                    <a:pt x="25" y="176"/>
                    <a:pt x="25" y="276"/>
                    <a:pt x="25" y="376"/>
                  </a:cubicBezTo>
                  <a:cubicBezTo>
                    <a:pt x="0" y="652"/>
                    <a:pt x="0" y="903"/>
                    <a:pt x="0" y="1178"/>
                  </a:cubicBezTo>
                  <a:cubicBezTo>
                    <a:pt x="0" y="1203"/>
                    <a:pt x="25" y="1228"/>
                    <a:pt x="51" y="1253"/>
                  </a:cubicBezTo>
                  <a:lnTo>
                    <a:pt x="577" y="1329"/>
                  </a:lnTo>
                  <a:lnTo>
                    <a:pt x="602" y="1329"/>
                  </a:lnTo>
                  <a:cubicBezTo>
                    <a:pt x="627" y="1329"/>
                    <a:pt x="652" y="1304"/>
                    <a:pt x="652" y="1278"/>
                  </a:cubicBezTo>
                  <a:cubicBezTo>
                    <a:pt x="677" y="1253"/>
                    <a:pt x="652" y="1203"/>
                    <a:pt x="602" y="1203"/>
                  </a:cubicBezTo>
                  <a:lnTo>
                    <a:pt x="126" y="1128"/>
                  </a:lnTo>
                  <a:cubicBezTo>
                    <a:pt x="126" y="877"/>
                    <a:pt x="151" y="602"/>
                    <a:pt x="151" y="351"/>
                  </a:cubicBezTo>
                  <a:cubicBezTo>
                    <a:pt x="151" y="251"/>
                    <a:pt x="151" y="176"/>
                    <a:pt x="176" y="75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97011" y="3224124"/>
              <a:ext cx="32512" cy="30509"/>
            </a:xfrm>
            <a:custGeom>
              <a:avLst/>
              <a:gdLst/>
              <a:ahLst/>
              <a:cxnLst/>
              <a:rect l="l" t="t" r="r" b="b"/>
              <a:pathLst>
                <a:path w="276" h="259" extrusionOk="0">
                  <a:moveTo>
                    <a:pt x="140" y="1"/>
                  </a:moveTo>
                  <a:cubicBezTo>
                    <a:pt x="119" y="1"/>
                    <a:pt x="97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2" y="259"/>
                    <a:pt x="132" y="259"/>
                  </a:cubicBezTo>
                  <a:cubicBezTo>
                    <a:pt x="201" y="259"/>
                    <a:pt x="276" y="200"/>
                    <a:pt x="276" y="142"/>
                  </a:cubicBezTo>
                  <a:cubicBezTo>
                    <a:pt x="276" y="64"/>
                    <a:pt x="215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727302" y="3224124"/>
              <a:ext cx="29567" cy="30509"/>
            </a:xfrm>
            <a:custGeom>
              <a:avLst/>
              <a:gdLst/>
              <a:ahLst/>
              <a:cxnLst/>
              <a:rect l="l" t="t" r="r" b="b"/>
              <a:pathLst>
                <a:path w="251" h="259" extrusionOk="0">
                  <a:moveTo>
                    <a:pt x="127" y="1"/>
                  </a:moveTo>
                  <a:cubicBezTo>
                    <a:pt x="109" y="1"/>
                    <a:pt x="92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0" y="259"/>
                    <a:pt x="129" y="259"/>
                  </a:cubicBezTo>
                  <a:cubicBezTo>
                    <a:pt x="191" y="259"/>
                    <a:pt x="251" y="200"/>
                    <a:pt x="251" y="142"/>
                  </a:cubicBezTo>
                  <a:cubicBezTo>
                    <a:pt x="251" y="64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647554" y="3295744"/>
              <a:ext cx="67969" cy="36752"/>
            </a:xfrm>
            <a:custGeom>
              <a:avLst/>
              <a:gdLst/>
              <a:ahLst/>
              <a:cxnLst/>
              <a:rect l="l" t="t" r="r" b="b"/>
              <a:pathLst>
                <a:path w="577" h="312" extrusionOk="0">
                  <a:moveTo>
                    <a:pt x="500" y="0"/>
                  </a:moveTo>
                  <a:cubicBezTo>
                    <a:pt x="477" y="0"/>
                    <a:pt x="452" y="18"/>
                    <a:pt x="452" y="35"/>
                  </a:cubicBezTo>
                  <a:cubicBezTo>
                    <a:pt x="396" y="128"/>
                    <a:pt x="299" y="180"/>
                    <a:pt x="191" y="180"/>
                  </a:cubicBezTo>
                  <a:cubicBezTo>
                    <a:pt x="153" y="180"/>
                    <a:pt x="114" y="174"/>
                    <a:pt x="76" y="161"/>
                  </a:cubicBezTo>
                  <a:cubicBezTo>
                    <a:pt x="51" y="161"/>
                    <a:pt x="25" y="186"/>
                    <a:pt x="0" y="211"/>
                  </a:cubicBezTo>
                  <a:cubicBezTo>
                    <a:pt x="0" y="236"/>
                    <a:pt x="0" y="286"/>
                    <a:pt x="51" y="286"/>
                  </a:cubicBezTo>
                  <a:cubicBezTo>
                    <a:pt x="76" y="311"/>
                    <a:pt x="126" y="311"/>
                    <a:pt x="176" y="311"/>
                  </a:cubicBezTo>
                  <a:cubicBezTo>
                    <a:pt x="326" y="311"/>
                    <a:pt x="477" y="236"/>
                    <a:pt x="552" y="111"/>
                  </a:cubicBezTo>
                  <a:cubicBezTo>
                    <a:pt x="577" y="61"/>
                    <a:pt x="552" y="35"/>
                    <a:pt x="527" y="10"/>
                  </a:cubicBezTo>
                  <a:cubicBezTo>
                    <a:pt x="519" y="3"/>
                    <a:pt x="51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556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7568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7848">
            <a:off x="7270892" y="3311193"/>
            <a:ext cx="1721858" cy="1705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95" y="293058"/>
            <a:ext cx="2871465" cy="199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8306">
            <a:off x="7515697" y="409481"/>
            <a:ext cx="129856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2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2852879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6461" y="-3378174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0573" y="591180"/>
            <a:ext cx="560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TRÒ CHƠI “AI NHANH HƠN”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240" y="1569770"/>
            <a:ext cx="76665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/>
              <a:t>- Mỗi đội được cấp 1 bộ các cụm từ gợi ý (Tế bào,cơ thể, mô, bầy đàn, cơ quan, hệ cơ quan). </a:t>
            </a:r>
          </a:p>
          <a:p>
            <a:r>
              <a:rPr lang="vi-VN" sz="2400" i="1" dirty="0"/>
              <a:t>- Các đội cử các thành viên lựa chọn cụm từ phù hợp gắn lên sơ đồ các cấp tổ chức sống trong cơ thể đa bào từ nhỏ tới lớn. </a:t>
            </a:r>
          </a:p>
          <a:p>
            <a:r>
              <a:rPr lang="vi-VN" sz="2400" i="1" dirty="0"/>
              <a:t>- Mỗi lượt chỉ có 1 thành viên lên gắn. </a:t>
            </a:r>
          </a:p>
          <a:p>
            <a:r>
              <a:rPr lang="vi-VN" sz="2400" i="1" dirty="0"/>
              <a:t>- Đội nào hoàn thành chính xác và nhanh nhất sẽ chiến thắng.</a:t>
            </a:r>
            <a:endParaRPr lang="vi-VN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78" y="-1120139"/>
            <a:ext cx="4029075" cy="923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96297" y="0"/>
            <a:ext cx="1547703" cy="2183287"/>
            <a:chOff x="6205254" y="154276"/>
            <a:chExt cx="1547703" cy="2183287"/>
          </a:xfrm>
        </p:grpSpPr>
        <p:pic>
          <p:nvPicPr>
            <p:cNvPr id="1028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57" y="1204087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5"/>
          <p:cNvSpPr/>
          <p:nvPr/>
        </p:nvSpPr>
        <p:spPr>
          <a:xfrm>
            <a:off x="7932761" y="3089798"/>
            <a:ext cx="402609" cy="154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00" y="109115"/>
            <a:ext cx="5518286" cy="402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5734809"/>
              </p:ext>
            </p:extLst>
          </p:nvPr>
        </p:nvGraphicFramePr>
        <p:xfrm>
          <a:off x="136987" y="297951"/>
          <a:ext cx="7126841" cy="235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198205"/>
              </p:ext>
            </p:extLst>
          </p:nvPr>
        </p:nvGraphicFramePr>
        <p:xfrm>
          <a:off x="3887070" y="2167838"/>
          <a:ext cx="5256930" cy="270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86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711295" y="195022"/>
            <a:ext cx="7410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tiêu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bản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hiển</a:t>
            </a:r>
            <a:r>
              <a:rPr lang="en-US" sz="2800" b="1" dirty="0">
                <a:solidFill>
                  <a:srgbClr val="0070C0"/>
                </a:solidFill>
              </a:rPr>
              <a:t> vi </a:t>
            </a:r>
            <a:endParaRPr lang="vi-VN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03" y="1286540"/>
            <a:ext cx="6400799" cy="368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849528" y="329595"/>
            <a:ext cx="450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Tiến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hành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sát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5343" y="874084"/>
            <a:ext cx="42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bào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69" y="1743740"/>
            <a:ext cx="459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</a:t>
            </a:r>
          </a:p>
          <a:p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4" y="1446028"/>
            <a:ext cx="4550774" cy="323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1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21985"/>
              </p:ext>
            </p:extLst>
          </p:nvPr>
        </p:nvGraphicFramePr>
        <p:xfrm>
          <a:off x="1212350" y="1057585"/>
          <a:ext cx="7089169" cy="371913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708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5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CẤU TẠO CỦA TRÙNG ROI</a:t>
                      </a:r>
                      <a:endParaRPr lang="vi-VN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 </a:t>
                      </a:r>
                      <a:endParaRPr lang="vi-VN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51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Chú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thích</a:t>
                      </a:r>
                      <a:endParaRPr lang="vi-VN" sz="14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1 - ………………………</a:t>
                      </a:r>
                      <a:endParaRPr lang="vi-VN" sz="14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2 - ………………………</a:t>
                      </a:r>
                      <a:endParaRPr lang="vi-VN" sz="14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3- …..…………………..</a:t>
                      </a:r>
                      <a:endParaRPr lang="vi-VN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0733" y="184935"/>
            <a:ext cx="42124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PHT CÁ NHÂN SỐ 2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497" y="646511"/>
            <a:ext cx="779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roi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PHT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150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37106" y="370400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cấu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tạo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xanh</a:t>
            </a:r>
            <a:endParaRPr lang="vi-VN" sz="24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67" y="1028700"/>
            <a:ext cx="4848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487988" y="113010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cấu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tạo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xanh</a:t>
            </a:r>
            <a:endParaRPr lang="vi-VN" sz="24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9136" y="851133"/>
            <a:ext cx="4820920" cy="3994150"/>
            <a:chOff x="2289136" y="851133"/>
            <a:chExt cx="4820920" cy="399415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36" y="851133"/>
              <a:ext cx="4820920" cy="399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486" y="2913320"/>
              <a:ext cx="1405586" cy="171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01070" y="4630490"/>
              <a:ext cx="8931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err="1"/>
                <a:t>Cây</a:t>
              </a:r>
              <a:r>
                <a:rPr lang="en-US" sz="700" dirty="0"/>
                <a:t> </a:t>
              </a:r>
              <a:r>
                <a:rPr lang="en-US" sz="700" dirty="0" err="1"/>
                <a:t>cải</a:t>
              </a:r>
              <a:endParaRPr lang="vi-VN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7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</TotalTime>
  <Words>384</Words>
  <Application>Microsoft Office PowerPoint</Application>
  <PresentationFormat>On-screen Show (16:9)</PresentationFormat>
  <Paragraphs>65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Yellowtail</vt:lpstr>
      <vt:lpstr>Neuton</vt:lpstr>
      <vt:lpstr>Times New Roman</vt:lpstr>
      <vt:lpstr>Comic Sans MS</vt:lpstr>
      <vt:lpstr>Ceres template</vt:lpstr>
      <vt:lpstr>Bài 21: Thực hành  Quan sát sinh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thầy cô và các em học sinh!!!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Thú ăn sâu bo nhóm 3</dc:title>
  <cp:lastModifiedBy>Nguyễn Phượng</cp:lastModifiedBy>
  <cp:revision>42</cp:revision>
  <dcterms:modified xsi:type="dcterms:W3CDTF">2021-05-31T03:40:30Z</dcterms:modified>
</cp:coreProperties>
</file>