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9" r:id="rId3"/>
    <p:sldId id="315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20" r:id="rId12"/>
    <p:sldId id="358" r:id="rId13"/>
    <p:sldId id="359" r:id="rId14"/>
    <p:sldId id="360" r:id="rId15"/>
    <p:sldId id="361" r:id="rId16"/>
    <p:sldId id="362" r:id="rId17"/>
    <p:sldId id="363" r:id="rId18"/>
    <p:sldId id="365" r:id="rId19"/>
    <p:sldId id="349" r:id="rId20"/>
    <p:sldId id="366" r:id="rId21"/>
    <p:sldId id="367" r:id="rId22"/>
    <p:sldId id="368" r:id="rId23"/>
    <p:sldId id="369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FF"/>
    <a:srgbClr val="36F42C"/>
    <a:srgbClr val="FF66FF"/>
    <a:srgbClr val="FF00FF"/>
    <a:srgbClr val="FF0066"/>
    <a:srgbClr val="FF3399"/>
    <a:srgbClr val="00FFFF"/>
    <a:srgbClr val="00FF00"/>
    <a:srgbClr val="00CCFF"/>
    <a:srgbClr val="DC5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0AB8D-DAA4-4C9E-86C3-865580A8EC72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21C2AB-38BC-4EF1-BFBA-53E121FA3F20}">
      <dgm:prSet phldrT="[Text]"/>
      <dgm:spPr/>
      <dgm:t>
        <a:bodyPr/>
        <a:lstStyle/>
        <a:p>
          <a:r>
            <a:rPr lang="vi-VN" b="1" dirty="0">
              <a:latin typeface="+mj-lt"/>
            </a:rPr>
            <a:t>1</a:t>
          </a:r>
          <a:endParaRPr lang="en-US" b="1" dirty="0">
            <a:latin typeface="+mj-lt"/>
          </a:endParaRPr>
        </a:p>
      </dgm:t>
    </dgm:pt>
    <dgm:pt modelId="{52F24E28-F993-4454-B449-461A7329139D}" type="parTrans" cxnId="{8F6405CE-05C5-4B44-9503-004CE49FF9CA}">
      <dgm:prSet/>
      <dgm:spPr/>
      <dgm:t>
        <a:bodyPr/>
        <a:lstStyle/>
        <a:p>
          <a:endParaRPr lang="en-US"/>
        </a:p>
      </dgm:t>
    </dgm:pt>
    <dgm:pt modelId="{F284BFBA-4B71-45F7-AD7E-E2E4B1E0900D}" type="sibTrans" cxnId="{8F6405CE-05C5-4B44-9503-004CE49FF9CA}">
      <dgm:prSet/>
      <dgm:spPr/>
      <dgm:t>
        <a:bodyPr/>
        <a:lstStyle/>
        <a:p>
          <a:endParaRPr lang="en-US"/>
        </a:p>
      </dgm:t>
    </dgm:pt>
    <dgm:pt modelId="{503CFD27-0A5B-4148-A646-E329908E42A1}">
      <dgm:prSet phldrT="[Text]" custT="1"/>
      <dgm:spPr/>
      <dgm:t>
        <a:bodyPr/>
        <a:lstStyle/>
        <a:p>
          <a:endParaRPr lang="en-US" sz="3000" b="1" dirty="0">
            <a:latin typeface="Times New Roman" pitchFamily="18" charset="0"/>
            <a:cs typeface="Times New Roman" pitchFamily="18" charset="0"/>
          </a:endParaRPr>
        </a:p>
      </dgm:t>
    </dgm:pt>
    <dgm:pt modelId="{DD5E06E4-AA70-41B1-936F-00D55BEB330C}" type="parTrans" cxnId="{7E1A826F-904E-4C85-8B86-80AC79E79625}">
      <dgm:prSet/>
      <dgm:spPr/>
      <dgm:t>
        <a:bodyPr/>
        <a:lstStyle/>
        <a:p>
          <a:endParaRPr lang="en-US"/>
        </a:p>
      </dgm:t>
    </dgm:pt>
    <dgm:pt modelId="{5B37360A-FEE7-482F-94F0-64BA27CC7B33}" type="sibTrans" cxnId="{7E1A826F-904E-4C85-8B86-80AC79E79625}">
      <dgm:prSet/>
      <dgm:spPr/>
      <dgm:t>
        <a:bodyPr/>
        <a:lstStyle/>
        <a:p>
          <a:endParaRPr lang="en-US"/>
        </a:p>
      </dgm:t>
    </dgm:pt>
    <dgm:pt modelId="{230D4D07-E906-4DB8-9504-B55D6CA6CF86}">
      <dgm:prSet phldrT="[Text]"/>
      <dgm:spPr/>
      <dgm:t>
        <a:bodyPr/>
        <a:lstStyle/>
        <a:p>
          <a:r>
            <a:rPr lang="vi-VN" b="1">
              <a:latin typeface="+mj-lt"/>
            </a:rPr>
            <a:t>2</a:t>
          </a:r>
          <a:endParaRPr lang="en-US" b="1">
            <a:latin typeface="+mj-lt"/>
          </a:endParaRPr>
        </a:p>
      </dgm:t>
    </dgm:pt>
    <dgm:pt modelId="{81D11C4C-1D97-4684-9D2F-8D49C302A72C}" type="parTrans" cxnId="{F29D72F6-B22E-4590-939E-CD1E3DAAD185}">
      <dgm:prSet/>
      <dgm:spPr/>
      <dgm:t>
        <a:bodyPr/>
        <a:lstStyle/>
        <a:p>
          <a:endParaRPr lang="en-US"/>
        </a:p>
      </dgm:t>
    </dgm:pt>
    <dgm:pt modelId="{5A15BFA5-7C93-41DB-A703-6D71090906F9}" type="sibTrans" cxnId="{F29D72F6-B22E-4590-939E-CD1E3DAAD185}">
      <dgm:prSet/>
      <dgm:spPr/>
      <dgm:t>
        <a:bodyPr/>
        <a:lstStyle/>
        <a:p>
          <a:endParaRPr lang="en-US"/>
        </a:p>
      </dgm:t>
    </dgm:pt>
    <dgm:pt modelId="{3A69FB6A-4549-4CA0-9915-DB3C21A9A5D9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C2FE2DD-02D2-4115-A904-98BC19A05424}" type="parTrans" cxnId="{B99FCE93-CA11-4E92-8134-C9F8E5B2718C}">
      <dgm:prSet/>
      <dgm:spPr/>
      <dgm:t>
        <a:bodyPr/>
        <a:lstStyle/>
        <a:p>
          <a:endParaRPr lang="en-US"/>
        </a:p>
      </dgm:t>
    </dgm:pt>
    <dgm:pt modelId="{FC5D9CE3-3694-4828-A3D9-31CE617E84ED}" type="sibTrans" cxnId="{B99FCE93-CA11-4E92-8134-C9F8E5B2718C}">
      <dgm:prSet/>
      <dgm:spPr/>
      <dgm:t>
        <a:bodyPr/>
        <a:lstStyle/>
        <a:p>
          <a:endParaRPr lang="en-US"/>
        </a:p>
      </dgm:t>
    </dgm:pt>
    <dgm:pt modelId="{8E994F22-63FE-418E-B279-B1E9405293F1}">
      <dgm:prSet phldrT="[Text]"/>
      <dgm:spPr/>
      <dgm:t>
        <a:bodyPr/>
        <a:lstStyle/>
        <a:p>
          <a:r>
            <a:rPr lang="vi-VN" b="1">
              <a:latin typeface="+mj-lt"/>
            </a:rPr>
            <a:t>3</a:t>
          </a:r>
          <a:endParaRPr lang="en-US" b="1">
            <a:latin typeface="+mj-lt"/>
          </a:endParaRPr>
        </a:p>
      </dgm:t>
    </dgm:pt>
    <dgm:pt modelId="{4B6FC80C-8193-4583-BFEB-941E0333EE64}" type="parTrans" cxnId="{47896932-0874-493D-BCEC-CD9EEE4B11C5}">
      <dgm:prSet/>
      <dgm:spPr/>
      <dgm:t>
        <a:bodyPr/>
        <a:lstStyle/>
        <a:p>
          <a:endParaRPr lang="en-US"/>
        </a:p>
      </dgm:t>
    </dgm:pt>
    <dgm:pt modelId="{7B49E09B-A733-49A2-B34A-C5588F0EA677}" type="sibTrans" cxnId="{47896932-0874-493D-BCEC-CD9EEE4B11C5}">
      <dgm:prSet/>
      <dgm:spPr/>
      <dgm:t>
        <a:bodyPr/>
        <a:lstStyle/>
        <a:p>
          <a:endParaRPr lang="en-US"/>
        </a:p>
      </dgm:t>
    </dgm:pt>
    <dgm:pt modelId="{3D3DB3A5-805C-44D0-91BD-D9BAC94F5006}">
      <dgm:prSet phldrT="[Text]" custT="1"/>
      <dgm:spPr/>
      <dgm:t>
        <a:bodyPr/>
        <a:lstStyle/>
        <a:p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Nước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biển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nước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cất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không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khí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khí</a:t>
          </a:r>
          <a:r>
            <a:rPr lang="en-US" sz="25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nitrogen, hydrogen, oxygen, ….</a:t>
          </a:r>
          <a:endParaRPr lang="en-US" sz="2500" b="1" dirty="0">
            <a:latin typeface="Times New Roman" pitchFamily="18" charset="0"/>
            <a:cs typeface="Times New Roman" pitchFamily="18" charset="0"/>
          </a:endParaRPr>
        </a:p>
      </dgm:t>
    </dgm:pt>
    <dgm:pt modelId="{3F349425-EE68-4E90-A0B9-475FCE357D83}" type="parTrans" cxnId="{442936A2-5FDE-4652-9828-D902CCEC6999}">
      <dgm:prSet/>
      <dgm:spPr/>
      <dgm:t>
        <a:bodyPr/>
        <a:lstStyle/>
        <a:p>
          <a:endParaRPr lang="en-US"/>
        </a:p>
      </dgm:t>
    </dgm:pt>
    <dgm:pt modelId="{22B5C101-EAA8-44F8-BD89-AA02421BC9BB}" type="sibTrans" cxnId="{442936A2-5FDE-4652-9828-D902CCEC6999}">
      <dgm:prSet/>
      <dgm:spPr/>
      <dgm:t>
        <a:bodyPr/>
        <a:lstStyle/>
        <a:p>
          <a:endParaRPr lang="en-US"/>
        </a:p>
      </dgm:t>
    </dgm:pt>
    <dgm:pt modelId="{1E11CCAE-5A84-40AE-BF23-850347CA1458}" type="pres">
      <dgm:prSet presAssocID="{5880AB8D-DAA4-4C9E-86C3-865580A8EC72}" presName="linearFlow" presStyleCnt="0">
        <dgm:presLayoutVars>
          <dgm:dir/>
          <dgm:animLvl val="lvl"/>
          <dgm:resizeHandles val="exact"/>
        </dgm:presLayoutVars>
      </dgm:prSet>
      <dgm:spPr/>
    </dgm:pt>
    <dgm:pt modelId="{E7508D35-690B-4FA3-B7C1-4519F18BDD90}" type="pres">
      <dgm:prSet presAssocID="{0C21C2AB-38BC-4EF1-BFBA-53E121FA3F20}" presName="composite" presStyleCnt="0"/>
      <dgm:spPr/>
    </dgm:pt>
    <dgm:pt modelId="{64EBA19E-1A65-4FAB-B06B-8E70A6E80D01}" type="pres">
      <dgm:prSet presAssocID="{0C21C2AB-38BC-4EF1-BFBA-53E121FA3F2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0E41719-1C83-482D-97E5-45DB6BD7A79B}" type="pres">
      <dgm:prSet presAssocID="{0C21C2AB-38BC-4EF1-BFBA-53E121FA3F20}" presName="descendantText" presStyleLbl="alignAcc1" presStyleIdx="0" presStyleCnt="3">
        <dgm:presLayoutVars>
          <dgm:bulletEnabled val="1"/>
        </dgm:presLayoutVars>
      </dgm:prSet>
      <dgm:spPr/>
    </dgm:pt>
    <dgm:pt modelId="{F951790F-C4BF-40C2-BC30-2D2ADA9BAB8F}" type="pres">
      <dgm:prSet presAssocID="{F284BFBA-4B71-45F7-AD7E-E2E4B1E0900D}" presName="sp" presStyleCnt="0"/>
      <dgm:spPr/>
    </dgm:pt>
    <dgm:pt modelId="{CF00C72A-F630-4E25-A0BA-848890454C26}" type="pres">
      <dgm:prSet presAssocID="{230D4D07-E906-4DB8-9504-B55D6CA6CF86}" presName="composite" presStyleCnt="0"/>
      <dgm:spPr/>
    </dgm:pt>
    <dgm:pt modelId="{0189E4B2-AF7E-4764-9D55-4EB77FCAC5A7}" type="pres">
      <dgm:prSet presAssocID="{230D4D07-E906-4DB8-9504-B55D6CA6CF8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145BEF0-317A-4C81-917D-E5B281DE8FF6}" type="pres">
      <dgm:prSet presAssocID="{230D4D07-E906-4DB8-9504-B55D6CA6CF86}" presName="descendantText" presStyleLbl="alignAcc1" presStyleIdx="1" presStyleCnt="3" custScaleY="124882">
        <dgm:presLayoutVars>
          <dgm:bulletEnabled val="1"/>
        </dgm:presLayoutVars>
      </dgm:prSet>
      <dgm:spPr/>
    </dgm:pt>
    <dgm:pt modelId="{5202CD51-D447-4A98-A7BD-2B9B95722A33}" type="pres">
      <dgm:prSet presAssocID="{5A15BFA5-7C93-41DB-A703-6D71090906F9}" presName="sp" presStyleCnt="0"/>
      <dgm:spPr/>
    </dgm:pt>
    <dgm:pt modelId="{F5C7B22D-B21B-4C14-B209-5C71C145AA1F}" type="pres">
      <dgm:prSet presAssocID="{8E994F22-63FE-418E-B279-B1E9405293F1}" presName="composite" presStyleCnt="0"/>
      <dgm:spPr/>
    </dgm:pt>
    <dgm:pt modelId="{CA29AAD5-332D-40CC-A84E-59412765EDEA}" type="pres">
      <dgm:prSet presAssocID="{8E994F22-63FE-418E-B279-B1E9405293F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98F3527-3CAC-4C1A-AE07-E6B8ACCB522D}" type="pres">
      <dgm:prSet presAssocID="{8E994F22-63FE-418E-B279-B1E9405293F1}" presName="descendantText" presStyleLbl="alignAcc1" presStyleIdx="2" presStyleCnt="3" custLinFactNeighborY="-418">
        <dgm:presLayoutVars>
          <dgm:bulletEnabled val="1"/>
        </dgm:presLayoutVars>
      </dgm:prSet>
      <dgm:spPr/>
    </dgm:pt>
  </dgm:ptLst>
  <dgm:cxnLst>
    <dgm:cxn modelId="{679ED722-98BC-4A1F-8481-FDEC9DDB9265}" type="presOf" srcId="{5880AB8D-DAA4-4C9E-86C3-865580A8EC72}" destId="{1E11CCAE-5A84-40AE-BF23-850347CA1458}" srcOrd="0" destOrd="0" presId="urn:microsoft.com/office/officeart/2005/8/layout/chevron2"/>
    <dgm:cxn modelId="{10AFC428-6B4D-4FC6-8264-8424301B84F8}" type="presOf" srcId="{0C21C2AB-38BC-4EF1-BFBA-53E121FA3F20}" destId="{64EBA19E-1A65-4FAB-B06B-8E70A6E80D01}" srcOrd="0" destOrd="0" presId="urn:microsoft.com/office/officeart/2005/8/layout/chevron2"/>
    <dgm:cxn modelId="{47896932-0874-493D-BCEC-CD9EEE4B11C5}" srcId="{5880AB8D-DAA4-4C9E-86C3-865580A8EC72}" destId="{8E994F22-63FE-418E-B279-B1E9405293F1}" srcOrd="2" destOrd="0" parTransId="{4B6FC80C-8193-4583-BFEB-941E0333EE64}" sibTransId="{7B49E09B-A733-49A2-B34A-C5588F0EA677}"/>
    <dgm:cxn modelId="{2D09D75C-7639-4339-BEF4-BEBAFF36D276}" type="presOf" srcId="{3D3DB3A5-805C-44D0-91BD-D9BAC94F5006}" destId="{D98F3527-3CAC-4C1A-AE07-E6B8ACCB522D}" srcOrd="0" destOrd="0" presId="urn:microsoft.com/office/officeart/2005/8/layout/chevron2"/>
    <dgm:cxn modelId="{7E1A826F-904E-4C85-8B86-80AC79E79625}" srcId="{0C21C2AB-38BC-4EF1-BFBA-53E121FA3F20}" destId="{503CFD27-0A5B-4148-A646-E329908E42A1}" srcOrd="0" destOrd="0" parTransId="{DD5E06E4-AA70-41B1-936F-00D55BEB330C}" sibTransId="{5B37360A-FEE7-482F-94F0-64BA27CC7B33}"/>
    <dgm:cxn modelId="{B99FCE93-CA11-4E92-8134-C9F8E5B2718C}" srcId="{230D4D07-E906-4DB8-9504-B55D6CA6CF86}" destId="{3A69FB6A-4549-4CA0-9915-DB3C21A9A5D9}" srcOrd="0" destOrd="0" parTransId="{CC2FE2DD-02D2-4115-A904-98BC19A05424}" sibTransId="{FC5D9CE3-3694-4828-A3D9-31CE617E84ED}"/>
    <dgm:cxn modelId="{A081AE95-D9FD-42B5-8B6F-2BF0B842D7F0}" type="presOf" srcId="{8E994F22-63FE-418E-B279-B1E9405293F1}" destId="{CA29AAD5-332D-40CC-A84E-59412765EDEA}" srcOrd="0" destOrd="0" presId="urn:microsoft.com/office/officeart/2005/8/layout/chevron2"/>
    <dgm:cxn modelId="{16DFF196-CAA0-4E7E-8F56-331F42632F6A}" type="presOf" srcId="{3A69FB6A-4549-4CA0-9915-DB3C21A9A5D9}" destId="{3145BEF0-317A-4C81-917D-E5B281DE8FF6}" srcOrd="0" destOrd="0" presId="urn:microsoft.com/office/officeart/2005/8/layout/chevron2"/>
    <dgm:cxn modelId="{442936A2-5FDE-4652-9828-D902CCEC6999}" srcId="{8E994F22-63FE-418E-B279-B1E9405293F1}" destId="{3D3DB3A5-805C-44D0-91BD-D9BAC94F5006}" srcOrd="0" destOrd="0" parTransId="{3F349425-EE68-4E90-A0B9-475FCE357D83}" sibTransId="{22B5C101-EAA8-44F8-BD89-AA02421BC9BB}"/>
    <dgm:cxn modelId="{8F6405CE-05C5-4B44-9503-004CE49FF9CA}" srcId="{5880AB8D-DAA4-4C9E-86C3-865580A8EC72}" destId="{0C21C2AB-38BC-4EF1-BFBA-53E121FA3F20}" srcOrd="0" destOrd="0" parTransId="{52F24E28-F993-4454-B449-461A7329139D}" sibTransId="{F284BFBA-4B71-45F7-AD7E-E2E4B1E0900D}"/>
    <dgm:cxn modelId="{1F17E0E2-1B6E-431D-9389-299D18E8486C}" type="presOf" srcId="{503CFD27-0A5B-4148-A646-E329908E42A1}" destId="{A0E41719-1C83-482D-97E5-45DB6BD7A79B}" srcOrd="0" destOrd="0" presId="urn:microsoft.com/office/officeart/2005/8/layout/chevron2"/>
    <dgm:cxn modelId="{F29D72F6-B22E-4590-939E-CD1E3DAAD185}" srcId="{5880AB8D-DAA4-4C9E-86C3-865580A8EC72}" destId="{230D4D07-E906-4DB8-9504-B55D6CA6CF86}" srcOrd="1" destOrd="0" parTransId="{81D11C4C-1D97-4684-9D2F-8D49C302A72C}" sibTransId="{5A15BFA5-7C93-41DB-A703-6D71090906F9}"/>
    <dgm:cxn modelId="{5E3C50FF-E7E2-4096-AA5C-66B741FC9C49}" type="presOf" srcId="{230D4D07-E906-4DB8-9504-B55D6CA6CF86}" destId="{0189E4B2-AF7E-4764-9D55-4EB77FCAC5A7}" srcOrd="0" destOrd="0" presId="urn:microsoft.com/office/officeart/2005/8/layout/chevron2"/>
    <dgm:cxn modelId="{483EA9AF-79A8-40E6-B18B-3AC77738D050}" type="presParOf" srcId="{1E11CCAE-5A84-40AE-BF23-850347CA1458}" destId="{E7508D35-690B-4FA3-B7C1-4519F18BDD90}" srcOrd="0" destOrd="0" presId="urn:microsoft.com/office/officeart/2005/8/layout/chevron2"/>
    <dgm:cxn modelId="{8FCA4AF6-FE38-4309-8C76-DC26C65FD6A1}" type="presParOf" srcId="{E7508D35-690B-4FA3-B7C1-4519F18BDD90}" destId="{64EBA19E-1A65-4FAB-B06B-8E70A6E80D01}" srcOrd="0" destOrd="0" presId="urn:microsoft.com/office/officeart/2005/8/layout/chevron2"/>
    <dgm:cxn modelId="{77EFA03F-9EBA-480A-A8A5-6F6E99F4DDEF}" type="presParOf" srcId="{E7508D35-690B-4FA3-B7C1-4519F18BDD90}" destId="{A0E41719-1C83-482D-97E5-45DB6BD7A79B}" srcOrd="1" destOrd="0" presId="urn:microsoft.com/office/officeart/2005/8/layout/chevron2"/>
    <dgm:cxn modelId="{9A2795AF-FFB1-4A1E-8F97-78A82A68F6EC}" type="presParOf" srcId="{1E11CCAE-5A84-40AE-BF23-850347CA1458}" destId="{F951790F-C4BF-40C2-BC30-2D2ADA9BAB8F}" srcOrd="1" destOrd="0" presId="urn:microsoft.com/office/officeart/2005/8/layout/chevron2"/>
    <dgm:cxn modelId="{B849D2C2-DF6C-455F-B4DF-F4C9C5E474F7}" type="presParOf" srcId="{1E11CCAE-5A84-40AE-BF23-850347CA1458}" destId="{CF00C72A-F630-4E25-A0BA-848890454C26}" srcOrd="2" destOrd="0" presId="urn:microsoft.com/office/officeart/2005/8/layout/chevron2"/>
    <dgm:cxn modelId="{73667F7F-DAA8-4A42-A071-4027D4F5E4FC}" type="presParOf" srcId="{CF00C72A-F630-4E25-A0BA-848890454C26}" destId="{0189E4B2-AF7E-4764-9D55-4EB77FCAC5A7}" srcOrd="0" destOrd="0" presId="urn:microsoft.com/office/officeart/2005/8/layout/chevron2"/>
    <dgm:cxn modelId="{989251B0-017E-4728-A07A-79D6524AFAFB}" type="presParOf" srcId="{CF00C72A-F630-4E25-A0BA-848890454C26}" destId="{3145BEF0-317A-4C81-917D-E5B281DE8FF6}" srcOrd="1" destOrd="0" presId="urn:microsoft.com/office/officeart/2005/8/layout/chevron2"/>
    <dgm:cxn modelId="{D4B2B37B-EC7E-4092-BAD3-97ADC55FE737}" type="presParOf" srcId="{1E11CCAE-5A84-40AE-BF23-850347CA1458}" destId="{5202CD51-D447-4A98-A7BD-2B9B95722A33}" srcOrd="3" destOrd="0" presId="urn:microsoft.com/office/officeart/2005/8/layout/chevron2"/>
    <dgm:cxn modelId="{BB8881C5-0063-48BF-9E72-94B5C1998F7B}" type="presParOf" srcId="{1E11CCAE-5A84-40AE-BF23-850347CA1458}" destId="{F5C7B22D-B21B-4C14-B209-5C71C145AA1F}" srcOrd="4" destOrd="0" presId="urn:microsoft.com/office/officeart/2005/8/layout/chevron2"/>
    <dgm:cxn modelId="{66AA215D-C4A9-449B-86F9-640992DBEAA0}" type="presParOf" srcId="{F5C7B22D-B21B-4C14-B209-5C71C145AA1F}" destId="{CA29AAD5-332D-40CC-A84E-59412765EDEA}" srcOrd="0" destOrd="0" presId="urn:microsoft.com/office/officeart/2005/8/layout/chevron2"/>
    <dgm:cxn modelId="{A4C0067E-F931-40CD-A04A-B2575B140F79}" type="presParOf" srcId="{F5C7B22D-B21B-4C14-B209-5C71C145AA1F}" destId="{D98F3527-3CAC-4C1A-AE07-E6B8ACCB52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BA19E-1A65-4FAB-B06B-8E70A6E80D01}">
      <dsp:nvSpPr>
        <dsp:cNvPr id="0" name=""/>
        <dsp:cNvSpPr/>
      </dsp:nvSpPr>
      <dsp:spPr>
        <a:xfrm rot="5400000">
          <a:off x="-216098" y="218758"/>
          <a:ext cx="1440656" cy="100845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dirty="0">
              <a:latin typeface="+mj-lt"/>
            </a:rPr>
            <a:t>1</a:t>
          </a:r>
          <a:endParaRPr lang="en-US" sz="2800" b="1" kern="1200" dirty="0">
            <a:latin typeface="+mj-lt"/>
          </a:endParaRPr>
        </a:p>
      </dsp:txBody>
      <dsp:txXfrm rot="-5400000">
        <a:off x="1" y="506890"/>
        <a:ext cx="1008459" cy="432197"/>
      </dsp:txXfrm>
    </dsp:sp>
    <dsp:sp modelId="{A0E41719-1C83-482D-97E5-45DB6BD7A79B}">
      <dsp:nvSpPr>
        <dsp:cNvPr id="0" name=""/>
        <dsp:cNvSpPr/>
      </dsp:nvSpPr>
      <dsp:spPr>
        <a:xfrm rot="5400000">
          <a:off x="4455616" y="-3444497"/>
          <a:ext cx="936426" cy="783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8460" y="48372"/>
        <a:ext cx="7785027" cy="845000"/>
      </dsp:txXfrm>
    </dsp:sp>
    <dsp:sp modelId="{0189E4B2-AF7E-4764-9D55-4EB77FCAC5A7}">
      <dsp:nvSpPr>
        <dsp:cNvPr id="0" name=""/>
        <dsp:cNvSpPr/>
      </dsp:nvSpPr>
      <dsp:spPr>
        <a:xfrm rot="5400000">
          <a:off x="-216098" y="1586020"/>
          <a:ext cx="1440656" cy="1008459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>
              <a:latin typeface="+mj-lt"/>
            </a:rPr>
            <a:t>2</a:t>
          </a:r>
          <a:endParaRPr lang="en-US" sz="2800" b="1" kern="1200">
            <a:latin typeface="+mj-lt"/>
          </a:endParaRPr>
        </a:p>
      </dsp:txBody>
      <dsp:txXfrm rot="-5400000">
        <a:off x="1" y="1874152"/>
        <a:ext cx="1008459" cy="432197"/>
      </dsp:txXfrm>
    </dsp:sp>
    <dsp:sp modelId="{3145BEF0-317A-4C81-917D-E5B281DE8FF6}">
      <dsp:nvSpPr>
        <dsp:cNvPr id="0" name=""/>
        <dsp:cNvSpPr/>
      </dsp:nvSpPr>
      <dsp:spPr>
        <a:xfrm rot="5400000">
          <a:off x="4339115" y="-2077234"/>
          <a:ext cx="1169428" cy="783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8460" y="1310508"/>
        <a:ext cx="7773653" cy="1055254"/>
      </dsp:txXfrm>
    </dsp:sp>
    <dsp:sp modelId="{CA29AAD5-332D-40CC-A84E-59412765EDEA}">
      <dsp:nvSpPr>
        <dsp:cNvPr id="0" name=""/>
        <dsp:cNvSpPr/>
      </dsp:nvSpPr>
      <dsp:spPr>
        <a:xfrm rot="5400000">
          <a:off x="-216098" y="2836782"/>
          <a:ext cx="1440656" cy="100845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>
              <a:latin typeface="+mj-lt"/>
            </a:rPr>
            <a:t>3</a:t>
          </a:r>
          <a:endParaRPr lang="en-US" sz="2800" b="1" kern="1200">
            <a:latin typeface="+mj-lt"/>
          </a:endParaRPr>
        </a:p>
      </dsp:txBody>
      <dsp:txXfrm rot="-5400000">
        <a:off x="1" y="3124914"/>
        <a:ext cx="1008459" cy="432197"/>
      </dsp:txXfrm>
    </dsp:sp>
    <dsp:sp modelId="{D98F3527-3CAC-4C1A-AE07-E6B8ACCB522D}">
      <dsp:nvSpPr>
        <dsp:cNvPr id="0" name=""/>
        <dsp:cNvSpPr/>
      </dsp:nvSpPr>
      <dsp:spPr>
        <a:xfrm rot="5400000">
          <a:off x="4455616" y="-830387"/>
          <a:ext cx="936426" cy="78307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Nước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biển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nước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cất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không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khí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500" b="1" kern="1200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khí</a:t>
          </a:r>
          <a:r>
            <a:rPr lang="en-US" sz="2500" b="1" kern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nitrogen, hydrogen, oxygen, ….</a:t>
          </a:r>
          <a:endParaRPr lang="en-US" sz="2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08460" y="2662482"/>
        <a:ext cx="7785027" cy="8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ED2F-CC15-4529-BDDB-81AB08C1901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D599-7B42-491C-A1EE-C82D0E8E6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7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1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7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9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8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C52B3-435E-4902-9D26-C5BDE2A89C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182A-3C51-47BB-9BC7-98F803F2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slide" Target="slide8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gif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17" Type="http://schemas.openxmlformats.org/officeDocument/2006/relationships/image" Target="../media/image14.png"/><Relationship Id="rId25" Type="http://schemas.openxmlformats.org/officeDocument/2006/relationships/slide" Target="slide7.xml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8.png"/><Relationship Id="rId24" Type="http://schemas.openxmlformats.org/officeDocument/2006/relationships/slide" Target="slide4.xml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23" Type="http://schemas.openxmlformats.org/officeDocument/2006/relationships/image" Target="../media/image19.gif"/><Relationship Id="rId28" Type="http://schemas.openxmlformats.org/officeDocument/2006/relationships/image" Target="../media/image20.png"/><Relationship Id="rId10" Type="http://schemas.openxmlformats.org/officeDocument/2006/relationships/image" Target="../media/image7.gif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image" Target="../media/image11.gif"/><Relationship Id="rId22" Type="http://schemas.openxmlformats.org/officeDocument/2006/relationships/slide" Target="slide2.xml"/><Relationship Id="rId27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73" y="4572000"/>
            <a:ext cx="3051928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567"/>
            <a:ext cx="3675650" cy="2450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561" y="1066800"/>
            <a:ext cx="8670878" cy="274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SG" sz="3200" b="1" dirty="0">
                <a:solidFill>
                  <a:srgbClr val="1111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5: </a:t>
            </a:r>
            <a:r>
              <a:rPr lang="en-US" sz="3200" b="1" dirty="0">
                <a:solidFill>
                  <a:srgbClr val="1111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 TINH KHIẾT – HỖN HỢP- PHƯƠNG PHÁP TÁCH CÁC CHẤT</a:t>
            </a:r>
            <a:endParaRPr lang="en-US" sz="3200" dirty="0">
              <a:solidFill>
                <a:srgbClr val="1111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15: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 TINH KHIẾT – HỖN HỢP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(03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4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19" y="1037325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1111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22008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219" y="3875882"/>
            <a:ext cx="6684293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lỏng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215187" y="1722008"/>
            <a:ext cx="1928813" cy="23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rot="10800000"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84079">
                <a:srgbClr val="1FCDFB"/>
              </a:gs>
              <a:gs pos="68000">
                <a:srgbClr val="38CDF8"/>
              </a:gs>
              <a:gs pos="100000">
                <a:srgbClr val="6ACEF1"/>
              </a:gs>
              <a:gs pos="100000">
                <a:srgbClr val="7BCFEF"/>
              </a:gs>
              <a:gs pos="100000">
                <a:srgbClr val="88CFED"/>
              </a:gs>
              <a:gs pos="100000">
                <a:srgbClr val="00CCFF">
                  <a:alpha val="48000"/>
                </a:srgbClr>
              </a:gs>
              <a:gs pos="0">
                <a:srgbClr val="BDD0E6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260" y="119390"/>
            <a:ext cx="8974540" cy="1056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46" y="2286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76" y="1524002"/>
            <a:ext cx="844114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5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25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4HS/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94453"/>
              </p:ext>
            </p:extLst>
          </p:nvPr>
        </p:nvGraphicFramePr>
        <p:xfrm>
          <a:off x="152400" y="782598"/>
          <a:ext cx="8807355" cy="6026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1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8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70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ethanol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benzen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 1: nước cất + ethanol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……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37531"/>
            <a:ext cx="1359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3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5075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205" y="2133600"/>
            <a:ext cx="9296399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26" y="1502393"/>
            <a:ext cx="1359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3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84079">
                <a:srgbClr val="1FCDFB"/>
              </a:gs>
              <a:gs pos="68000">
                <a:srgbClr val="38CDF8"/>
              </a:gs>
              <a:gs pos="100000">
                <a:srgbClr val="6ACEF1"/>
              </a:gs>
              <a:gs pos="100000">
                <a:srgbClr val="7BCFEF"/>
              </a:gs>
              <a:gs pos="100000">
                <a:srgbClr val="88CFED"/>
              </a:gs>
              <a:gs pos="100000">
                <a:srgbClr val="00CCFF">
                  <a:alpha val="48000"/>
                </a:srgbClr>
              </a:gs>
              <a:gs pos="0">
                <a:srgbClr val="BDD0E6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260" y="119390"/>
            <a:ext cx="8974540" cy="1056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46" y="2286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0" y="119390"/>
            <a:ext cx="8974540" cy="1056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682" y="386090"/>
            <a:ext cx="856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06422" y="1295593"/>
            <a:ext cx="9067800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“Quay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vi”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GV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sẵn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HS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quay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6" y="2838449"/>
            <a:ext cx="4358185" cy="40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86" y="2854371"/>
            <a:ext cx="4718144" cy="40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2900" y="389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626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864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U VI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17825"/>
            <a:ext cx="4038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78288" y="4105275"/>
            <a:ext cx="390525" cy="1457325"/>
            <a:chOff x="4105835" y="3922059"/>
            <a:chExt cx="304800" cy="1869141"/>
          </a:xfrm>
        </p:grpSpPr>
        <p:sp>
          <p:nvSpPr>
            <p:cNvPr id="7" name="Up Arrow 6"/>
            <p:cNvSpPr/>
            <p:nvPr/>
          </p:nvSpPr>
          <p:spPr>
            <a:xfrm>
              <a:off x="4105835" y="3922059"/>
              <a:ext cx="296126" cy="91421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4114508" y="4876991"/>
              <a:ext cx="296127" cy="914209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1000" y="3886200"/>
            <a:ext cx="121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/>
              <a:t>QUAY</a:t>
            </a:r>
          </a:p>
        </p:txBody>
      </p:sp>
      <p:sp>
        <p:nvSpPr>
          <p:cNvPr id="11" name="Oval 10"/>
          <p:cNvSpPr/>
          <p:nvPr/>
        </p:nvSpPr>
        <p:spPr>
          <a:xfrm>
            <a:off x="506413" y="64008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52400" y="5181600"/>
            <a:ext cx="1828800" cy="609600"/>
          </a:xfrm>
          <a:prstGeom prst="wedgeRectCallout">
            <a:avLst>
              <a:gd name="adj1" fmla="val -19306"/>
              <a:gd name="adj2" fmla="val 14853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16" name="Hexagon 15"/>
          <p:cNvSpPr/>
          <p:nvPr/>
        </p:nvSpPr>
        <p:spPr>
          <a:xfrm>
            <a:off x="6544235" y="19812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TÝ</a:t>
            </a:r>
          </a:p>
        </p:txBody>
      </p:sp>
      <p:sp>
        <p:nvSpPr>
          <p:cNvPr id="17" name="Hexagon 16"/>
          <p:cNvSpPr/>
          <p:nvPr/>
        </p:nvSpPr>
        <p:spPr>
          <a:xfrm>
            <a:off x="6544235" y="280147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SỬU</a:t>
            </a:r>
          </a:p>
        </p:txBody>
      </p:sp>
      <p:sp>
        <p:nvSpPr>
          <p:cNvPr id="18" name="Hexagon 17"/>
          <p:cNvSpPr/>
          <p:nvPr/>
        </p:nvSpPr>
        <p:spPr>
          <a:xfrm>
            <a:off x="6544235" y="3617259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DẦN</a:t>
            </a:r>
          </a:p>
        </p:txBody>
      </p:sp>
      <p:sp>
        <p:nvSpPr>
          <p:cNvPr id="19" name="Hexagon 18"/>
          <p:cNvSpPr/>
          <p:nvPr/>
        </p:nvSpPr>
        <p:spPr>
          <a:xfrm>
            <a:off x="6544235" y="44196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MÃO</a:t>
            </a:r>
          </a:p>
        </p:txBody>
      </p:sp>
      <p:sp>
        <p:nvSpPr>
          <p:cNvPr id="20" name="Hexagon 19"/>
          <p:cNvSpPr/>
          <p:nvPr/>
        </p:nvSpPr>
        <p:spPr>
          <a:xfrm>
            <a:off x="6553200" y="522194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THÌN</a:t>
            </a:r>
          </a:p>
        </p:txBody>
      </p:sp>
      <p:sp>
        <p:nvSpPr>
          <p:cNvPr id="21" name="Hexagon 20"/>
          <p:cNvSpPr/>
          <p:nvPr/>
        </p:nvSpPr>
        <p:spPr>
          <a:xfrm>
            <a:off x="6544235" y="60198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TỴ</a:t>
            </a:r>
          </a:p>
        </p:txBody>
      </p:sp>
      <p:sp>
        <p:nvSpPr>
          <p:cNvPr id="22" name="Hexagon 21"/>
          <p:cNvSpPr/>
          <p:nvPr/>
        </p:nvSpPr>
        <p:spPr>
          <a:xfrm>
            <a:off x="8001000" y="19812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NGỌ</a:t>
            </a:r>
          </a:p>
        </p:txBody>
      </p:sp>
      <p:sp>
        <p:nvSpPr>
          <p:cNvPr id="23" name="Hexagon 22"/>
          <p:cNvSpPr/>
          <p:nvPr/>
        </p:nvSpPr>
        <p:spPr>
          <a:xfrm>
            <a:off x="8001000" y="280147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MÙI</a:t>
            </a:r>
          </a:p>
        </p:txBody>
      </p:sp>
      <p:sp>
        <p:nvSpPr>
          <p:cNvPr id="24" name="Hexagon 23"/>
          <p:cNvSpPr/>
          <p:nvPr/>
        </p:nvSpPr>
        <p:spPr>
          <a:xfrm>
            <a:off x="8001000" y="3617259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THÂN</a:t>
            </a:r>
          </a:p>
        </p:txBody>
      </p:sp>
      <p:sp>
        <p:nvSpPr>
          <p:cNvPr id="25" name="Hexagon 24"/>
          <p:cNvSpPr/>
          <p:nvPr/>
        </p:nvSpPr>
        <p:spPr>
          <a:xfrm>
            <a:off x="8001000" y="44196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DẬU</a:t>
            </a:r>
          </a:p>
        </p:txBody>
      </p:sp>
      <p:sp>
        <p:nvSpPr>
          <p:cNvPr id="26" name="Hexagon 25"/>
          <p:cNvSpPr/>
          <p:nvPr/>
        </p:nvSpPr>
        <p:spPr>
          <a:xfrm>
            <a:off x="8009965" y="522194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TuẤT</a:t>
            </a:r>
          </a:p>
        </p:txBody>
      </p:sp>
      <p:sp>
        <p:nvSpPr>
          <p:cNvPr id="27" name="Hexagon 26"/>
          <p:cNvSpPr/>
          <p:nvPr/>
        </p:nvSpPr>
        <p:spPr>
          <a:xfrm>
            <a:off x="8001000" y="60198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HỢI</a:t>
            </a:r>
          </a:p>
        </p:txBody>
      </p:sp>
    </p:spTree>
    <p:extLst>
      <p:ext uri="{BB962C8B-B14F-4D97-AF65-F5344CB8AC3E}">
        <p14:creationId xmlns:p14="http://schemas.microsoft.com/office/powerpoint/2010/main" val="9326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U VI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895600"/>
            <a:ext cx="40386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0000CC"/>
                </a:solidFill>
              </a:rPr>
              <a:t>SỰ KIỆN GẮN VỚI 12 CON GIÁP</a:t>
            </a:r>
            <a:endParaRPr lang="en-US" altLang="en-US" sz="7200" b="1">
              <a:solidFill>
                <a:srgbClr val="0000CC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078288" y="4105275"/>
            <a:ext cx="390525" cy="1457325"/>
            <a:chOff x="4105835" y="3922059"/>
            <a:chExt cx="304800" cy="1869141"/>
          </a:xfrm>
        </p:grpSpPr>
        <p:sp>
          <p:nvSpPr>
            <p:cNvPr id="7" name="Up Arrow 6"/>
            <p:cNvSpPr/>
            <p:nvPr/>
          </p:nvSpPr>
          <p:spPr>
            <a:xfrm>
              <a:off x="4105835" y="3922059"/>
              <a:ext cx="296126" cy="91421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>
              <a:off x="4114508" y="4876991"/>
              <a:ext cx="296127" cy="914209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1000" y="3886200"/>
            <a:ext cx="121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QUAY</a:t>
            </a:r>
          </a:p>
        </p:txBody>
      </p:sp>
      <p:sp>
        <p:nvSpPr>
          <p:cNvPr id="11" name="Oval 10"/>
          <p:cNvSpPr/>
          <p:nvPr/>
        </p:nvSpPr>
        <p:spPr>
          <a:xfrm>
            <a:off x="506413" y="64008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52400" y="5181600"/>
            <a:ext cx="1828800" cy="609600"/>
          </a:xfrm>
          <a:prstGeom prst="wedgeRectCallout">
            <a:avLst>
              <a:gd name="adj1" fmla="val -19306"/>
              <a:gd name="adj2" fmla="val 14853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STOP</a:t>
            </a:r>
          </a:p>
        </p:txBody>
      </p:sp>
      <p:sp>
        <p:nvSpPr>
          <p:cNvPr id="16" name="Hexagon 15">
            <a:hlinkClick r:id="rId3" action="ppaction://hlinksldjump"/>
          </p:cNvPr>
          <p:cNvSpPr/>
          <p:nvPr/>
        </p:nvSpPr>
        <p:spPr>
          <a:xfrm>
            <a:off x="6544235" y="19812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TÝ</a:t>
            </a:r>
          </a:p>
        </p:txBody>
      </p:sp>
      <p:sp>
        <p:nvSpPr>
          <p:cNvPr id="17" name="Hexagon 16">
            <a:hlinkClick r:id="rId4" action="ppaction://hlinksldjump"/>
          </p:cNvPr>
          <p:cNvSpPr/>
          <p:nvPr/>
        </p:nvSpPr>
        <p:spPr>
          <a:xfrm>
            <a:off x="6544235" y="280147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SỬU</a:t>
            </a:r>
          </a:p>
        </p:txBody>
      </p:sp>
      <p:sp>
        <p:nvSpPr>
          <p:cNvPr id="18" name="Hexagon 17">
            <a:hlinkClick r:id="rId5" action="ppaction://hlinksldjump"/>
          </p:cNvPr>
          <p:cNvSpPr/>
          <p:nvPr/>
        </p:nvSpPr>
        <p:spPr>
          <a:xfrm>
            <a:off x="6544235" y="3617259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DẦN</a:t>
            </a:r>
          </a:p>
        </p:txBody>
      </p:sp>
      <p:sp>
        <p:nvSpPr>
          <p:cNvPr id="19" name="Hexagon 18">
            <a:hlinkClick r:id="rId6" action="ppaction://hlinksldjump"/>
          </p:cNvPr>
          <p:cNvSpPr/>
          <p:nvPr/>
        </p:nvSpPr>
        <p:spPr>
          <a:xfrm>
            <a:off x="6544235" y="44196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MẸO</a:t>
            </a:r>
          </a:p>
        </p:txBody>
      </p:sp>
      <p:sp>
        <p:nvSpPr>
          <p:cNvPr id="20" name="Hexagon 19">
            <a:hlinkClick r:id="rId7" action="ppaction://hlinksldjump"/>
          </p:cNvPr>
          <p:cNvSpPr/>
          <p:nvPr/>
        </p:nvSpPr>
        <p:spPr>
          <a:xfrm>
            <a:off x="6553200" y="522194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THÌN</a:t>
            </a:r>
          </a:p>
        </p:txBody>
      </p:sp>
      <p:sp>
        <p:nvSpPr>
          <p:cNvPr id="21" name="Hexagon 20">
            <a:hlinkClick r:id="rId8" action="ppaction://hlinksldjump"/>
          </p:cNvPr>
          <p:cNvSpPr/>
          <p:nvPr/>
        </p:nvSpPr>
        <p:spPr>
          <a:xfrm>
            <a:off x="6544235" y="60198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TỴ</a:t>
            </a:r>
          </a:p>
        </p:txBody>
      </p:sp>
      <p:sp>
        <p:nvSpPr>
          <p:cNvPr id="22" name="Hexagon 21">
            <a:hlinkClick r:id="rId9" action="ppaction://hlinksldjump"/>
          </p:cNvPr>
          <p:cNvSpPr/>
          <p:nvPr/>
        </p:nvSpPr>
        <p:spPr>
          <a:xfrm>
            <a:off x="8001000" y="19812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NGỌ</a:t>
            </a:r>
          </a:p>
        </p:txBody>
      </p:sp>
      <p:sp>
        <p:nvSpPr>
          <p:cNvPr id="23" name="Hexagon 22">
            <a:hlinkClick r:id="rId10" action="ppaction://hlinksldjump"/>
          </p:cNvPr>
          <p:cNvSpPr/>
          <p:nvPr/>
        </p:nvSpPr>
        <p:spPr>
          <a:xfrm>
            <a:off x="8001000" y="280147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MÙI</a:t>
            </a:r>
          </a:p>
        </p:txBody>
      </p:sp>
      <p:sp>
        <p:nvSpPr>
          <p:cNvPr id="24" name="Hexagon 23">
            <a:hlinkClick r:id="rId11" action="ppaction://hlinksldjump"/>
          </p:cNvPr>
          <p:cNvSpPr/>
          <p:nvPr/>
        </p:nvSpPr>
        <p:spPr>
          <a:xfrm>
            <a:off x="8001000" y="3617259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THÂN</a:t>
            </a:r>
          </a:p>
        </p:txBody>
      </p:sp>
      <p:sp>
        <p:nvSpPr>
          <p:cNvPr id="25" name="Hexagon 24">
            <a:hlinkClick r:id="rId12" action="ppaction://hlinksldjump"/>
          </p:cNvPr>
          <p:cNvSpPr/>
          <p:nvPr/>
        </p:nvSpPr>
        <p:spPr>
          <a:xfrm>
            <a:off x="8001000" y="44196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DẬU</a:t>
            </a:r>
          </a:p>
        </p:txBody>
      </p:sp>
      <p:sp>
        <p:nvSpPr>
          <p:cNvPr id="26" name="Hexagon 25">
            <a:hlinkClick r:id="rId13" action="ppaction://hlinksldjump"/>
          </p:cNvPr>
          <p:cNvSpPr/>
          <p:nvPr/>
        </p:nvSpPr>
        <p:spPr>
          <a:xfrm>
            <a:off x="8009965" y="5221941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TuẤT</a:t>
            </a:r>
          </a:p>
        </p:txBody>
      </p:sp>
      <p:sp>
        <p:nvSpPr>
          <p:cNvPr id="27" name="Hexagon 26">
            <a:hlinkClick r:id="rId14" action="ppaction://hlinksldjump"/>
          </p:cNvPr>
          <p:cNvSpPr/>
          <p:nvPr/>
        </p:nvSpPr>
        <p:spPr>
          <a:xfrm>
            <a:off x="8001000" y="6019800"/>
            <a:ext cx="9144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HỢI</a:t>
            </a:r>
          </a:p>
        </p:txBody>
      </p:sp>
    </p:spTree>
    <p:extLst>
      <p:ext uri="{BB962C8B-B14F-4D97-AF65-F5344CB8AC3E}">
        <p14:creationId xmlns:p14="http://schemas.microsoft.com/office/powerpoint/2010/main" val="13046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0" y="119390"/>
            <a:ext cx="8974540" cy="1056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135" y="409173"/>
            <a:ext cx="88221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4" y="1295400"/>
            <a:ext cx="8971688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4" y="3929389"/>
            <a:ext cx="8959178" cy="2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309022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28600" y="3105013"/>
            <a:ext cx="8758451" cy="6096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none" lIns="125963" tIns="125963" rIns="128016" bIns="125963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endParaRPr lang="en-US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en-US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2800" b="1" dirty="0">
                <a:latin typeface="Times New Roman" pitchFamily="18" charset="0"/>
                <a:cs typeface="Times New Roman" pitchFamily="18" charset="0"/>
              </a:rPr>
            </a:br>
            <a:br>
              <a:rPr lang="vi-VN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8600" y="3854026"/>
            <a:ext cx="6096000" cy="658368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none" lIns="95483" tIns="95483" rIns="914120" bIns="9548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4287" y="4604089"/>
            <a:ext cx="6114143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5381584"/>
            <a:ext cx="5179664" cy="559656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00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2913" y="6034543"/>
            <a:ext cx="7449456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66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815" y="228600"/>
            <a:ext cx="7211785" cy="5334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none" lIns="125963" tIns="125963" rIns="128016" bIns="125963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5815" y="979932"/>
            <a:ext cx="2685143" cy="658368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none" lIns="95483" tIns="95483" rIns="914120" bIns="9548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62600" y="999414"/>
            <a:ext cx="2706006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7425" y="1889214"/>
            <a:ext cx="2685142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00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543097" y="1922628"/>
            <a:ext cx="2745012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66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27596" y="3464255"/>
            <a:ext cx="8686799" cy="609601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none" lIns="125963" tIns="125963" rIns="128016" bIns="125963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7681" y="4226256"/>
            <a:ext cx="4455886" cy="658368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none" lIns="95483" tIns="95483" rIns="914120" bIns="95483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59681" y="4226256"/>
            <a:ext cx="4455886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119" y="5037024"/>
            <a:ext cx="4439309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00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676258" y="5042711"/>
            <a:ext cx="4439309" cy="685800"/>
          </a:xfrm>
          <a:custGeom>
            <a:avLst/>
            <a:gdLst>
              <a:gd name="connsiteX0" fmla="*/ 0 w 5231960"/>
              <a:gd name="connsiteY0" fmla="*/ 65837 h 658368"/>
              <a:gd name="connsiteX1" fmla="*/ 65837 w 5231960"/>
              <a:gd name="connsiteY1" fmla="*/ 0 h 658368"/>
              <a:gd name="connsiteX2" fmla="*/ 5166123 w 5231960"/>
              <a:gd name="connsiteY2" fmla="*/ 0 h 658368"/>
              <a:gd name="connsiteX3" fmla="*/ 5231960 w 5231960"/>
              <a:gd name="connsiteY3" fmla="*/ 65837 h 658368"/>
              <a:gd name="connsiteX4" fmla="*/ 5231960 w 5231960"/>
              <a:gd name="connsiteY4" fmla="*/ 592531 h 658368"/>
              <a:gd name="connsiteX5" fmla="*/ 5166123 w 5231960"/>
              <a:gd name="connsiteY5" fmla="*/ 658368 h 658368"/>
              <a:gd name="connsiteX6" fmla="*/ 65837 w 5231960"/>
              <a:gd name="connsiteY6" fmla="*/ 658368 h 658368"/>
              <a:gd name="connsiteX7" fmla="*/ 0 w 5231960"/>
              <a:gd name="connsiteY7" fmla="*/ 592531 h 658368"/>
              <a:gd name="connsiteX8" fmla="*/ 0 w 5231960"/>
              <a:gd name="connsiteY8" fmla="*/ 65837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1960" h="658368">
                <a:moveTo>
                  <a:pt x="0" y="65837"/>
                </a:moveTo>
                <a:cubicBezTo>
                  <a:pt x="0" y="29476"/>
                  <a:pt x="29476" y="0"/>
                  <a:pt x="65837" y="0"/>
                </a:cubicBezTo>
                <a:lnTo>
                  <a:pt x="5166123" y="0"/>
                </a:lnTo>
                <a:cubicBezTo>
                  <a:pt x="5202484" y="0"/>
                  <a:pt x="5231960" y="29476"/>
                  <a:pt x="5231960" y="65837"/>
                </a:cubicBezTo>
                <a:lnTo>
                  <a:pt x="5231960" y="592531"/>
                </a:lnTo>
                <a:cubicBezTo>
                  <a:pt x="5231960" y="628892"/>
                  <a:pt x="5202484" y="658368"/>
                  <a:pt x="5166123" y="658368"/>
                </a:cubicBezTo>
                <a:lnTo>
                  <a:pt x="65837" y="658368"/>
                </a:lnTo>
                <a:cubicBezTo>
                  <a:pt x="29476" y="658368"/>
                  <a:pt x="0" y="628892"/>
                  <a:pt x="0" y="592531"/>
                </a:cubicBezTo>
                <a:lnTo>
                  <a:pt x="0" y="65837"/>
                </a:lnTo>
                <a:close/>
              </a:path>
            </a:pathLst>
          </a:custGeom>
          <a:solidFill>
            <a:srgbClr val="FF66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25963" tIns="125963" rIns="944600" bIns="125964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      </a:t>
            </a:r>
            <a:endParaRPr lang="en-US" sz="3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0" grpId="1" animBg="1"/>
      <p:bldP spid="9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4339342"/>
              </p:ext>
            </p:extLst>
          </p:nvPr>
        </p:nvGraphicFramePr>
        <p:xfrm>
          <a:off x="152400" y="21844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 rot="10800000">
            <a:off x="4762" y="0"/>
            <a:ext cx="9144000" cy="1295400"/>
          </a:xfrm>
          <a:prstGeom prst="rect">
            <a:avLst/>
          </a:prstGeom>
          <a:gradFill flip="none" rotWithShape="1">
            <a:gsLst>
              <a:gs pos="84079">
                <a:srgbClr val="1FCDFB"/>
              </a:gs>
              <a:gs pos="68000">
                <a:srgbClr val="38CDF8"/>
              </a:gs>
              <a:gs pos="100000">
                <a:srgbClr val="6ACEF1"/>
              </a:gs>
              <a:gs pos="100000">
                <a:srgbClr val="7BCFEF"/>
              </a:gs>
              <a:gs pos="100000">
                <a:srgbClr val="88CFED"/>
              </a:gs>
              <a:gs pos="100000">
                <a:srgbClr val="00CCFF">
                  <a:alpha val="48000"/>
                </a:srgbClr>
              </a:gs>
              <a:gs pos="0">
                <a:srgbClr val="BDD0E6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293757"/>
            <a:ext cx="3505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209800"/>
            <a:ext cx="7848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khiết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5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5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0324" y="3555086"/>
            <a:ext cx="7453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500" b="1" dirty="0" err="1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500" b="1" dirty="0">
                <a:solidFill>
                  <a:srgbClr val="36F42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500" b="1" dirty="0">
              <a:solidFill>
                <a:srgbClr val="36F42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50611"/>
            <a:ext cx="746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dung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498"/>
            <a:ext cx="9124643" cy="63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0"/>
            <a:ext cx="74190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nhũ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392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" y="3152775"/>
            <a:ext cx="881907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0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3206" y="304800"/>
            <a:ext cx="1957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32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93206" y="304800"/>
            <a:ext cx="1957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7629" cy="2215991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6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THẦY, CÔ GIÁO </a:t>
            </a:r>
            <a:endParaRPr lang="en-US" sz="4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 CÁC CON HỌC SINH!</a:t>
            </a:r>
          </a:p>
        </p:txBody>
      </p:sp>
    </p:spTree>
    <p:extLst>
      <p:ext uri="{BB962C8B-B14F-4D97-AF65-F5344CB8AC3E}">
        <p14:creationId xmlns:p14="http://schemas.microsoft.com/office/powerpoint/2010/main" val="355868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3898" y="1463229"/>
            <a:ext cx="8534400" cy="762000"/>
            <a:chOff x="1039018" y="1180"/>
            <a:chExt cx="7800181" cy="96480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 Same Side Corner Rectangle 4"/>
            <p:cNvSpPr/>
            <p:nvPr/>
          </p:nvSpPr>
          <p:spPr>
            <a:xfrm rot="5400000">
              <a:off x="4456707" y="-3416509"/>
              <a:ext cx="964803" cy="7800181"/>
            </a:xfrm>
            <a:prstGeom prst="round2SameRect">
              <a:avLst/>
            </a:prstGeom>
            <a:grpFill/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1039018" y="48278"/>
              <a:ext cx="7753083" cy="87060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0" lvl="1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 rot="10800000">
            <a:off x="726798" y="41743"/>
            <a:ext cx="7848600" cy="1295400"/>
          </a:xfrm>
          <a:prstGeom prst="rect">
            <a:avLst/>
          </a:prstGeom>
          <a:gradFill flip="none" rotWithShape="1">
            <a:gsLst>
              <a:gs pos="84079">
                <a:srgbClr val="1FCDFB"/>
              </a:gs>
              <a:gs pos="68000">
                <a:srgbClr val="38CDF8"/>
              </a:gs>
              <a:gs pos="100000">
                <a:srgbClr val="6ACEF1"/>
              </a:gs>
              <a:gs pos="100000">
                <a:srgbClr val="7BCFEF"/>
              </a:gs>
              <a:gs pos="100000">
                <a:srgbClr val="88CFED"/>
              </a:gs>
              <a:gs pos="100000">
                <a:srgbClr val="00CCFF">
                  <a:alpha val="48000"/>
                </a:srgbClr>
              </a:gs>
              <a:gs pos="0">
                <a:srgbClr val="BDD0E6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228600"/>
            <a:ext cx="6172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</a:p>
        </p:txBody>
      </p:sp>
      <p:sp>
        <p:nvSpPr>
          <p:cNvPr id="4" name="Rectangle 3"/>
          <p:cNvSpPr/>
          <p:nvPr/>
        </p:nvSpPr>
        <p:spPr>
          <a:xfrm>
            <a:off x="404939" y="1573686"/>
            <a:ext cx="7786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85408" y="3313629"/>
            <a:ext cx="8645635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“AI LÊN CAO HƠN?”</a:t>
            </a:r>
          </a:p>
        </p:txBody>
      </p:sp>
    </p:spTree>
    <p:extLst>
      <p:ext uri="{BB962C8B-B14F-4D97-AF65-F5344CB8AC3E}">
        <p14:creationId xmlns:p14="http://schemas.microsoft.com/office/powerpoint/2010/main" val="15158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39" y="828439"/>
            <a:ext cx="829447" cy="8185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97" y="4343009"/>
            <a:ext cx="2756055" cy="1182765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24" y="3826967"/>
            <a:ext cx="984298" cy="984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50" y="3997516"/>
            <a:ext cx="813749" cy="8137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49" y="3808482"/>
            <a:ext cx="1550194" cy="985838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355728" y="1641192"/>
            <a:ext cx="779318" cy="461084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20" y="1585247"/>
            <a:ext cx="2717511" cy="918185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58" y="851191"/>
            <a:ext cx="1485900" cy="1300163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7329216" y="2347670"/>
            <a:ext cx="779318" cy="461084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27" name="Cloud 26"/>
          <p:cNvSpPr/>
          <p:nvPr/>
        </p:nvSpPr>
        <p:spPr>
          <a:xfrm>
            <a:off x="2345396" y="155139"/>
            <a:ext cx="1438134" cy="722631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38" y="2890944"/>
            <a:ext cx="1183344" cy="40641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44" y="4125065"/>
            <a:ext cx="1512818" cy="53253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82" y="5174367"/>
            <a:ext cx="1849220" cy="82638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83" y="2904295"/>
            <a:ext cx="1011908" cy="4475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8" y="4125065"/>
            <a:ext cx="1392186" cy="56645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7" y="5271738"/>
            <a:ext cx="1664270" cy="729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5" y="4065261"/>
            <a:ext cx="1293560" cy="1373052"/>
          </a:xfrm>
          <a:prstGeom prst="rect">
            <a:avLst/>
          </a:prstGeom>
        </p:spPr>
      </p:pic>
      <p:sp>
        <p:nvSpPr>
          <p:cNvPr id="42" name="Oval 41">
            <a:hlinkClick r:id="rId22" action="ppaction://hlinksldjump"/>
          </p:cNvPr>
          <p:cNvSpPr/>
          <p:nvPr/>
        </p:nvSpPr>
        <p:spPr>
          <a:xfrm>
            <a:off x="83229" y="3287388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3" y="4548421"/>
            <a:ext cx="980675" cy="1150489"/>
          </a:xfrm>
          <a:prstGeom prst="rect">
            <a:avLst/>
          </a:prstGeom>
        </p:spPr>
      </p:pic>
      <p:sp>
        <p:nvSpPr>
          <p:cNvPr id="66" name="Oval 65">
            <a:hlinkClick r:id="rId22" action="ppaction://hlinksldjump"/>
          </p:cNvPr>
          <p:cNvSpPr/>
          <p:nvPr/>
        </p:nvSpPr>
        <p:spPr>
          <a:xfrm>
            <a:off x="83229" y="2761019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4" action="ppaction://hlinksldjump"/>
          </p:cNvPr>
          <p:cNvSpPr/>
          <p:nvPr/>
        </p:nvSpPr>
        <p:spPr>
          <a:xfrm>
            <a:off x="83229" y="2226422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25" action="ppaction://hlinksldjump"/>
          </p:cNvPr>
          <p:cNvSpPr/>
          <p:nvPr/>
        </p:nvSpPr>
        <p:spPr>
          <a:xfrm>
            <a:off x="8571374" y="3287388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26" action="ppaction://hlinksldjump"/>
          </p:cNvPr>
          <p:cNvSpPr/>
          <p:nvPr/>
        </p:nvSpPr>
        <p:spPr>
          <a:xfrm>
            <a:off x="8571374" y="2761019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27" action="ppaction://hlinksldjump"/>
          </p:cNvPr>
          <p:cNvSpPr/>
          <p:nvPr/>
        </p:nvSpPr>
        <p:spPr>
          <a:xfrm>
            <a:off x="8571374" y="2226422"/>
            <a:ext cx="481551" cy="4815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96552" y="934693"/>
            <a:ext cx="3205621" cy="60016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sz="13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355335" y="934693"/>
            <a:ext cx="3186000" cy="60016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sz="13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676912" y="1671568"/>
            <a:ext cx="695528" cy="444185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20" name="Cloud 19"/>
          <p:cNvSpPr/>
          <p:nvPr/>
        </p:nvSpPr>
        <p:spPr>
          <a:xfrm>
            <a:off x="6937863" y="1648471"/>
            <a:ext cx="688275" cy="438635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583549" y="949675"/>
            <a:ext cx="457200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7812" y="2570289"/>
            <a:ext cx="7841093" cy="246119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5" name="Rectangle 4"/>
          <p:cNvSpPr/>
          <p:nvPr/>
        </p:nvSpPr>
        <p:spPr>
          <a:xfrm>
            <a:off x="1940316" y="3313629"/>
            <a:ext cx="5535811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3802566" y="5133322"/>
            <a:ext cx="1710119" cy="304991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Smiley Face 43"/>
          <p:cNvSpPr/>
          <p:nvPr/>
        </p:nvSpPr>
        <p:spPr>
          <a:xfrm>
            <a:off x="4024033" y="2087106"/>
            <a:ext cx="1488653" cy="23150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Heart 8"/>
          <p:cNvSpPr/>
          <p:nvPr/>
        </p:nvSpPr>
        <p:spPr>
          <a:xfrm>
            <a:off x="324005" y="5721724"/>
            <a:ext cx="1229131" cy="248771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Heart 46"/>
          <p:cNvSpPr/>
          <p:nvPr/>
        </p:nvSpPr>
        <p:spPr>
          <a:xfrm>
            <a:off x="7626139" y="5658195"/>
            <a:ext cx="1186010" cy="289485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Smiley Face 51"/>
          <p:cNvSpPr/>
          <p:nvPr/>
        </p:nvSpPr>
        <p:spPr>
          <a:xfrm>
            <a:off x="6158733" y="4485841"/>
            <a:ext cx="962581" cy="131384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Smiley Face 61"/>
          <p:cNvSpPr/>
          <p:nvPr/>
        </p:nvSpPr>
        <p:spPr>
          <a:xfrm>
            <a:off x="2016300" y="4483628"/>
            <a:ext cx="880705" cy="150967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Smiley Face 69"/>
          <p:cNvSpPr/>
          <p:nvPr/>
        </p:nvSpPr>
        <p:spPr>
          <a:xfrm>
            <a:off x="2748611" y="3270627"/>
            <a:ext cx="730250" cy="74186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Smiley Face 70"/>
          <p:cNvSpPr/>
          <p:nvPr/>
        </p:nvSpPr>
        <p:spPr>
          <a:xfrm>
            <a:off x="5863444" y="3142946"/>
            <a:ext cx="812578" cy="134240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126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1.85185E-6 C 0.00521 -0.06065 -0.04765 -0.24398 0.03438 -0.29005 C 0.11172 -0.30463 0.12461 -0.25509 0.16198 -0.21366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4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8 -0.21366 C 0.16028 -0.31435 0.14245 -0.4507 0.18971 -0.47963 C 0.22226 -0.47894 0.22044 -0.46065 0.23476 -0.42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-1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1 0.00833 C -0.03984 -0.15834 0.00625 -0.54838 -0.10312 -0.61922 C -0.15156 -0.65695 -0.18632 -0.27107 -0.18841 -0.17292 " pathEditMode="relative" rAng="0" ptsTypes="AAA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3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36 -0.2544 C -0.18945 -0.37662 -0.14114 -0.55162 -0.18398 -0.60787 C -0.22083 -0.62454 -0.23763 -0.50348 -0.23776 -0.4414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17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245" y="1697865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33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246" y="3721055"/>
            <a:ext cx="5588864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lỏng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1037325"/>
            <a:ext cx="25987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366433" y="1697866"/>
            <a:ext cx="1572933" cy="1873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6433" y="3616676"/>
            <a:ext cx="16033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35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100</a:t>
            </a:r>
            <a:r>
              <a:rPr lang="en-US" sz="135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24253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33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789" y="3769351"/>
            <a:ext cx="5588864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lỏng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1037325"/>
            <a:ext cx="25987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232040" y="1624253"/>
            <a:ext cx="1911960" cy="1400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0988" y="3105862"/>
            <a:ext cx="21572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-183</a:t>
            </a:r>
            <a:r>
              <a:rPr lang="en-US" sz="15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55774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33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220" y="3421622"/>
            <a:ext cx="5588864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rắn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1037325"/>
            <a:ext cx="25987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215187" y="1655774"/>
            <a:ext cx="1928813" cy="1693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8253" y="3349312"/>
            <a:ext cx="82586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5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ngọt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19" y="1037325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1111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3062" y="3266049"/>
            <a:ext cx="81464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5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mặn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5774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330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33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220" y="3421622"/>
            <a:ext cx="5588864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rắn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215187" y="1655775"/>
            <a:ext cx="1928813" cy="16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22008"/>
            <a:ext cx="7215188" cy="140017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Số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lượng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và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trạng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thái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của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chất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có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trong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sản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phẩm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ea typeface="Tahoma"/>
                <a:cs typeface="Times New Roman" pitchFamily="18" charset="0"/>
              </a:rPr>
              <a:t>bên</a:t>
            </a:r>
            <a:r>
              <a:rPr lang="en-US" sz="4050" b="1" dirty="0">
                <a:latin typeface="Times New Roman" pitchFamily="18" charset="0"/>
                <a:ea typeface="Tahoma"/>
                <a:cs typeface="Times New Roman" pitchFamily="18" charset="0"/>
              </a:rPr>
              <a:t>?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219" y="3875882"/>
            <a:ext cx="6034589" cy="93398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chất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trạng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lang="en-US" sz="405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rắn</a:t>
            </a:r>
            <a:endParaRPr lang="vi-VN" sz="405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492743"/>
            <a:ext cx="964406" cy="964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19" y="1037325"/>
            <a:ext cx="23583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1111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7215187" y="1722008"/>
            <a:ext cx="1928813" cy="19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5611</TotalTime>
  <Words>756</Words>
  <Application>Microsoft Office PowerPoint</Application>
  <PresentationFormat>On-screen Show (4:3)</PresentationFormat>
  <Paragraphs>121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KIỆN GẮN VỚI 12 CON GIÁP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Stela</dc:creator>
  <cp:lastModifiedBy>Nguyễn Phượng</cp:lastModifiedBy>
  <cp:revision>367</cp:revision>
  <dcterms:created xsi:type="dcterms:W3CDTF">2018-11-02T03:17:53Z</dcterms:created>
  <dcterms:modified xsi:type="dcterms:W3CDTF">2021-06-13T22:42:26Z</dcterms:modified>
</cp:coreProperties>
</file>