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94" r:id="rId11"/>
    <p:sldId id="295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D7DC-3353-4C9A-8F3F-1766C59DDCD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CE7F-5C50-4A83-BB60-502F223B383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7D7DC-3353-4C9A-8F3F-1766C59DDCDF}" type="datetimeFigureOut">
              <a:rPr lang="vi-VN" smtClean="0"/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6CE7F-5C50-4A83-BB60-502F223B3832}" type="slidenum">
              <a:rPr lang="vi-VN" smtClean="0"/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7D7DC-3353-4C9A-8F3F-1766C59DDCD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96CE7F-5C50-4A83-BB60-502F223B383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07D7DC-3353-4C9A-8F3F-1766C59DDCDF}" type="datetimeFigureOut">
              <a:rPr lang="vi-VN" smtClean="0"/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96CE7F-5C50-4A83-BB60-502F223B3832}" type="slidenum">
              <a:rPr lang="vi-VN" smtClean="0"/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Arial</vt:lpstr>
      <vt:lpstr>SimSun</vt:lpstr>
      <vt:lpstr>Wingdings</vt:lpstr>
      <vt:lpstr>Microsoft YaHei</vt:lpstr>
      <vt:lpstr>Arial Unicode MS</vt:lpstr>
      <vt:lpstr>Aptos Display</vt:lpstr>
      <vt:lpstr>#9Slide03 Modulus</vt:lpstr>
      <vt:lpstr>Times New Roman</vt:lpstr>
      <vt:lpstr>Aptos</vt:lpstr>
      <vt:lpstr>Calibri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baongochuynh230102@gmail.com</dc:creator>
  <cp:lastModifiedBy>Bảo Ngọc Huỳnh</cp:lastModifiedBy>
  <cp:revision>2</cp:revision>
  <dcterms:created xsi:type="dcterms:W3CDTF">2025-01-13T16:10:00Z</dcterms:created>
  <dcterms:modified xsi:type="dcterms:W3CDTF">2025-01-14T16:57:21Z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E23048D340934C75A9423AA2B40EEAF6_12</vt:lpwstr>
  </property>
  <property fmtid="{D5CDD505-2E9C-101B-9397-08002B2CF9AE}" pid="3" name="KSOProductBuildVer">
    <vt:lpwstr>1033-12.2.0.19307</vt:lpwstr>
  </property>
</Properties>
</file>