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handoutMasterIdLst>
    <p:handoutMasterId r:id="rId34"/>
  </p:handoutMasterIdLst>
  <p:sldIdLst>
    <p:sldId id="256" r:id="rId2"/>
    <p:sldId id="423" r:id="rId3"/>
    <p:sldId id="302" r:id="rId4"/>
    <p:sldId id="433" r:id="rId5"/>
    <p:sldId id="422" r:id="rId6"/>
    <p:sldId id="336" r:id="rId7"/>
    <p:sldId id="424" r:id="rId8"/>
    <p:sldId id="358" r:id="rId9"/>
    <p:sldId id="425" r:id="rId10"/>
    <p:sldId id="394" r:id="rId11"/>
    <p:sldId id="441" r:id="rId12"/>
    <p:sldId id="378" r:id="rId13"/>
    <p:sldId id="429" r:id="rId14"/>
    <p:sldId id="440" r:id="rId15"/>
    <p:sldId id="395" r:id="rId16"/>
    <p:sldId id="347" r:id="rId17"/>
    <p:sldId id="397" r:id="rId18"/>
    <p:sldId id="365" r:id="rId19"/>
    <p:sldId id="426" r:id="rId20"/>
    <p:sldId id="379" r:id="rId21"/>
    <p:sldId id="431" r:id="rId22"/>
    <p:sldId id="432" r:id="rId23"/>
    <p:sldId id="398" r:id="rId24"/>
    <p:sldId id="370" r:id="rId25"/>
    <p:sldId id="439" r:id="rId26"/>
    <p:sldId id="443" r:id="rId27"/>
    <p:sldId id="434" r:id="rId28"/>
    <p:sldId id="435" r:id="rId29"/>
    <p:sldId id="436" r:id="rId30"/>
    <p:sldId id="442" r:id="rId31"/>
    <p:sldId id="258" r:id="rId32"/>
  </p:sldIdLst>
  <p:sldSz cx="9144000" cy="5143500" type="screen16x9"/>
  <p:notesSz cx="6858000" cy="9144000"/>
  <p:embeddedFontLst>
    <p:embeddedFont>
      <p:font typeface="Mulish" panose="020B060402020202020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atrick Hand" panose="00000500000000000000" pitchFamily="2" charset="0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VNI-Times" panose="020B0604020202020204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1247"/>
    <a:srgbClr val="A6D86E"/>
    <a:srgbClr val="91612F"/>
    <a:srgbClr val="028035"/>
    <a:srgbClr val="94F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173E36-35AE-4557-9DC6-FDDA9D0E5E40}">
  <a:tblStyle styleId="{ED173E36-35AE-4557-9DC6-FDDA9D0E5E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000" autoAdjust="0"/>
  </p:normalViewPr>
  <p:slideViewPr>
    <p:cSldViewPr snapToGrid="0">
      <p:cViewPr varScale="1">
        <p:scale>
          <a:sx n="139" d="100"/>
          <a:sy n="139" d="100"/>
        </p:scale>
        <p:origin x="852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3AB56-4E90-4608-8870-557F6589C50B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B217F-7C1F-445E-9DF4-C31D6B047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58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2837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e55729397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e55729397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7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>
          <a:extLst>
            <a:ext uri="{FF2B5EF4-FFF2-40B4-BE49-F238E27FC236}">
              <a16:creationId xmlns:a16="http://schemas.microsoft.com/office/drawing/2014/main" id="{C341B954-D75F-82E0-DEC8-9C46D224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e76662047f_0_0:notes">
            <a:extLst>
              <a:ext uri="{FF2B5EF4-FFF2-40B4-BE49-F238E27FC236}">
                <a16:creationId xmlns:a16="http://schemas.microsoft.com/office/drawing/2014/main" id="{23E6D859-F2F0-7FA9-497F-7664D4EC0D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e76662047f_0_0:notes">
            <a:extLst>
              <a:ext uri="{FF2B5EF4-FFF2-40B4-BE49-F238E27FC236}">
                <a16:creationId xmlns:a16="http://schemas.microsoft.com/office/drawing/2014/main" id="{B99D7F32-3FF3-4CAD-F43E-4891624C77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09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EEE7-1109-C7BB-F634-DF32F94C3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ACB80-A6A6-0687-EED1-23FA53A1A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2B2C2-3724-35A8-206A-0D8228FB9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7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36199-4E1F-868F-83E5-E19C361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BF03A-3CA0-F6B4-0A2D-E9924CDDF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EBDF1-8379-D623-7588-DFEB9D8F5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2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34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e76662047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e76662047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3" name="Google Shape;23;p2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292425" y="1344600"/>
            <a:ext cx="4864200" cy="20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535150" y="3855804"/>
            <a:ext cx="43785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3" name="Google Shape;33;p2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957204" y="84713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>
            <a:off x="6933900" y="757425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1593194">
            <a:off x="8468264" y="82880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-1850224">
            <a:off x="1218899" y="40466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895601">
            <a:off x="1617857" y="39273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1505967">
            <a:off x="8194800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" name="Google Shape;46;p3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47" name="Google Shape;47;p3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53" name="Google Shape;53;p3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2205900" y="2331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2205900" y="15188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2205900" y="3084550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3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8392316" y="84713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2477463" y="757425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957285" y="828802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7">
            <a:alphaModFix amt="90000"/>
          </a:blip>
          <a:srcRect l="16945" t="23685" r="10977" b="22040"/>
          <a:stretch/>
        </p:blipFill>
        <p:spPr>
          <a:xfrm rot="1850224" flipH="1">
            <a:off x="8192477" y="40466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8">
            <a:alphaModFix amt="90000"/>
          </a:blip>
          <a:srcRect l="16404" t="19815" r="13488" b="20554"/>
          <a:stretch/>
        </p:blipFill>
        <p:spPr>
          <a:xfrm rot="-895601" flipH="1">
            <a:off x="7847620" y="39273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216563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72" name="Google Shape;72;p4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4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6" name="Google Shape;76;p4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" name="Google Shape;77;p4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8" name="Google Shape;78;p4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84" name="Google Shape;84;p4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043750" y="1371875"/>
            <a:ext cx="7387800" cy="3386100"/>
          </a:xfrm>
          <a:prstGeom prst="rect">
            <a:avLst/>
          </a:prstGeom>
          <a:solidFill>
            <a:srgbClr val="FEFEFE">
              <a:alpha val="7933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756475"/>
            <a:ext cx="80688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-1220646">
            <a:off x="780529" y="777789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895601">
            <a:off x="8522607" y="4293230"/>
            <a:ext cx="227637" cy="2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656741">
            <a:off x="8562545" y="3888639"/>
            <a:ext cx="172585" cy="209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9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217" name="Google Shape;217;p9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18" name="Google Shape;218;p9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" name="Google Shape;220;p9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21" name="Google Shape;221;p9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" name="Google Shape;222;p9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23" name="Google Shape;223;p9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29" name="Google Shape;229;p9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9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9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9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1542075" y="1107731"/>
            <a:ext cx="3315600" cy="12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1855875" y="2522519"/>
            <a:ext cx="26880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6105225" y="82270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8201889" y="127647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6">
            <a:alphaModFix amt="90000"/>
          </a:blip>
          <a:srcRect l="16945" t="23685" r="10977" b="22040"/>
          <a:stretch/>
        </p:blipFill>
        <p:spPr>
          <a:xfrm rot="-1850224">
            <a:off x="1045749" y="4443117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-947167">
            <a:off x="7503783" y="772960"/>
            <a:ext cx="179435" cy="21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1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247" name="Google Shape;247;p11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248" name="Google Shape;248;p11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" name="Google Shape;250;p11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251" name="Google Shape;251;p11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11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253" name="Google Shape;253;p11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1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11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11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11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11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59" name="Google Shape;259;p11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1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11"/>
          <p:cNvSpPr txBox="1">
            <a:spLocks noGrp="1"/>
          </p:cNvSpPr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8" name="Google Shape;268;p11"/>
          <p:cNvSpPr txBox="1">
            <a:spLocks noGrp="1"/>
          </p:cNvSpPr>
          <p:nvPr>
            <p:ph type="subTitle" idx="1"/>
          </p:nvPr>
        </p:nvSpPr>
        <p:spPr>
          <a:xfrm>
            <a:off x="2162175" y="3170225"/>
            <a:ext cx="51054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 amt="90000"/>
          </a:blip>
          <a:srcRect l="14783" t="26207" r="9676" b="12472"/>
          <a:stretch/>
        </p:blipFill>
        <p:spPr>
          <a:xfrm rot="1220646" flipH="1">
            <a:off x="7839979" y="792326"/>
            <a:ext cx="343594" cy="39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flipH="1">
            <a:off x="8471401" y="406285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6">
            <a:alphaModFix amt="90000"/>
          </a:blip>
          <a:srcRect l="16404" t="19815" r="13488" b="20554"/>
          <a:stretch/>
        </p:blipFill>
        <p:spPr>
          <a:xfrm rot="-1593194" flipH="1">
            <a:off x="7877997" y="437512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1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2461708" flipH="1">
            <a:off x="1053133" y="1416642"/>
            <a:ext cx="227637" cy="27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505967" flipH="1">
            <a:off x="1266901" y="436902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5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345" name="Google Shape;345;p15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346" name="Google Shape;346;p15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15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349" name="Google Shape;349;p15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0" name="Google Shape;350;p15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351" name="Google Shape;351;p15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15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15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15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15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15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357" name="Google Shape;357;p15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5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5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5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5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350222" y="2257425"/>
            <a:ext cx="2688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ubTitle" idx="1"/>
          </p:nvPr>
        </p:nvSpPr>
        <p:spPr>
          <a:xfrm>
            <a:off x="1350222" y="2931850"/>
            <a:ext cx="26880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>
            <a:off x="990300" y="4062850"/>
            <a:ext cx="281751" cy="3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 amt="90000"/>
          </a:blip>
          <a:srcRect l="16404" t="19815" r="13488" b="20554"/>
          <a:stretch/>
        </p:blipFill>
        <p:spPr>
          <a:xfrm rot="1593194">
            <a:off x="1597889" y="4375127"/>
            <a:ext cx="267565" cy="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4">
            <a:alphaModFix amt="90000"/>
          </a:blip>
          <a:srcRect l="17866" t="19811" r="12095" b="21433"/>
          <a:stretch/>
        </p:blipFill>
        <p:spPr>
          <a:xfrm rot="1505967">
            <a:off x="7794750" y="4159475"/>
            <a:ext cx="281751" cy="33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711;p27"/>
          <p:cNvGrpSpPr/>
          <p:nvPr/>
        </p:nvGrpSpPr>
        <p:grpSpPr>
          <a:xfrm>
            <a:off x="86225" y="405100"/>
            <a:ext cx="8895807" cy="4502175"/>
            <a:chOff x="86225" y="353996"/>
            <a:chExt cx="8895807" cy="4502175"/>
          </a:xfrm>
        </p:grpSpPr>
        <p:grpSp>
          <p:nvGrpSpPr>
            <p:cNvPr id="712" name="Google Shape;712;p27"/>
            <p:cNvGrpSpPr/>
            <p:nvPr/>
          </p:nvGrpSpPr>
          <p:grpSpPr>
            <a:xfrm>
              <a:off x="837025" y="353996"/>
              <a:ext cx="8145007" cy="4502175"/>
              <a:chOff x="365514" y="392094"/>
              <a:chExt cx="8467623" cy="4502175"/>
            </a:xfrm>
          </p:grpSpPr>
          <p:sp>
            <p:nvSpPr>
              <p:cNvPr id="713" name="Google Shape;713;p27"/>
              <p:cNvSpPr/>
              <p:nvPr/>
            </p:nvSpPr>
            <p:spPr>
              <a:xfrm>
                <a:off x="365514" y="392094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rot="10800000" flipH="1">
                <a:off x="365514" y="592117"/>
                <a:ext cx="8467623" cy="4302153"/>
              </a:xfrm>
              <a:custGeom>
                <a:avLst/>
                <a:gdLst/>
                <a:ahLst/>
                <a:cxnLst/>
                <a:rect l="l" t="t" r="r" b="b"/>
                <a:pathLst>
                  <a:path w="141286" h="144416" extrusionOk="0">
                    <a:moveTo>
                      <a:pt x="137397" y="1"/>
                    </a:moveTo>
                    <a:cubicBezTo>
                      <a:pt x="137073" y="1"/>
                      <a:pt x="136746" y="65"/>
                      <a:pt x="136419" y="241"/>
                    </a:cubicBezTo>
                    <a:cubicBezTo>
                      <a:pt x="136032" y="693"/>
                      <a:pt x="135532" y="919"/>
                      <a:pt x="134968" y="919"/>
                    </a:cubicBezTo>
                    <a:cubicBezTo>
                      <a:pt x="134887" y="919"/>
                      <a:pt x="134806" y="914"/>
                      <a:pt x="134723" y="905"/>
                    </a:cubicBezTo>
                    <a:cubicBezTo>
                      <a:pt x="133616" y="610"/>
                      <a:pt x="132509" y="684"/>
                      <a:pt x="131402" y="389"/>
                    </a:cubicBezTo>
                    <a:cubicBezTo>
                      <a:pt x="130812" y="389"/>
                      <a:pt x="130222" y="536"/>
                      <a:pt x="129632" y="758"/>
                    </a:cubicBezTo>
                    <a:cubicBezTo>
                      <a:pt x="129337" y="868"/>
                      <a:pt x="129005" y="924"/>
                      <a:pt x="128663" y="924"/>
                    </a:cubicBezTo>
                    <a:cubicBezTo>
                      <a:pt x="128322" y="924"/>
                      <a:pt x="127972" y="868"/>
                      <a:pt x="127640" y="758"/>
                    </a:cubicBezTo>
                    <a:cubicBezTo>
                      <a:pt x="127364" y="436"/>
                      <a:pt x="126974" y="258"/>
                      <a:pt x="126559" y="258"/>
                    </a:cubicBezTo>
                    <a:cubicBezTo>
                      <a:pt x="126307" y="258"/>
                      <a:pt x="126046" y="323"/>
                      <a:pt x="125795" y="462"/>
                    </a:cubicBezTo>
                    <a:cubicBezTo>
                      <a:pt x="125227" y="824"/>
                      <a:pt x="124587" y="1005"/>
                      <a:pt x="123925" y="1005"/>
                    </a:cubicBezTo>
                    <a:cubicBezTo>
                      <a:pt x="123641" y="1005"/>
                      <a:pt x="123353" y="972"/>
                      <a:pt x="123065" y="905"/>
                    </a:cubicBezTo>
                    <a:cubicBezTo>
                      <a:pt x="122689" y="802"/>
                      <a:pt x="122312" y="747"/>
                      <a:pt x="121943" y="747"/>
                    </a:cubicBezTo>
                    <a:cubicBezTo>
                      <a:pt x="121516" y="747"/>
                      <a:pt x="121100" y="821"/>
                      <a:pt x="120704" y="979"/>
                    </a:cubicBezTo>
                    <a:cubicBezTo>
                      <a:pt x="120130" y="996"/>
                      <a:pt x="119555" y="1006"/>
                      <a:pt x="118980" y="1006"/>
                    </a:cubicBezTo>
                    <a:cubicBezTo>
                      <a:pt x="117120" y="1006"/>
                      <a:pt x="115260" y="909"/>
                      <a:pt x="113400" y="684"/>
                    </a:cubicBezTo>
                    <a:cubicBezTo>
                      <a:pt x="113253" y="684"/>
                      <a:pt x="113105" y="536"/>
                      <a:pt x="112957" y="536"/>
                    </a:cubicBezTo>
                    <a:lnTo>
                      <a:pt x="112589" y="536"/>
                    </a:lnTo>
                    <a:cubicBezTo>
                      <a:pt x="112293" y="610"/>
                      <a:pt x="111998" y="758"/>
                      <a:pt x="111703" y="979"/>
                    </a:cubicBezTo>
                    <a:cubicBezTo>
                      <a:pt x="111130" y="1251"/>
                      <a:pt x="110519" y="1386"/>
                      <a:pt x="109917" y="1386"/>
                    </a:cubicBezTo>
                    <a:cubicBezTo>
                      <a:pt x="109047" y="1386"/>
                      <a:pt x="108195" y="1103"/>
                      <a:pt x="107498" y="536"/>
                    </a:cubicBezTo>
                    <a:cubicBezTo>
                      <a:pt x="107350" y="499"/>
                      <a:pt x="107203" y="481"/>
                      <a:pt x="107064" y="481"/>
                    </a:cubicBezTo>
                    <a:cubicBezTo>
                      <a:pt x="106926" y="481"/>
                      <a:pt x="106797" y="499"/>
                      <a:pt x="106686" y="536"/>
                    </a:cubicBezTo>
                    <a:cubicBezTo>
                      <a:pt x="106085" y="787"/>
                      <a:pt x="105449" y="935"/>
                      <a:pt x="104802" y="935"/>
                    </a:cubicBezTo>
                    <a:cubicBezTo>
                      <a:pt x="104497" y="935"/>
                      <a:pt x="104190" y="902"/>
                      <a:pt x="103882" y="831"/>
                    </a:cubicBezTo>
                    <a:cubicBezTo>
                      <a:pt x="103624" y="794"/>
                      <a:pt x="103366" y="776"/>
                      <a:pt x="103108" y="776"/>
                    </a:cubicBezTo>
                    <a:cubicBezTo>
                      <a:pt x="102850" y="776"/>
                      <a:pt x="102591" y="794"/>
                      <a:pt x="102333" y="831"/>
                    </a:cubicBezTo>
                    <a:cubicBezTo>
                      <a:pt x="101005" y="831"/>
                      <a:pt x="99825" y="1127"/>
                      <a:pt x="98644" y="1200"/>
                    </a:cubicBezTo>
                    <a:cubicBezTo>
                      <a:pt x="97906" y="1200"/>
                      <a:pt x="97169" y="979"/>
                      <a:pt x="96431" y="905"/>
                    </a:cubicBezTo>
                    <a:cubicBezTo>
                      <a:pt x="95767" y="1053"/>
                      <a:pt x="95029" y="1127"/>
                      <a:pt x="94365" y="1127"/>
                    </a:cubicBezTo>
                    <a:cubicBezTo>
                      <a:pt x="92078" y="831"/>
                      <a:pt x="89864" y="684"/>
                      <a:pt x="87577" y="610"/>
                    </a:cubicBezTo>
                    <a:cubicBezTo>
                      <a:pt x="86387" y="560"/>
                      <a:pt x="85164" y="211"/>
                      <a:pt x="83930" y="211"/>
                    </a:cubicBezTo>
                    <a:cubicBezTo>
                      <a:pt x="83327" y="211"/>
                      <a:pt x="82722" y="294"/>
                      <a:pt x="82117" y="536"/>
                    </a:cubicBezTo>
                    <a:cubicBezTo>
                      <a:pt x="81403" y="715"/>
                      <a:pt x="80688" y="813"/>
                      <a:pt x="79973" y="813"/>
                    </a:cubicBezTo>
                    <a:cubicBezTo>
                      <a:pt x="79507" y="813"/>
                      <a:pt x="79042" y="771"/>
                      <a:pt x="78576" y="684"/>
                    </a:cubicBezTo>
                    <a:cubicBezTo>
                      <a:pt x="77912" y="536"/>
                      <a:pt x="77174" y="462"/>
                      <a:pt x="76510" y="462"/>
                    </a:cubicBezTo>
                    <a:cubicBezTo>
                      <a:pt x="76474" y="459"/>
                      <a:pt x="76438" y="458"/>
                      <a:pt x="76403" y="458"/>
                    </a:cubicBezTo>
                    <a:cubicBezTo>
                      <a:pt x="75801" y="458"/>
                      <a:pt x="75232" y="859"/>
                      <a:pt x="74647" y="859"/>
                    </a:cubicBezTo>
                    <a:cubicBezTo>
                      <a:pt x="74411" y="859"/>
                      <a:pt x="74172" y="793"/>
                      <a:pt x="73928" y="610"/>
                    </a:cubicBezTo>
                    <a:cubicBezTo>
                      <a:pt x="73822" y="614"/>
                      <a:pt x="73717" y="616"/>
                      <a:pt x="73612" y="616"/>
                    </a:cubicBezTo>
                    <a:cubicBezTo>
                      <a:pt x="72229" y="616"/>
                      <a:pt x="70846" y="265"/>
                      <a:pt x="69463" y="265"/>
                    </a:cubicBezTo>
                    <a:cubicBezTo>
                      <a:pt x="69180" y="265"/>
                      <a:pt x="68898" y="280"/>
                      <a:pt x="68616" y="315"/>
                    </a:cubicBezTo>
                    <a:cubicBezTo>
                      <a:pt x="68321" y="241"/>
                      <a:pt x="68025" y="204"/>
                      <a:pt x="67721" y="204"/>
                    </a:cubicBezTo>
                    <a:cubicBezTo>
                      <a:pt x="67417" y="204"/>
                      <a:pt x="67103" y="241"/>
                      <a:pt x="66771" y="315"/>
                    </a:cubicBezTo>
                    <a:cubicBezTo>
                      <a:pt x="66446" y="261"/>
                      <a:pt x="66123" y="239"/>
                      <a:pt x="65802" y="239"/>
                    </a:cubicBezTo>
                    <a:cubicBezTo>
                      <a:pt x="64468" y="239"/>
                      <a:pt x="63161" y="616"/>
                      <a:pt x="61815" y="616"/>
                    </a:cubicBezTo>
                    <a:cubicBezTo>
                      <a:pt x="61721" y="616"/>
                      <a:pt x="61627" y="614"/>
                      <a:pt x="61533" y="610"/>
                    </a:cubicBezTo>
                    <a:cubicBezTo>
                      <a:pt x="61263" y="817"/>
                      <a:pt x="61006" y="891"/>
                      <a:pt x="60753" y="891"/>
                    </a:cubicBezTo>
                    <a:cubicBezTo>
                      <a:pt x="60140" y="891"/>
                      <a:pt x="59557" y="458"/>
                      <a:pt x="58910" y="458"/>
                    </a:cubicBezTo>
                    <a:cubicBezTo>
                      <a:pt x="58875" y="458"/>
                      <a:pt x="58839" y="460"/>
                      <a:pt x="58803" y="462"/>
                    </a:cubicBezTo>
                    <a:cubicBezTo>
                      <a:pt x="58630" y="441"/>
                      <a:pt x="58457" y="432"/>
                      <a:pt x="58286" y="432"/>
                    </a:cubicBezTo>
                    <a:cubicBezTo>
                      <a:pt x="57873" y="432"/>
                      <a:pt x="57471" y="484"/>
                      <a:pt x="57106" y="536"/>
                    </a:cubicBezTo>
                    <a:cubicBezTo>
                      <a:pt x="56446" y="737"/>
                      <a:pt x="55775" y="838"/>
                      <a:pt x="55110" y="838"/>
                    </a:cubicBezTo>
                    <a:cubicBezTo>
                      <a:pt x="54065" y="838"/>
                      <a:pt x="53036" y="590"/>
                      <a:pt x="52089" y="94"/>
                    </a:cubicBezTo>
                    <a:cubicBezTo>
                      <a:pt x="50687" y="94"/>
                      <a:pt x="49211" y="241"/>
                      <a:pt x="47810" y="536"/>
                    </a:cubicBezTo>
                    <a:cubicBezTo>
                      <a:pt x="45965" y="610"/>
                      <a:pt x="44047" y="610"/>
                      <a:pt x="42202" y="831"/>
                    </a:cubicBezTo>
                    <a:cubicBezTo>
                      <a:pt x="41649" y="942"/>
                      <a:pt x="41096" y="997"/>
                      <a:pt x="40552" y="997"/>
                    </a:cubicBezTo>
                    <a:cubicBezTo>
                      <a:pt x="40007" y="997"/>
                      <a:pt x="39473" y="942"/>
                      <a:pt x="38956" y="831"/>
                    </a:cubicBezTo>
                    <a:cubicBezTo>
                      <a:pt x="38218" y="905"/>
                      <a:pt x="37480" y="1127"/>
                      <a:pt x="36743" y="1127"/>
                    </a:cubicBezTo>
                    <a:cubicBezTo>
                      <a:pt x="35857" y="1127"/>
                      <a:pt x="34972" y="905"/>
                      <a:pt x="34087" y="831"/>
                    </a:cubicBezTo>
                    <a:cubicBezTo>
                      <a:pt x="33971" y="842"/>
                      <a:pt x="33856" y="846"/>
                      <a:pt x="33743" y="846"/>
                    </a:cubicBezTo>
                    <a:cubicBezTo>
                      <a:pt x="33063" y="846"/>
                      <a:pt x="32421" y="684"/>
                      <a:pt x="31726" y="684"/>
                    </a:cubicBezTo>
                    <a:cubicBezTo>
                      <a:pt x="31578" y="758"/>
                      <a:pt x="31504" y="758"/>
                      <a:pt x="31431" y="758"/>
                    </a:cubicBezTo>
                    <a:cubicBezTo>
                      <a:pt x="31127" y="804"/>
                      <a:pt x="30831" y="829"/>
                      <a:pt x="30539" y="829"/>
                    </a:cubicBezTo>
                    <a:cubicBezTo>
                      <a:pt x="29911" y="829"/>
                      <a:pt x="29306" y="715"/>
                      <a:pt x="28701" y="462"/>
                    </a:cubicBezTo>
                    <a:cubicBezTo>
                      <a:pt x="28590" y="389"/>
                      <a:pt x="28461" y="352"/>
                      <a:pt x="28323" y="352"/>
                    </a:cubicBezTo>
                    <a:cubicBezTo>
                      <a:pt x="28184" y="352"/>
                      <a:pt x="28037" y="389"/>
                      <a:pt x="27889" y="462"/>
                    </a:cubicBezTo>
                    <a:cubicBezTo>
                      <a:pt x="27594" y="831"/>
                      <a:pt x="27225" y="1053"/>
                      <a:pt x="26709" y="1127"/>
                    </a:cubicBezTo>
                    <a:cubicBezTo>
                      <a:pt x="26337" y="1209"/>
                      <a:pt x="25959" y="1251"/>
                      <a:pt x="25582" y="1251"/>
                    </a:cubicBezTo>
                    <a:cubicBezTo>
                      <a:pt x="24613" y="1251"/>
                      <a:pt x="23648" y="973"/>
                      <a:pt x="22798" y="389"/>
                    </a:cubicBezTo>
                    <a:lnTo>
                      <a:pt x="22429" y="389"/>
                    </a:lnTo>
                    <a:cubicBezTo>
                      <a:pt x="21940" y="633"/>
                      <a:pt x="21401" y="776"/>
                      <a:pt x="20894" y="776"/>
                    </a:cubicBezTo>
                    <a:cubicBezTo>
                      <a:pt x="20790" y="776"/>
                      <a:pt x="20686" y="770"/>
                      <a:pt x="20585" y="758"/>
                    </a:cubicBezTo>
                    <a:cubicBezTo>
                      <a:pt x="20269" y="738"/>
                      <a:pt x="19947" y="729"/>
                      <a:pt x="19624" y="729"/>
                    </a:cubicBezTo>
                    <a:cubicBezTo>
                      <a:pt x="18743" y="729"/>
                      <a:pt x="17854" y="797"/>
                      <a:pt x="17043" y="905"/>
                    </a:cubicBezTo>
                    <a:cubicBezTo>
                      <a:pt x="16759" y="1027"/>
                      <a:pt x="16475" y="1082"/>
                      <a:pt x="16190" y="1082"/>
                    </a:cubicBezTo>
                    <a:cubicBezTo>
                      <a:pt x="15958" y="1082"/>
                      <a:pt x="15726" y="1045"/>
                      <a:pt x="15494" y="979"/>
                    </a:cubicBezTo>
                    <a:lnTo>
                      <a:pt x="15199" y="905"/>
                    </a:lnTo>
                    <a:cubicBezTo>
                      <a:pt x="14461" y="758"/>
                      <a:pt x="13650" y="684"/>
                      <a:pt x="12912" y="684"/>
                    </a:cubicBezTo>
                    <a:cubicBezTo>
                      <a:pt x="12494" y="782"/>
                      <a:pt x="12067" y="831"/>
                      <a:pt x="11641" y="831"/>
                    </a:cubicBezTo>
                    <a:cubicBezTo>
                      <a:pt x="10788" y="831"/>
                      <a:pt x="9936" y="635"/>
                      <a:pt x="9149" y="241"/>
                    </a:cubicBezTo>
                    <a:cubicBezTo>
                      <a:pt x="9001" y="167"/>
                      <a:pt x="8835" y="130"/>
                      <a:pt x="8669" y="130"/>
                    </a:cubicBezTo>
                    <a:cubicBezTo>
                      <a:pt x="8503" y="130"/>
                      <a:pt x="8337" y="167"/>
                      <a:pt x="8190" y="241"/>
                    </a:cubicBezTo>
                    <a:cubicBezTo>
                      <a:pt x="7673" y="684"/>
                      <a:pt x="7120" y="831"/>
                      <a:pt x="6557" y="831"/>
                    </a:cubicBezTo>
                    <a:cubicBezTo>
                      <a:pt x="5995" y="831"/>
                      <a:pt x="5423" y="684"/>
                      <a:pt x="4870" y="536"/>
                    </a:cubicBezTo>
                    <a:cubicBezTo>
                      <a:pt x="4397" y="472"/>
                      <a:pt x="3917" y="439"/>
                      <a:pt x="3437" y="439"/>
                    </a:cubicBezTo>
                    <a:cubicBezTo>
                      <a:pt x="2270" y="439"/>
                      <a:pt x="1098" y="635"/>
                      <a:pt x="0" y="1053"/>
                    </a:cubicBezTo>
                    <a:lnTo>
                      <a:pt x="0" y="1864"/>
                    </a:lnTo>
                    <a:lnTo>
                      <a:pt x="0" y="143153"/>
                    </a:lnTo>
                    <a:cubicBezTo>
                      <a:pt x="0" y="144407"/>
                      <a:pt x="74" y="144407"/>
                      <a:pt x="1328" y="144407"/>
                    </a:cubicBezTo>
                    <a:lnTo>
                      <a:pt x="139444" y="144407"/>
                    </a:lnTo>
                    <a:cubicBezTo>
                      <a:pt x="139816" y="144407"/>
                      <a:pt x="140107" y="144415"/>
                      <a:pt x="140335" y="144415"/>
                    </a:cubicBezTo>
                    <a:cubicBezTo>
                      <a:pt x="141285" y="144415"/>
                      <a:pt x="141141" y="144271"/>
                      <a:pt x="141141" y="142784"/>
                    </a:cubicBezTo>
                    <a:lnTo>
                      <a:pt x="141141" y="610"/>
                    </a:lnTo>
                    <a:cubicBezTo>
                      <a:pt x="140846" y="413"/>
                      <a:pt x="140518" y="282"/>
                      <a:pt x="140201" y="282"/>
                    </a:cubicBezTo>
                    <a:cubicBezTo>
                      <a:pt x="140043" y="282"/>
                      <a:pt x="139887" y="315"/>
                      <a:pt x="139740" y="389"/>
                    </a:cubicBezTo>
                    <a:lnTo>
                      <a:pt x="139223" y="389"/>
                    </a:lnTo>
                    <a:cubicBezTo>
                      <a:pt x="138639" y="243"/>
                      <a:pt x="138023" y="1"/>
                      <a:pt x="137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27"/>
            <p:cNvGrpSpPr/>
            <p:nvPr/>
          </p:nvGrpSpPr>
          <p:grpSpPr>
            <a:xfrm>
              <a:off x="86225" y="384725"/>
              <a:ext cx="751875" cy="4434900"/>
              <a:chOff x="114825" y="381000"/>
              <a:chExt cx="751875" cy="4434900"/>
            </a:xfrm>
          </p:grpSpPr>
          <p:sp>
            <p:nvSpPr>
              <p:cNvPr id="716" name="Google Shape;716;p27"/>
              <p:cNvSpPr/>
              <p:nvPr/>
            </p:nvSpPr>
            <p:spPr>
              <a:xfrm>
                <a:off x="190500" y="381000"/>
                <a:ext cx="676200" cy="4434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7" name="Google Shape;717;p27"/>
              <p:cNvGrpSpPr/>
              <p:nvPr/>
            </p:nvGrpSpPr>
            <p:grpSpPr>
              <a:xfrm>
                <a:off x="114825" y="553463"/>
                <a:ext cx="492600" cy="4054950"/>
                <a:chOff x="114825" y="553463"/>
                <a:chExt cx="492600" cy="4054950"/>
              </a:xfrm>
            </p:grpSpPr>
            <p:sp>
              <p:nvSpPr>
                <p:cNvPr id="718" name="Google Shape;718;p27"/>
                <p:cNvSpPr/>
                <p:nvPr/>
              </p:nvSpPr>
              <p:spPr>
                <a:xfrm>
                  <a:off x="114825" y="55346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114825" y="126593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114825" y="197840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114825" y="269087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7"/>
                <p:cNvSpPr/>
                <p:nvPr/>
              </p:nvSpPr>
              <p:spPr>
                <a:xfrm>
                  <a:off x="114825" y="340334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7"/>
                <p:cNvSpPr/>
                <p:nvPr/>
              </p:nvSpPr>
              <p:spPr>
                <a:xfrm>
                  <a:off x="114825" y="4115813"/>
                  <a:ext cx="492600" cy="492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724" name="Google Shape;724;p27"/>
            <p:cNvPicPr preferRelativeResize="0"/>
            <p:nvPr/>
          </p:nvPicPr>
          <p:blipFill rotWithShape="1">
            <a:blip r:embed="rId2">
              <a:alphaModFix amt="86000"/>
            </a:blip>
            <a:srcRect r="10104"/>
            <a:stretch/>
          </p:blipFill>
          <p:spPr>
            <a:xfrm>
              <a:off x="424870" y="735846"/>
              <a:ext cx="8404593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13359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76177" y="1955046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7"/>
            <p:cNvPicPr preferRelativeResize="0"/>
            <p:nvPr/>
          </p:nvPicPr>
          <p:blipFill rotWithShape="1">
            <a:blip r:embed="rId2">
              <a:alphaModFix amt="86000"/>
            </a:blip>
            <a:srcRect r="6838"/>
            <a:stretch/>
          </p:blipFill>
          <p:spPr>
            <a:xfrm>
              <a:off x="405393" y="249797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7"/>
            <p:cNvPicPr preferRelativeResize="0"/>
            <p:nvPr/>
          </p:nvPicPr>
          <p:blipFill rotWithShape="1">
            <a:blip r:embed="rId2">
              <a:alphaModFix amt="86000"/>
            </a:blip>
            <a:srcRect r="9788"/>
            <a:stretch/>
          </p:blipFill>
          <p:spPr>
            <a:xfrm>
              <a:off x="395654" y="3698121"/>
              <a:ext cx="8433807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3117096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7"/>
            <p:cNvPicPr preferRelativeResize="0"/>
            <p:nvPr/>
          </p:nvPicPr>
          <p:blipFill rotWithShape="1">
            <a:blip r:embed="rId2">
              <a:alphaModFix amt="86000"/>
            </a:blip>
            <a:srcRect r="9371"/>
            <a:stretch/>
          </p:blipFill>
          <p:spPr>
            <a:xfrm>
              <a:off x="356700" y="4269621"/>
              <a:ext cx="8472765" cy="31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7"/>
            <p:cNvPicPr preferRelativeResize="0"/>
            <p:nvPr/>
          </p:nvPicPr>
          <p:blipFill rotWithShape="1">
            <a:blip r:embed="rId3">
              <a:alphaModFix amt="82000"/>
            </a:blip>
            <a:srcRect l="4356" r="5828"/>
            <a:stretch/>
          </p:blipFill>
          <p:spPr>
            <a:xfrm rot="5400000">
              <a:off x="-1453401" y="2453526"/>
              <a:ext cx="4324352" cy="312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p27"/>
          <p:cNvPicPr preferRelativeResize="0"/>
          <p:nvPr/>
        </p:nvPicPr>
        <p:blipFill>
          <a:blip r:embed="rId4">
            <a:alphaModFix amt="89000"/>
          </a:blip>
          <a:stretch>
            <a:fillRect/>
          </a:stretch>
        </p:blipFill>
        <p:spPr>
          <a:xfrm>
            <a:off x="831171" y="4005826"/>
            <a:ext cx="663161" cy="66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7"/>
          <p:cNvPicPr preferRelativeResize="0"/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8021284" y="661588"/>
            <a:ext cx="724644" cy="63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7"/>
          <p:cNvPicPr preferRelativeResize="0"/>
          <p:nvPr/>
        </p:nvPicPr>
        <p:blipFill rotWithShape="1">
          <a:blip r:embed="rId6">
            <a:alphaModFix amt="90000"/>
          </a:blip>
          <a:srcRect l="17866" t="19811" r="12095" b="21433"/>
          <a:stretch/>
        </p:blipFill>
        <p:spPr>
          <a:xfrm>
            <a:off x="1649834" y="606951"/>
            <a:ext cx="225413" cy="2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7"/>
          <p:cNvPicPr preferRelativeResize="0"/>
          <p:nvPr/>
        </p:nvPicPr>
        <p:blipFill rotWithShape="1">
          <a:blip r:embed="rId7">
            <a:alphaModFix amt="90000"/>
          </a:blip>
          <a:srcRect l="16404" t="19815" r="13488" b="20554"/>
          <a:stretch/>
        </p:blipFill>
        <p:spPr>
          <a:xfrm rot="-1892008">
            <a:off x="784085" y="1432153"/>
            <a:ext cx="210024" cy="25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7"/>
          <p:cNvPicPr preferRelativeResize="0"/>
          <p:nvPr/>
        </p:nvPicPr>
        <p:blipFill rotWithShape="1">
          <a:blip r:embed="rId8">
            <a:alphaModFix amt="90000"/>
          </a:blip>
          <a:srcRect l="16945" t="23685" r="10977" b="22040"/>
          <a:stretch/>
        </p:blipFill>
        <p:spPr>
          <a:xfrm rot="1477677">
            <a:off x="8528783" y="4324879"/>
            <a:ext cx="281738" cy="30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Patrick Hand"/>
              <a:buNone/>
              <a:defRPr sz="34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sh"/>
              <a:buChar char="●"/>
              <a:defRPr sz="18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7" r:id="rId5"/>
    <p:sldLayoutId id="2147483658" r:id="rId6"/>
    <p:sldLayoutId id="2147483661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31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0.png"/><Relationship Id="rId7" Type="http://schemas.openxmlformats.org/officeDocument/2006/relationships/slide" Target="slide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AE9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32"/>
          <p:cNvPicPr preferRelativeResize="0"/>
          <p:nvPr/>
        </p:nvPicPr>
        <p:blipFill rotWithShape="1">
          <a:blip r:embed="rId3">
            <a:alphaModFix amt="90000"/>
          </a:blip>
          <a:srcRect l="852" t="3632" b="4876"/>
          <a:stretch/>
        </p:blipFill>
        <p:spPr>
          <a:xfrm>
            <a:off x="632425" y="1008508"/>
            <a:ext cx="8116384" cy="28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2"/>
          <p:cNvSpPr txBox="1">
            <a:spLocks noGrp="1"/>
          </p:cNvSpPr>
          <p:nvPr>
            <p:ph type="ctrTitle"/>
          </p:nvPr>
        </p:nvSpPr>
        <p:spPr>
          <a:xfrm>
            <a:off x="126910" y="1552650"/>
            <a:ext cx="8822168" cy="20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latin typeface="+mj-lt"/>
              </a:rPr>
              <a:t>CHÀO MỪNG CÁC EM ĐẾN VỚI BUỔI HỌC NGÀY HÔM NAY!</a:t>
            </a:r>
            <a:endParaRPr sz="4200" dirty="0">
              <a:latin typeface="+mj-lt"/>
            </a:endParaRPr>
          </a:p>
        </p:txBody>
      </p:sp>
      <p:sp>
        <p:nvSpPr>
          <p:cNvPr id="805" name="Google Shape;805;p32">
            <a:hlinkClick r:id="" action="ppaction://noaction"/>
          </p:cNvPr>
          <p:cNvSpPr/>
          <p:nvPr/>
        </p:nvSpPr>
        <p:spPr>
          <a:xfrm>
            <a:off x="2187056" y="244208"/>
            <a:ext cx="646155" cy="300548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6" name="Google Shape;806;p32">
            <a:hlinkClick r:id="rId4" action="ppaction://hlinksldjump"/>
          </p:cNvPr>
          <p:cNvSpPr/>
          <p:nvPr/>
        </p:nvSpPr>
        <p:spPr>
          <a:xfrm>
            <a:off x="1004773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7" name="Google Shape;807;p32">
            <a:hlinkClick r:id="" action="ppaction://noaction"/>
          </p:cNvPr>
          <p:cNvSpPr/>
          <p:nvPr/>
        </p:nvSpPr>
        <p:spPr>
          <a:xfrm>
            <a:off x="45379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8" name="Google Shape;808;p32">
            <a:hlinkClick r:id="" action="ppaction://noaction"/>
          </p:cNvPr>
          <p:cNvSpPr/>
          <p:nvPr/>
        </p:nvSpPr>
        <p:spPr>
          <a:xfrm>
            <a:off x="3366617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09" name="Google Shape;809;p32">
            <a:hlinkClick r:id="rId5" action="ppaction://hlinksldjump"/>
          </p:cNvPr>
          <p:cNvSpPr/>
          <p:nvPr/>
        </p:nvSpPr>
        <p:spPr>
          <a:xfrm>
            <a:off x="3966646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0" name="Google Shape;810;p32">
            <a:hlinkClick r:id="" action="ppaction://noaction"/>
          </p:cNvPr>
          <p:cNvSpPr/>
          <p:nvPr/>
        </p:nvSpPr>
        <p:spPr>
          <a:xfrm>
            <a:off x="2793917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1" name="Google Shape;811;p32">
            <a:hlinkClick r:id="rId6" action="ppaction://hlinksldjump"/>
          </p:cNvPr>
          <p:cNvSpPr/>
          <p:nvPr/>
        </p:nvSpPr>
        <p:spPr>
          <a:xfrm>
            <a:off x="1614355" y="249983"/>
            <a:ext cx="611995" cy="288998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2" name="Google Shape;812;p32">
            <a:hlinkClick r:id="" action="ppaction://noaction"/>
          </p:cNvPr>
          <p:cNvSpPr/>
          <p:nvPr/>
        </p:nvSpPr>
        <p:spPr>
          <a:xfrm>
            <a:off x="74957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3" name="Google Shape;813;p32">
            <a:hlinkClick r:id="" action="ppaction://noaction"/>
          </p:cNvPr>
          <p:cNvSpPr/>
          <p:nvPr/>
        </p:nvSpPr>
        <p:spPr>
          <a:xfrm>
            <a:off x="5717556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4" name="Google Shape;814;p32">
            <a:hlinkClick r:id="" action="ppaction://noaction"/>
          </p:cNvPr>
          <p:cNvSpPr/>
          <p:nvPr/>
        </p:nvSpPr>
        <p:spPr>
          <a:xfrm>
            <a:off x="6317584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5" name="Google Shape;815;p32">
            <a:hlinkClick r:id="" action="ppaction://noaction"/>
          </p:cNvPr>
          <p:cNvSpPr/>
          <p:nvPr/>
        </p:nvSpPr>
        <p:spPr>
          <a:xfrm>
            <a:off x="5144855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19" name="Google Shape;819;p32">
            <a:hlinkClick r:id="" action="ppaction://noaction"/>
          </p:cNvPr>
          <p:cNvSpPr/>
          <p:nvPr/>
        </p:nvSpPr>
        <p:spPr>
          <a:xfrm>
            <a:off x="6888933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20" name="Google Shape;820;p32">
            <a:hlinkClick r:id="" action="ppaction://hlinkshowjump?jump=nextslide"/>
          </p:cNvPr>
          <p:cNvSpPr/>
          <p:nvPr/>
        </p:nvSpPr>
        <p:spPr>
          <a:xfrm>
            <a:off x="810265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21" name="Google Shape;821;p32"/>
          <p:cNvSpPr/>
          <p:nvPr/>
        </p:nvSpPr>
        <p:spPr>
          <a:xfrm>
            <a:off x="395191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CC675CA9-41C9-4720-BA3B-7D1731A76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76374" y="3329158"/>
            <a:ext cx="1791251" cy="1814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8;p33">
            <a:extLst>
              <a:ext uri="{FF2B5EF4-FFF2-40B4-BE49-F238E27FC236}">
                <a16:creationId xmlns:a16="http://schemas.microsoft.com/office/drawing/2014/main" id="{C45D9F56-C588-4052-A733-5EB369B68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5" y="450841"/>
            <a:ext cx="8800800" cy="13131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0000"/>
                </a:solidFill>
                <a:latin typeface="+mj-lt"/>
              </a:rPr>
              <a:t>HOẠT ĐỘNG NHÓM</a:t>
            </a:r>
            <a:br>
              <a:rPr lang="en-AS" sz="3000" dirty="0">
                <a:solidFill>
                  <a:srgbClr val="FF0000"/>
                </a:solidFill>
                <a:latin typeface="+mj-lt"/>
              </a:rPr>
            </a:b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nghe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video,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22.3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AS" sz="3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3000" dirty="0" err="1">
                <a:solidFill>
                  <a:srgbClr val="FF0000"/>
                </a:solidFill>
                <a:latin typeface="+mj-lt"/>
              </a:rPr>
              <a:t>hỏi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40341-CE34-6F28-8CC5-718C3DC4C381}"/>
              </a:ext>
            </a:extLst>
          </p:cNvPr>
          <p:cNvSpPr txBox="1"/>
          <p:nvPr/>
        </p:nvSpPr>
        <p:spPr>
          <a:xfrm>
            <a:off x="52385" y="3210624"/>
            <a:ext cx="8594055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Câu</a:t>
            </a:r>
            <a:r>
              <a:rPr lang="en-A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1. 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Nêu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đặc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điểm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chung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ngành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giun</a:t>
            </a:r>
            <a:r>
              <a:rPr lang="en-US" sz="2800" b="1" spc="10" dirty="0"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?</a:t>
            </a:r>
            <a:endParaRPr lang="en-US" sz="2800" b="1" dirty="0"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10128-7FCA-B7EE-B896-C91A03963073}"/>
              </a:ext>
            </a:extLst>
          </p:cNvPr>
          <p:cNvSpPr txBox="1"/>
          <p:nvPr/>
        </p:nvSpPr>
        <p:spPr>
          <a:xfrm>
            <a:off x="0" y="3668076"/>
            <a:ext cx="8882520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S" sz="2800" b="1" dirty="0" err="1">
                <a:latin typeface="Roboto" pitchFamily="2" charset="0"/>
                <a:ea typeface="Roboto" pitchFamily="2" charset="0"/>
              </a:rPr>
              <a:t>Câu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2.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Nêu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đặt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điểm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nhận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biết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sán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dây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giun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đũa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,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giun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đất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.</a:t>
            </a:r>
            <a:endParaRPr lang="en-US" sz="2800" b="1" dirty="0"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6BEDCE-8BF6-0455-3663-501E3BCE974B}"/>
              </a:ext>
            </a:extLst>
          </p:cNvPr>
          <p:cNvGrpSpPr/>
          <p:nvPr/>
        </p:nvGrpSpPr>
        <p:grpSpPr>
          <a:xfrm>
            <a:off x="202002" y="1764021"/>
            <a:ext cx="8478516" cy="1192921"/>
            <a:chOff x="267727" y="2111879"/>
            <a:chExt cx="8478516" cy="2723791"/>
          </a:xfrm>
        </p:grpSpPr>
        <p:pic>
          <p:nvPicPr>
            <p:cNvPr id="9" name="Picture 2" descr="D:\hinh sinh\Untitled_1236.png">
              <a:extLst>
                <a:ext uri="{FF2B5EF4-FFF2-40B4-BE49-F238E27FC236}">
                  <a16:creationId xmlns:a16="http://schemas.microsoft.com/office/drawing/2014/main" id="{6BA544CE-E9EF-8368-0B01-844455B83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95694" y="2111879"/>
              <a:ext cx="2950548" cy="2523183"/>
            </a:xfrm>
            <a:prstGeom prst="rect">
              <a:avLst/>
            </a:prstGeom>
            <a:no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007F51-FDB7-6BCD-41F0-C0937237D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27" y="2119400"/>
              <a:ext cx="2864430" cy="2212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84AED-2192-A0CD-A584-8C344929A491}"/>
                </a:ext>
              </a:extLst>
            </p:cNvPr>
            <p:cNvSpPr/>
            <p:nvPr/>
          </p:nvSpPr>
          <p:spPr>
            <a:xfrm>
              <a:off x="5795694" y="4311946"/>
              <a:ext cx="2950549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Đốt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F34808-F55E-B93A-7BFE-F243B3592F5B}"/>
                </a:ext>
              </a:extLst>
            </p:cNvPr>
            <p:cNvSpPr/>
            <p:nvPr/>
          </p:nvSpPr>
          <p:spPr>
            <a:xfrm>
              <a:off x="267727" y="4331614"/>
              <a:ext cx="286443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Sán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pic>
          <p:nvPicPr>
            <p:cNvPr id="13" name="Picture 12" descr="D:\1 - TVS\2 - Major Lesson plant\2 - E.Les.plant\3 - G7\13 - Giun dua\giun-dua-1.jpg">
              <a:extLst>
                <a:ext uri="{FF2B5EF4-FFF2-40B4-BE49-F238E27FC236}">
                  <a16:creationId xmlns:a16="http://schemas.microsoft.com/office/drawing/2014/main" id="{FEB1A3DB-2A42-348E-3116-EB675122A92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865" y="2111879"/>
              <a:ext cx="2564119" cy="2219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C4B0AC-3C62-6024-8D47-DD6D3141A967}"/>
                </a:ext>
              </a:extLst>
            </p:cNvPr>
            <p:cNvSpPr/>
            <p:nvPr/>
          </p:nvSpPr>
          <p:spPr>
            <a:xfrm>
              <a:off x="3231573" y="4321104"/>
              <a:ext cx="2514411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đũa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Giun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15" name="Picture 4" descr="mhjh">
            <a:extLst>
              <a:ext uri="{FF2B5EF4-FFF2-40B4-BE49-F238E27FC236}">
                <a16:creationId xmlns:a16="http://schemas.microsoft.com/office/drawing/2014/main" id="{E3924694-14F5-84BD-3CCD-898E0E6E6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" y="35967"/>
            <a:ext cx="117425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9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D064C-6929-20CD-6A28-886B3F0F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 Insights: Tập viết chữ đẹp | Apptopia">
            <a:extLst>
              <a:ext uri="{FF2B5EF4-FFF2-40B4-BE49-F238E27FC236}">
                <a16:creationId xmlns:a16="http://schemas.microsoft.com/office/drawing/2014/main" id="{8103A104-652A-84DD-1112-B5BC497E6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7560979" y="159860"/>
            <a:ext cx="701749" cy="5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2A4D44-14B8-A382-B708-7396B83A6641}"/>
              </a:ext>
            </a:extLst>
          </p:cNvPr>
          <p:cNvSpPr txBox="1"/>
          <p:nvPr/>
        </p:nvSpPr>
        <p:spPr>
          <a:xfrm>
            <a:off x="426261" y="946807"/>
            <a:ext cx="8504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à động vật không xương sống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cơ thể dài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có đối xứng 2 bên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phân biệt đầu th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ân</a:t>
            </a:r>
            <a:endParaRPr lang="vi-VN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4746B-76BD-4684-4376-D9CD6521A51C}"/>
              </a:ext>
            </a:extLst>
          </p:cNvPr>
          <p:cNvSpPr txBox="1"/>
          <p:nvPr/>
        </p:nvSpPr>
        <p:spPr>
          <a:xfrm>
            <a:off x="426261" y="420647"/>
            <a:ext cx="6766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800" b="1" dirty="0">
                <a:latin typeface="Roboto" panose="02000000000000000000" pitchFamily="2" charset="0"/>
                <a:ea typeface="Roboto" panose="02000000000000000000" pitchFamily="2" charset="0"/>
              </a:rPr>
              <a:t>Điểm chung của các ngành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649A0-0F2A-C828-4145-D78EC412A93A}"/>
              </a:ext>
            </a:extLst>
          </p:cNvPr>
          <p:cNvSpPr txBox="1"/>
          <p:nvPr/>
        </p:nvSpPr>
        <p:spPr>
          <a:xfrm>
            <a:off x="339161" y="-110266"/>
            <a:ext cx="7276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Câu</a:t>
            </a:r>
            <a:r>
              <a:rPr lang="en-A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1. 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Nêu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đặc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điểm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chung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ngành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pc="10" dirty="0" err="1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giun</a:t>
            </a:r>
            <a:r>
              <a:rPr lang="en-US" sz="2400" b="1" spc="10" dirty="0">
                <a:solidFill>
                  <a:srgbClr val="FF0000"/>
                </a:solidFill>
                <a:effectLst/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rgbClr val="FF0000"/>
              </a:solidFill>
              <a:effectLst/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mhjh">
            <a:extLst>
              <a:ext uri="{FF2B5EF4-FFF2-40B4-BE49-F238E27FC236}">
                <a16:creationId xmlns:a16="http://schemas.microsoft.com/office/drawing/2014/main" id="{C085B37E-42CD-48FB-2B85-76ED87E04C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12" y="0"/>
            <a:ext cx="766454" cy="69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789D40-95C2-2AE2-C734-A29A5A7A945C}"/>
              </a:ext>
            </a:extLst>
          </p:cNvPr>
          <p:cNvSpPr txBox="1"/>
          <p:nvPr/>
        </p:nvSpPr>
        <p:spPr>
          <a:xfrm>
            <a:off x="237304" y="2093658"/>
            <a:ext cx="8882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A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đặt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dây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giun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đũa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giun</a:t>
            </a:r>
            <a:r>
              <a:rPr lang="en-U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đất</a:t>
            </a:r>
            <a:r>
              <a:rPr lang="en-AS" sz="24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3" name="Picture 4" descr="mhjh">
            <a:extLst>
              <a:ext uri="{FF2B5EF4-FFF2-40B4-BE49-F238E27FC236}">
                <a16:creationId xmlns:a16="http://schemas.microsoft.com/office/drawing/2014/main" id="{6C1EBDA0-EE7C-3AA3-3958-826CCEC67C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2687"/>
            <a:ext cx="403654" cy="36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715B2E-2CCF-4E20-A0EC-B6D9629D14DB}"/>
              </a:ext>
            </a:extLst>
          </p:cNvPr>
          <p:cNvSpPr txBox="1"/>
          <p:nvPr/>
        </p:nvSpPr>
        <p:spPr>
          <a:xfrm>
            <a:off x="352452" y="2154360"/>
            <a:ext cx="8592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,…):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pp Insights: Tập viết chữ đẹp | Apptopia">
            <a:extLst>
              <a:ext uri="{FF2B5EF4-FFF2-40B4-BE49-F238E27FC236}">
                <a16:creationId xmlns:a16="http://schemas.microsoft.com/office/drawing/2014/main" id="{EB4928F0-98C5-4783-9D50-D94A399D8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8442251" y="47659"/>
            <a:ext cx="701749" cy="5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31ACE-93F2-3F86-65D2-D71E3E4C49FD}"/>
              </a:ext>
            </a:extLst>
          </p:cNvPr>
          <p:cNvSpPr txBox="1"/>
          <p:nvPr/>
        </p:nvSpPr>
        <p:spPr>
          <a:xfrm>
            <a:off x="522514" y="834703"/>
            <a:ext cx="8504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à động vật không xương sống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cơ thể dài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có đối xứng 2 bên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phân biệt đầu th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ân</a:t>
            </a:r>
            <a:endParaRPr lang="vi-VN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CB7F8-1F80-1148-BEB6-136F92AA9E12}"/>
              </a:ext>
            </a:extLst>
          </p:cNvPr>
          <p:cNvSpPr txBox="1"/>
          <p:nvPr/>
        </p:nvSpPr>
        <p:spPr>
          <a:xfrm>
            <a:off x="426261" y="420647"/>
            <a:ext cx="6766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800" b="1" dirty="0">
                <a:latin typeface="Roboto" panose="02000000000000000000" pitchFamily="2" charset="0"/>
                <a:ea typeface="Roboto" panose="02000000000000000000" pitchFamily="2" charset="0"/>
              </a:rPr>
              <a:t>Điểm chung của các ngành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E0C58-CEFD-6E5A-FD2F-C19EA9CA75A5}"/>
              </a:ext>
            </a:extLst>
          </p:cNvPr>
          <p:cNvSpPr txBox="1"/>
          <p:nvPr/>
        </p:nvSpPr>
        <p:spPr>
          <a:xfrm>
            <a:off x="446887" y="159436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2800" b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8307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81DEB-19CE-57AC-A8ED-BBA65837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F36FA0D-FEE9-43EE-600A-8758FA550F7D}"/>
              </a:ext>
            </a:extLst>
          </p:cNvPr>
          <p:cNvSpPr txBox="1"/>
          <p:nvPr/>
        </p:nvSpPr>
        <p:spPr>
          <a:xfrm>
            <a:off x="1047803" y="2785241"/>
            <a:ext cx="2685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094B5-7A49-5D32-2BE1-03AA996A8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1" y="491480"/>
            <a:ext cx="2253342" cy="2362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F8ACC-24B7-B37E-566D-227756DCD6D7}"/>
              </a:ext>
            </a:extLst>
          </p:cNvPr>
          <p:cNvSpPr txBox="1"/>
          <p:nvPr/>
        </p:nvSpPr>
        <p:spPr>
          <a:xfrm>
            <a:off x="4483991" y="2853577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Con </a:t>
            </a:r>
            <a:r>
              <a:rPr lang="en-US" sz="2200" dirty="0" err="1"/>
              <a:t>rươi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36E7A-FFAE-48CF-9FD1-8E3E2EC60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3" y="533400"/>
            <a:ext cx="2721428" cy="229376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6684E31-DC0F-0771-1233-9931FA61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255" y="491479"/>
            <a:ext cx="2843802" cy="229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516050-FA15-EB1C-3C55-561A56ACFA1C}"/>
              </a:ext>
            </a:extLst>
          </p:cNvPr>
          <p:cNvSpPr/>
          <p:nvPr/>
        </p:nvSpPr>
        <p:spPr>
          <a:xfrm>
            <a:off x="907047" y="3036371"/>
            <a:ext cx="402962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A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A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mhjh">
            <a:extLst>
              <a:ext uri="{FF2B5EF4-FFF2-40B4-BE49-F238E27FC236}">
                <a16:creationId xmlns:a16="http://schemas.microsoft.com/office/drawing/2014/main" id="{C191F2DC-B1B2-3FDD-BCA3-573B3E1B55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0" y="2923067"/>
            <a:ext cx="753510" cy="6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2ACCB-D928-A7CC-37FD-34D509A8E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7E45CD-A001-D44D-8FBE-4B616BB9BBF4}"/>
              </a:ext>
            </a:extLst>
          </p:cNvPr>
          <p:cNvSpPr txBox="1"/>
          <p:nvPr/>
        </p:nvSpPr>
        <p:spPr>
          <a:xfrm>
            <a:off x="1047803" y="2785241"/>
            <a:ext cx="2685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F1F58-0DCC-FDBC-50AC-FFD2B6A5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1" y="491480"/>
            <a:ext cx="2253342" cy="2362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D50B13-1F24-721F-485D-C7C69D8DD672}"/>
              </a:ext>
            </a:extLst>
          </p:cNvPr>
          <p:cNvSpPr txBox="1"/>
          <p:nvPr/>
        </p:nvSpPr>
        <p:spPr>
          <a:xfrm>
            <a:off x="4483991" y="2853577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/>
              <a:t>Con </a:t>
            </a:r>
            <a:r>
              <a:rPr lang="en-US" sz="2200" dirty="0" err="1"/>
              <a:t>rươi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F31B3-3891-877E-E962-44608E7D5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3" y="533400"/>
            <a:ext cx="2721428" cy="2293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57BD5F-2B66-8BDB-AB93-583B0E702C3C}"/>
              </a:ext>
            </a:extLst>
          </p:cNvPr>
          <p:cNvSpPr/>
          <p:nvPr/>
        </p:nvSpPr>
        <p:spPr>
          <a:xfrm>
            <a:off x="658398" y="3563007"/>
            <a:ext cx="8284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317A1644-F4C7-605A-7EF6-EFB0C181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255" y="491479"/>
            <a:ext cx="2843802" cy="229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App Insights: Tập viết chữ đẹp | Apptopia">
            <a:extLst>
              <a:ext uri="{FF2B5EF4-FFF2-40B4-BE49-F238E27FC236}">
                <a16:creationId xmlns:a16="http://schemas.microsoft.com/office/drawing/2014/main" id="{0FE4231F-CB79-AAD5-31BE-29286BCCF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-827" y="3746703"/>
            <a:ext cx="701749" cy="5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D94A27-EB97-4AAB-99A4-0A5449CF9ACE}"/>
              </a:ext>
            </a:extLst>
          </p:cNvPr>
          <p:cNvSpPr txBox="1"/>
          <p:nvPr/>
        </p:nvSpPr>
        <p:spPr>
          <a:xfrm>
            <a:off x="1307496" y="532705"/>
            <a:ext cx="4007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dẹp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D14C4-4CC7-49BA-A7AF-6E3CAB3B5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3" t="23910" r="9134" b="28439"/>
          <a:stretch/>
        </p:blipFill>
        <p:spPr>
          <a:xfrm>
            <a:off x="730552" y="1230086"/>
            <a:ext cx="7919462" cy="31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65B154-C984-4E53-99B7-E9D0985756F1}"/>
              </a:ext>
            </a:extLst>
          </p:cNvPr>
          <p:cNvSpPr txBox="1"/>
          <p:nvPr/>
        </p:nvSpPr>
        <p:spPr>
          <a:xfrm>
            <a:off x="1061990" y="4504945"/>
            <a:ext cx="4903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Giun</a:t>
            </a:r>
            <a:r>
              <a:rPr lang="en-US" sz="2200" dirty="0"/>
              <a:t> </a:t>
            </a:r>
            <a:r>
              <a:rPr lang="en-US" sz="2200" dirty="0" err="1"/>
              <a:t>đũa</a:t>
            </a:r>
            <a:r>
              <a:rPr lang="en-US" sz="2200" dirty="0"/>
              <a:t> </a:t>
            </a:r>
            <a:r>
              <a:rPr lang="en-US" sz="2200" dirty="0" err="1"/>
              <a:t>kí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ruột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68494-A049-404F-8C52-2CE8C916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41" y="840828"/>
            <a:ext cx="5875283" cy="35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90" y="641130"/>
            <a:ext cx="3836276" cy="4046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38" y="714702"/>
            <a:ext cx="3699641" cy="39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8F6FF-3704-46E3-A365-371E272A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85" y="496703"/>
            <a:ext cx="5248643" cy="2244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89821-40B7-4E7D-A3B3-76D8869A8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16" y="2384122"/>
            <a:ext cx="5248643" cy="2474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76BD7-E919-4CE3-B610-25942BF05144}"/>
              </a:ext>
            </a:extLst>
          </p:cNvPr>
          <p:cNvSpPr txBox="1"/>
          <p:nvPr/>
        </p:nvSpPr>
        <p:spPr>
          <a:xfrm>
            <a:off x="0" y="3584335"/>
            <a:ext cx="3983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/>
              <a:t>Trâu</a:t>
            </a:r>
            <a:r>
              <a:rPr lang="en-US" sz="2200" dirty="0"/>
              <a:t>, </a:t>
            </a:r>
            <a:r>
              <a:rPr lang="en-US" sz="2200" dirty="0" err="1"/>
              <a:t>bò</a:t>
            </a:r>
            <a:r>
              <a:rPr lang="en-US" sz="2200" dirty="0"/>
              <a:t> </a:t>
            </a:r>
            <a:r>
              <a:rPr lang="en-US" sz="2200" dirty="0" err="1"/>
              <a:t>mắc</a:t>
            </a:r>
            <a:r>
              <a:rPr lang="en-US" sz="2200" dirty="0"/>
              <a:t> </a:t>
            </a:r>
            <a:r>
              <a:rPr lang="en-US" sz="2200" dirty="0" err="1"/>
              <a:t>sán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gan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17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10F0-EF5E-2AEE-2137-B9C7106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55858-02D9-72BA-D52B-254D62E27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tomp3 com   Nhà khoa học tí hon  Lợi ích của giun đất 360P">
            <a:hlinkClick r:id="" action="ppaction://media"/>
            <a:extLst>
              <a:ext uri="{FF2B5EF4-FFF2-40B4-BE49-F238E27FC236}">
                <a16:creationId xmlns:a16="http://schemas.microsoft.com/office/drawing/2014/main" id="{C670DE36-3485-353B-DD20-3BA8B927B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3756" y="-492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FE4A9-F593-E1ED-E788-CA4AC416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0D37B0-8E18-E46C-7E92-818577C604AD}"/>
              </a:ext>
            </a:extLst>
          </p:cNvPr>
          <p:cNvSpPr txBox="1"/>
          <p:nvPr/>
        </p:nvSpPr>
        <p:spPr>
          <a:xfrm>
            <a:off x="740708" y="564139"/>
            <a:ext cx="7997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BÀI 22: ĐA DẠNG ĐỘNG VẬT KHÔNG XƯƠNG SỐNG (TT)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E652CA0-CD5A-4983-61B3-9CDA3E0EE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71661">
            <a:off x="8098388" y="3634235"/>
            <a:ext cx="838855" cy="10729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9BD426-162E-7C52-AD1A-B397CEC64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50" y="3501887"/>
            <a:ext cx="1143083" cy="13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5955A9D-94AE-7703-5652-16283C1ACDC7}"/>
              </a:ext>
            </a:extLst>
          </p:cNvPr>
          <p:cNvGrpSpPr/>
          <p:nvPr/>
        </p:nvGrpSpPr>
        <p:grpSpPr>
          <a:xfrm>
            <a:off x="0" y="0"/>
            <a:ext cx="9144000" cy="2167200"/>
            <a:chOff x="767255" y="491479"/>
            <a:chExt cx="8017516" cy="279298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65B154-C984-4E53-99B7-E9D0985756F1}"/>
                </a:ext>
              </a:extLst>
            </p:cNvPr>
            <p:cNvSpPr txBox="1"/>
            <p:nvPr/>
          </p:nvSpPr>
          <p:spPr>
            <a:xfrm>
              <a:off x="1047803" y="2785241"/>
              <a:ext cx="26859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en-US" sz="2200" dirty="0" err="1"/>
                <a:t>Giun</a:t>
              </a:r>
              <a:r>
                <a:rPr lang="en-US" sz="2200" dirty="0"/>
                <a:t> </a:t>
              </a:r>
              <a:r>
                <a:rPr lang="en-US" sz="2200" dirty="0" err="1"/>
                <a:t>đất</a:t>
              </a:r>
              <a:endParaRPr lang="en-US" sz="22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14E1A2-4255-4A4E-971E-AB503045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1" y="491480"/>
              <a:ext cx="2253342" cy="23620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001E6F-933C-47CD-91E4-48A6EA82E721}"/>
                </a:ext>
              </a:extLst>
            </p:cNvPr>
            <p:cNvSpPr txBox="1"/>
            <p:nvPr/>
          </p:nvSpPr>
          <p:spPr>
            <a:xfrm>
              <a:off x="4483991" y="2853577"/>
              <a:ext cx="4007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en-US" sz="2200" dirty="0"/>
                <a:t>Con </a:t>
              </a:r>
              <a:r>
                <a:rPr lang="en-US" sz="2200" dirty="0" err="1"/>
                <a:t>rươi</a:t>
              </a:r>
              <a:endParaRPr lang="en-US" sz="22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343" y="533400"/>
              <a:ext cx="2721428" cy="2293761"/>
            </a:xfrm>
            <a:prstGeom prst="rect">
              <a:avLst/>
            </a:prstGeom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7255" y="491479"/>
              <a:ext cx="2843802" cy="2293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F5EBAB-87A3-17E8-F476-C867A1BFA0B9}"/>
              </a:ext>
            </a:extLst>
          </p:cNvPr>
          <p:cNvGrpSpPr/>
          <p:nvPr/>
        </p:nvGrpSpPr>
        <p:grpSpPr>
          <a:xfrm>
            <a:off x="0" y="2167200"/>
            <a:ext cx="9144000" cy="1961216"/>
            <a:chOff x="890630" y="560011"/>
            <a:chExt cx="7611660" cy="29584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2DD387-93E2-26C3-055F-6184F7CAC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6881" y="560011"/>
              <a:ext cx="3525409" cy="24177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7C1E82-97F6-BB14-1DAA-83C0F49A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630" y="560011"/>
              <a:ext cx="3689025" cy="24177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0190E5-A42B-5F44-CBC8-2F0D84089669}"/>
                </a:ext>
              </a:extLst>
            </p:cNvPr>
            <p:cNvSpPr txBox="1"/>
            <p:nvPr/>
          </p:nvSpPr>
          <p:spPr>
            <a:xfrm>
              <a:off x="3303943" y="3087544"/>
              <a:ext cx="1975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Wingdings" panose="05000000000000000000" pitchFamily="2" charset="2"/>
                <a:buChar char="Ø"/>
              </a:pPr>
              <a:r>
                <a:rPr lang="en-US" sz="2200" dirty="0" err="1"/>
                <a:t>Chả</a:t>
              </a:r>
              <a:r>
                <a:rPr lang="en-US" sz="2200" dirty="0"/>
                <a:t> </a:t>
              </a:r>
              <a:r>
                <a:rPr lang="en-US" sz="2200" dirty="0" err="1"/>
                <a:t>rươi</a:t>
              </a:r>
              <a:endParaRPr lang="en-US" sz="2200" dirty="0"/>
            </a:p>
          </p:txBody>
        </p:sp>
      </p:grpSp>
      <p:sp>
        <p:nvSpPr>
          <p:cNvPr id="14" name="Google Shape;828;p33">
            <a:extLst>
              <a:ext uri="{FF2B5EF4-FFF2-40B4-BE49-F238E27FC236}">
                <a16:creationId xmlns:a16="http://schemas.microsoft.com/office/drawing/2014/main" id="{F6F14D35-3BD8-3D20-4ABD-FA447BA97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271329"/>
            <a:ext cx="8229600" cy="603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AS" sz="2400" dirty="0">
                <a:solidFill>
                  <a:srgbClr val="FF0000"/>
                </a:solidFill>
                <a:latin typeface="+mj-lt"/>
              </a:rPr>
              <a:t>nghe video, quan sát hình trả lời câu hỏi </a:t>
            </a:r>
            <a:r>
              <a:rPr lang="en-A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S" sz="3200" dirty="0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3200" dirty="0" err="1">
                <a:solidFill>
                  <a:srgbClr val="011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rươi</a:t>
            </a:r>
            <a:r>
              <a:rPr lang="en-AS" sz="3200" dirty="0">
                <a:solidFill>
                  <a:srgbClr val="011247"/>
                </a:solidFill>
              </a:rPr>
              <a:t>?</a:t>
            </a:r>
            <a:endParaRPr sz="3200" dirty="0">
              <a:solidFill>
                <a:srgbClr val="011247"/>
              </a:solidFill>
              <a:latin typeface="+mj-lt"/>
            </a:endParaRPr>
          </a:p>
        </p:txBody>
      </p:sp>
      <p:pic>
        <p:nvPicPr>
          <p:cNvPr id="15" name="Picture 4" descr="mhjh">
            <a:extLst>
              <a:ext uri="{FF2B5EF4-FFF2-40B4-BE49-F238E27FC236}">
                <a16:creationId xmlns:a16="http://schemas.microsoft.com/office/drawing/2014/main" id="{F6250B1D-E99F-13D3-0B42-2B2BAE10D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16" y="4004254"/>
            <a:ext cx="829284" cy="75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7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23DEE-2457-8451-270C-CAB55CEE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57E894-EDE4-7854-117A-19D4F11236E5}"/>
              </a:ext>
            </a:extLst>
          </p:cNvPr>
          <p:cNvSpPr txBox="1"/>
          <p:nvPr/>
        </p:nvSpPr>
        <p:spPr>
          <a:xfrm>
            <a:off x="276723" y="874605"/>
            <a:ext cx="8119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Lợi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rươi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tơi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xốp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súc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quế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 descr="App Insights: Tập viết chữ đẹp | Apptopia">
            <a:extLst>
              <a:ext uri="{FF2B5EF4-FFF2-40B4-BE49-F238E27FC236}">
                <a16:creationId xmlns:a16="http://schemas.microsoft.com/office/drawing/2014/main" id="{E7ACED1A-AED0-E178-6554-66D70234F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276723" y="20041"/>
            <a:ext cx="499022" cy="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9A656007-52BF-6AB5-AF35-3B58918C9F4A}"/>
              </a:ext>
            </a:extLst>
          </p:cNvPr>
          <p:cNvSpPr txBox="1"/>
          <p:nvPr/>
        </p:nvSpPr>
        <p:spPr>
          <a:xfrm>
            <a:off x="276723" y="389031"/>
            <a:ext cx="7337593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2844" b="1" i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-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Vai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trò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ngành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giun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79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1DD2-8C97-076C-B5C2-BBEE782F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4C3055-2A4E-1177-509F-4F01EE8E0340}"/>
              </a:ext>
            </a:extLst>
          </p:cNvPr>
          <p:cNvSpPr txBox="1"/>
          <p:nvPr/>
        </p:nvSpPr>
        <p:spPr>
          <a:xfrm>
            <a:off x="1090842" y="2947243"/>
            <a:ext cx="62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A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pp Insights: Tập viết chữ đẹp | Apptopia">
            <a:extLst>
              <a:ext uri="{FF2B5EF4-FFF2-40B4-BE49-F238E27FC236}">
                <a16:creationId xmlns:a16="http://schemas.microsoft.com/office/drawing/2014/main" id="{94FADFD4-5937-ECF8-0168-6E69D67E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276723" y="20041"/>
            <a:ext cx="499022" cy="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492D29D6-9EA0-E64C-D561-237F103205CF}"/>
              </a:ext>
            </a:extLst>
          </p:cNvPr>
          <p:cNvSpPr txBox="1"/>
          <p:nvPr/>
        </p:nvSpPr>
        <p:spPr>
          <a:xfrm>
            <a:off x="276723" y="389031"/>
            <a:ext cx="7337593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2844" b="1" i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-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Vai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trò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ngành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giun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:</a:t>
            </a:r>
          </a:p>
        </p:txBody>
      </p:sp>
      <p:pic>
        <p:nvPicPr>
          <p:cNvPr id="2" name="Picture 4" descr="mhjh">
            <a:extLst>
              <a:ext uri="{FF2B5EF4-FFF2-40B4-BE49-F238E27FC236}">
                <a16:creationId xmlns:a16="http://schemas.microsoft.com/office/drawing/2014/main" id="{D4AAE22F-8BF1-41B0-0900-5E3C60997B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" y="2850157"/>
            <a:ext cx="753510" cy="68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91545-CB16-0063-522E-0BFA228CED90}"/>
              </a:ext>
            </a:extLst>
          </p:cNvPr>
          <p:cNvSpPr txBox="1"/>
          <p:nvPr/>
        </p:nvSpPr>
        <p:spPr>
          <a:xfrm>
            <a:off x="276723" y="874605"/>
            <a:ext cx="8119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Lợi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rươi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tơi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xốp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súc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cầm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quế</a:t>
            </a:r>
            <a:r>
              <a:rPr lang="en-US" sz="2800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1641" y="1067111"/>
            <a:ext cx="8119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1" y="2926364"/>
            <a:ext cx="7041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pic>
        <p:nvPicPr>
          <p:cNvPr id="9" name="Picture 8" descr="App Insights: Tập viết chữ đẹp | Apptopia">
            <a:extLst>
              <a:ext uri="{FF2B5EF4-FFF2-40B4-BE49-F238E27FC236}">
                <a16:creationId xmlns:a16="http://schemas.microsoft.com/office/drawing/2014/main" id="{EB4928F0-98C5-4783-9D50-D94A399D8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20723"/>
          <a:stretch/>
        </p:blipFill>
        <p:spPr bwMode="auto">
          <a:xfrm>
            <a:off x="276723" y="20041"/>
            <a:ext cx="499022" cy="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7"/>
          <p:cNvSpPr txBox="1"/>
          <p:nvPr/>
        </p:nvSpPr>
        <p:spPr>
          <a:xfrm>
            <a:off x="276723" y="389031"/>
            <a:ext cx="7337593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i="1">
                <a:solidFill>
                  <a:schemeClr val="bg1"/>
                </a:solidFill>
                <a:latin typeface="Haettenschweiler" panose="020B070604090206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2844" b="1" i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-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Vai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trò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ngành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44" b="1" i="0" u="sng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giun</a:t>
            </a:r>
            <a:r>
              <a:rPr lang="en-US" altLang="zh-CN" sz="2844" b="1" i="0" u="sng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9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2B395-E04E-495B-93E8-B239A1E6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312" y="1709262"/>
            <a:ext cx="2032610" cy="271779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20F5432-5D87-4768-B03A-B42312C738E7}"/>
              </a:ext>
            </a:extLst>
          </p:cNvPr>
          <p:cNvSpPr/>
          <p:nvPr/>
        </p:nvSpPr>
        <p:spPr>
          <a:xfrm>
            <a:off x="3591522" y="891822"/>
            <a:ext cx="5131649" cy="1679928"/>
          </a:xfrm>
          <a:prstGeom prst="wedgeRoundRectCallout">
            <a:avLst>
              <a:gd name="adj1" fmla="val -52060"/>
              <a:gd name="adj2" fmla="val 79243"/>
              <a:gd name="adj3" fmla="val 16667"/>
            </a:avLst>
          </a:prstGeom>
          <a:solidFill>
            <a:schemeClr val="tx2"/>
          </a:solidFill>
          <a:ln w="28575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phòng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tránh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do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sán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dây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sán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lá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gan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giun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đũa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,…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92" y="3234779"/>
            <a:ext cx="1143749" cy="1333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69" y="3234779"/>
            <a:ext cx="1282262" cy="1333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87" y="3234778"/>
            <a:ext cx="1555605" cy="13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E220-3DD1-B1CF-FD32-BA2D5F66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724E4-C331-7C56-3C41-F554A053D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88D77037-46D6-CCE2-5B3F-60FA5B6DA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FF19-8F76-14CB-ABF2-6F7B4E9F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1F144-CE25-6F00-8E49-2482B5C9F4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3B958-C785-C878-F147-04924691C364}"/>
              </a:ext>
            </a:extLst>
          </p:cNvPr>
          <p:cNvSpPr txBox="1"/>
          <p:nvPr/>
        </p:nvSpPr>
        <p:spPr>
          <a:xfrm>
            <a:off x="401317" y="3636802"/>
            <a:ext cx="7897035" cy="55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948690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Vì nước ngập cơ thể nên chúng bị ngạt thở</a:t>
            </a:r>
            <a:r>
              <a:rPr lang="vi-VN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4755F-A0EF-938C-D8DD-C39B3290E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3" y="427314"/>
            <a:ext cx="7960896" cy="3095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D0B03-F5B3-A995-62F7-5A49C93F960F}"/>
              </a:ext>
            </a:extLst>
          </p:cNvPr>
          <p:cNvSpPr txBox="1"/>
          <p:nvPr/>
        </p:nvSpPr>
        <p:spPr>
          <a:xfrm>
            <a:off x="103128" y="0"/>
            <a:ext cx="8250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Vì sao mưa nhiều, trên mặt đất lại có nhiều giun đất?</a:t>
            </a:r>
            <a:endParaRPr lang="vi-VN" sz="27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4" descr="mhjh">
            <a:extLst>
              <a:ext uri="{FF2B5EF4-FFF2-40B4-BE49-F238E27FC236}">
                <a16:creationId xmlns:a16="http://schemas.microsoft.com/office/drawing/2014/main" id="{6E986725-9166-7396-F20B-4D96156081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52" y="-54613"/>
            <a:ext cx="829284" cy="75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2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B67E-4F82-5084-FE30-C209FADD3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1F98AB7-4AB5-232E-1DB9-283BA60F41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19"/>
            <a:ext cx="1501886" cy="9389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F78B40-8419-E9E2-4BC5-2A0E2178912D}"/>
              </a:ext>
            </a:extLst>
          </p:cNvPr>
          <p:cNvCxnSpPr/>
          <p:nvPr/>
        </p:nvCxnSpPr>
        <p:spPr>
          <a:xfrm>
            <a:off x="8179" y="41351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DA3DE1-76F8-61BC-B51A-A77EB9E76BD2}"/>
              </a:ext>
            </a:extLst>
          </p:cNvPr>
          <p:cNvCxnSpPr/>
          <p:nvPr/>
        </p:nvCxnSpPr>
        <p:spPr>
          <a:xfrm>
            <a:off x="93836" y="276341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C85B57-191A-10B1-112D-A93343A980D5}"/>
              </a:ext>
            </a:extLst>
          </p:cNvPr>
          <p:cNvCxnSpPr/>
          <p:nvPr/>
        </p:nvCxnSpPr>
        <p:spPr>
          <a:xfrm>
            <a:off x="93836" y="147454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92E822A-E496-0CB7-CD99-CE2998FF3AA6}"/>
              </a:ext>
            </a:extLst>
          </p:cNvPr>
          <p:cNvSpPr/>
          <p:nvPr/>
        </p:nvSpPr>
        <p:spPr>
          <a:xfrm flipH="1">
            <a:off x="165600" y="971220"/>
            <a:ext cx="8884564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F4CBB-4F4D-1564-FAA7-9BAD6DD823F1}"/>
              </a:ext>
            </a:extLst>
          </p:cNvPr>
          <p:cNvSpPr txBox="1"/>
          <p:nvPr/>
        </p:nvSpPr>
        <p:spPr>
          <a:xfrm>
            <a:off x="389036" y="1071923"/>
            <a:ext cx="85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4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4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1 : </a:t>
            </a:r>
            <a:r>
              <a:rPr lang="vi-VN" sz="2800" dirty="0">
                <a:latin typeface="Roboto" panose="02000000000000000000" pitchFamily="2" charset="0"/>
                <a:ea typeface="Roboto" panose="02000000000000000000" pitchFamily="2" charset="0"/>
              </a:rPr>
              <a:t>Đặc điểm nào sau đây là đặc điểm của các ngành giun?</a:t>
            </a:r>
            <a:endParaRPr lang="en-US" sz="2800" b="1" dirty="0">
              <a:solidFill>
                <a:srgbClr val="01124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723316E3-79B1-DFF2-A597-7AA3BBD7E54E}"/>
              </a:ext>
            </a:extLst>
          </p:cNvPr>
          <p:cNvSpPr/>
          <p:nvPr/>
        </p:nvSpPr>
        <p:spPr>
          <a:xfrm flipH="1">
            <a:off x="8178" y="3573205"/>
            <a:ext cx="5005255" cy="11040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6B07C073-1839-F7BE-A678-ED19720A2E0F}"/>
              </a:ext>
            </a:extLst>
          </p:cNvPr>
          <p:cNvSpPr/>
          <p:nvPr/>
        </p:nvSpPr>
        <p:spPr>
          <a:xfrm flipH="1">
            <a:off x="4877860" y="2200098"/>
            <a:ext cx="4172304" cy="11040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C0D7261-5F3E-A330-F478-521DE41A48C4}"/>
              </a:ext>
            </a:extLst>
          </p:cNvPr>
          <p:cNvSpPr txBox="1"/>
          <p:nvPr/>
        </p:nvSpPr>
        <p:spPr>
          <a:xfrm>
            <a:off x="123037" y="3669483"/>
            <a:ext cx="504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</a:t>
            </a:r>
            <a:r>
              <a:rPr lang="vi-VN" sz="2400" b="1" dirty="0"/>
              <a:t> </a:t>
            </a:r>
            <a:r>
              <a:rPr lang="vi-VN" sz="2400" dirty="0"/>
              <a:t>Cơ thể dài, đối xứng hai bên, phân biệt đầu, thân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0B668045-DDF6-89BF-C524-E8D458FAB2B1}"/>
              </a:ext>
            </a:extLst>
          </p:cNvPr>
          <p:cNvSpPr txBox="1"/>
          <p:nvPr/>
        </p:nvSpPr>
        <p:spPr>
          <a:xfrm>
            <a:off x="5035058" y="2174891"/>
            <a:ext cx="3914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vi-VN" sz="2400" dirty="0"/>
              <a:t>Cơ thể mềm, không phân đốt, có vỏ cứng bao bên ngoài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6C1BDDB5-B9D6-1030-C4F6-640EF1D85F5E}"/>
              </a:ext>
            </a:extLst>
          </p:cNvPr>
          <p:cNvSpPr/>
          <p:nvPr/>
        </p:nvSpPr>
        <p:spPr>
          <a:xfrm flipH="1">
            <a:off x="93836" y="2184862"/>
            <a:ext cx="4478164" cy="11040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7532E96C-BC68-81D7-8CBB-B6FC4C1C50D1}"/>
              </a:ext>
            </a:extLst>
          </p:cNvPr>
          <p:cNvSpPr/>
          <p:nvPr/>
        </p:nvSpPr>
        <p:spPr>
          <a:xfrm flipH="1">
            <a:off x="5028094" y="3558142"/>
            <a:ext cx="3921505" cy="10070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1EE316A9-354C-92F6-F9E6-3B2147884DDB}"/>
              </a:ext>
            </a:extLst>
          </p:cNvPr>
          <p:cNvSpPr txBox="1"/>
          <p:nvPr/>
        </p:nvSpPr>
        <p:spPr>
          <a:xfrm>
            <a:off x="303740" y="2520968"/>
            <a:ext cx="161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 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8414C15C-27C2-E442-2DF3-A5FB4FE6D416}"/>
              </a:ext>
            </a:extLst>
          </p:cNvPr>
          <p:cNvSpPr txBox="1"/>
          <p:nvPr/>
        </p:nvSpPr>
        <p:spPr>
          <a:xfrm>
            <a:off x="5220543" y="3616656"/>
            <a:ext cx="342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vi-VN" sz="2400" dirty="0"/>
              <a:t>Cơ thể đối xứng tỏa tròn, ruột hình túi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3654AC05-BE11-B88B-8EFF-80BB0A8F9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71805B29-E24A-8E54-9F0B-A83E28565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3555000F-B241-4235-CA54-04300D9CDE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6AE40388-4252-ED03-E4C7-E6DCC03B10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B3A6A-3B59-061E-A4E7-B845FD8D9E88}"/>
              </a:ext>
            </a:extLst>
          </p:cNvPr>
          <p:cNvSpPr/>
          <p:nvPr/>
        </p:nvSpPr>
        <p:spPr>
          <a:xfrm rot="10800000" flipV="1">
            <a:off x="368420" y="2194651"/>
            <a:ext cx="4172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 xương ngoài bằng kitin, các chân phân đốt, khớp động với nhau</a:t>
            </a:r>
            <a:endParaRPr lang="vi-VN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2F779-2E92-E66F-C5BD-950B77DF6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84645D5-BBB5-2482-AD30-F1B85E8548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-37419"/>
            <a:ext cx="1920836" cy="10508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1F9C30-76F4-4CE6-709B-DC455584F711}"/>
              </a:ext>
            </a:extLst>
          </p:cNvPr>
          <p:cNvCxnSpPr/>
          <p:nvPr/>
        </p:nvCxnSpPr>
        <p:spPr>
          <a:xfrm>
            <a:off x="-28800" y="4407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1D55F2-1E27-B4B4-AB63-0168D27C1405}"/>
              </a:ext>
            </a:extLst>
          </p:cNvPr>
          <p:cNvCxnSpPr/>
          <p:nvPr/>
        </p:nvCxnSpPr>
        <p:spPr>
          <a:xfrm>
            <a:off x="29922" y="31623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32490E-C471-16AA-D0F6-794A65BE1E60}"/>
              </a:ext>
            </a:extLst>
          </p:cNvPr>
          <p:cNvCxnSpPr/>
          <p:nvPr/>
        </p:nvCxnSpPr>
        <p:spPr>
          <a:xfrm>
            <a:off x="136800" y="17348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50E029D-9820-9551-BFC7-D5A10D8F4807}"/>
              </a:ext>
            </a:extLst>
          </p:cNvPr>
          <p:cNvSpPr/>
          <p:nvPr/>
        </p:nvSpPr>
        <p:spPr>
          <a:xfrm flipH="1">
            <a:off x="136800" y="1088729"/>
            <a:ext cx="8470191" cy="12496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endParaRPr lang="en-AS" sz="105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D057AC-B4D0-E765-83B5-FC09360568E6}"/>
              </a:ext>
            </a:extLst>
          </p:cNvPr>
          <p:cNvSpPr txBox="1"/>
          <p:nvPr/>
        </p:nvSpPr>
        <p:spPr>
          <a:xfrm>
            <a:off x="1038689" y="2712411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25oC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bar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13,8 gam ethylic alcohol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5772E693-9D1C-553F-62AE-03F325235109}"/>
              </a:ext>
            </a:extLst>
          </p:cNvPr>
          <p:cNvSpPr/>
          <p:nvPr/>
        </p:nvSpPr>
        <p:spPr>
          <a:xfrm flipH="1">
            <a:off x="4795200" y="3819573"/>
            <a:ext cx="4269600" cy="11239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2D32BDD2-C6B9-65B0-06D2-019B119EC51B}"/>
              </a:ext>
            </a:extLst>
          </p:cNvPr>
          <p:cNvSpPr/>
          <p:nvPr/>
        </p:nvSpPr>
        <p:spPr>
          <a:xfrm flipH="1">
            <a:off x="4720720" y="2691476"/>
            <a:ext cx="4330341" cy="9587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0FDF4273-4DDF-543E-4286-CD66FD19EF66}"/>
              </a:ext>
            </a:extLst>
          </p:cNvPr>
          <p:cNvSpPr txBox="1"/>
          <p:nvPr/>
        </p:nvSpPr>
        <p:spPr>
          <a:xfrm>
            <a:off x="4804889" y="4078491"/>
            <a:ext cx="4139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D.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Cả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đáp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án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 A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Và</a:t>
            </a:r>
            <a:r>
              <a:rPr lang="en-US" sz="2800" b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 C</a:t>
            </a:r>
            <a:endParaRPr lang="vi-VN" sz="2800" dirty="0"/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E716CEB1-4B30-C27C-6745-BAC4134FE3D2}"/>
              </a:ext>
            </a:extLst>
          </p:cNvPr>
          <p:cNvSpPr txBox="1"/>
          <p:nvPr/>
        </p:nvSpPr>
        <p:spPr>
          <a:xfrm>
            <a:off x="5091598" y="2926119"/>
            <a:ext cx="319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B. </a:t>
            </a:r>
            <a:r>
              <a:rPr lang="vi-VN" sz="2800" dirty="0"/>
              <a:t>Đau dạ dày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D58EAE57-34D3-CCEF-C913-B0CD1F64C2C7}"/>
              </a:ext>
            </a:extLst>
          </p:cNvPr>
          <p:cNvSpPr/>
          <p:nvPr/>
        </p:nvSpPr>
        <p:spPr>
          <a:xfrm flipH="1">
            <a:off x="314714" y="2700014"/>
            <a:ext cx="4221257" cy="9024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725FFE21-C9DC-6299-31DC-67BC5962C58E}"/>
              </a:ext>
            </a:extLst>
          </p:cNvPr>
          <p:cNvSpPr/>
          <p:nvPr/>
        </p:nvSpPr>
        <p:spPr>
          <a:xfrm flipH="1">
            <a:off x="28800" y="3863442"/>
            <a:ext cx="4573122" cy="10800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70CD2A0-4604-C3AA-3D4A-2B003CFB5742}"/>
              </a:ext>
            </a:extLst>
          </p:cNvPr>
          <p:cNvSpPr txBox="1"/>
          <p:nvPr/>
        </p:nvSpPr>
        <p:spPr>
          <a:xfrm>
            <a:off x="469553" y="2914178"/>
            <a:ext cx="3911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A. </a:t>
            </a:r>
            <a:r>
              <a:rPr lang="vi-VN" sz="2800" dirty="0"/>
              <a:t>Suy dinh dưỡng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A91E98A1-20E6-C26F-8071-B7059EEDA308}"/>
              </a:ext>
            </a:extLst>
          </p:cNvPr>
          <p:cNvSpPr txBox="1"/>
          <p:nvPr/>
        </p:nvSpPr>
        <p:spPr>
          <a:xfrm>
            <a:off x="455514" y="4141879"/>
            <a:ext cx="3925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C.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vi-VN" sz="2800" dirty="0"/>
              <a:t>Tắc ruột, đau bụng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DAF9CC8F-D7A8-3EF6-6523-FD39B4508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23D2553A-45DE-A36E-385F-667387FDE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98FC8C53-3B87-1A91-FC96-6657EA3E09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241C4A49-01FA-86C9-7CC7-9355A03490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0958B-B7D7-8B31-2C71-96D079FCE609}"/>
              </a:ext>
            </a:extLst>
          </p:cNvPr>
          <p:cNvSpPr txBox="1"/>
          <p:nvPr/>
        </p:nvSpPr>
        <p:spPr>
          <a:xfrm>
            <a:off x="620322" y="1452944"/>
            <a:ext cx="672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2 :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Tác hại của giun đũa kí sinh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?</a:t>
            </a:r>
            <a:endParaRPr lang="en-AS" sz="28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F205-A4E7-9148-DE51-A552E868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0C943DE-2B54-2C82-EDBE-F154414FA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-37419"/>
            <a:ext cx="1920836" cy="10508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9CF45D-3E9B-49CD-F5A2-44AD96D02487}"/>
              </a:ext>
            </a:extLst>
          </p:cNvPr>
          <p:cNvCxnSpPr/>
          <p:nvPr/>
        </p:nvCxnSpPr>
        <p:spPr>
          <a:xfrm>
            <a:off x="-28800" y="4407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AE73A1-9BEE-4618-21C1-5E75A86C2748}"/>
              </a:ext>
            </a:extLst>
          </p:cNvPr>
          <p:cNvCxnSpPr/>
          <p:nvPr/>
        </p:nvCxnSpPr>
        <p:spPr>
          <a:xfrm>
            <a:off x="29922" y="31623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B065C6-6AC9-9EFE-F7CD-A8DCE1DCD724}"/>
              </a:ext>
            </a:extLst>
          </p:cNvPr>
          <p:cNvCxnSpPr/>
          <p:nvPr/>
        </p:nvCxnSpPr>
        <p:spPr>
          <a:xfrm>
            <a:off x="136800" y="17348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A2E71BF-F26A-2650-6B73-5DFE2EA0D4CE}"/>
              </a:ext>
            </a:extLst>
          </p:cNvPr>
          <p:cNvSpPr/>
          <p:nvPr/>
        </p:nvSpPr>
        <p:spPr>
          <a:xfrm flipH="1">
            <a:off x="136800" y="1088729"/>
            <a:ext cx="8470191" cy="12496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endParaRPr lang="en-AS" sz="105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D5933-6B77-0436-1CF3-59F202172EBB}"/>
              </a:ext>
            </a:extLst>
          </p:cNvPr>
          <p:cNvSpPr txBox="1"/>
          <p:nvPr/>
        </p:nvSpPr>
        <p:spPr>
          <a:xfrm>
            <a:off x="1038689" y="2712411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25oC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bar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13,8 gam ethylic alcohol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9FE877F8-0A17-75A5-B3CD-E90BFC66C9D3}"/>
              </a:ext>
            </a:extLst>
          </p:cNvPr>
          <p:cNvSpPr/>
          <p:nvPr/>
        </p:nvSpPr>
        <p:spPr>
          <a:xfrm flipH="1">
            <a:off x="4795200" y="3819573"/>
            <a:ext cx="4269600" cy="11239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15087F61-D986-F9C9-CF76-79834DE45E55}"/>
              </a:ext>
            </a:extLst>
          </p:cNvPr>
          <p:cNvSpPr/>
          <p:nvPr/>
        </p:nvSpPr>
        <p:spPr>
          <a:xfrm flipH="1">
            <a:off x="4720720" y="2691476"/>
            <a:ext cx="4330341" cy="9587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DE14EB27-2993-CCCB-0761-42A4ACFB88D2}"/>
              </a:ext>
            </a:extLst>
          </p:cNvPr>
          <p:cNvSpPr txBox="1"/>
          <p:nvPr/>
        </p:nvSpPr>
        <p:spPr>
          <a:xfrm>
            <a:off x="4564924" y="3972248"/>
            <a:ext cx="381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D.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Tất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cả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đáp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án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trên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6420C028-2F8D-4482-F0E8-C0D2193D556C}"/>
              </a:ext>
            </a:extLst>
          </p:cNvPr>
          <p:cNvSpPr txBox="1"/>
          <p:nvPr/>
        </p:nvSpPr>
        <p:spPr>
          <a:xfrm>
            <a:off x="4708800" y="2758644"/>
            <a:ext cx="416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B. </a:t>
            </a:r>
            <a:r>
              <a:rPr lang="vi-VN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Vệ sinh cá nhân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hằ</a:t>
            </a:r>
            <a:r>
              <a:rPr lang="vi-VN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ng ngà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y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CD9CCC37-9BCE-589F-AEF7-00A1A171C910}"/>
              </a:ext>
            </a:extLst>
          </p:cNvPr>
          <p:cNvSpPr/>
          <p:nvPr/>
        </p:nvSpPr>
        <p:spPr>
          <a:xfrm flipH="1">
            <a:off x="314714" y="2700014"/>
            <a:ext cx="4221257" cy="9024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2B696875-BF87-801E-CFED-B3C765CB39FA}"/>
              </a:ext>
            </a:extLst>
          </p:cNvPr>
          <p:cNvSpPr/>
          <p:nvPr/>
        </p:nvSpPr>
        <p:spPr>
          <a:xfrm flipH="1">
            <a:off x="28800" y="3863442"/>
            <a:ext cx="4573122" cy="10800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AEE166D9-FFBA-2B68-C805-8C54BCD48589}"/>
              </a:ext>
            </a:extLst>
          </p:cNvPr>
          <p:cNvSpPr txBox="1"/>
          <p:nvPr/>
        </p:nvSpPr>
        <p:spPr>
          <a:xfrm>
            <a:off x="343505" y="2700016"/>
            <a:ext cx="3979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A. </a:t>
            </a:r>
            <a:r>
              <a:rPr lang="en-US" sz="2800" b="1" dirty="0" err="1">
                <a:latin typeface="VNI-Times" pitchFamily="2" charset="0"/>
              </a:rPr>
              <a:t>vệ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sinh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môi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trường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..</a:t>
            </a:r>
            <a:endParaRPr lang="en-US" sz="2800" b="1" dirty="0">
              <a:latin typeface="VNI-Times" pitchFamily="2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8590E78-FE90-3C9B-1DE4-D32DAA95BAE8}"/>
              </a:ext>
            </a:extLst>
          </p:cNvPr>
          <p:cNvSpPr txBox="1"/>
          <p:nvPr/>
        </p:nvSpPr>
        <p:spPr>
          <a:xfrm>
            <a:off x="7200" y="3989427"/>
            <a:ext cx="4619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C.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vi-VN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Tẩy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giun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2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lần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/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năm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4BDDF482-145D-A549-FA61-843D9AA73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B76B2DC1-7C99-53BD-7D1F-541DAB355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196FFC1C-6F63-DABA-8DB7-B00197B8D1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083DB775-219B-0EE8-1BFC-CB11EFF917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BE33CD-16C1-4C23-46D5-B7D6BE39BD76}"/>
              </a:ext>
            </a:extLst>
          </p:cNvPr>
          <p:cNvSpPr txBox="1"/>
          <p:nvPr/>
        </p:nvSpPr>
        <p:spPr>
          <a:xfrm>
            <a:off x="620321" y="1452944"/>
            <a:ext cx="7658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3 :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?</a:t>
            </a:r>
            <a:endParaRPr lang="en-AS" sz="28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19"/>
            <a:ext cx="1501886" cy="93895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8179" y="41351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3836" y="276341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3836" y="147454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165600" y="971220"/>
            <a:ext cx="8884564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036" y="1071923"/>
            <a:ext cx="855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4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4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1 : </a:t>
            </a:r>
            <a:r>
              <a:rPr lang="vi-VN" sz="2400" b="1" dirty="0">
                <a:latin typeface="Roboto" pitchFamily="2" charset="0"/>
                <a:ea typeface="Roboto" pitchFamily="2" charset="0"/>
              </a:rPr>
              <a:t>Đặc điểm cơ bản nhất để phân biệt nhóm động vật không xương sống với nhóm động vật có xương sống là?</a:t>
            </a:r>
            <a:endParaRPr lang="en-US" sz="2400" b="1" dirty="0">
              <a:solidFill>
                <a:srgbClr val="01124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178" y="3573205"/>
            <a:ext cx="5005255" cy="11040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877860" y="2200098"/>
            <a:ext cx="4172304" cy="11040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-50712" y="3815609"/>
            <a:ext cx="504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</a:t>
            </a:r>
            <a:r>
              <a:rPr lang="vi-VN" sz="2800" b="1" dirty="0"/>
              <a:t> Không có xương sống.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5028095" y="2334671"/>
            <a:ext cx="3812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vi-VN" sz="2800" b="1" dirty="0"/>
              <a:t>Kích thước cơ thể lớn</a:t>
            </a:r>
            <a:endPara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93836" y="2184862"/>
            <a:ext cx="4478164" cy="11040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5028094" y="3558142"/>
            <a:ext cx="3921505" cy="10070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303740" y="2520968"/>
            <a:ext cx="161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 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5013434" y="3830840"/>
            <a:ext cx="342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lâu</a:t>
            </a:r>
            <a:endPara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28B9-C976-4A96-8FEA-B5C05713CA26}"/>
              </a:ext>
            </a:extLst>
          </p:cNvPr>
          <p:cNvSpPr/>
          <p:nvPr/>
        </p:nvSpPr>
        <p:spPr>
          <a:xfrm rot="10800000" flipV="1">
            <a:off x="611877" y="2490190"/>
            <a:ext cx="3928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thái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dạng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8E25A-E388-BC2E-C699-4BD1BAD1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3B96E91-7051-F91C-0647-32EA0B361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4" y="-37419"/>
            <a:ext cx="1501886" cy="9389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F67372-50E6-6C5C-CF69-ED445A4E12EC}"/>
              </a:ext>
            </a:extLst>
          </p:cNvPr>
          <p:cNvCxnSpPr/>
          <p:nvPr/>
        </p:nvCxnSpPr>
        <p:spPr>
          <a:xfrm>
            <a:off x="8179" y="41351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E0531E-FAB6-9A26-214F-0C0EB6FB1F5A}"/>
              </a:ext>
            </a:extLst>
          </p:cNvPr>
          <p:cNvCxnSpPr/>
          <p:nvPr/>
        </p:nvCxnSpPr>
        <p:spPr>
          <a:xfrm>
            <a:off x="93836" y="276341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A69CDF-C613-C702-72F5-15F40196888B}"/>
              </a:ext>
            </a:extLst>
          </p:cNvPr>
          <p:cNvCxnSpPr/>
          <p:nvPr/>
        </p:nvCxnSpPr>
        <p:spPr>
          <a:xfrm>
            <a:off x="93836" y="147454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87677C-88FE-3BE0-AF27-E5E6EB83CFC3}"/>
              </a:ext>
            </a:extLst>
          </p:cNvPr>
          <p:cNvSpPr/>
          <p:nvPr/>
        </p:nvSpPr>
        <p:spPr>
          <a:xfrm flipH="1">
            <a:off x="165600" y="971220"/>
            <a:ext cx="8884564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61734-E175-6270-327D-1F0D4DDB5107}"/>
              </a:ext>
            </a:extLst>
          </p:cNvPr>
          <p:cNvSpPr txBox="1"/>
          <p:nvPr/>
        </p:nvSpPr>
        <p:spPr>
          <a:xfrm>
            <a:off x="389036" y="1071923"/>
            <a:ext cx="85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4 : </a:t>
            </a:r>
            <a:r>
              <a:rPr lang="vi-VN" sz="2800" b="1" dirty="0"/>
              <a:t>Loài nào dưới đây là loài giun kí sinh?</a:t>
            </a:r>
            <a:endParaRPr lang="en-US" sz="2800" b="1" dirty="0">
              <a:solidFill>
                <a:srgbClr val="01124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0D2FEC76-DB7F-21CE-24FA-BFCFA6159B75}"/>
              </a:ext>
            </a:extLst>
          </p:cNvPr>
          <p:cNvSpPr/>
          <p:nvPr/>
        </p:nvSpPr>
        <p:spPr>
          <a:xfrm flipH="1">
            <a:off x="8178" y="3573205"/>
            <a:ext cx="5005255" cy="11040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6DBCAA20-BDAF-0063-B2EB-321AEE05DCB9}"/>
              </a:ext>
            </a:extLst>
          </p:cNvPr>
          <p:cNvSpPr/>
          <p:nvPr/>
        </p:nvSpPr>
        <p:spPr>
          <a:xfrm flipH="1">
            <a:off x="4877860" y="2200098"/>
            <a:ext cx="4172304" cy="11040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34D30CE9-12F2-A773-D2A7-8318CC801C1B}"/>
              </a:ext>
            </a:extLst>
          </p:cNvPr>
          <p:cNvSpPr txBox="1"/>
          <p:nvPr/>
        </p:nvSpPr>
        <p:spPr>
          <a:xfrm>
            <a:off x="892347" y="3790674"/>
            <a:ext cx="367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</a:t>
            </a:r>
            <a:r>
              <a:rPr lang="vi-VN" sz="2800" b="1" dirty="0"/>
              <a:t> </a:t>
            </a:r>
            <a:r>
              <a:rPr lang="vi-VN" sz="2800" dirty="0"/>
              <a:t>Giun kim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51BC6F56-F32C-8670-33A8-3A2ACEB3ECE4}"/>
              </a:ext>
            </a:extLst>
          </p:cNvPr>
          <p:cNvSpPr txBox="1"/>
          <p:nvPr/>
        </p:nvSpPr>
        <p:spPr>
          <a:xfrm>
            <a:off x="5130973" y="2459413"/>
            <a:ext cx="391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vi-VN" sz="2800" dirty="0"/>
              <a:t>Giun đất</a:t>
            </a:r>
            <a:endPara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E1D8D39C-CE36-0941-0F73-26B69CF26430}"/>
              </a:ext>
            </a:extLst>
          </p:cNvPr>
          <p:cNvSpPr/>
          <p:nvPr/>
        </p:nvSpPr>
        <p:spPr>
          <a:xfrm flipH="1">
            <a:off x="93836" y="2184862"/>
            <a:ext cx="4478164" cy="11040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938A2132-C344-B153-38A5-60F6609C7018}"/>
              </a:ext>
            </a:extLst>
          </p:cNvPr>
          <p:cNvSpPr/>
          <p:nvPr/>
        </p:nvSpPr>
        <p:spPr>
          <a:xfrm flipH="1">
            <a:off x="5028094" y="3558142"/>
            <a:ext cx="3921505" cy="10070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1E86B345-CF95-E1A8-E423-B8B16C8CBE29}"/>
              </a:ext>
            </a:extLst>
          </p:cNvPr>
          <p:cNvSpPr txBox="1"/>
          <p:nvPr/>
        </p:nvSpPr>
        <p:spPr>
          <a:xfrm>
            <a:off x="303740" y="2520968"/>
            <a:ext cx="161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 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4BE9843-E8B7-3CE9-DF68-E106DAF57C2E}"/>
              </a:ext>
            </a:extLst>
          </p:cNvPr>
          <p:cNvSpPr txBox="1"/>
          <p:nvPr/>
        </p:nvSpPr>
        <p:spPr>
          <a:xfrm>
            <a:off x="5374609" y="3748283"/>
            <a:ext cx="342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vi-VN" sz="2800" dirty="0"/>
              <a:t>Rươi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42EFF592-5544-DDD4-02D7-261C9556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2D836390-14A9-5276-9A28-5C9F90D6F7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1B21F71-A983-A41D-D08B-C8A0747773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637BC183-2280-97D1-4F30-F51C3888B12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16AB74-2884-278E-748A-829E7ACDC3FD}"/>
              </a:ext>
            </a:extLst>
          </p:cNvPr>
          <p:cNvSpPr/>
          <p:nvPr/>
        </p:nvSpPr>
        <p:spPr>
          <a:xfrm rot="10800000" flipV="1">
            <a:off x="407877" y="2391224"/>
            <a:ext cx="4172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Giun quế</a:t>
            </a:r>
            <a:endParaRPr lang="vi-VN" sz="2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34"/>
          <p:cNvPicPr preferRelativeResize="0"/>
          <p:nvPr/>
        </p:nvPicPr>
        <p:blipFill rotWithShape="1">
          <a:blip r:embed="rId3">
            <a:alphaModFix amt="90000"/>
          </a:blip>
          <a:srcRect l="852" t="3632" b="4876"/>
          <a:stretch/>
        </p:blipFill>
        <p:spPr>
          <a:xfrm>
            <a:off x="719630" y="824869"/>
            <a:ext cx="4832862" cy="127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133" y="1115134"/>
            <a:ext cx="3315600" cy="3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719629" y="566741"/>
            <a:ext cx="4943483" cy="12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HƯỚNG DẪN VỀ NHÀ</a:t>
            </a:r>
            <a:endParaRPr sz="3400" dirty="0">
              <a:latin typeface="+mj-lt"/>
            </a:endParaRPr>
          </a:p>
        </p:txBody>
      </p:sp>
      <p:pic>
        <p:nvPicPr>
          <p:cNvPr id="874" name="Google Shape;874;p34"/>
          <p:cNvPicPr preferRelativeResize="0"/>
          <p:nvPr/>
        </p:nvPicPr>
        <p:blipFill rotWithShape="1">
          <a:blip r:embed="rId5">
            <a:alphaModFix amt="90000"/>
          </a:blip>
          <a:srcRect l="17866" t="19811" r="12095" b="21433"/>
          <a:stretch/>
        </p:blipFill>
        <p:spPr>
          <a:xfrm rot="-1273558">
            <a:off x="5604000" y="4111849"/>
            <a:ext cx="281752" cy="337329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4">
            <a:hlinkClick r:id="" action="ppaction://noaction"/>
          </p:cNvPr>
          <p:cNvSpPr/>
          <p:nvPr/>
        </p:nvSpPr>
        <p:spPr>
          <a:xfrm>
            <a:off x="2187056" y="244208"/>
            <a:ext cx="646155" cy="300548"/>
          </a:xfrm>
          <a:custGeom>
            <a:avLst/>
            <a:gdLst/>
            <a:ahLst/>
            <a:cxnLst/>
            <a:rect l="l" t="t" r="r" b="b"/>
            <a:pathLst>
              <a:path w="34899" h="8275" extrusionOk="0">
                <a:moveTo>
                  <a:pt x="11224" y="0"/>
                </a:moveTo>
                <a:cubicBezTo>
                  <a:pt x="11086" y="0"/>
                  <a:pt x="10957" y="19"/>
                  <a:pt x="10846" y="56"/>
                </a:cubicBezTo>
                <a:cubicBezTo>
                  <a:pt x="9739" y="222"/>
                  <a:pt x="8633" y="305"/>
                  <a:pt x="7557" y="305"/>
                </a:cubicBezTo>
                <a:cubicBezTo>
                  <a:pt x="7198" y="305"/>
                  <a:pt x="6843" y="295"/>
                  <a:pt x="6493" y="277"/>
                </a:cubicBezTo>
                <a:cubicBezTo>
                  <a:pt x="6317" y="263"/>
                  <a:pt x="6143" y="257"/>
                  <a:pt x="5972" y="257"/>
                </a:cubicBezTo>
                <a:cubicBezTo>
                  <a:pt x="5209" y="257"/>
                  <a:pt x="4486" y="378"/>
                  <a:pt x="3763" y="498"/>
                </a:cubicBezTo>
                <a:cubicBezTo>
                  <a:pt x="2951" y="720"/>
                  <a:pt x="959" y="2564"/>
                  <a:pt x="812" y="3376"/>
                </a:cubicBezTo>
                <a:lnTo>
                  <a:pt x="812" y="3597"/>
                </a:lnTo>
                <a:cubicBezTo>
                  <a:pt x="1402" y="4187"/>
                  <a:pt x="738" y="4556"/>
                  <a:pt x="517" y="4999"/>
                </a:cubicBezTo>
                <a:cubicBezTo>
                  <a:pt x="222" y="5589"/>
                  <a:pt x="0" y="5811"/>
                  <a:pt x="738" y="6548"/>
                </a:cubicBezTo>
                <a:cubicBezTo>
                  <a:pt x="1589" y="7465"/>
                  <a:pt x="2789" y="7975"/>
                  <a:pt x="4028" y="7975"/>
                </a:cubicBezTo>
                <a:cubicBezTo>
                  <a:pt x="4185" y="7975"/>
                  <a:pt x="4343" y="7967"/>
                  <a:pt x="4501" y="7950"/>
                </a:cubicBezTo>
                <a:cubicBezTo>
                  <a:pt x="5829" y="7803"/>
                  <a:pt x="7138" y="7729"/>
                  <a:pt x="8448" y="7729"/>
                </a:cubicBezTo>
                <a:cubicBezTo>
                  <a:pt x="9758" y="7729"/>
                  <a:pt x="11067" y="7803"/>
                  <a:pt x="12395" y="7950"/>
                </a:cubicBezTo>
                <a:cubicBezTo>
                  <a:pt x="14166" y="8024"/>
                  <a:pt x="15863" y="7950"/>
                  <a:pt x="17634" y="8171"/>
                </a:cubicBezTo>
                <a:cubicBezTo>
                  <a:pt x="18430" y="8238"/>
                  <a:pt x="19240" y="8274"/>
                  <a:pt x="20053" y="8274"/>
                </a:cubicBezTo>
                <a:cubicBezTo>
                  <a:pt x="21048" y="8274"/>
                  <a:pt x="22045" y="8220"/>
                  <a:pt x="23020" y="8098"/>
                </a:cubicBezTo>
                <a:cubicBezTo>
                  <a:pt x="23754" y="8057"/>
                  <a:pt x="24493" y="8044"/>
                  <a:pt x="25236" y="8044"/>
                </a:cubicBezTo>
                <a:cubicBezTo>
                  <a:pt x="26437" y="8044"/>
                  <a:pt x="27644" y="8077"/>
                  <a:pt x="28845" y="8077"/>
                </a:cubicBezTo>
                <a:cubicBezTo>
                  <a:pt x="29588" y="8077"/>
                  <a:pt x="30328" y="8065"/>
                  <a:pt x="31062" y="8024"/>
                </a:cubicBezTo>
                <a:cubicBezTo>
                  <a:pt x="32611" y="7950"/>
                  <a:pt x="33423" y="7286"/>
                  <a:pt x="33718" y="5811"/>
                </a:cubicBezTo>
                <a:cubicBezTo>
                  <a:pt x="33718" y="5589"/>
                  <a:pt x="33865" y="5442"/>
                  <a:pt x="34013" y="5294"/>
                </a:cubicBezTo>
                <a:cubicBezTo>
                  <a:pt x="34603" y="4925"/>
                  <a:pt x="34898" y="4114"/>
                  <a:pt x="34529" y="3450"/>
                </a:cubicBezTo>
                <a:cubicBezTo>
                  <a:pt x="34308" y="2859"/>
                  <a:pt x="34308" y="2048"/>
                  <a:pt x="33570" y="1605"/>
                </a:cubicBezTo>
                <a:cubicBezTo>
                  <a:pt x="32685" y="1089"/>
                  <a:pt x="31652" y="720"/>
                  <a:pt x="30545" y="720"/>
                </a:cubicBezTo>
                <a:cubicBezTo>
                  <a:pt x="29881" y="720"/>
                  <a:pt x="29217" y="720"/>
                  <a:pt x="28553" y="572"/>
                </a:cubicBezTo>
                <a:cubicBezTo>
                  <a:pt x="27078" y="277"/>
                  <a:pt x="25602" y="56"/>
                  <a:pt x="24126" y="56"/>
                </a:cubicBezTo>
                <a:cubicBezTo>
                  <a:pt x="23154" y="29"/>
                  <a:pt x="22182" y="12"/>
                  <a:pt x="21213" y="12"/>
                </a:cubicBezTo>
                <a:cubicBezTo>
                  <a:pt x="19536" y="12"/>
                  <a:pt x="17869" y="63"/>
                  <a:pt x="16232" y="203"/>
                </a:cubicBezTo>
                <a:cubicBezTo>
                  <a:pt x="15621" y="291"/>
                  <a:pt x="15010" y="332"/>
                  <a:pt x="14403" y="332"/>
                </a:cubicBezTo>
                <a:cubicBezTo>
                  <a:pt x="13472" y="332"/>
                  <a:pt x="12551" y="234"/>
                  <a:pt x="11657" y="56"/>
                </a:cubicBezTo>
                <a:cubicBezTo>
                  <a:pt x="11510" y="19"/>
                  <a:pt x="11362" y="0"/>
                  <a:pt x="112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6" name="Google Shape;876;p34">
            <a:hlinkClick r:id="rId6" action="ppaction://hlinksldjump"/>
          </p:cNvPr>
          <p:cNvSpPr/>
          <p:nvPr/>
        </p:nvSpPr>
        <p:spPr>
          <a:xfrm>
            <a:off x="1004773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Jan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7" name="Google Shape;877;p34">
            <a:hlinkClick r:id="" action="ppaction://noaction"/>
          </p:cNvPr>
          <p:cNvSpPr/>
          <p:nvPr/>
        </p:nvSpPr>
        <p:spPr>
          <a:xfrm>
            <a:off x="45379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Jul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8" name="Google Shape;878;p34">
            <a:hlinkClick r:id="" action="ppaction://noaction"/>
          </p:cNvPr>
          <p:cNvSpPr/>
          <p:nvPr/>
        </p:nvSpPr>
        <p:spPr>
          <a:xfrm>
            <a:off x="3366617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May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79" name="Google Shape;879;p34">
            <a:hlinkClick r:id="rId7" action="ppaction://hlinksldjump"/>
          </p:cNvPr>
          <p:cNvSpPr/>
          <p:nvPr/>
        </p:nvSpPr>
        <p:spPr>
          <a:xfrm>
            <a:off x="3966646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Jun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0" name="Google Shape;880;p34">
            <a:hlinkClick r:id="" action="ppaction://noaction"/>
          </p:cNvPr>
          <p:cNvSpPr/>
          <p:nvPr/>
        </p:nvSpPr>
        <p:spPr>
          <a:xfrm>
            <a:off x="2793917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Apr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1" name="Google Shape;881;p34">
            <a:hlinkClick r:id="rId8" action="ppaction://hlinksldjump"/>
          </p:cNvPr>
          <p:cNvSpPr/>
          <p:nvPr/>
        </p:nvSpPr>
        <p:spPr>
          <a:xfrm>
            <a:off x="1614355" y="249983"/>
            <a:ext cx="611995" cy="288998"/>
          </a:xfrm>
          <a:custGeom>
            <a:avLst/>
            <a:gdLst/>
            <a:ahLst/>
            <a:cxnLst/>
            <a:rect l="l" t="t" r="r" b="b"/>
            <a:pathLst>
              <a:path w="33054" h="7957" extrusionOk="0">
                <a:moveTo>
                  <a:pt x="19164" y="0"/>
                </a:moveTo>
                <a:cubicBezTo>
                  <a:pt x="17273" y="0"/>
                  <a:pt x="15387" y="31"/>
                  <a:pt x="13502" y="159"/>
                </a:cubicBezTo>
                <a:cubicBezTo>
                  <a:pt x="12823" y="203"/>
                  <a:pt x="12143" y="214"/>
                  <a:pt x="11464" y="214"/>
                </a:cubicBezTo>
                <a:cubicBezTo>
                  <a:pt x="10743" y="214"/>
                  <a:pt x="10023" y="202"/>
                  <a:pt x="9303" y="202"/>
                </a:cubicBezTo>
                <a:cubicBezTo>
                  <a:pt x="8416" y="202"/>
                  <a:pt x="7528" y="221"/>
                  <a:pt x="6641" y="307"/>
                </a:cubicBezTo>
                <a:cubicBezTo>
                  <a:pt x="5018" y="381"/>
                  <a:pt x="3468" y="307"/>
                  <a:pt x="1993" y="897"/>
                </a:cubicBezTo>
                <a:cubicBezTo>
                  <a:pt x="1255" y="1192"/>
                  <a:pt x="0" y="2889"/>
                  <a:pt x="148" y="3701"/>
                </a:cubicBezTo>
                <a:cubicBezTo>
                  <a:pt x="222" y="4217"/>
                  <a:pt x="222" y="4734"/>
                  <a:pt x="74" y="5250"/>
                </a:cubicBezTo>
                <a:cubicBezTo>
                  <a:pt x="0" y="6431"/>
                  <a:pt x="812" y="7390"/>
                  <a:pt x="1919" y="7611"/>
                </a:cubicBezTo>
                <a:cubicBezTo>
                  <a:pt x="3911" y="7685"/>
                  <a:pt x="5977" y="7759"/>
                  <a:pt x="7969" y="7832"/>
                </a:cubicBezTo>
                <a:cubicBezTo>
                  <a:pt x="8088" y="7843"/>
                  <a:pt x="8205" y="7848"/>
                  <a:pt x="8321" y="7848"/>
                </a:cubicBezTo>
                <a:cubicBezTo>
                  <a:pt x="8882" y="7848"/>
                  <a:pt x="9417" y="7743"/>
                  <a:pt x="9977" y="7743"/>
                </a:cubicBezTo>
                <a:cubicBezTo>
                  <a:pt x="10094" y="7743"/>
                  <a:pt x="10211" y="7748"/>
                  <a:pt x="10330" y="7759"/>
                </a:cubicBezTo>
                <a:cubicBezTo>
                  <a:pt x="10758" y="7789"/>
                  <a:pt x="11185" y="7807"/>
                  <a:pt x="11613" y="7807"/>
                </a:cubicBezTo>
                <a:cubicBezTo>
                  <a:pt x="12218" y="7807"/>
                  <a:pt x="12823" y="7771"/>
                  <a:pt x="13428" y="7685"/>
                </a:cubicBezTo>
                <a:cubicBezTo>
                  <a:pt x="13719" y="7597"/>
                  <a:pt x="14010" y="7556"/>
                  <a:pt x="14292" y="7556"/>
                </a:cubicBezTo>
                <a:cubicBezTo>
                  <a:pt x="14725" y="7556"/>
                  <a:pt x="15137" y="7654"/>
                  <a:pt x="15494" y="7832"/>
                </a:cubicBezTo>
                <a:cubicBezTo>
                  <a:pt x="15771" y="7915"/>
                  <a:pt x="16037" y="7957"/>
                  <a:pt x="16297" y="7957"/>
                </a:cubicBezTo>
                <a:cubicBezTo>
                  <a:pt x="16730" y="7957"/>
                  <a:pt x="17145" y="7842"/>
                  <a:pt x="17560" y="7611"/>
                </a:cubicBezTo>
                <a:cubicBezTo>
                  <a:pt x="17781" y="7685"/>
                  <a:pt x="17929" y="7832"/>
                  <a:pt x="18224" y="7832"/>
                </a:cubicBezTo>
                <a:cubicBezTo>
                  <a:pt x="18331" y="7841"/>
                  <a:pt x="18437" y="7844"/>
                  <a:pt x="18544" y="7844"/>
                </a:cubicBezTo>
                <a:cubicBezTo>
                  <a:pt x="19396" y="7844"/>
                  <a:pt x="20249" y="7611"/>
                  <a:pt x="21102" y="7611"/>
                </a:cubicBezTo>
                <a:cubicBezTo>
                  <a:pt x="21468" y="7580"/>
                  <a:pt x="21848" y="7563"/>
                  <a:pt x="22229" y="7563"/>
                </a:cubicBezTo>
                <a:cubicBezTo>
                  <a:pt x="22769" y="7563"/>
                  <a:pt x="23313" y="7598"/>
                  <a:pt x="23831" y="7685"/>
                </a:cubicBezTo>
                <a:cubicBezTo>
                  <a:pt x="24058" y="7737"/>
                  <a:pt x="24285" y="7756"/>
                  <a:pt x="24512" y="7756"/>
                </a:cubicBezTo>
                <a:cubicBezTo>
                  <a:pt x="25154" y="7756"/>
                  <a:pt x="25797" y="7601"/>
                  <a:pt x="26440" y="7601"/>
                </a:cubicBezTo>
                <a:cubicBezTo>
                  <a:pt x="26529" y="7601"/>
                  <a:pt x="26619" y="7604"/>
                  <a:pt x="26709" y="7611"/>
                </a:cubicBezTo>
                <a:cubicBezTo>
                  <a:pt x="26893" y="7685"/>
                  <a:pt x="27096" y="7722"/>
                  <a:pt x="27308" y="7722"/>
                </a:cubicBezTo>
                <a:cubicBezTo>
                  <a:pt x="27520" y="7722"/>
                  <a:pt x="27742" y="7685"/>
                  <a:pt x="27963" y="7611"/>
                </a:cubicBezTo>
                <a:cubicBezTo>
                  <a:pt x="28221" y="7500"/>
                  <a:pt x="28498" y="7445"/>
                  <a:pt x="28775" y="7445"/>
                </a:cubicBezTo>
                <a:cubicBezTo>
                  <a:pt x="29051" y="7445"/>
                  <a:pt x="29328" y="7500"/>
                  <a:pt x="29586" y="7611"/>
                </a:cubicBezTo>
                <a:cubicBezTo>
                  <a:pt x="29631" y="7614"/>
                  <a:pt x="29674" y="7616"/>
                  <a:pt x="29717" y="7616"/>
                </a:cubicBezTo>
                <a:cubicBezTo>
                  <a:pt x="30677" y="7616"/>
                  <a:pt x="31321" y="6854"/>
                  <a:pt x="32169" y="6431"/>
                </a:cubicBezTo>
                <a:cubicBezTo>
                  <a:pt x="32980" y="5914"/>
                  <a:pt x="33054" y="5619"/>
                  <a:pt x="32611" y="4660"/>
                </a:cubicBezTo>
                <a:cubicBezTo>
                  <a:pt x="32316" y="4217"/>
                  <a:pt x="31873" y="3774"/>
                  <a:pt x="32242" y="3184"/>
                </a:cubicBezTo>
                <a:cubicBezTo>
                  <a:pt x="32316" y="3110"/>
                  <a:pt x="32242" y="2889"/>
                  <a:pt x="32169" y="2742"/>
                </a:cubicBezTo>
                <a:cubicBezTo>
                  <a:pt x="31652" y="1487"/>
                  <a:pt x="30545" y="602"/>
                  <a:pt x="29217" y="307"/>
                </a:cubicBezTo>
                <a:cubicBezTo>
                  <a:pt x="28406" y="159"/>
                  <a:pt x="27520" y="12"/>
                  <a:pt x="26635" y="12"/>
                </a:cubicBezTo>
                <a:cubicBezTo>
                  <a:pt x="25925" y="24"/>
                  <a:pt x="25217" y="28"/>
                  <a:pt x="24511" y="28"/>
                </a:cubicBezTo>
                <a:cubicBezTo>
                  <a:pt x="22720" y="28"/>
                  <a:pt x="20939" y="0"/>
                  <a:pt x="1916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Feb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2" name="Google Shape;882;p34">
            <a:hlinkClick r:id="" action="ppaction://noaction"/>
          </p:cNvPr>
          <p:cNvSpPr/>
          <p:nvPr/>
        </p:nvSpPr>
        <p:spPr>
          <a:xfrm>
            <a:off x="749579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Dec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3" name="Google Shape;883;p34">
            <a:hlinkClick r:id="" action="ppaction://noaction"/>
          </p:cNvPr>
          <p:cNvSpPr/>
          <p:nvPr/>
        </p:nvSpPr>
        <p:spPr>
          <a:xfrm>
            <a:off x="5717556" y="243101"/>
            <a:ext cx="639323" cy="302764"/>
          </a:xfrm>
          <a:custGeom>
            <a:avLst/>
            <a:gdLst/>
            <a:ahLst/>
            <a:cxnLst/>
            <a:rect l="l" t="t" r="r" b="b"/>
            <a:pathLst>
              <a:path w="34530" h="8336" extrusionOk="0">
                <a:moveTo>
                  <a:pt x="19910" y="1"/>
                </a:moveTo>
                <a:cubicBezTo>
                  <a:pt x="19299" y="1"/>
                  <a:pt x="18688" y="36"/>
                  <a:pt x="18077" y="97"/>
                </a:cubicBezTo>
                <a:cubicBezTo>
                  <a:pt x="15937" y="171"/>
                  <a:pt x="13871" y="319"/>
                  <a:pt x="11806" y="466"/>
                </a:cubicBezTo>
                <a:cubicBezTo>
                  <a:pt x="11687" y="481"/>
                  <a:pt x="11575" y="487"/>
                  <a:pt x="11467" y="487"/>
                </a:cubicBezTo>
                <a:cubicBezTo>
                  <a:pt x="11032" y="487"/>
                  <a:pt x="10655" y="393"/>
                  <a:pt x="10182" y="393"/>
                </a:cubicBezTo>
                <a:cubicBezTo>
                  <a:pt x="9255" y="485"/>
                  <a:pt x="8341" y="526"/>
                  <a:pt x="7429" y="526"/>
                </a:cubicBezTo>
                <a:cubicBezTo>
                  <a:pt x="6164" y="526"/>
                  <a:pt x="4902" y="447"/>
                  <a:pt x="3616" y="319"/>
                </a:cubicBezTo>
                <a:cubicBezTo>
                  <a:pt x="3494" y="301"/>
                  <a:pt x="3368" y="292"/>
                  <a:pt x="3241" y="292"/>
                </a:cubicBezTo>
                <a:cubicBezTo>
                  <a:pt x="2829" y="292"/>
                  <a:pt x="2405" y="388"/>
                  <a:pt x="2067" y="614"/>
                </a:cubicBezTo>
                <a:cubicBezTo>
                  <a:pt x="1476" y="983"/>
                  <a:pt x="1107" y="1721"/>
                  <a:pt x="517" y="2016"/>
                </a:cubicBezTo>
                <a:cubicBezTo>
                  <a:pt x="1" y="2237"/>
                  <a:pt x="1" y="2532"/>
                  <a:pt x="222" y="2901"/>
                </a:cubicBezTo>
                <a:cubicBezTo>
                  <a:pt x="591" y="3565"/>
                  <a:pt x="1255" y="4008"/>
                  <a:pt x="812" y="4893"/>
                </a:cubicBezTo>
                <a:cubicBezTo>
                  <a:pt x="739" y="5041"/>
                  <a:pt x="960" y="5410"/>
                  <a:pt x="1107" y="5557"/>
                </a:cubicBezTo>
                <a:cubicBezTo>
                  <a:pt x="1550" y="6147"/>
                  <a:pt x="1993" y="6664"/>
                  <a:pt x="2509" y="7180"/>
                </a:cubicBezTo>
                <a:cubicBezTo>
                  <a:pt x="2731" y="7475"/>
                  <a:pt x="3026" y="7697"/>
                  <a:pt x="3395" y="7771"/>
                </a:cubicBezTo>
                <a:cubicBezTo>
                  <a:pt x="4132" y="7918"/>
                  <a:pt x="4870" y="7992"/>
                  <a:pt x="5608" y="8066"/>
                </a:cubicBezTo>
                <a:cubicBezTo>
                  <a:pt x="6229" y="8039"/>
                  <a:pt x="6850" y="8022"/>
                  <a:pt x="7475" y="8022"/>
                </a:cubicBezTo>
                <a:cubicBezTo>
                  <a:pt x="8557" y="8022"/>
                  <a:pt x="9650" y="8073"/>
                  <a:pt x="10773" y="8213"/>
                </a:cubicBezTo>
                <a:cubicBezTo>
                  <a:pt x="11058" y="8239"/>
                  <a:pt x="11344" y="8249"/>
                  <a:pt x="11630" y="8249"/>
                </a:cubicBezTo>
                <a:cubicBezTo>
                  <a:pt x="12575" y="8249"/>
                  <a:pt x="13524" y="8141"/>
                  <a:pt x="14492" y="8141"/>
                </a:cubicBezTo>
                <a:cubicBezTo>
                  <a:pt x="14896" y="8141"/>
                  <a:pt x="15304" y="8160"/>
                  <a:pt x="15716" y="8213"/>
                </a:cubicBezTo>
                <a:cubicBezTo>
                  <a:pt x="16886" y="8308"/>
                  <a:pt x="18083" y="8335"/>
                  <a:pt x="19284" y="8335"/>
                </a:cubicBezTo>
                <a:cubicBezTo>
                  <a:pt x="20885" y="8335"/>
                  <a:pt x="22493" y="8287"/>
                  <a:pt x="24053" y="8287"/>
                </a:cubicBezTo>
                <a:cubicBezTo>
                  <a:pt x="24422" y="8287"/>
                  <a:pt x="24717" y="8213"/>
                  <a:pt x="25086" y="8213"/>
                </a:cubicBezTo>
                <a:cubicBezTo>
                  <a:pt x="26635" y="8066"/>
                  <a:pt x="28258" y="7771"/>
                  <a:pt x="29660" y="7623"/>
                </a:cubicBezTo>
                <a:cubicBezTo>
                  <a:pt x="29801" y="7632"/>
                  <a:pt x="29941" y="7637"/>
                  <a:pt x="30082" y="7637"/>
                </a:cubicBezTo>
                <a:cubicBezTo>
                  <a:pt x="31047" y="7637"/>
                  <a:pt x="32005" y="7419"/>
                  <a:pt x="32907" y="7033"/>
                </a:cubicBezTo>
                <a:cubicBezTo>
                  <a:pt x="33940" y="6369"/>
                  <a:pt x="34530" y="5336"/>
                  <a:pt x="34530" y="4155"/>
                </a:cubicBezTo>
                <a:cubicBezTo>
                  <a:pt x="34530" y="3713"/>
                  <a:pt x="34456" y="3344"/>
                  <a:pt x="34087" y="3196"/>
                </a:cubicBezTo>
                <a:cubicBezTo>
                  <a:pt x="33792" y="3122"/>
                  <a:pt x="33644" y="2901"/>
                  <a:pt x="33644" y="2606"/>
                </a:cubicBezTo>
                <a:cubicBezTo>
                  <a:pt x="33571" y="1278"/>
                  <a:pt x="32464" y="319"/>
                  <a:pt x="31136" y="319"/>
                </a:cubicBezTo>
                <a:cubicBezTo>
                  <a:pt x="29771" y="245"/>
                  <a:pt x="28424" y="227"/>
                  <a:pt x="27078" y="227"/>
                </a:cubicBezTo>
                <a:cubicBezTo>
                  <a:pt x="25732" y="227"/>
                  <a:pt x="24385" y="245"/>
                  <a:pt x="23020" y="245"/>
                </a:cubicBezTo>
                <a:lnTo>
                  <a:pt x="22504" y="245"/>
                </a:lnTo>
                <a:cubicBezTo>
                  <a:pt x="21639" y="72"/>
                  <a:pt x="20775" y="1"/>
                  <a:pt x="199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Sep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4" name="Google Shape;884;p34">
            <a:hlinkClick r:id="" action="ppaction://noaction"/>
          </p:cNvPr>
          <p:cNvSpPr/>
          <p:nvPr/>
        </p:nvSpPr>
        <p:spPr>
          <a:xfrm>
            <a:off x="6317584" y="251654"/>
            <a:ext cx="610643" cy="285657"/>
          </a:xfrm>
          <a:custGeom>
            <a:avLst/>
            <a:gdLst/>
            <a:ahLst/>
            <a:cxnLst/>
            <a:rect l="l" t="t" r="r" b="b"/>
            <a:pathLst>
              <a:path w="32981" h="7865" extrusionOk="0">
                <a:moveTo>
                  <a:pt x="15136" y="1"/>
                </a:moveTo>
                <a:cubicBezTo>
                  <a:pt x="14158" y="1"/>
                  <a:pt x="13158" y="34"/>
                  <a:pt x="12027" y="34"/>
                </a:cubicBezTo>
                <a:cubicBezTo>
                  <a:pt x="9739" y="107"/>
                  <a:pt x="7083" y="34"/>
                  <a:pt x="4427" y="255"/>
                </a:cubicBezTo>
                <a:cubicBezTo>
                  <a:pt x="3247" y="329"/>
                  <a:pt x="2140" y="919"/>
                  <a:pt x="1402" y="1878"/>
                </a:cubicBezTo>
                <a:cubicBezTo>
                  <a:pt x="1107" y="2247"/>
                  <a:pt x="664" y="2690"/>
                  <a:pt x="738" y="3059"/>
                </a:cubicBezTo>
                <a:cubicBezTo>
                  <a:pt x="1033" y="3870"/>
                  <a:pt x="517" y="4460"/>
                  <a:pt x="222" y="5051"/>
                </a:cubicBezTo>
                <a:cubicBezTo>
                  <a:pt x="0" y="5420"/>
                  <a:pt x="74" y="5862"/>
                  <a:pt x="443" y="6157"/>
                </a:cubicBezTo>
                <a:cubicBezTo>
                  <a:pt x="1107" y="6600"/>
                  <a:pt x="1845" y="7043"/>
                  <a:pt x="2435" y="7412"/>
                </a:cubicBezTo>
                <a:cubicBezTo>
                  <a:pt x="2632" y="7559"/>
                  <a:pt x="2829" y="7608"/>
                  <a:pt x="3025" y="7608"/>
                </a:cubicBezTo>
                <a:cubicBezTo>
                  <a:pt x="3419" y="7608"/>
                  <a:pt x="3812" y="7412"/>
                  <a:pt x="4206" y="7412"/>
                </a:cubicBezTo>
                <a:cubicBezTo>
                  <a:pt x="5583" y="7412"/>
                  <a:pt x="7026" y="7444"/>
                  <a:pt x="8469" y="7444"/>
                </a:cubicBezTo>
                <a:cubicBezTo>
                  <a:pt x="9190" y="7444"/>
                  <a:pt x="9912" y="7436"/>
                  <a:pt x="10625" y="7412"/>
                </a:cubicBezTo>
                <a:cubicBezTo>
                  <a:pt x="12543" y="7412"/>
                  <a:pt x="14461" y="7633"/>
                  <a:pt x="16306" y="7707"/>
                </a:cubicBezTo>
                <a:cubicBezTo>
                  <a:pt x="17265" y="7633"/>
                  <a:pt x="18224" y="7633"/>
                  <a:pt x="19183" y="7633"/>
                </a:cubicBezTo>
                <a:cubicBezTo>
                  <a:pt x="19884" y="7773"/>
                  <a:pt x="20574" y="7807"/>
                  <a:pt x="21261" y="7807"/>
                </a:cubicBezTo>
                <a:cubicBezTo>
                  <a:pt x="21897" y="7807"/>
                  <a:pt x="22531" y="7778"/>
                  <a:pt x="23169" y="7778"/>
                </a:cubicBezTo>
                <a:cubicBezTo>
                  <a:pt x="23657" y="7778"/>
                  <a:pt x="24147" y="7795"/>
                  <a:pt x="24643" y="7854"/>
                </a:cubicBezTo>
                <a:cubicBezTo>
                  <a:pt x="24725" y="7861"/>
                  <a:pt x="24807" y="7864"/>
                  <a:pt x="24889" y="7864"/>
                </a:cubicBezTo>
                <a:cubicBezTo>
                  <a:pt x="25542" y="7864"/>
                  <a:pt x="26195" y="7672"/>
                  <a:pt x="26849" y="7672"/>
                </a:cubicBezTo>
                <a:cubicBezTo>
                  <a:pt x="26999" y="7672"/>
                  <a:pt x="27149" y="7682"/>
                  <a:pt x="27299" y="7707"/>
                </a:cubicBezTo>
                <a:cubicBezTo>
                  <a:pt x="28480" y="7707"/>
                  <a:pt x="29734" y="7707"/>
                  <a:pt x="30988" y="7633"/>
                </a:cubicBezTo>
                <a:cubicBezTo>
                  <a:pt x="32169" y="7485"/>
                  <a:pt x="32980" y="6453"/>
                  <a:pt x="32906" y="5272"/>
                </a:cubicBezTo>
                <a:cubicBezTo>
                  <a:pt x="32685" y="4756"/>
                  <a:pt x="32685" y="4239"/>
                  <a:pt x="32833" y="3723"/>
                </a:cubicBezTo>
                <a:cubicBezTo>
                  <a:pt x="32980" y="2985"/>
                  <a:pt x="31726" y="1288"/>
                  <a:pt x="30988" y="919"/>
                </a:cubicBezTo>
                <a:cubicBezTo>
                  <a:pt x="29764" y="533"/>
                  <a:pt x="28541" y="315"/>
                  <a:pt x="27268" y="315"/>
                </a:cubicBezTo>
                <a:cubicBezTo>
                  <a:pt x="27082" y="315"/>
                  <a:pt x="26896" y="319"/>
                  <a:pt x="26709" y="329"/>
                </a:cubicBezTo>
                <a:cubicBezTo>
                  <a:pt x="23389" y="181"/>
                  <a:pt x="19995" y="255"/>
                  <a:pt x="16601" y="34"/>
                </a:cubicBezTo>
                <a:cubicBezTo>
                  <a:pt x="16109" y="9"/>
                  <a:pt x="15625" y="1"/>
                  <a:pt x="15136" y="1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Oct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5" name="Google Shape;885;p34">
            <a:hlinkClick r:id="" action="ppaction://noaction"/>
          </p:cNvPr>
          <p:cNvSpPr/>
          <p:nvPr/>
        </p:nvSpPr>
        <p:spPr>
          <a:xfrm>
            <a:off x="5144855" y="253633"/>
            <a:ext cx="611995" cy="281698"/>
          </a:xfrm>
          <a:custGeom>
            <a:avLst/>
            <a:gdLst/>
            <a:ahLst/>
            <a:cxnLst/>
            <a:rect l="l" t="t" r="r" b="b"/>
            <a:pathLst>
              <a:path w="33054" h="7756" extrusionOk="0">
                <a:moveTo>
                  <a:pt x="7314" y="0"/>
                </a:moveTo>
                <a:cubicBezTo>
                  <a:pt x="6855" y="0"/>
                  <a:pt x="6392" y="260"/>
                  <a:pt x="5891" y="260"/>
                </a:cubicBezTo>
                <a:cubicBezTo>
                  <a:pt x="5798" y="260"/>
                  <a:pt x="5703" y="251"/>
                  <a:pt x="5607" y="230"/>
                </a:cubicBezTo>
                <a:cubicBezTo>
                  <a:pt x="5017" y="156"/>
                  <a:pt x="4409" y="119"/>
                  <a:pt x="3791" y="119"/>
                </a:cubicBezTo>
                <a:cubicBezTo>
                  <a:pt x="3173" y="119"/>
                  <a:pt x="2546" y="156"/>
                  <a:pt x="1918" y="230"/>
                </a:cubicBezTo>
                <a:cubicBezTo>
                  <a:pt x="812" y="378"/>
                  <a:pt x="0" y="1411"/>
                  <a:pt x="74" y="2591"/>
                </a:cubicBezTo>
                <a:cubicBezTo>
                  <a:pt x="222" y="3108"/>
                  <a:pt x="295" y="3624"/>
                  <a:pt x="148" y="4140"/>
                </a:cubicBezTo>
                <a:cubicBezTo>
                  <a:pt x="0" y="4804"/>
                  <a:pt x="1254" y="6501"/>
                  <a:pt x="1992" y="6870"/>
                </a:cubicBezTo>
                <a:cubicBezTo>
                  <a:pt x="3108" y="7281"/>
                  <a:pt x="4223" y="7505"/>
                  <a:pt x="5376" y="7505"/>
                </a:cubicBezTo>
                <a:cubicBezTo>
                  <a:pt x="5672" y="7505"/>
                  <a:pt x="5970" y="7491"/>
                  <a:pt x="6271" y="7461"/>
                </a:cubicBezTo>
                <a:cubicBezTo>
                  <a:pt x="10403" y="7461"/>
                  <a:pt x="14535" y="7756"/>
                  <a:pt x="18667" y="7756"/>
                </a:cubicBezTo>
                <a:lnTo>
                  <a:pt x="20585" y="7756"/>
                </a:lnTo>
                <a:cubicBezTo>
                  <a:pt x="21230" y="7737"/>
                  <a:pt x="21881" y="7733"/>
                  <a:pt x="22533" y="7733"/>
                </a:cubicBezTo>
                <a:cubicBezTo>
                  <a:pt x="23186" y="7733"/>
                  <a:pt x="23840" y="7737"/>
                  <a:pt x="24495" y="7737"/>
                </a:cubicBezTo>
                <a:cubicBezTo>
                  <a:pt x="25805" y="7737"/>
                  <a:pt x="27114" y="7719"/>
                  <a:pt x="28406" y="7608"/>
                </a:cubicBezTo>
                <a:cubicBezTo>
                  <a:pt x="29734" y="7534"/>
                  <a:pt x="30914" y="6870"/>
                  <a:pt x="31726" y="5764"/>
                </a:cubicBezTo>
                <a:cubicBezTo>
                  <a:pt x="31947" y="5468"/>
                  <a:pt x="32316" y="5026"/>
                  <a:pt x="32168" y="4657"/>
                </a:cubicBezTo>
                <a:cubicBezTo>
                  <a:pt x="31873" y="3919"/>
                  <a:pt x="32390" y="3550"/>
                  <a:pt x="32611" y="2960"/>
                </a:cubicBezTo>
                <a:cubicBezTo>
                  <a:pt x="32759" y="2665"/>
                  <a:pt x="33054" y="2296"/>
                  <a:pt x="32759" y="1927"/>
                </a:cubicBezTo>
                <a:cubicBezTo>
                  <a:pt x="31947" y="1115"/>
                  <a:pt x="30988" y="525"/>
                  <a:pt x="29955" y="230"/>
                </a:cubicBezTo>
                <a:cubicBezTo>
                  <a:pt x="29906" y="222"/>
                  <a:pt x="29857" y="218"/>
                  <a:pt x="29807" y="218"/>
                </a:cubicBezTo>
                <a:cubicBezTo>
                  <a:pt x="29413" y="218"/>
                  <a:pt x="29012" y="451"/>
                  <a:pt x="28553" y="451"/>
                </a:cubicBezTo>
                <a:cubicBezTo>
                  <a:pt x="27176" y="451"/>
                  <a:pt x="25799" y="419"/>
                  <a:pt x="24421" y="419"/>
                </a:cubicBezTo>
                <a:cubicBezTo>
                  <a:pt x="23733" y="419"/>
                  <a:pt x="23044" y="427"/>
                  <a:pt x="22356" y="451"/>
                </a:cubicBezTo>
                <a:cubicBezTo>
                  <a:pt x="20511" y="451"/>
                  <a:pt x="18667" y="304"/>
                  <a:pt x="16822" y="156"/>
                </a:cubicBezTo>
                <a:cubicBezTo>
                  <a:pt x="16644" y="131"/>
                  <a:pt x="16465" y="121"/>
                  <a:pt x="16287" y="121"/>
                </a:cubicBezTo>
                <a:cubicBezTo>
                  <a:pt x="15611" y="121"/>
                  <a:pt x="14935" y="266"/>
                  <a:pt x="14258" y="266"/>
                </a:cubicBezTo>
                <a:cubicBezTo>
                  <a:pt x="14080" y="266"/>
                  <a:pt x="13902" y="256"/>
                  <a:pt x="13723" y="230"/>
                </a:cubicBezTo>
                <a:cubicBezTo>
                  <a:pt x="12690" y="83"/>
                  <a:pt x="11657" y="64"/>
                  <a:pt x="10615" y="64"/>
                </a:cubicBezTo>
                <a:cubicBezTo>
                  <a:pt x="10268" y="64"/>
                  <a:pt x="9920" y="66"/>
                  <a:pt x="9570" y="66"/>
                </a:cubicBezTo>
                <a:cubicBezTo>
                  <a:pt x="8870" y="66"/>
                  <a:pt x="8165" y="58"/>
                  <a:pt x="7452" y="9"/>
                </a:cubicBezTo>
                <a:cubicBezTo>
                  <a:pt x="7406" y="3"/>
                  <a:pt x="7360" y="0"/>
                  <a:pt x="7314" y="0"/>
                </a:cubicBezTo>
                <a:close/>
              </a:path>
            </a:pathLst>
          </a:custGeom>
          <a:solidFill>
            <a:srgbClr val="F7D3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Aug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6" name="Google Shape;886;p34">
            <a:hlinkClick r:id="" action="ppaction://noaction"/>
          </p:cNvPr>
          <p:cNvSpPr/>
          <p:nvPr/>
        </p:nvSpPr>
        <p:spPr>
          <a:xfrm>
            <a:off x="6888933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Nov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7" name="Google Shape;887;p34">
            <a:hlinkClick r:id="" action="ppaction://hlinkshowjump?jump=nextslide"/>
          </p:cNvPr>
          <p:cNvSpPr/>
          <p:nvPr/>
        </p:nvSpPr>
        <p:spPr>
          <a:xfrm>
            <a:off x="8102654" y="244935"/>
            <a:ext cx="646155" cy="299095"/>
          </a:xfrm>
          <a:custGeom>
            <a:avLst/>
            <a:gdLst/>
            <a:ahLst/>
            <a:cxnLst/>
            <a:rect l="l" t="t" r="r" b="b"/>
            <a:pathLst>
              <a:path w="34899" h="8235" extrusionOk="0">
                <a:moveTo>
                  <a:pt x="20171" y="0"/>
                </a:moveTo>
                <a:cubicBezTo>
                  <a:pt x="18091" y="0"/>
                  <a:pt x="16003" y="52"/>
                  <a:pt x="13945" y="192"/>
                </a:cubicBezTo>
                <a:cubicBezTo>
                  <a:pt x="13737" y="214"/>
                  <a:pt x="13531" y="223"/>
                  <a:pt x="13325" y="223"/>
                </a:cubicBezTo>
                <a:cubicBezTo>
                  <a:pt x="12434" y="223"/>
                  <a:pt x="11564" y="55"/>
                  <a:pt x="10677" y="55"/>
                </a:cubicBezTo>
                <a:cubicBezTo>
                  <a:pt x="10391" y="55"/>
                  <a:pt x="10104" y="72"/>
                  <a:pt x="9813" y="118"/>
                </a:cubicBezTo>
                <a:cubicBezTo>
                  <a:pt x="8264" y="266"/>
                  <a:pt x="6715" y="266"/>
                  <a:pt x="5165" y="266"/>
                </a:cubicBezTo>
                <a:cubicBezTo>
                  <a:pt x="5058" y="257"/>
                  <a:pt x="4949" y="252"/>
                  <a:pt x="4840" y="252"/>
                </a:cubicBezTo>
                <a:cubicBezTo>
                  <a:pt x="4051" y="252"/>
                  <a:pt x="3231" y="494"/>
                  <a:pt x="2583" y="1077"/>
                </a:cubicBezTo>
                <a:cubicBezTo>
                  <a:pt x="2067" y="1594"/>
                  <a:pt x="1624" y="2110"/>
                  <a:pt x="1181" y="2701"/>
                </a:cubicBezTo>
                <a:cubicBezTo>
                  <a:pt x="960" y="2996"/>
                  <a:pt x="665" y="3438"/>
                  <a:pt x="886" y="3660"/>
                </a:cubicBezTo>
                <a:cubicBezTo>
                  <a:pt x="1329" y="4029"/>
                  <a:pt x="1034" y="4176"/>
                  <a:pt x="812" y="4471"/>
                </a:cubicBezTo>
                <a:cubicBezTo>
                  <a:pt x="665" y="4766"/>
                  <a:pt x="443" y="5135"/>
                  <a:pt x="296" y="5430"/>
                </a:cubicBezTo>
                <a:cubicBezTo>
                  <a:pt x="148" y="5652"/>
                  <a:pt x="1" y="6094"/>
                  <a:pt x="370" y="6168"/>
                </a:cubicBezTo>
                <a:cubicBezTo>
                  <a:pt x="812" y="6316"/>
                  <a:pt x="960" y="6758"/>
                  <a:pt x="1255" y="7054"/>
                </a:cubicBezTo>
                <a:cubicBezTo>
                  <a:pt x="1829" y="7500"/>
                  <a:pt x="2403" y="8056"/>
                  <a:pt x="3167" y="8056"/>
                </a:cubicBezTo>
                <a:cubicBezTo>
                  <a:pt x="3287" y="8056"/>
                  <a:pt x="3412" y="8043"/>
                  <a:pt x="3542" y="8013"/>
                </a:cubicBezTo>
                <a:cubicBezTo>
                  <a:pt x="4197" y="7872"/>
                  <a:pt x="4852" y="7821"/>
                  <a:pt x="5507" y="7821"/>
                </a:cubicBezTo>
                <a:cubicBezTo>
                  <a:pt x="5885" y="7821"/>
                  <a:pt x="6263" y="7838"/>
                  <a:pt x="6641" y="7865"/>
                </a:cubicBezTo>
                <a:cubicBezTo>
                  <a:pt x="7969" y="7865"/>
                  <a:pt x="9297" y="7800"/>
                  <a:pt x="10603" y="7800"/>
                </a:cubicBezTo>
                <a:cubicBezTo>
                  <a:pt x="11256" y="7800"/>
                  <a:pt x="11904" y="7816"/>
                  <a:pt x="12543" y="7865"/>
                </a:cubicBezTo>
                <a:cubicBezTo>
                  <a:pt x="15421" y="8086"/>
                  <a:pt x="18298" y="8234"/>
                  <a:pt x="21176" y="8234"/>
                </a:cubicBezTo>
                <a:cubicBezTo>
                  <a:pt x="23020" y="8086"/>
                  <a:pt x="24865" y="8013"/>
                  <a:pt x="26709" y="8013"/>
                </a:cubicBezTo>
                <a:lnTo>
                  <a:pt x="31283" y="8013"/>
                </a:lnTo>
                <a:cubicBezTo>
                  <a:pt x="32538" y="7939"/>
                  <a:pt x="33497" y="7054"/>
                  <a:pt x="33718" y="5873"/>
                </a:cubicBezTo>
                <a:cubicBezTo>
                  <a:pt x="33792" y="5652"/>
                  <a:pt x="33792" y="5430"/>
                  <a:pt x="34013" y="5283"/>
                </a:cubicBezTo>
                <a:cubicBezTo>
                  <a:pt x="34677" y="4914"/>
                  <a:pt x="34899" y="4102"/>
                  <a:pt x="34530" y="3438"/>
                </a:cubicBezTo>
                <a:cubicBezTo>
                  <a:pt x="34308" y="2774"/>
                  <a:pt x="34308" y="1963"/>
                  <a:pt x="33571" y="1594"/>
                </a:cubicBezTo>
                <a:cubicBezTo>
                  <a:pt x="32685" y="1004"/>
                  <a:pt x="31652" y="708"/>
                  <a:pt x="30546" y="635"/>
                </a:cubicBezTo>
                <a:cubicBezTo>
                  <a:pt x="30351" y="656"/>
                  <a:pt x="30157" y="665"/>
                  <a:pt x="29962" y="665"/>
                </a:cubicBezTo>
                <a:cubicBezTo>
                  <a:pt x="29493" y="665"/>
                  <a:pt x="29023" y="613"/>
                  <a:pt x="28554" y="561"/>
                </a:cubicBezTo>
                <a:cubicBezTo>
                  <a:pt x="27004" y="266"/>
                  <a:pt x="25381" y="44"/>
                  <a:pt x="23758" y="44"/>
                </a:cubicBezTo>
                <a:cubicBezTo>
                  <a:pt x="22570" y="17"/>
                  <a:pt x="21372" y="0"/>
                  <a:pt x="201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&gt;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888" name="Google Shape;888;p34">
            <a:hlinkClick r:id="" action="ppaction://hlinkshowjump?jump=previousslide"/>
          </p:cNvPr>
          <p:cNvSpPr/>
          <p:nvPr/>
        </p:nvSpPr>
        <p:spPr>
          <a:xfrm>
            <a:off x="395191" y="243773"/>
            <a:ext cx="648877" cy="301420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&lt;</a:t>
            </a:r>
            <a:endParaRPr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750DC661-F934-458C-87F4-83583AC43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20968" y="1767471"/>
            <a:ext cx="2986618" cy="2721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8A102-24FF-49BE-9741-0DF79FB2A622}"/>
              </a:ext>
            </a:extLst>
          </p:cNvPr>
          <p:cNvSpPr txBox="1"/>
          <p:nvPr/>
        </p:nvSpPr>
        <p:spPr>
          <a:xfrm>
            <a:off x="719629" y="2210362"/>
            <a:ext cx="458241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 bài trả lời câu hỏi SGK.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22 (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1E498-7B12-C8E7-8590-251A57B7C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7A65E57-BEA5-C3CD-6ED2-54DAF74DE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-37419"/>
            <a:ext cx="1920836" cy="10508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ECB42-C620-1542-9024-57B7A12B3A84}"/>
              </a:ext>
            </a:extLst>
          </p:cNvPr>
          <p:cNvCxnSpPr/>
          <p:nvPr/>
        </p:nvCxnSpPr>
        <p:spPr>
          <a:xfrm>
            <a:off x="-28800" y="4407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CF1BD8-3E10-2AED-9424-14305056EA58}"/>
              </a:ext>
            </a:extLst>
          </p:cNvPr>
          <p:cNvCxnSpPr/>
          <p:nvPr/>
        </p:nvCxnSpPr>
        <p:spPr>
          <a:xfrm>
            <a:off x="29922" y="31623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C69838-8643-A654-7ACB-1EFFD05D71B1}"/>
              </a:ext>
            </a:extLst>
          </p:cNvPr>
          <p:cNvCxnSpPr/>
          <p:nvPr/>
        </p:nvCxnSpPr>
        <p:spPr>
          <a:xfrm>
            <a:off x="136800" y="17348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72C99F-4282-590F-3E39-A4D4A15E2807}"/>
              </a:ext>
            </a:extLst>
          </p:cNvPr>
          <p:cNvSpPr/>
          <p:nvPr/>
        </p:nvSpPr>
        <p:spPr>
          <a:xfrm flipH="1">
            <a:off x="136800" y="1088729"/>
            <a:ext cx="8470191" cy="12496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endParaRPr lang="en-AS" sz="105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CC7D4C-5667-D2B3-989E-125AEE13E2C7}"/>
              </a:ext>
            </a:extLst>
          </p:cNvPr>
          <p:cNvSpPr txBox="1"/>
          <p:nvPr/>
        </p:nvSpPr>
        <p:spPr>
          <a:xfrm>
            <a:off x="1038689" y="2712411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25oC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bar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13,8 gam ethylic alcohol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59E6C16D-E905-BF39-2006-51446324684E}"/>
              </a:ext>
            </a:extLst>
          </p:cNvPr>
          <p:cNvSpPr/>
          <p:nvPr/>
        </p:nvSpPr>
        <p:spPr>
          <a:xfrm flipH="1">
            <a:off x="4795200" y="3819573"/>
            <a:ext cx="4269600" cy="11239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763D4832-8516-575F-0D61-65E2C0FF1CD8}"/>
              </a:ext>
            </a:extLst>
          </p:cNvPr>
          <p:cNvSpPr/>
          <p:nvPr/>
        </p:nvSpPr>
        <p:spPr>
          <a:xfrm flipH="1">
            <a:off x="4720720" y="2691476"/>
            <a:ext cx="4330341" cy="9587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5A604C83-A80D-7D9B-0C04-7118DAB47516}"/>
              </a:ext>
            </a:extLst>
          </p:cNvPr>
          <p:cNvSpPr txBox="1"/>
          <p:nvPr/>
        </p:nvSpPr>
        <p:spPr>
          <a:xfrm>
            <a:off x="4564924" y="3972248"/>
            <a:ext cx="381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D.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Tất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cả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đáp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án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trên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5004821C-30EF-7F0B-8CB4-6CFBD8BA74B4}"/>
              </a:ext>
            </a:extLst>
          </p:cNvPr>
          <p:cNvSpPr txBox="1"/>
          <p:nvPr/>
        </p:nvSpPr>
        <p:spPr>
          <a:xfrm>
            <a:off x="4601922" y="2839747"/>
            <a:ext cx="416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B. 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Cung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cấp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nơi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ẩn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nấp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cho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động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vật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khác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07158F7C-A40E-4DEE-D176-17F3593F67FC}"/>
              </a:ext>
            </a:extLst>
          </p:cNvPr>
          <p:cNvSpPr/>
          <p:nvPr/>
        </p:nvSpPr>
        <p:spPr>
          <a:xfrm flipH="1">
            <a:off x="314714" y="2700014"/>
            <a:ext cx="4221257" cy="9024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6311D812-2182-FC46-DBE6-51444728169B}"/>
              </a:ext>
            </a:extLst>
          </p:cNvPr>
          <p:cNvSpPr/>
          <p:nvPr/>
        </p:nvSpPr>
        <p:spPr>
          <a:xfrm flipH="1">
            <a:off x="28800" y="3863442"/>
            <a:ext cx="4573122" cy="10800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69B0456E-1112-949A-BC3D-6D16C15EDA36}"/>
              </a:ext>
            </a:extLst>
          </p:cNvPr>
          <p:cNvSpPr txBox="1"/>
          <p:nvPr/>
        </p:nvSpPr>
        <p:spPr>
          <a:xfrm>
            <a:off x="343505" y="2700016"/>
            <a:ext cx="3979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A. </a:t>
            </a:r>
            <a:r>
              <a:rPr lang="en-US" sz="2800" b="1" dirty="0">
                <a:latin typeface="VNI-Times" pitchFamily="2" charset="0"/>
              </a:rPr>
              <a:t>-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Sử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dụng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làm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thức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ăn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cho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con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người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..</a:t>
            </a:r>
            <a:endParaRPr lang="en-US" sz="2800" b="1" dirty="0">
              <a:latin typeface="VNI-Times" pitchFamily="2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E28068FD-2681-2F8A-F033-FFA2E55E972D}"/>
              </a:ext>
            </a:extLst>
          </p:cNvPr>
          <p:cNvSpPr txBox="1"/>
          <p:nvPr/>
        </p:nvSpPr>
        <p:spPr>
          <a:xfrm>
            <a:off x="7200" y="3989427"/>
            <a:ext cx="461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C.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Tạo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cảnh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quan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thiên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nhiên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độc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đáo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ở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biển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2DF9E8DF-0988-4A4A-B038-097384B7C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BCD000B8-5311-0219-F76A-36E1A4D89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B0F55812-44D4-7465-C875-DE9C0F756E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BF311EFD-3CD0-579D-ADC7-D7A6C5C436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E34BD-6348-4377-0594-3C6B2E48E67B}"/>
              </a:ext>
            </a:extLst>
          </p:cNvPr>
          <p:cNvSpPr txBox="1"/>
          <p:nvPr/>
        </p:nvSpPr>
        <p:spPr>
          <a:xfrm>
            <a:off x="620322" y="1452944"/>
            <a:ext cx="672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2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: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Nêu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vai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trò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của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ruột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khoang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?</a:t>
            </a:r>
            <a:endParaRPr lang="en-AS" sz="28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2893-4B95-CEFB-26A4-F06E851F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F0D07C6-BE1C-1E05-8B91-C8FAD2201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-37419"/>
            <a:ext cx="1920836" cy="10508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2FA14F-B3F4-3F8F-0EC4-D63301D9E1C6}"/>
              </a:ext>
            </a:extLst>
          </p:cNvPr>
          <p:cNvCxnSpPr/>
          <p:nvPr/>
        </p:nvCxnSpPr>
        <p:spPr>
          <a:xfrm>
            <a:off x="-28800" y="4407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547819-CCF1-099D-D25C-C20BB075EC66}"/>
              </a:ext>
            </a:extLst>
          </p:cNvPr>
          <p:cNvCxnSpPr/>
          <p:nvPr/>
        </p:nvCxnSpPr>
        <p:spPr>
          <a:xfrm>
            <a:off x="29922" y="31623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5E8BB6-3591-8FE9-B171-F377DCAADA99}"/>
              </a:ext>
            </a:extLst>
          </p:cNvPr>
          <p:cNvCxnSpPr/>
          <p:nvPr/>
        </p:nvCxnSpPr>
        <p:spPr>
          <a:xfrm>
            <a:off x="136800" y="17348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E2C8F1-6469-D188-6E48-955726B391AB}"/>
              </a:ext>
            </a:extLst>
          </p:cNvPr>
          <p:cNvSpPr/>
          <p:nvPr/>
        </p:nvSpPr>
        <p:spPr>
          <a:xfrm flipH="1">
            <a:off x="136800" y="1088729"/>
            <a:ext cx="8470191" cy="12496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endParaRPr lang="en-AS" sz="105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6DE39-482D-6C8F-AD3C-1F024851EB74}"/>
              </a:ext>
            </a:extLst>
          </p:cNvPr>
          <p:cNvSpPr txBox="1"/>
          <p:nvPr/>
        </p:nvSpPr>
        <p:spPr>
          <a:xfrm>
            <a:off x="1038689" y="2712411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25oC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bar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13,8 gam ethylic alcohol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2664EFE6-EBB9-2954-6287-A4825AA877CD}"/>
              </a:ext>
            </a:extLst>
          </p:cNvPr>
          <p:cNvSpPr/>
          <p:nvPr/>
        </p:nvSpPr>
        <p:spPr>
          <a:xfrm flipH="1">
            <a:off x="4795200" y="3819573"/>
            <a:ext cx="4269600" cy="11239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89FADF57-D4E6-7F02-32CA-0B8437C3E2AC}"/>
              </a:ext>
            </a:extLst>
          </p:cNvPr>
          <p:cNvSpPr/>
          <p:nvPr/>
        </p:nvSpPr>
        <p:spPr>
          <a:xfrm flipH="1">
            <a:off x="4720720" y="2691476"/>
            <a:ext cx="4330341" cy="9587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B5CA6B7-D453-3B10-952C-441F50AE3C32}"/>
              </a:ext>
            </a:extLst>
          </p:cNvPr>
          <p:cNvSpPr txBox="1"/>
          <p:nvPr/>
        </p:nvSpPr>
        <p:spPr>
          <a:xfrm>
            <a:off x="4564924" y="3972248"/>
            <a:ext cx="381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D.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Tất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cả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đáp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án</a:t>
            </a:r>
            <a:r>
              <a:rPr lang="en-A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 err="1">
                <a:latin typeface="Roboto" pitchFamily="2" charset="0"/>
                <a:ea typeface="Roboto" pitchFamily="2" charset="0"/>
              </a:rPr>
              <a:t>trên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3A16C26E-9F6D-D836-D9C5-660D70C667A0}"/>
              </a:ext>
            </a:extLst>
          </p:cNvPr>
          <p:cNvSpPr txBox="1"/>
          <p:nvPr/>
        </p:nvSpPr>
        <p:spPr>
          <a:xfrm>
            <a:off x="4601922" y="2839747"/>
            <a:ext cx="4169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srgbClr val="F7F2E0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B. </a:t>
            </a:r>
            <a:r>
              <a:rPr lang="en-US" sz="2800" b="1" dirty="0" err="1">
                <a:latin typeface="VNI-Times" pitchFamily="2" charset="0"/>
              </a:rPr>
              <a:t>Thaønh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cô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theå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coù</a:t>
            </a:r>
            <a:r>
              <a:rPr lang="en-US" sz="2800" b="1" dirty="0">
                <a:latin typeface="VNI-Times" pitchFamily="2" charset="0"/>
              </a:rPr>
              <a:t> 2 </a:t>
            </a:r>
            <a:r>
              <a:rPr lang="en-US" sz="2800" b="1" dirty="0" err="1">
                <a:latin typeface="VNI-Times" pitchFamily="2" charset="0"/>
              </a:rPr>
              <a:t>lôùp</a:t>
            </a:r>
            <a:r>
              <a:rPr lang="en-US" sz="2800" b="1" dirty="0">
                <a:latin typeface="VNI-Times" pitchFamily="2" charset="0"/>
              </a:rPr>
              <a:t>, </a:t>
            </a:r>
            <a:r>
              <a:rPr lang="en-US" sz="2800" b="1" dirty="0" err="1">
                <a:latin typeface="VNI-Times" pitchFamily="2" charset="0"/>
              </a:rPr>
              <a:t>taàng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keo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ôû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giöõa</a:t>
            </a:r>
            <a:r>
              <a:rPr lang="en-US" sz="2800" b="1" dirty="0">
                <a:latin typeface="VNI-Times" pitchFamily="2" charset="0"/>
              </a:rPr>
              <a:t>.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17864C47-052B-4C06-E8C1-745AEB025F1D}"/>
              </a:ext>
            </a:extLst>
          </p:cNvPr>
          <p:cNvSpPr/>
          <p:nvPr/>
        </p:nvSpPr>
        <p:spPr>
          <a:xfrm flipH="1">
            <a:off x="314714" y="2700014"/>
            <a:ext cx="4221257" cy="9024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6355AFB9-8318-10B4-7568-D18843AB51CA}"/>
              </a:ext>
            </a:extLst>
          </p:cNvPr>
          <p:cNvSpPr/>
          <p:nvPr/>
        </p:nvSpPr>
        <p:spPr>
          <a:xfrm flipH="1">
            <a:off x="28800" y="3863442"/>
            <a:ext cx="4573122" cy="10800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218796E3-21FE-CDE7-9C35-51BE64624300}"/>
              </a:ext>
            </a:extLst>
          </p:cNvPr>
          <p:cNvSpPr txBox="1"/>
          <p:nvPr/>
        </p:nvSpPr>
        <p:spPr>
          <a:xfrm>
            <a:off x="538716" y="2700016"/>
            <a:ext cx="360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  <a:cs typeface="Tahoma" panose="020B0604030504040204" charset="0"/>
              </a:rPr>
              <a:t>A. </a:t>
            </a:r>
            <a:r>
              <a:rPr lang="en-US" sz="2800" b="1" dirty="0">
                <a:latin typeface="VNI-Times" pitchFamily="2" charset="0"/>
              </a:rPr>
              <a:t>- </a:t>
            </a:r>
            <a:r>
              <a:rPr lang="en-US" sz="2800" b="1" dirty="0" err="1">
                <a:latin typeface="VNI-Times" pitchFamily="2" charset="0"/>
              </a:rPr>
              <a:t>Cô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theå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ñoái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xöùng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toaû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troøn</a:t>
            </a:r>
            <a:r>
              <a:rPr lang="en-US" sz="2800" b="1" dirty="0">
                <a:latin typeface="VNI-Times" pitchFamily="2" charset="0"/>
              </a:rPr>
              <a:t>.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B4BB6BE4-6155-8612-EEE3-4AA54E6C412C}"/>
              </a:ext>
            </a:extLst>
          </p:cNvPr>
          <p:cNvSpPr txBox="1"/>
          <p:nvPr/>
        </p:nvSpPr>
        <p:spPr>
          <a:xfrm>
            <a:off x="7200" y="3989427"/>
            <a:ext cx="461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 defTabSz="685783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C.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Thaønh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cô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theå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coù</a:t>
            </a:r>
            <a:r>
              <a:rPr lang="en-US" sz="2800" b="1" dirty="0">
                <a:latin typeface="VNI-Times" pitchFamily="2" charset="0"/>
              </a:rPr>
              <a:t> 2 </a:t>
            </a:r>
            <a:r>
              <a:rPr lang="en-US" sz="2800" b="1" dirty="0" err="1">
                <a:latin typeface="VNI-Times" pitchFamily="2" charset="0"/>
              </a:rPr>
              <a:t>lôùp</a:t>
            </a:r>
            <a:r>
              <a:rPr lang="en-US" sz="2800" b="1" dirty="0">
                <a:latin typeface="VNI-Times" pitchFamily="2" charset="0"/>
              </a:rPr>
              <a:t>, </a:t>
            </a:r>
            <a:r>
              <a:rPr lang="en-US" sz="2800" b="1" dirty="0" err="1">
                <a:latin typeface="VNI-Times" pitchFamily="2" charset="0"/>
              </a:rPr>
              <a:t>taàng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keo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ôû</a:t>
            </a:r>
            <a:r>
              <a:rPr lang="en-US" sz="2800" b="1" dirty="0">
                <a:latin typeface="VNI-Times" pitchFamily="2" charset="0"/>
              </a:rPr>
              <a:t> </a:t>
            </a:r>
            <a:r>
              <a:rPr lang="en-US" sz="2800" b="1" dirty="0" err="1">
                <a:latin typeface="VNI-Times" pitchFamily="2" charset="0"/>
              </a:rPr>
              <a:t>giöõa</a:t>
            </a:r>
            <a:r>
              <a:rPr lang="en-US" sz="2800" b="1" dirty="0">
                <a:latin typeface="VNI-Times" pitchFamily="2" charset="0"/>
              </a:rPr>
              <a:t>.</a:t>
            </a:r>
            <a:endParaRPr lang="en-US" sz="2800" b="1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833488A9-3268-6E74-BEB2-86CFF2B08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BD54A71B-F1C1-3837-0F90-0CBC88D29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C33C663-1D92-9781-93FD-F3F3AF2E0B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C97F0832-2B3A-E73D-8F1D-381181786A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10"/>
            <a:ext cx="365522" cy="36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0FD3E-6396-BCAE-893B-E13BF9F5691F}"/>
              </a:ext>
            </a:extLst>
          </p:cNvPr>
          <p:cNvSpPr txBox="1"/>
          <p:nvPr/>
        </p:nvSpPr>
        <p:spPr>
          <a:xfrm>
            <a:off x="620322" y="1452944"/>
            <a:ext cx="672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Câu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hỏi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A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3</a:t>
            </a:r>
            <a:r>
              <a:rPr lang="en-US" sz="2800" b="1" dirty="0">
                <a:solidFill>
                  <a:sysClr val="windowText" lastClr="000000"/>
                </a:solidFill>
                <a:latin typeface="Roboto" pitchFamily="2" charset="0"/>
                <a:ea typeface="Roboto" pitchFamily="2" charset="0"/>
              </a:rPr>
              <a:t> :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Nêu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vai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trò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của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ruột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 </a:t>
            </a:r>
            <a:r>
              <a:rPr lang="en-US" sz="2800" b="1" dirty="0" err="1">
                <a:latin typeface="Roboto" pitchFamily="2" charset="0"/>
                <a:ea typeface="Roboto" pitchFamily="2" charset="0"/>
              </a:rPr>
              <a:t>khoang</a:t>
            </a:r>
            <a:r>
              <a:rPr lang="en-US" sz="2800" b="1" dirty="0">
                <a:latin typeface="Roboto" pitchFamily="2" charset="0"/>
                <a:ea typeface="Roboto" pitchFamily="2" charset="0"/>
              </a:rPr>
              <a:t>?</a:t>
            </a:r>
            <a:endParaRPr lang="en-AS" sz="2800" b="1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5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/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26;p33">
            <a:extLst>
              <a:ext uri="{FF2B5EF4-FFF2-40B4-BE49-F238E27FC236}">
                <a16:creationId xmlns:a16="http://schemas.microsoft.com/office/drawing/2014/main" id="{E3DDCD9E-03FB-48EF-9289-5CD5DED28BF5}"/>
              </a:ext>
            </a:extLst>
          </p:cNvPr>
          <p:cNvPicPr preferRelativeResize="0"/>
          <p:nvPr/>
        </p:nvPicPr>
        <p:blipFill rotWithShape="1">
          <a:blip r:embed="rId4">
            <a:alphaModFix amt="90000"/>
          </a:blip>
          <a:srcRect r="2657"/>
          <a:stretch/>
        </p:blipFill>
        <p:spPr>
          <a:xfrm>
            <a:off x="2042559" y="343578"/>
            <a:ext cx="5058877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E6F9B87-D268-4A3C-B618-AD6436DB0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6118">
            <a:off x="6106792" y="-21309"/>
            <a:ext cx="991280" cy="1094787"/>
          </a:xfrm>
          <a:prstGeom prst="rect">
            <a:avLst/>
          </a:prstGeom>
        </p:spPr>
      </p:pic>
      <p:sp>
        <p:nvSpPr>
          <p:cNvPr id="14" name="Google Shape;191;p16">
            <a:extLst>
              <a:ext uri="{FF2B5EF4-FFF2-40B4-BE49-F238E27FC236}">
                <a16:creationId xmlns:a16="http://schemas.microsoft.com/office/drawing/2014/main" id="{CA1452CF-F483-4A4D-9E3E-62E70CEF4A1C}"/>
              </a:ext>
            </a:extLst>
          </p:cNvPr>
          <p:cNvSpPr txBox="1">
            <a:spLocks/>
          </p:cNvSpPr>
          <p:nvPr/>
        </p:nvSpPr>
        <p:spPr>
          <a:xfrm>
            <a:off x="676418" y="980841"/>
            <a:ext cx="8201181" cy="614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Động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không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xương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sống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gồm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có</a:t>
            </a:r>
            <a:r>
              <a:rPr lang="en-AS" sz="3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: </a:t>
            </a:r>
            <a:endParaRPr lang="vi-VN" sz="3200" b="1" dirty="0">
              <a:solidFill>
                <a:schemeClr val="dk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908392-6D21-4BF9-9572-CFFBD983B107}"/>
              </a:ext>
            </a:extLst>
          </p:cNvPr>
          <p:cNvSpPr/>
          <p:nvPr/>
        </p:nvSpPr>
        <p:spPr>
          <a:xfrm>
            <a:off x="1321855" y="3390717"/>
            <a:ext cx="2190226" cy="1233546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3.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Ngành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thân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mềm</a:t>
            </a:r>
            <a:endParaRPr lang="en-US" sz="2200" b="1" dirty="0">
              <a:solidFill>
                <a:schemeClr val="bg1">
                  <a:lumMod val="1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E7909C-9472-44D2-B6E0-2958A4DA0DF6}"/>
              </a:ext>
            </a:extLst>
          </p:cNvPr>
          <p:cNvSpPr/>
          <p:nvPr/>
        </p:nvSpPr>
        <p:spPr>
          <a:xfrm>
            <a:off x="4988037" y="3295310"/>
            <a:ext cx="2190225" cy="1233546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4.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Ngành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chân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khớp</a:t>
            </a:r>
            <a:endParaRPr lang="en-US" sz="2200" b="1" dirty="0">
              <a:solidFill>
                <a:schemeClr val="bg1">
                  <a:lumMod val="1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3E8A6C-4564-4E64-B9A0-83A246003315}"/>
              </a:ext>
            </a:extLst>
          </p:cNvPr>
          <p:cNvSpPr/>
          <p:nvPr/>
        </p:nvSpPr>
        <p:spPr>
          <a:xfrm>
            <a:off x="5112487" y="1876100"/>
            <a:ext cx="2190225" cy="1233546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2.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ngành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giun</a:t>
            </a:r>
            <a:endParaRPr lang="en-US" sz="2200" b="1" dirty="0">
              <a:solidFill>
                <a:schemeClr val="bg1">
                  <a:lumMod val="1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E21B8B-979C-4CB9-9086-BC4EEA63A4DE}"/>
              </a:ext>
            </a:extLst>
          </p:cNvPr>
          <p:cNvSpPr/>
          <p:nvPr/>
        </p:nvSpPr>
        <p:spPr>
          <a:xfrm>
            <a:off x="1359767" y="1868234"/>
            <a:ext cx="2190225" cy="1233546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1.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Ngành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ruột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khoang</a:t>
            </a:r>
            <a:endParaRPr lang="en-US" sz="2200" b="1" dirty="0">
              <a:solidFill>
                <a:schemeClr val="bg1">
                  <a:lumMod val="1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>
          <a:extLst>
            <a:ext uri="{FF2B5EF4-FFF2-40B4-BE49-F238E27FC236}">
              <a16:creationId xmlns:a16="http://schemas.microsoft.com/office/drawing/2014/main" id="{B5492A3D-4D50-25CD-08EC-B1C857C0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33">
            <a:extLst>
              <a:ext uri="{FF2B5EF4-FFF2-40B4-BE49-F238E27FC236}">
                <a16:creationId xmlns:a16="http://schemas.microsoft.com/office/drawing/2014/main" id="{EF12DEA4-7811-A472-10E8-23969A15BB6E}"/>
              </a:ext>
            </a:extLst>
          </p:cNvPr>
          <p:cNvPicPr preferRelativeResize="0"/>
          <p:nvPr/>
        </p:nvPicPr>
        <p:blipFill rotWithShape="1">
          <a:blip r:embed="rId3">
            <a:alphaModFix amt="90000"/>
          </a:blip>
          <a:srcRect l="16945" t="23685" r="10977" b="22040"/>
          <a:stretch/>
        </p:blipFill>
        <p:spPr>
          <a:xfrm rot="-1850224">
            <a:off x="1218899" y="3856104"/>
            <a:ext cx="281737" cy="30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26;p33">
            <a:extLst>
              <a:ext uri="{FF2B5EF4-FFF2-40B4-BE49-F238E27FC236}">
                <a16:creationId xmlns:a16="http://schemas.microsoft.com/office/drawing/2014/main" id="{0828E7A6-1CB9-DCC4-BBCD-88CED9B9A312}"/>
              </a:ext>
            </a:extLst>
          </p:cNvPr>
          <p:cNvPicPr preferRelativeResize="0"/>
          <p:nvPr/>
        </p:nvPicPr>
        <p:blipFill rotWithShape="1">
          <a:blip r:embed="rId4">
            <a:alphaModFix amt="90000"/>
          </a:blip>
          <a:srcRect r="2657"/>
          <a:stretch/>
        </p:blipFill>
        <p:spPr>
          <a:xfrm>
            <a:off x="2042559" y="343578"/>
            <a:ext cx="5058877" cy="73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F0CF90-030B-6205-5EAE-7687F36D9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6118">
            <a:off x="6106792" y="-21309"/>
            <a:ext cx="991280" cy="109478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A2D6AA-B780-7E7C-6D2E-96465AF02908}"/>
              </a:ext>
            </a:extLst>
          </p:cNvPr>
          <p:cNvSpPr/>
          <p:nvPr/>
        </p:nvSpPr>
        <p:spPr>
          <a:xfrm>
            <a:off x="360000" y="79200"/>
            <a:ext cx="8560799" cy="4720722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S" sz="48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2.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Các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ngành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Roboto" pitchFamily="2" charset="0"/>
                <a:ea typeface="Roboto" pitchFamily="2" charset="0"/>
              </a:rPr>
              <a:t>giun</a:t>
            </a:r>
            <a:endParaRPr lang="en-US" sz="4800" b="1" dirty="0">
              <a:solidFill>
                <a:schemeClr val="bg1">
                  <a:lumMod val="10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6402CE-9878-401A-9DCF-BA131127C17E}"/>
              </a:ext>
            </a:extLst>
          </p:cNvPr>
          <p:cNvSpPr txBox="1"/>
          <p:nvPr/>
        </p:nvSpPr>
        <p:spPr>
          <a:xfrm>
            <a:off x="740708" y="564139"/>
            <a:ext cx="7997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BÀI 22: ĐA DẠNG ĐỘNG VẬT KHÔNG XƯƠNG SỐNG (TT)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56CAE71-5084-4109-86D1-078133CF3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71661">
            <a:off x="8098388" y="3634235"/>
            <a:ext cx="838855" cy="10729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F1BA95A-E258-4278-BD04-F05A6F21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50" y="3501887"/>
            <a:ext cx="1143083" cy="1337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482" y="2595538"/>
            <a:ext cx="7825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ĐA DẠNG CỦA ĐỘNG VẬT KHÔNG XƯƠNG SỐNG.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3731" y="3409761"/>
            <a:ext cx="2803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2.Các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31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148B-8811-8A83-E044-B30CB8EC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B3822-A697-E174-7B66-D633ABF362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utomp3 com   TSBVN Giới thiệu về ngành Giun 360P 1 (1)">
            <a:hlinkClick r:id="" action="ppaction://media"/>
            <a:extLst>
              <a:ext uri="{FF2B5EF4-FFF2-40B4-BE49-F238E27FC236}">
                <a16:creationId xmlns:a16="http://schemas.microsoft.com/office/drawing/2014/main" id="{3DA2F697-8ECC-7BD2-0B53-69C3FE5B2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Watercolor Scrapbook Yearly Planner by Slidesgo">
  <a:themeElements>
    <a:clrScheme name="Simple Light">
      <a:dk1>
        <a:srgbClr val="CCEAE9"/>
      </a:dk1>
      <a:lt1>
        <a:srgbClr val="FEFEFE"/>
      </a:lt1>
      <a:dk2>
        <a:srgbClr val="A17A74"/>
      </a:dk2>
      <a:lt2>
        <a:srgbClr val="FEF1BC"/>
      </a:lt2>
      <a:accent1>
        <a:srgbClr val="F7D3DA"/>
      </a:accent1>
      <a:accent2>
        <a:srgbClr val="BCCCF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17A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</TotalTime>
  <Words>1128</Words>
  <Application>Microsoft Office PowerPoint</Application>
  <PresentationFormat>On-screen Show (16:9)</PresentationFormat>
  <Paragraphs>132</Paragraphs>
  <Slides>31</Slides>
  <Notes>7</Notes>
  <HiddenSlides>0</HiddenSlides>
  <MMClips>31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Mulish</vt:lpstr>
      <vt:lpstr>Patrick Hand</vt:lpstr>
      <vt:lpstr>Wingdings</vt:lpstr>
      <vt:lpstr>VNI-Times</vt:lpstr>
      <vt:lpstr>Open Sans</vt:lpstr>
      <vt:lpstr>Roboto</vt:lpstr>
      <vt:lpstr>Times New Roman</vt:lpstr>
      <vt:lpstr>Arial</vt:lpstr>
      <vt:lpstr>Cute Watercolor Scrapbook Yearly Planner by Slidesgo</vt:lpstr>
      <vt:lpstr>CHÀO MỪNG CÁC EM ĐẾN VỚI BUỔI HỌC NGÀY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 nghe video, quan sát hình 22.3 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bạn gần nhau nghe video, quan sát hình trả lời câu hỏi Cho biết vai trò của giun đất và rươi?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BUỔI HỌC NGÀY HÔM NAY!</dc:title>
  <dc:creator>Admin</dc:creator>
  <cp:lastModifiedBy>Trường Đinh Nhật</cp:lastModifiedBy>
  <cp:revision>373</cp:revision>
  <cp:lastPrinted>2024-01-20T12:00:53Z</cp:lastPrinted>
  <dcterms:modified xsi:type="dcterms:W3CDTF">2025-02-18T06:33:32Z</dcterms:modified>
</cp:coreProperties>
</file>