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007577238" r:id="rId2"/>
    <p:sldId id="355" r:id="rId3"/>
    <p:sldId id="352" r:id="rId4"/>
    <p:sldId id="309" r:id="rId5"/>
    <p:sldId id="310" r:id="rId6"/>
    <p:sldId id="311" r:id="rId7"/>
    <p:sldId id="312" r:id="rId8"/>
    <p:sldId id="313" r:id="rId9"/>
    <p:sldId id="315" r:id="rId10"/>
    <p:sldId id="316" r:id="rId11"/>
    <p:sldId id="362" r:id="rId12"/>
    <p:sldId id="356" r:id="rId13"/>
    <p:sldId id="327" r:id="rId14"/>
    <p:sldId id="328" r:id="rId15"/>
    <p:sldId id="317" r:id="rId16"/>
    <p:sldId id="318" r:id="rId17"/>
    <p:sldId id="319" r:id="rId18"/>
    <p:sldId id="320" r:id="rId19"/>
    <p:sldId id="329" r:id="rId20"/>
    <p:sldId id="2007577233" r:id="rId21"/>
    <p:sldId id="2007577228" r:id="rId22"/>
    <p:sldId id="332" r:id="rId23"/>
    <p:sldId id="346" r:id="rId24"/>
    <p:sldId id="314" r:id="rId25"/>
    <p:sldId id="337" r:id="rId26"/>
    <p:sldId id="340" r:id="rId27"/>
    <p:sldId id="361" r:id="rId28"/>
    <p:sldId id="341" r:id="rId29"/>
    <p:sldId id="342" r:id="rId30"/>
    <p:sldId id="358" r:id="rId31"/>
    <p:sldId id="359" r:id="rId32"/>
    <p:sldId id="339" r:id="rId33"/>
    <p:sldId id="343" r:id="rId34"/>
    <p:sldId id="344" r:id="rId35"/>
    <p:sldId id="345" r:id="rId36"/>
    <p:sldId id="303" r:id="rId37"/>
    <p:sldId id="347" r:id="rId38"/>
    <p:sldId id="348" r:id="rId39"/>
    <p:sldId id="349" r:id="rId40"/>
    <p:sldId id="350" r:id="rId41"/>
    <p:sldId id="351" r:id="rId42"/>
    <p:sldId id="326" r:id="rId43"/>
    <p:sldId id="256" r:id="rId44"/>
    <p:sldId id="263" r:id="rId45"/>
    <p:sldId id="2007577234" r:id="rId46"/>
    <p:sldId id="2007577229" r:id="rId47"/>
    <p:sldId id="2007577235" r:id="rId48"/>
    <p:sldId id="2007577230" r:id="rId49"/>
    <p:sldId id="2007577236" r:id="rId50"/>
    <p:sldId id="2007577231" r:id="rId51"/>
    <p:sldId id="2007577237" r:id="rId52"/>
    <p:sldId id="2007577232" r:id="rId53"/>
    <p:sldId id="354" r:id="rId5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F1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75"/>
    <p:restoredTop sz="93742"/>
  </p:normalViewPr>
  <p:slideViewPr>
    <p:cSldViewPr>
      <p:cViewPr varScale="1">
        <p:scale>
          <a:sx n="64" d="100"/>
          <a:sy n="64" d="100"/>
        </p:scale>
        <p:origin x="1992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SỰ ĐA DẠNG CỦA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1"/>
      <dgm:spPr/>
    </dgm:pt>
    <dgm:pt modelId="{FE64D251-BEED-4B81-B44A-E2E0A0FB42A3}" type="pres">
      <dgm:prSet presAssocID="{782AE585-5A68-4B79-9BE9-625BE1C3E60E}" presName="parentText" presStyleLbl="node1" presStyleIdx="0" presStyleCnt="1" custScaleX="133752" custScaleY="51129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1" custScaleY="75736" custLinFactNeighborY="-25454">
        <dgm:presLayoutVars>
          <dgm:bulletEnabled val="1"/>
        </dgm:presLayoutVars>
      </dgm:prSet>
      <dgm:spPr/>
    </dgm:pt>
  </dgm:ptLst>
  <dgm:cxnLst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131804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0590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I. SỰ ĐA DẠNG CỦA NẤM</a:t>
          </a:r>
        </a:p>
      </dsp:txBody>
      <dsp:txXfrm>
        <a:off x="394602" y="1588482"/>
        <a:ext cx="6396457" cy="885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764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1943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481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04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42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31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gcec13a25d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6" name="Google Shape;3396;gcec13a25d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233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025280" y="2851867"/>
            <a:ext cx="637524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72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108180" y="913551"/>
            <a:ext cx="220932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18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864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894620" y="4400500"/>
            <a:ext cx="463644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SzPts val="1200"/>
              <a:buNone/>
              <a:defRPr sz="144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4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062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53631" y="5475218"/>
            <a:ext cx="4158028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21" name="Google Shape;721;p27"/>
          <p:cNvSpPr/>
          <p:nvPr/>
        </p:nvSpPr>
        <p:spPr>
          <a:xfrm>
            <a:off x="8568250" y="-284726"/>
            <a:ext cx="2502120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22" name="Google Shape;722;p27"/>
          <p:cNvSpPr/>
          <p:nvPr/>
        </p:nvSpPr>
        <p:spPr>
          <a:xfrm>
            <a:off x="-302373" y="-565834"/>
            <a:ext cx="5487737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23" name="Google Shape;723;p27"/>
          <p:cNvSpPr/>
          <p:nvPr/>
        </p:nvSpPr>
        <p:spPr>
          <a:xfrm>
            <a:off x="8656168" y="4068396"/>
            <a:ext cx="2784001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031660" y="593367"/>
            <a:ext cx="690948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855870" y="1923533"/>
            <a:ext cx="9261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4864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680">
                <a:latin typeface="Raleway"/>
                <a:ea typeface="Raleway"/>
                <a:cs typeface="Raleway"/>
                <a:sym typeface="Raleway"/>
              </a:defRPr>
            </a:lvl1pPr>
            <a:lvl2pPr marL="1097280" lvl="1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2pPr>
            <a:lvl3pPr marL="1645920" lvl="2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3pPr>
            <a:lvl4pPr marL="2194560" lvl="3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4pPr>
            <a:lvl5pPr marL="2743200" lvl="4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5pPr>
            <a:lvl6pPr marL="3291840" lvl="5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6pPr>
            <a:lvl7pPr marL="3840480" lvl="6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7pPr>
            <a:lvl8pPr marL="4389120" lvl="7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8pPr>
            <a:lvl9pPr marL="4937760" lvl="8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440"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9331918" y="355490"/>
            <a:ext cx="431695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64625" y="458290"/>
            <a:ext cx="1017698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8236987" y="6270998"/>
            <a:ext cx="1164037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1892967" y="551408"/>
            <a:ext cx="319868" cy="260773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9796770" y="5705134"/>
            <a:ext cx="291730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0070264" y="540835"/>
            <a:ext cx="612587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075829" y="5628132"/>
            <a:ext cx="1151117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298121" y="5749429"/>
            <a:ext cx="479659" cy="391039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4775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6556602" y="-228666"/>
            <a:ext cx="4459189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75" name="Google Shape;775;p29"/>
          <p:cNvSpPr/>
          <p:nvPr/>
        </p:nvSpPr>
        <p:spPr>
          <a:xfrm flipH="1">
            <a:off x="7572189" y="4453999"/>
            <a:ext cx="3758692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76" name="Google Shape;776;p29"/>
          <p:cNvSpPr/>
          <p:nvPr/>
        </p:nvSpPr>
        <p:spPr>
          <a:xfrm flipH="1">
            <a:off x="-366035" y="4668132"/>
            <a:ext cx="4202406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77" name="Google Shape;777;p29"/>
          <p:cNvSpPr/>
          <p:nvPr/>
        </p:nvSpPr>
        <p:spPr>
          <a:xfrm flipH="1">
            <a:off x="-207560" y="-461966"/>
            <a:ext cx="4652960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219767" y="269176"/>
            <a:ext cx="544999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9902387" y="2028966"/>
            <a:ext cx="335539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3833204" y="6095818"/>
            <a:ext cx="834059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9449040" y="200179"/>
            <a:ext cx="654212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8906106" y="5937163"/>
            <a:ext cx="263693" cy="256572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069934" y="5495984"/>
            <a:ext cx="1401089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sp>
        <p:nvSpPr>
          <p:cNvPr id="793" name="Google Shape;793;p29"/>
          <p:cNvSpPr/>
          <p:nvPr/>
        </p:nvSpPr>
        <p:spPr>
          <a:xfrm rot="368157">
            <a:off x="9922942" y="5660185"/>
            <a:ext cx="625178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09710" tIns="109710" rIns="109710" bIns="10971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60"/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29555" y="4065178"/>
            <a:ext cx="266114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160"/>
            </a:p>
          </p:txBody>
        </p:sp>
      </p:grpSp>
    </p:spTree>
    <p:extLst>
      <p:ext uri="{BB962C8B-B14F-4D97-AF65-F5344CB8AC3E}">
        <p14:creationId xmlns:p14="http://schemas.microsoft.com/office/powerpoint/2010/main" val="116151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m4a"/><Relationship Id="rId7" Type="http://schemas.openxmlformats.org/officeDocument/2006/relationships/image" Target="../media/image23.png"/><Relationship Id="rId2" Type="http://schemas.microsoft.com/office/2007/relationships/media" Target="../media/media1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8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3.m4a"/><Relationship Id="rId7" Type="http://schemas.openxmlformats.org/officeDocument/2006/relationships/image" Target="../media/image30.png"/><Relationship Id="rId2" Type="http://schemas.microsoft.com/office/2007/relationships/media" Target="../media/media3.m4a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7.png"/><Relationship Id="rId2" Type="http://schemas.microsoft.com/office/2007/relationships/media" Target="../media/media4.m4a"/><Relationship Id="rId1" Type="http://schemas.openxmlformats.org/officeDocument/2006/relationships/tags" Target="../tags/tag13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jp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9.png"/><Relationship Id="rId4" Type="http://schemas.openxmlformats.org/officeDocument/2006/relationships/diagramData" Target="../diagrams/data1.xml"/><Relationship Id="rId9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video" Target="../media/media5.mov"/><Relationship Id="rId7" Type="http://schemas.openxmlformats.org/officeDocument/2006/relationships/image" Target="../media/image52.png"/><Relationship Id="rId2" Type="http://schemas.microsoft.com/office/2007/relationships/media" Target="../media/media5.mov"/><Relationship Id="rId1" Type="http://schemas.openxmlformats.org/officeDocument/2006/relationships/tags" Target="../tags/tag15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0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0.jpe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50.jpe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50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4.png"/><Relationship Id="rId9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6.png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7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8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5.png"/><Relationship Id="rId3" Type="http://schemas.openxmlformats.org/officeDocument/2006/relationships/image" Target="../media/image111.png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3.png"/><Relationship Id="rId10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svg"/><Relationship Id="rId18" Type="http://schemas.openxmlformats.org/officeDocument/2006/relationships/image" Target="../media/image128.png"/><Relationship Id="rId3" Type="http://schemas.openxmlformats.org/officeDocument/2006/relationships/image" Target="../media/image113.svg"/><Relationship Id="rId7" Type="http://schemas.openxmlformats.org/officeDocument/2006/relationships/image" Target="../media/image117.sv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5" Type="http://schemas.openxmlformats.org/officeDocument/2006/relationships/image" Target="../media/image125.svg"/><Relationship Id="rId10" Type="http://schemas.openxmlformats.org/officeDocument/2006/relationships/image" Target="../media/image120.png"/><Relationship Id="rId19" Type="http://schemas.openxmlformats.org/officeDocument/2006/relationships/image" Target="../media/image129.svg"/><Relationship Id="rId4" Type="http://schemas.openxmlformats.org/officeDocument/2006/relationships/image" Target="../media/image114.png"/><Relationship Id="rId9" Type="http://schemas.openxmlformats.org/officeDocument/2006/relationships/image" Target="../media/image119.svg"/><Relationship Id="rId14" Type="http://schemas.openxmlformats.org/officeDocument/2006/relationships/image" Target="../media/image12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39.svg"/><Relationship Id="rId18" Type="http://schemas.openxmlformats.org/officeDocument/2006/relationships/image" Target="../media/image144.pn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138.png"/><Relationship Id="rId17" Type="http://schemas.openxmlformats.org/officeDocument/2006/relationships/image" Target="../media/image143.svg"/><Relationship Id="rId2" Type="http://schemas.openxmlformats.org/officeDocument/2006/relationships/image" Target="../media/image112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7.svg"/><Relationship Id="rId5" Type="http://schemas.openxmlformats.org/officeDocument/2006/relationships/image" Target="../media/image132.svg"/><Relationship Id="rId15" Type="http://schemas.openxmlformats.org/officeDocument/2006/relationships/image" Target="../media/image141.svg"/><Relationship Id="rId10" Type="http://schemas.openxmlformats.org/officeDocument/2006/relationships/image" Target="../media/image136.png"/><Relationship Id="rId4" Type="http://schemas.openxmlformats.org/officeDocument/2006/relationships/image" Target="../media/image131.png"/><Relationship Id="rId9" Type="http://schemas.openxmlformats.org/officeDocument/2006/relationships/image" Target="../media/image135.svg"/><Relationship Id="rId14" Type="http://schemas.openxmlformats.org/officeDocument/2006/relationships/image" Target="../media/image1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13" Type="http://schemas.openxmlformats.org/officeDocument/2006/relationships/image" Target="../media/image138.png"/><Relationship Id="rId18" Type="http://schemas.openxmlformats.org/officeDocument/2006/relationships/image" Target="../media/image143.svg"/><Relationship Id="rId3" Type="http://schemas.openxmlformats.org/officeDocument/2006/relationships/image" Target="../media/image112.png"/><Relationship Id="rId7" Type="http://schemas.openxmlformats.org/officeDocument/2006/relationships/image" Target="../media/image133.png"/><Relationship Id="rId12" Type="http://schemas.openxmlformats.org/officeDocument/2006/relationships/image" Target="../media/image137.svg"/><Relationship Id="rId17" Type="http://schemas.openxmlformats.org/officeDocument/2006/relationships/image" Target="../media/image1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1.svg"/><Relationship Id="rId1" Type="http://schemas.openxmlformats.org/officeDocument/2006/relationships/tags" Target="../tags/tag29.xml"/><Relationship Id="rId6" Type="http://schemas.openxmlformats.org/officeDocument/2006/relationships/image" Target="../media/image132.sv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5" Type="http://schemas.openxmlformats.org/officeDocument/2006/relationships/image" Target="../media/image140.png"/><Relationship Id="rId10" Type="http://schemas.openxmlformats.org/officeDocument/2006/relationships/image" Target="../media/image135.svg"/><Relationship Id="rId19" Type="http://schemas.openxmlformats.org/officeDocument/2006/relationships/image" Target="../media/image144.png"/><Relationship Id="rId4" Type="http://schemas.openxmlformats.org/officeDocument/2006/relationships/image" Target="../media/image130.svg"/><Relationship Id="rId9" Type="http://schemas.openxmlformats.org/officeDocument/2006/relationships/image" Target="../media/image116.png"/><Relationship Id="rId14" Type="http://schemas.openxmlformats.org/officeDocument/2006/relationships/image" Target="../media/image139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image" Target="../media/image132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39.svg"/><Relationship Id="rId5" Type="http://schemas.openxmlformats.org/officeDocument/2006/relationships/image" Target="../media/image134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1.png"/><Relationship Id="rId7" Type="http://schemas.openxmlformats.org/officeDocument/2006/relationships/image" Target="../media/image116.png"/><Relationship Id="rId12" Type="http://schemas.openxmlformats.org/officeDocument/2006/relationships/image" Target="../media/image1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3.svg"/><Relationship Id="rId1" Type="http://schemas.openxmlformats.org/officeDocument/2006/relationships/tags" Target="../tags/tag30.xml"/><Relationship Id="rId6" Type="http://schemas.openxmlformats.org/officeDocument/2006/relationships/image" Target="../media/image134.sv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7.svg"/><Relationship Id="rId4" Type="http://schemas.openxmlformats.org/officeDocument/2006/relationships/image" Target="../media/image132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image" Target="../media/image132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39.svg"/><Relationship Id="rId5" Type="http://schemas.openxmlformats.org/officeDocument/2006/relationships/image" Target="../media/image134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1.png"/><Relationship Id="rId7" Type="http://schemas.openxmlformats.org/officeDocument/2006/relationships/image" Target="../media/image116.png"/><Relationship Id="rId12" Type="http://schemas.openxmlformats.org/officeDocument/2006/relationships/image" Target="../media/image1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3.svg"/><Relationship Id="rId1" Type="http://schemas.openxmlformats.org/officeDocument/2006/relationships/tags" Target="../tags/tag31.xml"/><Relationship Id="rId6" Type="http://schemas.openxmlformats.org/officeDocument/2006/relationships/image" Target="../media/image134.sv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7.svg"/><Relationship Id="rId4" Type="http://schemas.openxmlformats.org/officeDocument/2006/relationships/image" Target="../media/image132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svg"/><Relationship Id="rId3" Type="http://schemas.openxmlformats.org/officeDocument/2006/relationships/image" Target="../media/image132.svg"/><Relationship Id="rId7" Type="http://schemas.openxmlformats.org/officeDocument/2006/relationships/image" Target="../media/image135.svg"/><Relationship Id="rId12" Type="http://schemas.openxmlformats.org/officeDocument/2006/relationships/image" Target="../media/image140.png"/><Relationship Id="rId2" Type="http://schemas.openxmlformats.org/officeDocument/2006/relationships/image" Target="../media/image131.pn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39.svg"/><Relationship Id="rId5" Type="http://schemas.openxmlformats.org/officeDocument/2006/relationships/image" Target="../media/image134.svg"/><Relationship Id="rId15" Type="http://schemas.openxmlformats.org/officeDocument/2006/relationships/image" Target="../media/image143.svg"/><Relationship Id="rId10" Type="http://schemas.openxmlformats.org/officeDocument/2006/relationships/image" Target="../media/image138.png"/><Relationship Id="rId4" Type="http://schemas.openxmlformats.org/officeDocument/2006/relationships/image" Target="../media/image133.pn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13" Type="http://schemas.openxmlformats.org/officeDocument/2006/relationships/image" Target="../media/image140.png"/><Relationship Id="rId3" Type="http://schemas.openxmlformats.org/officeDocument/2006/relationships/image" Target="../media/image131.png"/><Relationship Id="rId7" Type="http://schemas.openxmlformats.org/officeDocument/2006/relationships/image" Target="../media/image116.png"/><Relationship Id="rId12" Type="http://schemas.openxmlformats.org/officeDocument/2006/relationships/image" Target="../media/image139.svg"/><Relationship Id="rId17" Type="http://schemas.openxmlformats.org/officeDocument/2006/relationships/image" Target="../media/image1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3.svg"/><Relationship Id="rId1" Type="http://schemas.openxmlformats.org/officeDocument/2006/relationships/tags" Target="../tags/tag32.xml"/><Relationship Id="rId6" Type="http://schemas.openxmlformats.org/officeDocument/2006/relationships/image" Target="../media/image134.sv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5" Type="http://schemas.openxmlformats.org/officeDocument/2006/relationships/image" Target="../media/image142.png"/><Relationship Id="rId10" Type="http://schemas.openxmlformats.org/officeDocument/2006/relationships/image" Target="../media/image137.svg"/><Relationship Id="rId4" Type="http://schemas.openxmlformats.org/officeDocument/2006/relationships/image" Target="../media/image132.svg"/><Relationship Id="rId9" Type="http://schemas.openxmlformats.org/officeDocument/2006/relationships/image" Target="../media/image136.png"/><Relationship Id="rId14" Type="http://schemas.openxmlformats.org/officeDocument/2006/relationships/image" Target="../media/image141.sv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0.sv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6" Type="http://schemas.openxmlformats.org/officeDocument/2006/relationships/image" Target="../media/image149.png"/><Relationship Id="rId5" Type="http://schemas.openxmlformats.org/officeDocument/2006/relationships/image" Target="../media/image148.svg"/><Relationship Id="rId4" Type="http://schemas.openxmlformats.org/officeDocument/2006/relationships/image" Target="../media/image147.png"/><Relationship Id="rId9" Type="http://schemas.openxmlformats.org/officeDocument/2006/relationships/image" Target="../media/image15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A27A-C4A0-5E48-9D22-F9D2ECD1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2DDD88-5681-9C4D-BB2F-C8C6FBC9F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0963179" cy="6845300"/>
          </a:xfrm>
        </p:spPr>
      </p:pic>
    </p:spTree>
    <p:extLst>
      <p:ext uri="{BB962C8B-B14F-4D97-AF65-F5344CB8AC3E}">
        <p14:creationId xmlns:p14="http://schemas.microsoft.com/office/powerpoint/2010/main" val="32301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"/>
    </mc:Choice>
    <mc:Fallback xmlns="">
      <p:transition spd="slow" advTm="146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F4E66-DE13-6B44-BB0E-AAAE3473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12"/>
            <a:ext cx="4735211" cy="3411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8DE5B-5956-3C4E-826A-8AB08CB1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541" y="-384927"/>
            <a:ext cx="3027152" cy="3668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8CE25-6AE4-2F49-993E-A6FCAD51D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2976906"/>
            <a:ext cx="4716161" cy="38810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CAC53-7EBE-D049-A62A-33D7C9A21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969227"/>
            <a:ext cx="4268193" cy="3543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2DE9F5-DBB3-B44B-856E-436EAC162C30}"/>
              </a:ext>
            </a:extLst>
          </p:cNvPr>
          <p:cNvSpPr txBox="1"/>
          <p:nvPr/>
        </p:nvSpPr>
        <p:spPr>
          <a:xfrm>
            <a:off x="1371600" y="2792240"/>
            <a:ext cx="219643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A5D52-35C3-064F-B685-ABE32B5C56A1}"/>
              </a:ext>
            </a:extLst>
          </p:cNvPr>
          <p:cNvSpPr txBox="1"/>
          <p:nvPr/>
        </p:nvSpPr>
        <p:spPr>
          <a:xfrm>
            <a:off x="1384965" y="6078365"/>
            <a:ext cx="20185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966FF-E6C8-684F-A802-452DFE01F819}"/>
              </a:ext>
            </a:extLst>
          </p:cNvPr>
          <p:cNvSpPr txBox="1"/>
          <p:nvPr/>
        </p:nvSpPr>
        <p:spPr>
          <a:xfrm>
            <a:off x="7200899" y="2792240"/>
            <a:ext cx="25603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59B3E-FEEF-CA4E-8364-DD95C2FCF3B7}"/>
              </a:ext>
            </a:extLst>
          </p:cNvPr>
          <p:cNvSpPr txBox="1"/>
          <p:nvPr/>
        </p:nvSpPr>
        <p:spPr>
          <a:xfrm>
            <a:off x="7200899" y="6135515"/>
            <a:ext cx="22589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59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24"/>
    </mc:Choice>
    <mc:Fallback xmlns="">
      <p:transition spd="slow" advTm="27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8CC96CF-5B13-4E81-AB24-9586906500D2}"/>
              </a:ext>
            </a:extLst>
          </p:cNvPr>
          <p:cNvSpPr/>
          <p:nvPr/>
        </p:nvSpPr>
        <p:spPr>
          <a:xfrm>
            <a:off x="1066799" y="1302172"/>
            <a:ext cx="8839200" cy="3088640"/>
          </a:xfrm>
          <a:prstGeom prst="horizontalScroll">
            <a:avLst/>
          </a:prstGeom>
          <a:solidFill>
            <a:srgbClr val="0D8173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18:</a:t>
            </a:r>
          </a:p>
          <a:p>
            <a:pPr algn="ctr"/>
            <a:r>
              <a:rPr lang="en-US" sz="43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 NẤM</a:t>
            </a:r>
          </a:p>
          <a:p>
            <a:pPr algn="ctr"/>
            <a:r>
              <a:rPr lang="en-US" sz="432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32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97AC02F0-8E67-484F-808D-897C16F9C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97618" y="3852396"/>
            <a:ext cx="3177565" cy="26627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000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849">
        <p15:prstTrans prst="wind"/>
      </p:transition>
    </mc:Choice>
    <mc:Fallback xmlns="">
      <p:transition spd="slow" advTm="14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CC3FFFA-1EAB-894C-B67A-5542D3576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1031"/>
            <a:ext cx="1524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2B8672-F93C-524A-9B05-3C3EB157AE29}"/>
              </a:ext>
            </a:extLst>
          </p:cNvPr>
          <p:cNvSpPr txBox="1"/>
          <p:nvPr/>
        </p:nvSpPr>
        <p:spPr>
          <a:xfrm>
            <a:off x="3962400" y="76200"/>
            <a:ext cx="2331087" cy="8002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4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F9374-A7A4-3347-923D-AEBF97F3F846}"/>
              </a:ext>
            </a:extLst>
          </p:cNvPr>
          <p:cNvSpPr txBox="1"/>
          <p:nvPr/>
        </p:nvSpPr>
        <p:spPr>
          <a:xfrm>
            <a:off x="304800" y="1485464"/>
            <a:ext cx="103530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7BAEAB-AA51-B942-8265-129908396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645" y="2498894"/>
            <a:ext cx="3581400" cy="42673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131265-F88B-1F4E-9F16-61376B45E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36" y="2498895"/>
            <a:ext cx="3247564" cy="42673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3D3C3D-ACF8-AA44-89F7-092C2071E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5089" y="2498894"/>
            <a:ext cx="3667709" cy="42673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4FBD8-BB37-A74C-8083-53C6ECD3AC79}"/>
              </a:ext>
            </a:extLst>
          </p:cNvPr>
          <p:cNvSpPr txBox="1"/>
          <p:nvPr/>
        </p:nvSpPr>
        <p:spPr>
          <a:xfrm>
            <a:off x="3023843" y="816878"/>
            <a:ext cx="4915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F769B7-2AD3-4D44-A516-88159E289B1A}"/>
              </a:ext>
            </a:extLst>
          </p:cNvPr>
          <p:cNvGrpSpPr/>
          <p:nvPr/>
        </p:nvGrpSpPr>
        <p:grpSpPr>
          <a:xfrm>
            <a:off x="334108" y="2320852"/>
            <a:ext cx="10470637" cy="4133743"/>
            <a:chOff x="228600" y="2161761"/>
            <a:chExt cx="10470637" cy="413374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4EAB3F6-C681-5649-B839-AFE5B9421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8600" y="2161761"/>
              <a:ext cx="4509052" cy="34753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5F9D72E-E758-BA42-9F57-619DE64C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10199" y="2266122"/>
              <a:ext cx="5289038" cy="32666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89867E-C479-F248-B5ED-CEE5CEC6E646}"/>
                </a:ext>
              </a:extLst>
            </p:cNvPr>
            <p:cNvSpPr txBox="1"/>
            <p:nvPr/>
          </p:nvSpPr>
          <p:spPr>
            <a:xfrm>
              <a:off x="1129760" y="5741506"/>
              <a:ext cx="1828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C043E5-AEFF-C64D-B0EA-60917D159FEE}"/>
                </a:ext>
              </a:extLst>
            </p:cNvPr>
            <p:cNvSpPr txBox="1"/>
            <p:nvPr/>
          </p:nvSpPr>
          <p:spPr>
            <a:xfrm>
              <a:off x="7126419" y="5741506"/>
              <a:ext cx="185659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878E4F-647C-3842-AC20-6A3EA0F75F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9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74"/>
    </mc:Choice>
    <mc:Fallback xmlns="">
      <p:transition spd="slow" advTm="26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2" grpId="1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F8F1A-4BBE-CB4D-AB79-126D3DF85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493647"/>
            <a:ext cx="3462130" cy="2668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181743-DC97-C94A-B1F1-871E0E50C3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929" y="1367576"/>
            <a:ext cx="3884307" cy="2668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F1438E-0CCE-6942-8224-55C482330845}"/>
              </a:ext>
            </a:extLst>
          </p:cNvPr>
          <p:cNvSpPr txBox="1"/>
          <p:nvPr/>
        </p:nvSpPr>
        <p:spPr>
          <a:xfrm>
            <a:off x="3964444" y="4125666"/>
            <a:ext cx="182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E98037-D6D3-A746-BA05-41EE7A415754}"/>
              </a:ext>
            </a:extLst>
          </p:cNvPr>
          <p:cNvSpPr txBox="1"/>
          <p:nvPr/>
        </p:nvSpPr>
        <p:spPr>
          <a:xfrm>
            <a:off x="7867701" y="4223883"/>
            <a:ext cx="18565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C77D35-447F-714A-8DD9-CF19B9E01C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9" y="1373438"/>
            <a:ext cx="2647899" cy="317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A44334-6B55-D44D-ACB5-EA940E052915}"/>
              </a:ext>
            </a:extLst>
          </p:cNvPr>
          <p:cNvSpPr txBox="1"/>
          <p:nvPr/>
        </p:nvSpPr>
        <p:spPr>
          <a:xfrm>
            <a:off x="3064565" y="4731603"/>
            <a:ext cx="403859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C03F14-4B5A-A640-8786-EAB8A46691CF}"/>
              </a:ext>
            </a:extLst>
          </p:cNvPr>
          <p:cNvSpPr txBox="1"/>
          <p:nvPr/>
        </p:nvSpPr>
        <p:spPr>
          <a:xfrm>
            <a:off x="7103164" y="4718277"/>
            <a:ext cx="390494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7766BD0-A2A2-3340-98CF-07F4EA0E73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4"/>
    </mc:Choice>
    <mc:Fallback xmlns="">
      <p:transition spd="slow" advTm="2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837158-F9D5-8341-8488-C5DE34C713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12" y="3060640"/>
            <a:ext cx="1699502" cy="17957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7DF90C-8116-4545-9ECF-856111A7E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12" y="2624654"/>
            <a:ext cx="2199888" cy="22066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D5AB0-4D81-4A4B-9E1B-A8D2B5772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94" y="3048845"/>
            <a:ext cx="1718755" cy="1782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3D1C4-F5B3-7B41-87D5-F94E76879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31" y="3268328"/>
            <a:ext cx="1591569" cy="16505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72A5A4-EA9F-3E41-82E9-27F1A7DD7C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205918"/>
            <a:ext cx="1658651" cy="16894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C01FA5-6E87-514D-9F2F-51DC25F83036}"/>
              </a:ext>
            </a:extLst>
          </p:cNvPr>
          <p:cNvSpPr txBox="1"/>
          <p:nvPr/>
        </p:nvSpPr>
        <p:spPr>
          <a:xfrm>
            <a:off x="236594" y="495666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D8B894-12B7-9146-B982-227813B04FDD}"/>
              </a:ext>
            </a:extLst>
          </p:cNvPr>
          <p:cNvSpPr txBox="1"/>
          <p:nvPr/>
        </p:nvSpPr>
        <p:spPr>
          <a:xfrm>
            <a:off x="2360155" y="4961075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A7F79E-766C-3847-A66D-9B0E797EDA9B}"/>
              </a:ext>
            </a:extLst>
          </p:cNvPr>
          <p:cNvSpPr txBox="1"/>
          <p:nvPr/>
        </p:nvSpPr>
        <p:spPr>
          <a:xfrm>
            <a:off x="5115797" y="502885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800" b="1" i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166D53-4733-6C43-97E7-BB2FD467403E}"/>
              </a:ext>
            </a:extLst>
          </p:cNvPr>
          <p:cNvSpPr txBox="1"/>
          <p:nvPr/>
        </p:nvSpPr>
        <p:spPr>
          <a:xfrm>
            <a:off x="6790852" y="5028856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8D448-3956-9A4A-AA3E-E63BDB8A0A37}"/>
              </a:ext>
            </a:extLst>
          </p:cNvPr>
          <p:cNvSpPr txBox="1"/>
          <p:nvPr/>
        </p:nvSpPr>
        <p:spPr>
          <a:xfrm>
            <a:off x="8938069" y="5051503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A5F8E3-A009-8A40-A975-C75BDE0A1FFD}"/>
              </a:ext>
            </a:extLst>
          </p:cNvPr>
          <p:cNvSpPr txBox="1"/>
          <p:nvPr/>
        </p:nvSpPr>
        <p:spPr>
          <a:xfrm>
            <a:off x="3063022" y="914400"/>
            <a:ext cx="5203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14F90A-7074-4E44-8FBF-72E0E8804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430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4"/>
    </mc:Choice>
    <mc:Fallback xmlns="">
      <p:transition spd="slow" advTm="3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DE9F5-DBB3-B44B-856E-436EAC162C30}"/>
              </a:ext>
            </a:extLst>
          </p:cNvPr>
          <p:cNvSpPr txBox="1"/>
          <p:nvPr/>
        </p:nvSpPr>
        <p:spPr>
          <a:xfrm>
            <a:off x="471354" y="3076355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A5D52-35C3-064F-B685-ABE32B5C56A1}"/>
              </a:ext>
            </a:extLst>
          </p:cNvPr>
          <p:cNvSpPr txBox="1"/>
          <p:nvPr/>
        </p:nvSpPr>
        <p:spPr>
          <a:xfrm>
            <a:off x="88775" y="6091556"/>
            <a:ext cx="19928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966FF-E6C8-684F-A802-452DFE01F819}"/>
              </a:ext>
            </a:extLst>
          </p:cNvPr>
          <p:cNvSpPr txBox="1"/>
          <p:nvPr/>
        </p:nvSpPr>
        <p:spPr>
          <a:xfrm>
            <a:off x="3193547" y="3115405"/>
            <a:ext cx="16610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959B3E-FEEF-CA4E-8364-DD95C2FCF3B7}"/>
              </a:ext>
            </a:extLst>
          </p:cNvPr>
          <p:cNvSpPr txBox="1"/>
          <p:nvPr/>
        </p:nvSpPr>
        <p:spPr>
          <a:xfrm>
            <a:off x="3048000" y="6047757"/>
            <a:ext cx="15440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0986A-5576-0641-B4C8-4C59AE718C8D}"/>
              </a:ext>
            </a:extLst>
          </p:cNvPr>
          <p:cNvSpPr txBox="1"/>
          <p:nvPr/>
        </p:nvSpPr>
        <p:spPr>
          <a:xfrm>
            <a:off x="0" y="60113"/>
            <a:ext cx="10972799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LOẠI NẤM ĂN ĐƯỢC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2ED3E-12FA-C94B-8B06-829BA8843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706444"/>
            <a:ext cx="2696498" cy="233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4ED09E-E0A4-5B4C-BF7A-6D81E315E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685800"/>
            <a:ext cx="2857500" cy="2357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1247C-C6DD-0D4D-8D5B-805034F6B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672" y="706444"/>
            <a:ext cx="2532728" cy="2336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3FD3AD-7076-8E4D-934D-ED3435306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706444"/>
            <a:ext cx="2667000" cy="2336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C3CA9D4-DE11-B541-B3D3-5ECFE7760C42}"/>
              </a:ext>
            </a:extLst>
          </p:cNvPr>
          <p:cNvSpPr txBox="1"/>
          <p:nvPr/>
        </p:nvSpPr>
        <p:spPr>
          <a:xfrm>
            <a:off x="6072550" y="3115405"/>
            <a:ext cx="16289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417EF0-05E7-DB46-906B-6F4DF54A6F24}"/>
              </a:ext>
            </a:extLst>
          </p:cNvPr>
          <p:cNvSpPr txBox="1"/>
          <p:nvPr/>
        </p:nvSpPr>
        <p:spPr>
          <a:xfrm>
            <a:off x="8640354" y="3115405"/>
            <a:ext cx="16930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19F835-DD8E-A04A-AAC0-FA1B4DECF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835" y="3784155"/>
            <a:ext cx="2870865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062EFE-79A3-A345-8711-808BF7D48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8800" y="3784155"/>
            <a:ext cx="2590800" cy="21431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38D259-3ABA-084F-A4E1-E9B003F78E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3784155"/>
            <a:ext cx="2743200" cy="2133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4EB9A8-CDE4-0D4C-A967-2E1FC897F15F}"/>
              </a:ext>
            </a:extLst>
          </p:cNvPr>
          <p:cNvSpPr txBox="1"/>
          <p:nvPr/>
        </p:nvSpPr>
        <p:spPr>
          <a:xfrm>
            <a:off x="8234363" y="6033470"/>
            <a:ext cx="26933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394462F-82C0-AC49-9252-0F73BBB02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3903" y="3755579"/>
            <a:ext cx="2606497" cy="2162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0B0AEB-5143-394B-90F3-C137D9A3102F}"/>
              </a:ext>
            </a:extLst>
          </p:cNvPr>
          <p:cNvSpPr txBox="1"/>
          <p:nvPr/>
        </p:nvSpPr>
        <p:spPr>
          <a:xfrm>
            <a:off x="5667921" y="5971073"/>
            <a:ext cx="23038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27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28">
        <p15:prstTrans prst="pageCurlDouble"/>
      </p:transition>
    </mc:Choice>
    <mc:Fallback xmlns="">
      <p:transition spd="slow" advTm="1522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DE9F5-DBB3-B44B-856E-436EAC162C30}"/>
              </a:ext>
            </a:extLst>
          </p:cNvPr>
          <p:cNvSpPr txBox="1"/>
          <p:nvPr/>
        </p:nvSpPr>
        <p:spPr>
          <a:xfrm>
            <a:off x="0" y="3056362"/>
            <a:ext cx="38956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DA5D52-35C3-064F-B685-ABE32B5C56A1}"/>
              </a:ext>
            </a:extLst>
          </p:cNvPr>
          <p:cNvSpPr txBox="1"/>
          <p:nvPr/>
        </p:nvSpPr>
        <p:spPr>
          <a:xfrm>
            <a:off x="489082" y="6334089"/>
            <a:ext cx="27302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0966FF-E6C8-684F-A802-452DFE01F819}"/>
              </a:ext>
            </a:extLst>
          </p:cNvPr>
          <p:cNvSpPr txBox="1"/>
          <p:nvPr/>
        </p:nvSpPr>
        <p:spPr>
          <a:xfrm>
            <a:off x="4060590" y="3043244"/>
            <a:ext cx="26548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D0986A-5576-0641-B4C8-4C59AE718C8D}"/>
              </a:ext>
            </a:extLst>
          </p:cNvPr>
          <p:cNvSpPr txBox="1"/>
          <p:nvPr/>
        </p:nvSpPr>
        <p:spPr>
          <a:xfrm>
            <a:off x="0" y="60113"/>
            <a:ext cx="10972799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SỐ LOẠI NẤM ĐỘC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3CA9D4-DE11-B541-B3D3-5ECFE7760C42}"/>
              </a:ext>
            </a:extLst>
          </p:cNvPr>
          <p:cNvSpPr txBox="1"/>
          <p:nvPr/>
        </p:nvSpPr>
        <p:spPr>
          <a:xfrm>
            <a:off x="7406623" y="3002551"/>
            <a:ext cx="32207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4EB9A8-CDE4-0D4C-A967-2E1FC897F15F}"/>
              </a:ext>
            </a:extLst>
          </p:cNvPr>
          <p:cNvSpPr txBox="1"/>
          <p:nvPr/>
        </p:nvSpPr>
        <p:spPr>
          <a:xfrm>
            <a:off x="8229600" y="6242381"/>
            <a:ext cx="18870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0B0AEB-5143-394B-90F3-C137D9A3102F}"/>
              </a:ext>
            </a:extLst>
          </p:cNvPr>
          <p:cNvSpPr txBox="1"/>
          <p:nvPr/>
        </p:nvSpPr>
        <p:spPr>
          <a:xfrm>
            <a:off x="3895618" y="5981569"/>
            <a:ext cx="28504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DD27A-1604-E849-BAC9-133A4203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731442"/>
            <a:ext cx="3606800" cy="2247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D4479-69D7-FA41-AC71-550F1D75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2711"/>
            <a:ext cx="3708400" cy="23066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DFD14A-28C3-6541-A3F2-86EBC4730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5" y="3545119"/>
            <a:ext cx="3639666" cy="24883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B604A0-CB27-ED41-8726-A2CBF9141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3162" y="682236"/>
            <a:ext cx="3687656" cy="229710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62FCB3-4577-FF4E-850D-DF84D612A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8400" y="3521901"/>
            <a:ext cx="3692418" cy="25115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75AC96-5503-744B-94EF-CE237F249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4155" y="3545119"/>
            <a:ext cx="3526911" cy="24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08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861">
        <p15:prstTrans prst="pageCurlDouble"/>
      </p:transition>
    </mc:Choice>
    <mc:Fallback xmlns="">
      <p:transition spd="slow" advTm="1286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7530A2-1520-7D44-8F93-3CB6F3A4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72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006">
        <p15:prstTrans prst="pageCurlDouble"/>
      </p:transition>
    </mc:Choice>
    <mc:Fallback xmlns="">
      <p:transition spd="slow" advTm="800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E3DF1-FCA3-0A46-9DAE-98386EA4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0" y="990600"/>
            <a:ext cx="10954140" cy="586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849FF7-7F7C-1B4D-8979-257098DA3BED}"/>
              </a:ext>
            </a:extLst>
          </p:cNvPr>
          <p:cNvSpPr/>
          <p:nvPr/>
        </p:nvSpPr>
        <p:spPr>
          <a:xfrm>
            <a:off x="18660" y="0"/>
            <a:ext cx="10954140" cy="990600"/>
          </a:xfrm>
          <a:prstGeom prst="rect">
            <a:avLst/>
          </a:pr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ĐA DẠNG CỦA NẤM</a:t>
            </a:r>
          </a:p>
        </p:txBody>
      </p:sp>
    </p:spTree>
    <p:extLst>
      <p:ext uri="{BB962C8B-B14F-4D97-AF65-F5344CB8AC3E}">
        <p14:creationId xmlns:p14="http://schemas.microsoft.com/office/powerpoint/2010/main" val="22991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"/>
    </mc:Choice>
    <mc:Fallback xmlns="">
      <p:transition spd="slow" advTm="476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AB0E2A-B836-E74E-AA8F-A50399B51658}"/>
              </a:ext>
            </a:extLst>
          </p:cNvPr>
          <p:cNvSpPr txBox="1"/>
          <p:nvPr/>
        </p:nvSpPr>
        <p:spPr>
          <a:xfrm>
            <a:off x="1905000" y="663913"/>
            <a:ext cx="7467600" cy="1015663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103</a:t>
            </a:r>
          </a:p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4ABC2-5DB9-CF4E-BC55-46F3FC3D3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1679576"/>
            <a:ext cx="7499418" cy="45688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C8CFAD-DC04-7742-8010-DC1B1EAFE2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886680"/>
      </p:ext>
    </p:extLst>
  </p:cSld>
  <p:clrMapOvr>
    <a:masterClrMapping/>
  </p:clrMapOvr>
  <p:transition spd="slow" advTm="223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6351C-D410-B844-9C6D-2D0CDCC41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93"/>
            <a:ext cx="10972800" cy="6858000"/>
          </a:xfrm>
          <a:prstGeom prst="rect">
            <a:avLst/>
          </a:prstGeom>
        </p:spPr>
      </p:pic>
      <p:sp>
        <p:nvSpPr>
          <p:cNvPr id="53" name="Google Shape;593;p24">
            <a:extLst>
              <a:ext uri="{FF2B5EF4-FFF2-40B4-BE49-F238E27FC236}">
                <a16:creationId xmlns:a16="http://schemas.microsoft.com/office/drawing/2014/main" id="{38DC77DB-001D-4DDA-B656-7B8D06315C6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70000" y="381001"/>
            <a:ext cx="8763000" cy="1421515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593;p24">
            <a:extLst>
              <a:ext uri="{FF2B5EF4-FFF2-40B4-BE49-F238E27FC236}">
                <a16:creationId xmlns:a16="http://schemas.microsoft.com/office/drawing/2014/main" id="{E94F9663-01CC-814E-A57C-AEEE8FEA430D}"/>
              </a:ext>
            </a:extLst>
          </p:cNvPr>
          <p:cNvSpPr txBox="1">
            <a:spLocks/>
          </p:cNvSpPr>
          <p:nvPr/>
        </p:nvSpPr>
        <p:spPr>
          <a:xfrm>
            <a:off x="1409700" y="419101"/>
            <a:ext cx="8763000" cy="2743200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18: ĐA DẠNG NẤM 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b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874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0394">
        <p15:prstTrans prst="curtains"/>
      </p:transition>
    </mc:Choice>
    <mc:Fallback xmlns="">
      <p:transition spd="slow" advTm="10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/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B418D8D-5209-3A4D-9924-A93ECF1C75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3313"/>
            <a:ext cx="109728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7A2D57-E055-EC42-B4DD-6984B40569AA}"/>
              </a:ext>
            </a:extLst>
          </p:cNvPr>
          <p:cNvSpPr txBox="1"/>
          <p:nvPr/>
        </p:nvSpPr>
        <p:spPr>
          <a:xfrm>
            <a:off x="2471276" y="508912"/>
            <a:ext cx="73436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0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0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103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B0E2A-B836-E74E-AA8F-A50399B51658}"/>
              </a:ext>
            </a:extLst>
          </p:cNvPr>
          <p:cNvSpPr txBox="1"/>
          <p:nvPr/>
        </p:nvSpPr>
        <p:spPr>
          <a:xfrm>
            <a:off x="1078907" y="1270912"/>
            <a:ext cx="8899801" cy="55399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DBE68-345A-214D-8916-D33D9770B0DF}"/>
              </a:ext>
            </a:extLst>
          </p:cNvPr>
          <p:cNvSpPr txBox="1"/>
          <p:nvPr/>
        </p:nvSpPr>
        <p:spPr>
          <a:xfrm>
            <a:off x="1030956" y="2133600"/>
            <a:ext cx="2799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F5E2E-578B-1E45-B208-4ABB83D51FBE}"/>
              </a:ext>
            </a:extLst>
          </p:cNvPr>
          <p:cNvSpPr txBox="1"/>
          <p:nvPr/>
        </p:nvSpPr>
        <p:spPr>
          <a:xfrm>
            <a:off x="1052404" y="2798802"/>
            <a:ext cx="18437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16878-1AC1-CA44-9670-812252BD41BB}"/>
              </a:ext>
            </a:extLst>
          </p:cNvPr>
          <p:cNvSpPr txBox="1"/>
          <p:nvPr/>
        </p:nvSpPr>
        <p:spPr>
          <a:xfrm>
            <a:off x="987709" y="3581400"/>
            <a:ext cx="40831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mủ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1AB449-26B9-B040-952F-25CA7D1DEFC7}"/>
              </a:ext>
            </a:extLst>
          </p:cNvPr>
          <p:cNvSpPr txBox="1"/>
          <p:nvPr/>
        </p:nvSpPr>
        <p:spPr>
          <a:xfrm>
            <a:off x="928777" y="4343400"/>
            <a:ext cx="41136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endParaRPr lang="en-US" sz="3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4ABC2-5DB9-CF4E-BC55-46F3FC3D36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0" y="2157511"/>
            <a:ext cx="4644709" cy="3766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811880"/>
      </p:ext>
    </p:extLst>
  </p:cSld>
  <p:clrMapOvr>
    <a:masterClrMapping/>
  </p:clrMapOvr>
  <p:transition spd="slow" advTm="68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46"/>
            <a:ext cx="109728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019660-67D7-EC41-B71D-6373E919395C}"/>
              </a:ext>
            </a:extLst>
          </p:cNvPr>
          <p:cNvSpPr txBox="1"/>
          <p:nvPr/>
        </p:nvSpPr>
        <p:spPr>
          <a:xfrm>
            <a:off x="381000" y="405998"/>
            <a:ext cx="6439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endParaRPr lang="en-US" sz="3200" b="1" i="1" dirty="0">
              <a:solidFill>
                <a:srgbClr val="0070C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11111">
            <a:hlinkClick r:id="" action="ppaction://media"/>
            <a:extLst>
              <a:ext uri="{FF2B5EF4-FFF2-40B4-BE49-F238E27FC236}">
                <a16:creationId xmlns:a16="http://schemas.microsoft.com/office/drawing/2014/main" id="{CA6BB8D1-45C8-FA47-911B-702B6AC046D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733" y="1406916"/>
            <a:ext cx="4417355" cy="3608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F3F84-F8AF-0F4D-9400-D29432BE9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1965" y="5014996"/>
            <a:ext cx="2000893" cy="13858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F66F2-EA7F-6E4A-A10D-3A727AB98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149" y="5210333"/>
            <a:ext cx="1816404" cy="1219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BB6B8D-879E-F142-851E-0B1022C02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8606" y="5135672"/>
            <a:ext cx="1616766" cy="1144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1881D-6037-914A-98F1-B75312D7F3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772" y="990773"/>
            <a:ext cx="4045428" cy="54100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42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8"/>
    </mc:Choice>
    <mc:Fallback xmlns="">
      <p:transition spd="slow" advTm="2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3"/>
        <p14:playEvt time="3905" objId="3"/>
        <p14:playEvt time="7634" objId="3"/>
        <p14:playEvt time="11367" objId="3"/>
        <p14:playEvt time="15104" objId="3"/>
        <p14:playEvt time="18836" objId="3"/>
        <p14:playEvt time="22569" objId="3"/>
        <p14:pauseEvt time="23958" objId="3"/>
        <p14:stopEvt time="23958" objId="3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ED29C1-A9F8-D441-9506-D286A0A6A76D}"/>
              </a:ext>
            </a:extLst>
          </p:cNvPr>
          <p:cNvSpPr txBox="1"/>
          <p:nvPr/>
        </p:nvSpPr>
        <p:spPr>
          <a:xfrm>
            <a:off x="2007918" y="333252"/>
            <a:ext cx="6588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rgbClr val="0070C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D6DCC5-36E6-EF43-AEB9-9CAA1776F16B}"/>
              </a:ext>
            </a:extLst>
          </p:cNvPr>
          <p:cNvSpPr txBox="1"/>
          <p:nvPr/>
        </p:nvSpPr>
        <p:spPr>
          <a:xfrm>
            <a:off x="933267" y="1342814"/>
            <a:ext cx="15488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4F19FE-2DD0-8048-B1B2-E63BC040B381}"/>
              </a:ext>
            </a:extLst>
          </p:cNvPr>
          <p:cNvSpPr txBox="1"/>
          <p:nvPr/>
        </p:nvSpPr>
        <p:spPr>
          <a:xfrm>
            <a:off x="137377" y="5127870"/>
            <a:ext cx="3140603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EA037-5C69-6C49-964D-32D9D71076CD}"/>
              </a:ext>
            </a:extLst>
          </p:cNvPr>
          <p:cNvSpPr txBox="1"/>
          <p:nvPr/>
        </p:nvSpPr>
        <p:spPr>
          <a:xfrm>
            <a:off x="4618351" y="1342814"/>
            <a:ext cx="12153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14154-90C4-A34D-9916-3E8524F40D90}"/>
              </a:ext>
            </a:extLst>
          </p:cNvPr>
          <p:cNvSpPr txBox="1"/>
          <p:nvPr/>
        </p:nvSpPr>
        <p:spPr>
          <a:xfrm>
            <a:off x="3618809" y="5116119"/>
            <a:ext cx="3441700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72B02D-C116-0B4E-B409-FEE54F4BC2E2}"/>
              </a:ext>
            </a:extLst>
          </p:cNvPr>
          <p:cNvSpPr txBox="1"/>
          <p:nvPr/>
        </p:nvSpPr>
        <p:spPr>
          <a:xfrm>
            <a:off x="8277860" y="1342814"/>
            <a:ext cx="16225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95422D-04EB-7E47-A11C-193C9A047EFE}"/>
              </a:ext>
            </a:extLst>
          </p:cNvPr>
          <p:cNvSpPr txBox="1"/>
          <p:nvPr/>
        </p:nvSpPr>
        <p:spPr>
          <a:xfrm>
            <a:off x="7401339" y="5116119"/>
            <a:ext cx="3279361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7B01D-DAF1-EE4D-A0A5-73F1754D44D4}"/>
              </a:ext>
            </a:extLst>
          </p:cNvPr>
          <p:cNvSpPr txBox="1"/>
          <p:nvPr/>
        </p:nvSpPr>
        <p:spPr>
          <a:xfrm>
            <a:off x="7391400" y="6231194"/>
            <a:ext cx="3395481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CA5154-97A2-4B4B-B434-773EEC250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91" y="2380373"/>
            <a:ext cx="3289300" cy="2463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23C912-D0BE-4B48-959A-CE58E240C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906" y="2367673"/>
            <a:ext cx="3289300" cy="2476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C93F9E-E791-1848-85B8-E93C78EAD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716" y="2380373"/>
            <a:ext cx="3289300" cy="246380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8ED75D03-204C-AA4E-994E-58A2E2B38653}"/>
              </a:ext>
            </a:extLst>
          </p:cNvPr>
          <p:cNvSpPr/>
          <p:nvPr/>
        </p:nvSpPr>
        <p:spPr>
          <a:xfrm rot="10177575">
            <a:off x="2385528" y="1185949"/>
            <a:ext cx="3043784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47A67761-CECD-A947-BE5F-94B19BC00C05}"/>
              </a:ext>
            </a:extLst>
          </p:cNvPr>
          <p:cNvSpPr/>
          <p:nvPr/>
        </p:nvSpPr>
        <p:spPr>
          <a:xfrm rot="564799">
            <a:off x="5385516" y="1163867"/>
            <a:ext cx="3010634" cy="5397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1DB44EB-2DF8-264E-AB69-AED676F1F911}"/>
              </a:ext>
            </a:extLst>
          </p:cNvPr>
          <p:cNvSpPr/>
          <p:nvPr/>
        </p:nvSpPr>
        <p:spPr>
          <a:xfrm rot="5400000">
            <a:off x="5199961" y="1109236"/>
            <a:ext cx="402820" cy="9084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9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0"/>
    </mc:Choice>
    <mc:Fallback xmlns="">
      <p:transition spd="slow" advTm="3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 animBg="1"/>
      <p:bldP spid="11" grpId="0"/>
      <p:bldP spid="12" grpId="0" animBg="1"/>
      <p:bldP spid="13" grpId="0"/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nấm 1">
            <a:hlinkClick r:id="" action="ppaction://media"/>
            <a:extLst>
              <a:ext uri="{FF2B5EF4-FFF2-40B4-BE49-F238E27FC236}">
                <a16:creationId xmlns:a16="http://schemas.microsoft.com/office/drawing/2014/main" id="{0378A50D-4B76-904F-8658-DD1353900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588"/>
            <a:ext cx="10972800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62212">
        <p:checker/>
      </p:transition>
    </mc:Choice>
    <mc:Fallback xmlns="">
      <p:transition spd="slow" advClick="0" advTm="16221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" objId="4"/>
        <p14:stopEvt time="161416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92FC6D4-F682-CE44-A33F-0D45F83D9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"/>
            <a:ext cx="109728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06F73-26C0-6840-9EE4-9115A0FC6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65" y="266809"/>
            <a:ext cx="3364788" cy="3276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7EE73-0617-5C45-8F06-714590F5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58" y="228600"/>
            <a:ext cx="3748667" cy="327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238907-C017-464C-943C-8B7141D00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253" y="322108"/>
            <a:ext cx="3616475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81089E-1975-8741-8C78-250BA59A4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377" y="3520433"/>
            <a:ext cx="3603223" cy="3108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834512-F6DE-FB49-AF51-7A49D7973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3555731"/>
            <a:ext cx="3364788" cy="310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251BD3-A559-7844-8B05-71439D26E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58" y="3505199"/>
            <a:ext cx="3748667" cy="3124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399320-8B05-4147-A3A7-3D8990AC2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67" y="243839"/>
            <a:ext cx="3799258" cy="3170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DBE79D-6C3D-5149-A02C-4E4E78FE6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25" y="3429662"/>
            <a:ext cx="3818052" cy="31997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492C3-EED5-734D-A10A-0A2B844B1E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68048" y="3414422"/>
            <a:ext cx="3599552" cy="3214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3DBBFF-DCD1-D246-92DB-ECA6EED089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64377" y="197129"/>
            <a:ext cx="3492500" cy="31871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3DFB22-A176-B949-AE3F-CACCD43681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0129" y="206203"/>
            <a:ext cx="3479599" cy="31628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1171C8-8F40-534A-A0A2-119F7FBDB6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76952" y="3369037"/>
            <a:ext cx="3455436" cy="32603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8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2"/>
    </mc:Choice>
    <mc:Fallback xmlns="">
      <p:transition spd="slow" advTm="2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" y="3313"/>
            <a:ext cx="109728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0C5246-7BA0-0B42-890B-CD501C4AE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8862"/>
            <a:ext cx="5174974" cy="251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71BFE2-29CC-9F45-8CE2-AA52A551E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574" y="1143000"/>
            <a:ext cx="4731026" cy="2478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A1E82-1329-C741-BF51-06420C22C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621682"/>
            <a:ext cx="5174974" cy="2779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659E2-0721-7745-91D0-51DA3489F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574" y="3621682"/>
            <a:ext cx="4731026" cy="27791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E70818-B603-DA40-8F94-19E62540F764}"/>
              </a:ext>
            </a:extLst>
          </p:cNvPr>
          <p:cNvSpPr/>
          <p:nvPr/>
        </p:nvSpPr>
        <p:spPr>
          <a:xfrm>
            <a:off x="4451074" y="460131"/>
            <a:ext cx="26670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4"/>
    </mc:Choice>
    <mc:Fallback xmlns="">
      <p:transition spd="slow" advTm="2111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218167EF-D16B-9048-B154-AC2B9BE5D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31"/>
            <a:ext cx="10972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3C1533-2BD2-374E-B5AD-D17EAF18F302}"/>
              </a:ext>
            </a:extLst>
          </p:cNvPr>
          <p:cNvSpPr/>
          <p:nvPr/>
        </p:nvSpPr>
        <p:spPr>
          <a:xfrm>
            <a:off x="838200" y="533400"/>
            <a:ext cx="7277100" cy="990600"/>
          </a:xfrm>
          <a:prstGeom prst="rect">
            <a:avLst/>
          </a:pr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ĐA DẠNG CỦA NẤM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DDB34D-EFE7-6442-BE6C-EB4E280F2F3A}"/>
              </a:ext>
            </a:extLst>
          </p:cNvPr>
          <p:cNvSpPr/>
          <p:nvPr/>
        </p:nvSpPr>
        <p:spPr>
          <a:xfrm>
            <a:off x="853698" y="1695773"/>
            <a:ext cx="7261602" cy="1047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61AE7-A542-F545-855F-61E9BCC24A8A}"/>
              </a:ext>
            </a:extLst>
          </p:cNvPr>
          <p:cNvSpPr/>
          <p:nvPr/>
        </p:nvSpPr>
        <p:spPr>
          <a:xfrm>
            <a:off x="838200" y="3264977"/>
            <a:ext cx="72771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EFFD5C-E444-0742-BC93-9798C06907FA}"/>
              </a:ext>
            </a:extLst>
          </p:cNvPr>
          <p:cNvSpPr/>
          <p:nvPr/>
        </p:nvSpPr>
        <p:spPr>
          <a:xfrm>
            <a:off x="838200" y="4697922"/>
            <a:ext cx="7277100" cy="14742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67A7F2CE-6EC1-5F45-8DA5-A89D9F6D8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05800" y="533400"/>
            <a:ext cx="1911834" cy="548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28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8"/>
    </mc:Choice>
    <mc:Fallback xmlns="">
      <p:transition spd="slow" advTm="2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A7DC08-1672-8A4A-B404-43C49879E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5413"/>
            <a:ext cx="2667000" cy="259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D5327D-9194-4247-AE62-F8BDB58AB17D}"/>
              </a:ext>
            </a:extLst>
          </p:cNvPr>
          <p:cNvSpPr txBox="1"/>
          <p:nvPr/>
        </p:nvSpPr>
        <p:spPr>
          <a:xfrm>
            <a:off x="1028700" y="1100429"/>
            <a:ext cx="2590800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9CBD4-BA18-E447-B8C2-1B2682DFE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302368"/>
            <a:ext cx="2514600" cy="1952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954D73-4FC7-8347-9967-258A9BE7ED07}"/>
              </a:ext>
            </a:extLst>
          </p:cNvPr>
          <p:cNvSpPr txBox="1"/>
          <p:nvPr/>
        </p:nvSpPr>
        <p:spPr>
          <a:xfrm>
            <a:off x="4741983" y="485321"/>
            <a:ext cx="1143000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42A116-9C74-DD41-AB68-29D8B1E102C7}"/>
              </a:ext>
            </a:extLst>
          </p:cNvPr>
          <p:cNvSpPr txBox="1"/>
          <p:nvPr/>
        </p:nvSpPr>
        <p:spPr>
          <a:xfrm>
            <a:off x="7271238" y="1081503"/>
            <a:ext cx="2590800" cy="55399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FBB76-BB1C-ED43-8305-E5DE15C22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4038" y="1822703"/>
            <a:ext cx="3505200" cy="4432300"/>
          </a:xfrm>
          <a:prstGeom prst="rect">
            <a:avLst/>
          </a:prstGeom>
        </p:spPr>
      </p:pic>
      <p:sp>
        <p:nvSpPr>
          <p:cNvPr id="23" name="Left Brace 22">
            <a:extLst>
              <a:ext uri="{FF2B5EF4-FFF2-40B4-BE49-F238E27FC236}">
                <a16:creationId xmlns:a16="http://schemas.microsoft.com/office/drawing/2014/main" id="{879BC773-4D68-CE41-A504-6AFF0FCC30B1}"/>
              </a:ext>
            </a:extLst>
          </p:cNvPr>
          <p:cNvSpPr/>
          <p:nvPr/>
        </p:nvSpPr>
        <p:spPr>
          <a:xfrm>
            <a:off x="6430107" y="2230685"/>
            <a:ext cx="914400" cy="3048000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E8B1B3-5877-ED4D-A16D-9EB48ED92D6A}"/>
              </a:ext>
            </a:extLst>
          </p:cNvPr>
          <p:cNvSpPr txBox="1"/>
          <p:nvPr/>
        </p:nvSpPr>
        <p:spPr>
          <a:xfrm>
            <a:off x="5005755" y="3124200"/>
            <a:ext cx="18874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F4FC0E-BF14-5D45-A01D-36574A9CEDC5}"/>
              </a:ext>
            </a:extLst>
          </p:cNvPr>
          <p:cNvSpPr txBox="1"/>
          <p:nvPr/>
        </p:nvSpPr>
        <p:spPr>
          <a:xfrm>
            <a:off x="4639407" y="5876484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45A3E5-42D5-FA4F-B2CE-62DB3474D3E9}"/>
              </a:ext>
            </a:extLst>
          </p:cNvPr>
          <p:cNvCxnSpPr>
            <a:cxnSpLocks/>
          </p:cNvCxnSpPr>
          <p:nvPr/>
        </p:nvCxnSpPr>
        <p:spPr>
          <a:xfrm flipH="1">
            <a:off x="3619501" y="823258"/>
            <a:ext cx="1122482" cy="5352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A83435-4F05-F946-99C7-4CEA040E5D7B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5884983" y="762320"/>
            <a:ext cx="1386255" cy="5961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96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15"/>
    </mc:Choice>
    <mc:Fallback xmlns="">
      <p:transition spd="slow" advTm="5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37FA6-6507-AB4A-9D1D-5FD5E6D7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9829800" cy="4191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8B1C72-270D-A541-B3A5-F5479416AB9D}"/>
              </a:ext>
            </a:extLst>
          </p:cNvPr>
          <p:cNvSpPr/>
          <p:nvPr/>
        </p:nvSpPr>
        <p:spPr>
          <a:xfrm>
            <a:off x="914400" y="5009557"/>
            <a:ext cx="94488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so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85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0"/>
    </mc:Choice>
    <mc:Fallback xmlns="">
      <p:transition spd="slow" advTm="8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37FA6-6507-AB4A-9D1D-5FD5E6D79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9829800" cy="4343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8B1C72-270D-A541-B3A5-F5479416AB9D}"/>
              </a:ext>
            </a:extLst>
          </p:cNvPr>
          <p:cNvSpPr/>
          <p:nvPr/>
        </p:nvSpPr>
        <p:spPr>
          <a:xfrm>
            <a:off x="762000" y="5257800"/>
            <a:ext cx="94488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77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5"/>
    </mc:Choice>
    <mc:Fallback xmlns="">
      <p:transition spd="slow" advTm="8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E7D4C2-5B5C-BE42-93A5-7E0417008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87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066">
        <p15:prstTrans prst="airplane"/>
      </p:transition>
    </mc:Choice>
    <mc:Fallback xmlns="">
      <p:transition spd="slow" advTm="12066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37FA6-6507-AB4A-9D1D-5FD5E6D7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9829800" cy="46762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E22E1B-D369-134F-8ED2-3AFBDAD37741}"/>
              </a:ext>
            </a:extLst>
          </p:cNvPr>
          <p:cNvSpPr/>
          <p:nvPr/>
        </p:nvSpPr>
        <p:spPr>
          <a:xfrm>
            <a:off x="723900" y="5410200"/>
            <a:ext cx="9448800" cy="713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81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"/>
    </mc:Choice>
    <mc:Fallback xmlns="">
      <p:transition spd="slow" advTm="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E37FA6-6507-AB4A-9D1D-5FD5E6D79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9829800" cy="4572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FE22E1B-D369-134F-8ED2-3AFBDAD37741}"/>
              </a:ext>
            </a:extLst>
          </p:cNvPr>
          <p:cNvSpPr/>
          <p:nvPr/>
        </p:nvSpPr>
        <p:spPr>
          <a:xfrm>
            <a:off x="762000" y="5257800"/>
            <a:ext cx="9448800" cy="990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6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1"/>
    </mc:Choice>
    <mc:Fallback xmlns="">
      <p:transition spd="slow" advTm="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"/>
            <a:ext cx="10972800" cy="685800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D27935-B7B5-734E-8E25-820FC3DFD53E}"/>
              </a:ext>
            </a:extLst>
          </p:cNvPr>
          <p:cNvSpPr/>
          <p:nvPr/>
        </p:nvSpPr>
        <p:spPr>
          <a:xfrm>
            <a:off x="685800" y="457200"/>
            <a:ext cx="9677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A86D2F98-0D7E-714B-BF03-3E34A3EBF7D7}"/>
              </a:ext>
            </a:extLst>
          </p:cNvPr>
          <p:cNvSpPr/>
          <p:nvPr/>
        </p:nvSpPr>
        <p:spPr>
          <a:xfrm rot="5400000">
            <a:off x="1604382" y="1631069"/>
            <a:ext cx="875555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95697CDF-CA9A-1B4F-A94C-749965BABAFB}"/>
              </a:ext>
            </a:extLst>
          </p:cNvPr>
          <p:cNvSpPr/>
          <p:nvPr/>
        </p:nvSpPr>
        <p:spPr>
          <a:xfrm rot="5400000">
            <a:off x="5014655" y="1585155"/>
            <a:ext cx="875555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E3DFC49-AA8B-F749-82E2-0356C7CC15B2}"/>
              </a:ext>
            </a:extLst>
          </p:cNvPr>
          <p:cNvSpPr/>
          <p:nvPr/>
        </p:nvSpPr>
        <p:spPr>
          <a:xfrm rot="5400000">
            <a:off x="8327676" y="1631069"/>
            <a:ext cx="875555" cy="457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1554D3B-C36B-4146-8796-94FDD399B00D}"/>
              </a:ext>
            </a:extLst>
          </p:cNvPr>
          <p:cNvSpPr/>
          <p:nvPr/>
        </p:nvSpPr>
        <p:spPr>
          <a:xfrm>
            <a:off x="685800" y="2100021"/>
            <a:ext cx="26670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F5AA9C5-F5EF-0F4F-A4A2-E71361D10A47}"/>
              </a:ext>
            </a:extLst>
          </p:cNvPr>
          <p:cNvSpPr/>
          <p:nvPr/>
        </p:nvSpPr>
        <p:spPr>
          <a:xfrm>
            <a:off x="4133397" y="2100021"/>
            <a:ext cx="268379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A8DB2DD-2A3A-E741-ABD9-992BD89C580A}"/>
              </a:ext>
            </a:extLst>
          </p:cNvPr>
          <p:cNvSpPr/>
          <p:nvPr/>
        </p:nvSpPr>
        <p:spPr>
          <a:xfrm>
            <a:off x="7446418" y="2100021"/>
            <a:ext cx="268379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90BFE-923F-4440-98CC-7675E059A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880396"/>
            <a:ext cx="2667000" cy="3215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C3A786-64D8-3C48-824E-E12B673E5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750" y="2906227"/>
            <a:ext cx="2721437" cy="31897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8392B4-F962-D646-B2B6-7BFE6A1A7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493" y="2888146"/>
            <a:ext cx="2921000" cy="3207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53AF1B-CD26-8549-BBB0-8B0C06456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418" y="4563602"/>
            <a:ext cx="2909075" cy="1634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33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8"/>
    </mc:Choice>
    <mc:Fallback xmlns="">
      <p:transition spd="slow" advTm="1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"/>
            <a:ext cx="10972800" cy="6858000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1554D3B-C36B-4146-8796-94FDD399B00D}"/>
              </a:ext>
            </a:extLst>
          </p:cNvPr>
          <p:cNvSpPr/>
          <p:nvPr/>
        </p:nvSpPr>
        <p:spPr>
          <a:xfrm>
            <a:off x="685800" y="415373"/>
            <a:ext cx="26670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4B1F2-4D79-4E42-8859-14ED0081F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173" y="758273"/>
            <a:ext cx="3328445" cy="242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DD3A0-230E-0A44-A70D-7356552A8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804" y="758273"/>
            <a:ext cx="3419780" cy="24264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27DC0-F842-F941-9335-CD6822C1F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449" y="3196437"/>
            <a:ext cx="3444135" cy="2869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3378D-F450-704D-BCC6-8BF1776A7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18" y="1250034"/>
            <a:ext cx="2514600" cy="4541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8ABC20-506F-744A-92CF-F72CFD75B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224" y="3196436"/>
            <a:ext cx="3274226" cy="2869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3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2"/>
    </mc:Choice>
    <mc:Fallback xmlns="">
      <p:transition spd="slow" advTm="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"/>
            <a:ext cx="10972800" cy="685800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F5AA9C5-F5EF-0F4F-A4A2-E71361D10A47}"/>
              </a:ext>
            </a:extLst>
          </p:cNvPr>
          <p:cNvSpPr/>
          <p:nvPr/>
        </p:nvSpPr>
        <p:spPr>
          <a:xfrm>
            <a:off x="762000" y="609600"/>
            <a:ext cx="268379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3A786-64D8-3C48-824E-E12B673E5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23563"/>
            <a:ext cx="2895599" cy="2552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82961E-BAE4-7548-A163-E95B887D7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42" y="1312190"/>
            <a:ext cx="2654300" cy="4783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E620CC-A723-D849-A9F1-64D368385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3155951"/>
            <a:ext cx="3360188" cy="3173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9AE98-ED82-434D-8724-2C1F22F1E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9088" y="423563"/>
            <a:ext cx="3187700" cy="255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F770D-DCAE-8844-A35C-CC5CD67DA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7953" y="3167674"/>
            <a:ext cx="2919045" cy="314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94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91"/>
    </mc:Choice>
    <mc:Fallback xmlns="">
      <p:transition spd="slow" advTm="10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F9D9F6C6-F532-454C-93F3-11CAE3B0A348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9"/>
            <a:ext cx="10972800" cy="68580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A8DB2DD-2A3A-E741-ABD9-992BD89C580A}"/>
              </a:ext>
            </a:extLst>
          </p:cNvPr>
          <p:cNvSpPr/>
          <p:nvPr/>
        </p:nvSpPr>
        <p:spPr>
          <a:xfrm>
            <a:off x="1194470" y="651646"/>
            <a:ext cx="268379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B8392B4-F962-D646-B2B6-7BFE6A1A7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747" y="1384338"/>
            <a:ext cx="2748428" cy="33273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68B6ED-8CC5-3F43-9064-CD7F73241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013" y="1183904"/>
            <a:ext cx="2760954" cy="24383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380CD-C605-A141-B8BF-8AE97E585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8174" y="3620142"/>
            <a:ext cx="2760954" cy="2303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E1F6D-8C92-AF48-BE61-00BB0076E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322" y="3620142"/>
            <a:ext cx="2893091" cy="2289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CA5E1-7598-FB43-9F69-765C531C5F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3408" y="1163453"/>
            <a:ext cx="2878605" cy="2438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92E3B5-3CFB-2547-98FB-BF385CF05A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5" y="2819400"/>
            <a:ext cx="4244194" cy="358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008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7"/>
    </mc:Choice>
    <mc:Fallback xmlns="">
      <p:transition spd="slow" advTm="2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103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685860"/>
            <a:ext cx="550984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27268"/>
              </p:ext>
            </p:extLst>
          </p:nvPr>
        </p:nvGraphicFramePr>
        <p:xfrm>
          <a:off x="574988" y="1616076"/>
          <a:ext cx="9829799" cy="46646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8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8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8619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49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túi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56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 diện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dê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sò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Picture 13">
            <a:extLst>
              <a:ext uri="{FF2B5EF4-FFF2-40B4-BE49-F238E27FC236}">
                <a16:creationId xmlns:a16="http://schemas.microsoft.com/office/drawing/2014/main" id="{4A5E57A1-F0E1-4140-99FA-64DB28AB6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763000" y="405072"/>
            <a:ext cx="1371600" cy="1111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343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1"/>
    </mc:Choice>
    <mc:Fallback xmlns="">
      <p:transition spd="slow" advTm="1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55;p30">
            <a:extLst>
              <a:ext uri="{FF2B5EF4-FFF2-40B4-BE49-F238E27FC236}">
                <a16:creationId xmlns:a16="http://schemas.microsoft.com/office/drawing/2014/main" id="{85A15261-AA29-4655-B0F0-D2BE132642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7044" y="311236"/>
            <a:ext cx="9051010" cy="1178373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Autofit/>
          </a:bodyPr>
          <a:lstStyle/>
          <a:p>
            <a:pPr lvl="0" algn="ctr">
              <a:defRPr/>
            </a:pP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mộc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nhĩ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rơm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</a:p>
          <a:p>
            <a:pPr lvl="0" algn="ctr">
              <a:defRPr/>
            </a:pP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mỡ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trứng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52ED7-1B5D-4C43-B351-7554CE223A8A}"/>
              </a:ext>
            </a:extLst>
          </p:cNvPr>
          <p:cNvGrpSpPr/>
          <p:nvPr/>
        </p:nvGrpSpPr>
        <p:grpSpPr>
          <a:xfrm rot="941866">
            <a:off x="438075" y="57660"/>
            <a:ext cx="1344933" cy="1685522"/>
            <a:chOff x="0" y="248691"/>
            <a:chExt cx="3736028" cy="5055485"/>
          </a:xfrm>
        </p:grpSpPr>
        <p:sp>
          <p:nvSpPr>
            <p:cNvPr id="581" name="Google Shape;581;p31"/>
            <p:cNvSpPr/>
            <p:nvPr/>
          </p:nvSpPr>
          <p:spPr>
            <a:xfrm>
              <a:off x="1265718" y="2035687"/>
              <a:ext cx="1094695" cy="498817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17DDEF-9F05-8141-AF08-5A9D88FF6B3B}"/>
                </a:ext>
              </a:extLst>
            </p:cNvPr>
            <p:cNvGrpSpPr/>
            <p:nvPr/>
          </p:nvGrpSpPr>
          <p:grpSpPr>
            <a:xfrm>
              <a:off x="0" y="248691"/>
              <a:ext cx="3736028" cy="5055485"/>
              <a:chOff x="1187562" y="669055"/>
              <a:chExt cx="3736028" cy="5055485"/>
            </a:xfrm>
          </p:grpSpPr>
          <p:sp>
            <p:nvSpPr>
              <p:cNvPr id="574" name="Google Shape;574;p31"/>
              <p:cNvSpPr/>
              <p:nvPr/>
            </p:nvSpPr>
            <p:spPr>
              <a:xfrm>
                <a:off x="1781015" y="4904659"/>
                <a:ext cx="1815447" cy="718578"/>
              </a:xfrm>
              <a:custGeom>
                <a:avLst/>
                <a:gdLst/>
                <a:ahLst/>
                <a:cxnLst/>
                <a:rect l="l" t="t" r="r" b="b"/>
                <a:pathLst>
                  <a:path w="45956" h="18190" extrusionOk="0">
                    <a:moveTo>
                      <a:pt x="0" y="0"/>
                    </a:moveTo>
                    <a:cubicBezTo>
                      <a:pt x="2122" y="2977"/>
                      <a:pt x="3421" y="6524"/>
                      <a:pt x="4054" y="10071"/>
                    </a:cubicBezTo>
                    <a:cubicBezTo>
                      <a:pt x="4656" y="13174"/>
                      <a:pt x="4434" y="15771"/>
                      <a:pt x="8203" y="17101"/>
                    </a:cubicBezTo>
                    <a:cubicBezTo>
                      <a:pt x="9190" y="17459"/>
                      <a:pt x="10454" y="17552"/>
                      <a:pt x="11761" y="17552"/>
                    </a:cubicBezTo>
                    <a:cubicBezTo>
                      <a:pt x="13168" y="17552"/>
                      <a:pt x="14623" y="17444"/>
                      <a:pt x="15831" y="17444"/>
                    </a:cubicBezTo>
                    <a:cubicBezTo>
                      <a:pt x="15984" y="17444"/>
                      <a:pt x="16133" y="17446"/>
                      <a:pt x="16278" y="17450"/>
                    </a:cubicBezTo>
                    <a:cubicBezTo>
                      <a:pt x="21155" y="17671"/>
                      <a:pt x="25937" y="17830"/>
                      <a:pt x="30941" y="17893"/>
                    </a:cubicBezTo>
                    <a:cubicBezTo>
                      <a:pt x="33380" y="17925"/>
                      <a:pt x="35786" y="17988"/>
                      <a:pt x="38257" y="18020"/>
                    </a:cubicBezTo>
                    <a:cubicBezTo>
                      <a:pt x="38876" y="18020"/>
                      <a:pt x="40356" y="18190"/>
                      <a:pt x="41830" y="18190"/>
                    </a:cubicBezTo>
                    <a:cubicBezTo>
                      <a:pt x="43899" y="18190"/>
                      <a:pt x="45955" y="17855"/>
                      <a:pt x="45604" y="16246"/>
                    </a:cubicBezTo>
                    <a:cubicBezTo>
                      <a:pt x="45541" y="16151"/>
                      <a:pt x="45477" y="16024"/>
                      <a:pt x="45477" y="15929"/>
                    </a:cubicBezTo>
                    <a:cubicBezTo>
                      <a:pt x="43544" y="16453"/>
                      <a:pt x="41571" y="16676"/>
                      <a:pt x="39591" y="16676"/>
                    </a:cubicBezTo>
                    <a:cubicBezTo>
                      <a:pt x="35345" y="16676"/>
                      <a:pt x="31063" y="15652"/>
                      <a:pt x="27046" y="14378"/>
                    </a:cubicBezTo>
                    <a:cubicBezTo>
                      <a:pt x="20934" y="12414"/>
                      <a:pt x="14727" y="9976"/>
                      <a:pt x="9121" y="6904"/>
                    </a:cubicBezTo>
                    <a:cubicBezTo>
                      <a:pt x="5701" y="5067"/>
                      <a:pt x="2661" y="272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187562" y="66905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303110" y="2136134"/>
                <a:ext cx="2412075" cy="3458181"/>
              </a:xfrm>
              <a:custGeom>
                <a:avLst/>
                <a:gdLst/>
                <a:ahLst/>
                <a:cxnLst/>
                <a:rect l="l" t="t" r="r" b="b"/>
                <a:pathLst>
                  <a:path w="61059" h="87540" extrusionOk="0">
                    <a:moveTo>
                      <a:pt x="25241" y="1"/>
                    </a:moveTo>
                    <a:cubicBezTo>
                      <a:pt x="14822" y="3928"/>
                      <a:pt x="8615" y="13872"/>
                      <a:pt x="4941" y="23404"/>
                    </a:cubicBezTo>
                    <a:cubicBezTo>
                      <a:pt x="1078" y="33570"/>
                      <a:pt x="64" y="46396"/>
                      <a:pt x="3484" y="56815"/>
                    </a:cubicBezTo>
                    <a:cubicBezTo>
                      <a:pt x="6651" y="66474"/>
                      <a:pt x="13302" y="73441"/>
                      <a:pt x="22739" y="78350"/>
                    </a:cubicBezTo>
                    <a:cubicBezTo>
                      <a:pt x="32399" y="83346"/>
                      <a:pt x="43445" y="87539"/>
                      <a:pt x="54557" y="87539"/>
                    </a:cubicBezTo>
                    <a:cubicBezTo>
                      <a:pt x="56122" y="87539"/>
                      <a:pt x="57689" y="87456"/>
                      <a:pt x="59254" y="87280"/>
                    </a:cubicBezTo>
                    <a:cubicBezTo>
                      <a:pt x="59317" y="87280"/>
                      <a:pt x="59380" y="87280"/>
                      <a:pt x="59412" y="87312"/>
                    </a:cubicBezTo>
                    <a:cubicBezTo>
                      <a:pt x="60045" y="86900"/>
                      <a:pt x="60584" y="86489"/>
                      <a:pt x="61059" y="86013"/>
                    </a:cubicBezTo>
                    <a:lnTo>
                      <a:pt x="61059" y="86013"/>
                    </a:lnTo>
                    <a:cubicBezTo>
                      <a:pt x="60866" y="86015"/>
                      <a:pt x="60673" y="86015"/>
                      <a:pt x="60479" y="86015"/>
                    </a:cubicBezTo>
                    <a:cubicBezTo>
                      <a:pt x="37626" y="86015"/>
                      <a:pt x="9803" y="76727"/>
                      <a:pt x="4213" y="53426"/>
                    </a:cubicBezTo>
                    <a:cubicBezTo>
                      <a:pt x="1" y="35755"/>
                      <a:pt x="7063" y="9628"/>
                      <a:pt x="25684" y="1394"/>
                    </a:cubicBezTo>
                    <a:cubicBezTo>
                      <a:pt x="25526" y="919"/>
                      <a:pt x="25399" y="476"/>
                      <a:pt x="25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2218864" y="1807114"/>
                <a:ext cx="1213563" cy="1023588"/>
              </a:xfrm>
              <a:custGeom>
                <a:avLst/>
                <a:gdLst/>
                <a:ahLst/>
                <a:cxnLst/>
                <a:rect l="l" t="t" r="r" b="b"/>
                <a:pathLst>
                  <a:path w="30720" h="25911" extrusionOk="0">
                    <a:moveTo>
                      <a:pt x="10420" y="1"/>
                    </a:moveTo>
                    <a:cubicBezTo>
                      <a:pt x="8813" y="2977"/>
                      <a:pt x="5301" y="4201"/>
                      <a:pt x="1979" y="4201"/>
                    </a:cubicBezTo>
                    <a:cubicBezTo>
                      <a:pt x="1306" y="4201"/>
                      <a:pt x="641" y="4150"/>
                      <a:pt x="1" y="4054"/>
                    </a:cubicBezTo>
                    <a:lnTo>
                      <a:pt x="1" y="4054"/>
                    </a:lnTo>
                    <a:cubicBezTo>
                      <a:pt x="64" y="4118"/>
                      <a:pt x="96" y="4149"/>
                      <a:pt x="96" y="4213"/>
                    </a:cubicBezTo>
                    <a:cubicBezTo>
                      <a:pt x="1837" y="10167"/>
                      <a:pt x="6113" y="24734"/>
                      <a:pt x="6398" y="25716"/>
                    </a:cubicBezTo>
                    <a:cubicBezTo>
                      <a:pt x="6398" y="25811"/>
                      <a:pt x="6429" y="25843"/>
                      <a:pt x="6398" y="25906"/>
                    </a:cubicBezTo>
                    <a:cubicBezTo>
                      <a:pt x="6598" y="25909"/>
                      <a:pt x="6798" y="25910"/>
                      <a:pt x="6998" y="25910"/>
                    </a:cubicBezTo>
                    <a:cubicBezTo>
                      <a:pt x="11223" y="25910"/>
                      <a:pt x="15357" y="25267"/>
                      <a:pt x="19319" y="23816"/>
                    </a:cubicBezTo>
                    <a:cubicBezTo>
                      <a:pt x="23594" y="22264"/>
                      <a:pt x="26919" y="19699"/>
                      <a:pt x="30720" y="17450"/>
                    </a:cubicBezTo>
                    <a:cubicBezTo>
                      <a:pt x="27236" y="14632"/>
                      <a:pt x="13428" y="3199"/>
                      <a:pt x="10420" y="1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2687998" y="2904270"/>
                <a:ext cx="218971" cy="223948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5669" extrusionOk="0">
                    <a:moveTo>
                      <a:pt x="3737" y="0"/>
                    </a:moveTo>
                    <a:cubicBezTo>
                      <a:pt x="2534" y="412"/>
                      <a:pt x="1267" y="729"/>
                      <a:pt x="0" y="919"/>
                    </a:cubicBezTo>
                    <a:cubicBezTo>
                      <a:pt x="761" y="2471"/>
                      <a:pt x="1394" y="4054"/>
                      <a:pt x="1996" y="5638"/>
                    </a:cubicBezTo>
                    <a:lnTo>
                      <a:pt x="2027" y="5638"/>
                    </a:lnTo>
                    <a:cubicBezTo>
                      <a:pt x="2215" y="5658"/>
                      <a:pt x="2399" y="5669"/>
                      <a:pt x="2578" y="5669"/>
                    </a:cubicBezTo>
                    <a:cubicBezTo>
                      <a:pt x="3764" y="5669"/>
                      <a:pt x="4773" y="5215"/>
                      <a:pt x="5543" y="4307"/>
                    </a:cubicBezTo>
                    <a:cubicBezTo>
                      <a:pt x="4878" y="2946"/>
                      <a:pt x="4244" y="1457"/>
                      <a:pt x="3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2986996" y="2760399"/>
                <a:ext cx="387851" cy="357353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046" extrusionOk="0">
                    <a:moveTo>
                      <a:pt x="6524" y="1"/>
                    </a:moveTo>
                    <a:cubicBezTo>
                      <a:pt x="5036" y="729"/>
                      <a:pt x="3484" y="1299"/>
                      <a:pt x="1932" y="1837"/>
                    </a:cubicBezTo>
                    <a:cubicBezTo>
                      <a:pt x="1299" y="1996"/>
                      <a:pt x="665" y="2217"/>
                      <a:pt x="0" y="2471"/>
                    </a:cubicBezTo>
                    <a:lnTo>
                      <a:pt x="32" y="2502"/>
                    </a:lnTo>
                    <a:cubicBezTo>
                      <a:pt x="1394" y="4529"/>
                      <a:pt x="2407" y="6841"/>
                      <a:pt x="3484" y="9026"/>
                    </a:cubicBezTo>
                    <a:cubicBezTo>
                      <a:pt x="3505" y="9026"/>
                      <a:pt x="3526" y="9012"/>
                      <a:pt x="3566" y="9012"/>
                    </a:cubicBezTo>
                    <a:cubicBezTo>
                      <a:pt x="3586" y="9012"/>
                      <a:pt x="3611" y="9016"/>
                      <a:pt x="3642" y="9026"/>
                    </a:cubicBezTo>
                    <a:cubicBezTo>
                      <a:pt x="3857" y="9039"/>
                      <a:pt x="4067" y="9045"/>
                      <a:pt x="4272" y="9045"/>
                    </a:cubicBezTo>
                    <a:cubicBezTo>
                      <a:pt x="6631" y="9045"/>
                      <a:pt x="8332" y="8199"/>
                      <a:pt x="9818" y="6334"/>
                    </a:cubicBezTo>
                    <a:cubicBezTo>
                      <a:pt x="9754" y="6303"/>
                      <a:pt x="9659" y="6271"/>
                      <a:pt x="9628" y="6176"/>
                    </a:cubicBezTo>
                    <a:cubicBezTo>
                      <a:pt x="8994" y="5226"/>
                      <a:pt x="8583" y="4118"/>
                      <a:pt x="8076" y="3136"/>
                    </a:cubicBezTo>
                    <a:cubicBezTo>
                      <a:pt x="7569" y="2091"/>
                      <a:pt x="6999" y="1109"/>
                      <a:pt x="6524" y="96"/>
                    </a:cubicBezTo>
                    <a:lnTo>
                      <a:pt x="652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13" name="Google Shape;575;p31">
                <a:extLst>
                  <a:ext uri="{FF2B5EF4-FFF2-40B4-BE49-F238E27FC236}">
                    <a16:creationId xmlns:a16="http://schemas.microsoft.com/office/drawing/2014/main" id="{B9C27A0A-9288-384E-ABFC-567A474B8EF3}"/>
                  </a:ext>
                </a:extLst>
              </p:cNvPr>
              <p:cNvSpPr/>
              <p:nvPr/>
            </p:nvSpPr>
            <p:spPr>
              <a:xfrm>
                <a:off x="1324722" y="80621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D99BD6-EBAE-E04D-BEEF-4D63CDDD8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6" y="1936092"/>
            <a:ext cx="4296936" cy="2243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55373-5F99-F843-910A-DE89269BC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931684"/>
            <a:ext cx="45720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5FE758-9BFD-0143-B616-F35E267EA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40" y="4406900"/>
            <a:ext cx="4308660" cy="2324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2BCAE-9604-B940-AABC-928BECB8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0" y="4406900"/>
            <a:ext cx="4572000" cy="2324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089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1"/>
    </mc:Choice>
    <mc:Fallback xmlns="">
      <p:transition spd="slow" advTm="1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55;p30">
            <a:extLst>
              <a:ext uri="{FF2B5EF4-FFF2-40B4-BE49-F238E27FC236}">
                <a16:creationId xmlns:a16="http://schemas.microsoft.com/office/drawing/2014/main" id="{85A15261-AA29-4655-B0F0-D2BE132642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7044" y="311236"/>
            <a:ext cx="9051010" cy="1178373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Autofit/>
          </a:bodyPr>
          <a:lstStyle/>
          <a:p>
            <a:pPr lvl="0" algn="ctr">
              <a:defRPr/>
            </a:pP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mộc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nhĩ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rơm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</a:p>
          <a:p>
            <a:pPr lvl="0" algn="ctr">
              <a:defRPr/>
            </a:pP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mỡ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trứng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52ED7-1B5D-4C43-B351-7554CE223A8A}"/>
              </a:ext>
            </a:extLst>
          </p:cNvPr>
          <p:cNvGrpSpPr/>
          <p:nvPr/>
        </p:nvGrpSpPr>
        <p:grpSpPr>
          <a:xfrm rot="941866">
            <a:off x="438075" y="57660"/>
            <a:ext cx="1344933" cy="1685522"/>
            <a:chOff x="0" y="248691"/>
            <a:chExt cx="3736028" cy="5055485"/>
          </a:xfrm>
        </p:grpSpPr>
        <p:sp>
          <p:nvSpPr>
            <p:cNvPr id="581" name="Google Shape;581;p31"/>
            <p:cNvSpPr/>
            <p:nvPr/>
          </p:nvSpPr>
          <p:spPr>
            <a:xfrm>
              <a:off x="1265718" y="2035687"/>
              <a:ext cx="1094695" cy="498817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17DDEF-9F05-8141-AF08-5A9D88FF6B3B}"/>
                </a:ext>
              </a:extLst>
            </p:cNvPr>
            <p:cNvGrpSpPr/>
            <p:nvPr/>
          </p:nvGrpSpPr>
          <p:grpSpPr>
            <a:xfrm>
              <a:off x="0" y="248691"/>
              <a:ext cx="3736028" cy="5055485"/>
              <a:chOff x="1187562" y="669055"/>
              <a:chExt cx="3736028" cy="5055485"/>
            </a:xfrm>
          </p:grpSpPr>
          <p:sp>
            <p:nvSpPr>
              <p:cNvPr id="574" name="Google Shape;574;p31"/>
              <p:cNvSpPr/>
              <p:nvPr/>
            </p:nvSpPr>
            <p:spPr>
              <a:xfrm>
                <a:off x="1781015" y="4904659"/>
                <a:ext cx="1815447" cy="718578"/>
              </a:xfrm>
              <a:custGeom>
                <a:avLst/>
                <a:gdLst/>
                <a:ahLst/>
                <a:cxnLst/>
                <a:rect l="l" t="t" r="r" b="b"/>
                <a:pathLst>
                  <a:path w="45956" h="18190" extrusionOk="0">
                    <a:moveTo>
                      <a:pt x="0" y="0"/>
                    </a:moveTo>
                    <a:cubicBezTo>
                      <a:pt x="2122" y="2977"/>
                      <a:pt x="3421" y="6524"/>
                      <a:pt x="4054" y="10071"/>
                    </a:cubicBezTo>
                    <a:cubicBezTo>
                      <a:pt x="4656" y="13174"/>
                      <a:pt x="4434" y="15771"/>
                      <a:pt x="8203" y="17101"/>
                    </a:cubicBezTo>
                    <a:cubicBezTo>
                      <a:pt x="9190" y="17459"/>
                      <a:pt x="10454" y="17552"/>
                      <a:pt x="11761" y="17552"/>
                    </a:cubicBezTo>
                    <a:cubicBezTo>
                      <a:pt x="13168" y="17552"/>
                      <a:pt x="14623" y="17444"/>
                      <a:pt x="15831" y="17444"/>
                    </a:cubicBezTo>
                    <a:cubicBezTo>
                      <a:pt x="15984" y="17444"/>
                      <a:pt x="16133" y="17446"/>
                      <a:pt x="16278" y="17450"/>
                    </a:cubicBezTo>
                    <a:cubicBezTo>
                      <a:pt x="21155" y="17671"/>
                      <a:pt x="25937" y="17830"/>
                      <a:pt x="30941" y="17893"/>
                    </a:cubicBezTo>
                    <a:cubicBezTo>
                      <a:pt x="33380" y="17925"/>
                      <a:pt x="35786" y="17988"/>
                      <a:pt x="38257" y="18020"/>
                    </a:cubicBezTo>
                    <a:cubicBezTo>
                      <a:pt x="38876" y="18020"/>
                      <a:pt x="40356" y="18190"/>
                      <a:pt x="41830" y="18190"/>
                    </a:cubicBezTo>
                    <a:cubicBezTo>
                      <a:pt x="43899" y="18190"/>
                      <a:pt x="45955" y="17855"/>
                      <a:pt x="45604" y="16246"/>
                    </a:cubicBezTo>
                    <a:cubicBezTo>
                      <a:pt x="45541" y="16151"/>
                      <a:pt x="45477" y="16024"/>
                      <a:pt x="45477" y="15929"/>
                    </a:cubicBezTo>
                    <a:cubicBezTo>
                      <a:pt x="43544" y="16453"/>
                      <a:pt x="41571" y="16676"/>
                      <a:pt x="39591" y="16676"/>
                    </a:cubicBezTo>
                    <a:cubicBezTo>
                      <a:pt x="35345" y="16676"/>
                      <a:pt x="31063" y="15652"/>
                      <a:pt x="27046" y="14378"/>
                    </a:cubicBezTo>
                    <a:cubicBezTo>
                      <a:pt x="20934" y="12414"/>
                      <a:pt x="14727" y="9976"/>
                      <a:pt x="9121" y="6904"/>
                    </a:cubicBezTo>
                    <a:cubicBezTo>
                      <a:pt x="5701" y="5067"/>
                      <a:pt x="2661" y="272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187562" y="66905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303110" y="2136134"/>
                <a:ext cx="2412075" cy="3458181"/>
              </a:xfrm>
              <a:custGeom>
                <a:avLst/>
                <a:gdLst/>
                <a:ahLst/>
                <a:cxnLst/>
                <a:rect l="l" t="t" r="r" b="b"/>
                <a:pathLst>
                  <a:path w="61059" h="87540" extrusionOk="0">
                    <a:moveTo>
                      <a:pt x="25241" y="1"/>
                    </a:moveTo>
                    <a:cubicBezTo>
                      <a:pt x="14822" y="3928"/>
                      <a:pt x="8615" y="13872"/>
                      <a:pt x="4941" y="23404"/>
                    </a:cubicBezTo>
                    <a:cubicBezTo>
                      <a:pt x="1078" y="33570"/>
                      <a:pt x="64" y="46396"/>
                      <a:pt x="3484" y="56815"/>
                    </a:cubicBezTo>
                    <a:cubicBezTo>
                      <a:pt x="6651" y="66474"/>
                      <a:pt x="13302" y="73441"/>
                      <a:pt x="22739" y="78350"/>
                    </a:cubicBezTo>
                    <a:cubicBezTo>
                      <a:pt x="32399" y="83346"/>
                      <a:pt x="43445" y="87539"/>
                      <a:pt x="54557" y="87539"/>
                    </a:cubicBezTo>
                    <a:cubicBezTo>
                      <a:pt x="56122" y="87539"/>
                      <a:pt x="57689" y="87456"/>
                      <a:pt x="59254" y="87280"/>
                    </a:cubicBezTo>
                    <a:cubicBezTo>
                      <a:pt x="59317" y="87280"/>
                      <a:pt x="59380" y="87280"/>
                      <a:pt x="59412" y="87312"/>
                    </a:cubicBezTo>
                    <a:cubicBezTo>
                      <a:pt x="60045" y="86900"/>
                      <a:pt x="60584" y="86489"/>
                      <a:pt x="61059" y="86013"/>
                    </a:cubicBezTo>
                    <a:lnTo>
                      <a:pt x="61059" y="86013"/>
                    </a:lnTo>
                    <a:cubicBezTo>
                      <a:pt x="60866" y="86015"/>
                      <a:pt x="60673" y="86015"/>
                      <a:pt x="60479" y="86015"/>
                    </a:cubicBezTo>
                    <a:cubicBezTo>
                      <a:pt x="37626" y="86015"/>
                      <a:pt x="9803" y="76727"/>
                      <a:pt x="4213" y="53426"/>
                    </a:cubicBezTo>
                    <a:cubicBezTo>
                      <a:pt x="1" y="35755"/>
                      <a:pt x="7063" y="9628"/>
                      <a:pt x="25684" y="1394"/>
                    </a:cubicBezTo>
                    <a:cubicBezTo>
                      <a:pt x="25526" y="919"/>
                      <a:pt x="25399" y="476"/>
                      <a:pt x="25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2218864" y="1807114"/>
                <a:ext cx="1213563" cy="1023588"/>
              </a:xfrm>
              <a:custGeom>
                <a:avLst/>
                <a:gdLst/>
                <a:ahLst/>
                <a:cxnLst/>
                <a:rect l="l" t="t" r="r" b="b"/>
                <a:pathLst>
                  <a:path w="30720" h="25911" extrusionOk="0">
                    <a:moveTo>
                      <a:pt x="10420" y="1"/>
                    </a:moveTo>
                    <a:cubicBezTo>
                      <a:pt x="8813" y="2977"/>
                      <a:pt x="5301" y="4201"/>
                      <a:pt x="1979" y="4201"/>
                    </a:cubicBezTo>
                    <a:cubicBezTo>
                      <a:pt x="1306" y="4201"/>
                      <a:pt x="641" y="4150"/>
                      <a:pt x="1" y="4054"/>
                    </a:cubicBezTo>
                    <a:lnTo>
                      <a:pt x="1" y="4054"/>
                    </a:lnTo>
                    <a:cubicBezTo>
                      <a:pt x="64" y="4118"/>
                      <a:pt x="96" y="4149"/>
                      <a:pt x="96" y="4213"/>
                    </a:cubicBezTo>
                    <a:cubicBezTo>
                      <a:pt x="1837" y="10167"/>
                      <a:pt x="6113" y="24734"/>
                      <a:pt x="6398" y="25716"/>
                    </a:cubicBezTo>
                    <a:cubicBezTo>
                      <a:pt x="6398" y="25811"/>
                      <a:pt x="6429" y="25843"/>
                      <a:pt x="6398" y="25906"/>
                    </a:cubicBezTo>
                    <a:cubicBezTo>
                      <a:pt x="6598" y="25909"/>
                      <a:pt x="6798" y="25910"/>
                      <a:pt x="6998" y="25910"/>
                    </a:cubicBezTo>
                    <a:cubicBezTo>
                      <a:pt x="11223" y="25910"/>
                      <a:pt x="15357" y="25267"/>
                      <a:pt x="19319" y="23816"/>
                    </a:cubicBezTo>
                    <a:cubicBezTo>
                      <a:pt x="23594" y="22264"/>
                      <a:pt x="26919" y="19699"/>
                      <a:pt x="30720" y="17450"/>
                    </a:cubicBezTo>
                    <a:cubicBezTo>
                      <a:pt x="27236" y="14632"/>
                      <a:pt x="13428" y="3199"/>
                      <a:pt x="10420" y="1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2687998" y="2904270"/>
                <a:ext cx="218971" cy="223948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5669" extrusionOk="0">
                    <a:moveTo>
                      <a:pt x="3737" y="0"/>
                    </a:moveTo>
                    <a:cubicBezTo>
                      <a:pt x="2534" y="412"/>
                      <a:pt x="1267" y="729"/>
                      <a:pt x="0" y="919"/>
                    </a:cubicBezTo>
                    <a:cubicBezTo>
                      <a:pt x="761" y="2471"/>
                      <a:pt x="1394" y="4054"/>
                      <a:pt x="1996" y="5638"/>
                    </a:cubicBezTo>
                    <a:lnTo>
                      <a:pt x="2027" y="5638"/>
                    </a:lnTo>
                    <a:cubicBezTo>
                      <a:pt x="2215" y="5658"/>
                      <a:pt x="2399" y="5669"/>
                      <a:pt x="2578" y="5669"/>
                    </a:cubicBezTo>
                    <a:cubicBezTo>
                      <a:pt x="3764" y="5669"/>
                      <a:pt x="4773" y="5215"/>
                      <a:pt x="5543" y="4307"/>
                    </a:cubicBezTo>
                    <a:cubicBezTo>
                      <a:pt x="4878" y="2946"/>
                      <a:pt x="4244" y="1457"/>
                      <a:pt x="3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2986996" y="2760399"/>
                <a:ext cx="387851" cy="357353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046" extrusionOk="0">
                    <a:moveTo>
                      <a:pt x="6524" y="1"/>
                    </a:moveTo>
                    <a:cubicBezTo>
                      <a:pt x="5036" y="729"/>
                      <a:pt x="3484" y="1299"/>
                      <a:pt x="1932" y="1837"/>
                    </a:cubicBezTo>
                    <a:cubicBezTo>
                      <a:pt x="1299" y="1996"/>
                      <a:pt x="665" y="2217"/>
                      <a:pt x="0" y="2471"/>
                    </a:cubicBezTo>
                    <a:lnTo>
                      <a:pt x="32" y="2502"/>
                    </a:lnTo>
                    <a:cubicBezTo>
                      <a:pt x="1394" y="4529"/>
                      <a:pt x="2407" y="6841"/>
                      <a:pt x="3484" y="9026"/>
                    </a:cubicBezTo>
                    <a:cubicBezTo>
                      <a:pt x="3505" y="9026"/>
                      <a:pt x="3526" y="9012"/>
                      <a:pt x="3566" y="9012"/>
                    </a:cubicBezTo>
                    <a:cubicBezTo>
                      <a:pt x="3586" y="9012"/>
                      <a:pt x="3611" y="9016"/>
                      <a:pt x="3642" y="9026"/>
                    </a:cubicBezTo>
                    <a:cubicBezTo>
                      <a:pt x="3857" y="9039"/>
                      <a:pt x="4067" y="9045"/>
                      <a:pt x="4272" y="9045"/>
                    </a:cubicBezTo>
                    <a:cubicBezTo>
                      <a:pt x="6631" y="9045"/>
                      <a:pt x="8332" y="8199"/>
                      <a:pt x="9818" y="6334"/>
                    </a:cubicBezTo>
                    <a:cubicBezTo>
                      <a:pt x="9754" y="6303"/>
                      <a:pt x="9659" y="6271"/>
                      <a:pt x="9628" y="6176"/>
                    </a:cubicBezTo>
                    <a:cubicBezTo>
                      <a:pt x="8994" y="5226"/>
                      <a:pt x="8583" y="4118"/>
                      <a:pt x="8076" y="3136"/>
                    </a:cubicBezTo>
                    <a:cubicBezTo>
                      <a:pt x="7569" y="2091"/>
                      <a:pt x="6999" y="1109"/>
                      <a:pt x="6524" y="96"/>
                    </a:cubicBezTo>
                    <a:lnTo>
                      <a:pt x="652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13" name="Google Shape;575;p31">
                <a:extLst>
                  <a:ext uri="{FF2B5EF4-FFF2-40B4-BE49-F238E27FC236}">
                    <a16:creationId xmlns:a16="http://schemas.microsoft.com/office/drawing/2014/main" id="{B9C27A0A-9288-384E-ABFC-567A474B8EF3}"/>
                  </a:ext>
                </a:extLst>
              </p:cNvPr>
              <p:cNvSpPr/>
              <p:nvPr/>
            </p:nvSpPr>
            <p:spPr>
              <a:xfrm>
                <a:off x="1324722" y="80621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D99BD6-EBAE-E04D-BEEF-4D63CDDD8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2117928"/>
            <a:ext cx="4807857" cy="41570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62A4B9-F8A7-B241-A354-8E55B28EB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7457" y="2117928"/>
            <a:ext cx="4869543" cy="415703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F3BDF1-D4D3-7A49-B108-5B8E6813B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3"/>
    </mc:Choice>
    <mc:Fallback xmlns="">
      <p:transition spd="slow" advTm="21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55;p30">
            <a:extLst>
              <a:ext uri="{FF2B5EF4-FFF2-40B4-BE49-F238E27FC236}">
                <a16:creationId xmlns:a16="http://schemas.microsoft.com/office/drawing/2014/main" id="{85A15261-AA29-4655-B0F0-D2BE132642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7044" y="311236"/>
            <a:ext cx="9051010" cy="1178373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Autofit/>
          </a:bodyPr>
          <a:lstStyle/>
          <a:p>
            <a:pPr lvl="0" algn="ctr">
              <a:defRPr/>
            </a:pP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mộc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nhĩ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rơm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</a:p>
          <a:p>
            <a:pPr lvl="0" algn="ctr">
              <a:defRPr/>
            </a:pP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mỡ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trứng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52ED7-1B5D-4C43-B351-7554CE223A8A}"/>
              </a:ext>
            </a:extLst>
          </p:cNvPr>
          <p:cNvGrpSpPr/>
          <p:nvPr/>
        </p:nvGrpSpPr>
        <p:grpSpPr>
          <a:xfrm rot="941866">
            <a:off x="438075" y="57660"/>
            <a:ext cx="1344933" cy="1685522"/>
            <a:chOff x="0" y="248691"/>
            <a:chExt cx="3736028" cy="5055485"/>
          </a:xfrm>
        </p:grpSpPr>
        <p:sp>
          <p:nvSpPr>
            <p:cNvPr id="581" name="Google Shape;581;p31"/>
            <p:cNvSpPr/>
            <p:nvPr/>
          </p:nvSpPr>
          <p:spPr>
            <a:xfrm>
              <a:off x="1265718" y="2035687"/>
              <a:ext cx="1094695" cy="498817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17DDEF-9F05-8141-AF08-5A9D88FF6B3B}"/>
                </a:ext>
              </a:extLst>
            </p:cNvPr>
            <p:cNvGrpSpPr/>
            <p:nvPr/>
          </p:nvGrpSpPr>
          <p:grpSpPr>
            <a:xfrm>
              <a:off x="0" y="248691"/>
              <a:ext cx="3736028" cy="5055485"/>
              <a:chOff x="1187562" y="669055"/>
              <a:chExt cx="3736028" cy="5055485"/>
            </a:xfrm>
          </p:grpSpPr>
          <p:sp>
            <p:nvSpPr>
              <p:cNvPr id="574" name="Google Shape;574;p31"/>
              <p:cNvSpPr/>
              <p:nvPr/>
            </p:nvSpPr>
            <p:spPr>
              <a:xfrm>
                <a:off x="1781015" y="4904659"/>
                <a:ext cx="1815447" cy="718578"/>
              </a:xfrm>
              <a:custGeom>
                <a:avLst/>
                <a:gdLst/>
                <a:ahLst/>
                <a:cxnLst/>
                <a:rect l="l" t="t" r="r" b="b"/>
                <a:pathLst>
                  <a:path w="45956" h="18190" extrusionOk="0">
                    <a:moveTo>
                      <a:pt x="0" y="0"/>
                    </a:moveTo>
                    <a:cubicBezTo>
                      <a:pt x="2122" y="2977"/>
                      <a:pt x="3421" y="6524"/>
                      <a:pt x="4054" y="10071"/>
                    </a:cubicBezTo>
                    <a:cubicBezTo>
                      <a:pt x="4656" y="13174"/>
                      <a:pt x="4434" y="15771"/>
                      <a:pt x="8203" y="17101"/>
                    </a:cubicBezTo>
                    <a:cubicBezTo>
                      <a:pt x="9190" y="17459"/>
                      <a:pt x="10454" y="17552"/>
                      <a:pt x="11761" y="17552"/>
                    </a:cubicBezTo>
                    <a:cubicBezTo>
                      <a:pt x="13168" y="17552"/>
                      <a:pt x="14623" y="17444"/>
                      <a:pt x="15831" y="17444"/>
                    </a:cubicBezTo>
                    <a:cubicBezTo>
                      <a:pt x="15984" y="17444"/>
                      <a:pt x="16133" y="17446"/>
                      <a:pt x="16278" y="17450"/>
                    </a:cubicBezTo>
                    <a:cubicBezTo>
                      <a:pt x="21155" y="17671"/>
                      <a:pt x="25937" y="17830"/>
                      <a:pt x="30941" y="17893"/>
                    </a:cubicBezTo>
                    <a:cubicBezTo>
                      <a:pt x="33380" y="17925"/>
                      <a:pt x="35786" y="17988"/>
                      <a:pt x="38257" y="18020"/>
                    </a:cubicBezTo>
                    <a:cubicBezTo>
                      <a:pt x="38876" y="18020"/>
                      <a:pt x="40356" y="18190"/>
                      <a:pt x="41830" y="18190"/>
                    </a:cubicBezTo>
                    <a:cubicBezTo>
                      <a:pt x="43899" y="18190"/>
                      <a:pt x="45955" y="17855"/>
                      <a:pt x="45604" y="16246"/>
                    </a:cubicBezTo>
                    <a:cubicBezTo>
                      <a:pt x="45541" y="16151"/>
                      <a:pt x="45477" y="16024"/>
                      <a:pt x="45477" y="15929"/>
                    </a:cubicBezTo>
                    <a:cubicBezTo>
                      <a:pt x="43544" y="16453"/>
                      <a:pt x="41571" y="16676"/>
                      <a:pt x="39591" y="16676"/>
                    </a:cubicBezTo>
                    <a:cubicBezTo>
                      <a:pt x="35345" y="16676"/>
                      <a:pt x="31063" y="15652"/>
                      <a:pt x="27046" y="14378"/>
                    </a:cubicBezTo>
                    <a:cubicBezTo>
                      <a:pt x="20934" y="12414"/>
                      <a:pt x="14727" y="9976"/>
                      <a:pt x="9121" y="6904"/>
                    </a:cubicBezTo>
                    <a:cubicBezTo>
                      <a:pt x="5701" y="5067"/>
                      <a:pt x="2661" y="272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187562" y="66905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303110" y="2136134"/>
                <a:ext cx="2412075" cy="3458181"/>
              </a:xfrm>
              <a:custGeom>
                <a:avLst/>
                <a:gdLst/>
                <a:ahLst/>
                <a:cxnLst/>
                <a:rect l="l" t="t" r="r" b="b"/>
                <a:pathLst>
                  <a:path w="61059" h="87540" extrusionOk="0">
                    <a:moveTo>
                      <a:pt x="25241" y="1"/>
                    </a:moveTo>
                    <a:cubicBezTo>
                      <a:pt x="14822" y="3928"/>
                      <a:pt x="8615" y="13872"/>
                      <a:pt x="4941" y="23404"/>
                    </a:cubicBezTo>
                    <a:cubicBezTo>
                      <a:pt x="1078" y="33570"/>
                      <a:pt x="64" y="46396"/>
                      <a:pt x="3484" y="56815"/>
                    </a:cubicBezTo>
                    <a:cubicBezTo>
                      <a:pt x="6651" y="66474"/>
                      <a:pt x="13302" y="73441"/>
                      <a:pt x="22739" y="78350"/>
                    </a:cubicBezTo>
                    <a:cubicBezTo>
                      <a:pt x="32399" y="83346"/>
                      <a:pt x="43445" y="87539"/>
                      <a:pt x="54557" y="87539"/>
                    </a:cubicBezTo>
                    <a:cubicBezTo>
                      <a:pt x="56122" y="87539"/>
                      <a:pt x="57689" y="87456"/>
                      <a:pt x="59254" y="87280"/>
                    </a:cubicBezTo>
                    <a:cubicBezTo>
                      <a:pt x="59317" y="87280"/>
                      <a:pt x="59380" y="87280"/>
                      <a:pt x="59412" y="87312"/>
                    </a:cubicBezTo>
                    <a:cubicBezTo>
                      <a:pt x="60045" y="86900"/>
                      <a:pt x="60584" y="86489"/>
                      <a:pt x="61059" y="86013"/>
                    </a:cubicBezTo>
                    <a:lnTo>
                      <a:pt x="61059" y="86013"/>
                    </a:lnTo>
                    <a:cubicBezTo>
                      <a:pt x="60866" y="86015"/>
                      <a:pt x="60673" y="86015"/>
                      <a:pt x="60479" y="86015"/>
                    </a:cubicBezTo>
                    <a:cubicBezTo>
                      <a:pt x="37626" y="86015"/>
                      <a:pt x="9803" y="76727"/>
                      <a:pt x="4213" y="53426"/>
                    </a:cubicBezTo>
                    <a:cubicBezTo>
                      <a:pt x="1" y="35755"/>
                      <a:pt x="7063" y="9628"/>
                      <a:pt x="25684" y="1394"/>
                    </a:cubicBezTo>
                    <a:cubicBezTo>
                      <a:pt x="25526" y="919"/>
                      <a:pt x="25399" y="476"/>
                      <a:pt x="25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2218864" y="1807114"/>
                <a:ext cx="1213563" cy="1023588"/>
              </a:xfrm>
              <a:custGeom>
                <a:avLst/>
                <a:gdLst/>
                <a:ahLst/>
                <a:cxnLst/>
                <a:rect l="l" t="t" r="r" b="b"/>
                <a:pathLst>
                  <a:path w="30720" h="25911" extrusionOk="0">
                    <a:moveTo>
                      <a:pt x="10420" y="1"/>
                    </a:moveTo>
                    <a:cubicBezTo>
                      <a:pt x="8813" y="2977"/>
                      <a:pt x="5301" y="4201"/>
                      <a:pt x="1979" y="4201"/>
                    </a:cubicBezTo>
                    <a:cubicBezTo>
                      <a:pt x="1306" y="4201"/>
                      <a:pt x="641" y="4150"/>
                      <a:pt x="1" y="4054"/>
                    </a:cubicBezTo>
                    <a:lnTo>
                      <a:pt x="1" y="4054"/>
                    </a:lnTo>
                    <a:cubicBezTo>
                      <a:pt x="64" y="4118"/>
                      <a:pt x="96" y="4149"/>
                      <a:pt x="96" y="4213"/>
                    </a:cubicBezTo>
                    <a:cubicBezTo>
                      <a:pt x="1837" y="10167"/>
                      <a:pt x="6113" y="24734"/>
                      <a:pt x="6398" y="25716"/>
                    </a:cubicBezTo>
                    <a:cubicBezTo>
                      <a:pt x="6398" y="25811"/>
                      <a:pt x="6429" y="25843"/>
                      <a:pt x="6398" y="25906"/>
                    </a:cubicBezTo>
                    <a:cubicBezTo>
                      <a:pt x="6598" y="25909"/>
                      <a:pt x="6798" y="25910"/>
                      <a:pt x="6998" y="25910"/>
                    </a:cubicBezTo>
                    <a:cubicBezTo>
                      <a:pt x="11223" y="25910"/>
                      <a:pt x="15357" y="25267"/>
                      <a:pt x="19319" y="23816"/>
                    </a:cubicBezTo>
                    <a:cubicBezTo>
                      <a:pt x="23594" y="22264"/>
                      <a:pt x="26919" y="19699"/>
                      <a:pt x="30720" y="17450"/>
                    </a:cubicBezTo>
                    <a:cubicBezTo>
                      <a:pt x="27236" y="14632"/>
                      <a:pt x="13428" y="3199"/>
                      <a:pt x="10420" y="1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2687998" y="2904270"/>
                <a:ext cx="218971" cy="223948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5669" extrusionOk="0">
                    <a:moveTo>
                      <a:pt x="3737" y="0"/>
                    </a:moveTo>
                    <a:cubicBezTo>
                      <a:pt x="2534" y="412"/>
                      <a:pt x="1267" y="729"/>
                      <a:pt x="0" y="919"/>
                    </a:cubicBezTo>
                    <a:cubicBezTo>
                      <a:pt x="761" y="2471"/>
                      <a:pt x="1394" y="4054"/>
                      <a:pt x="1996" y="5638"/>
                    </a:cubicBezTo>
                    <a:lnTo>
                      <a:pt x="2027" y="5638"/>
                    </a:lnTo>
                    <a:cubicBezTo>
                      <a:pt x="2215" y="5658"/>
                      <a:pt x="2399" y="5669"/>
                      <a:pt x="2578" y="5669"/>
                    </a:cubicBezTo>
                    <a:cubicBezTo>
                      <a:pt x="3764" y="5669"/>
                      <a:pt x="4773" y="5215"/>
                      <a:pt x="5543" y="4307"/>
                    </a:cubicBezTo>
                    <a:cubicBezTo>
                      <a:pt x="4878" y="2946"/>
                      <a:pt x="4244" y="1457"/>
                      <a:pt x="3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2986996" y="2760399"/>
                <a:ext cx="387851" cy="357353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046" extrusionOk="0">
                    <a:moveTo>
                      <a:pt x="6524" y="1"/>
                    </a:moveTo>
                    <a:cubicBezTo>
                      <a:pt x="5036" y="729"/>
                      <a:pt x="3484" y="1299"/>
                      <a:pt x="1932" y="1837"/>
                    </a:cubicBezTo>
                    <a:cubicBezTo>
                      <a:pt x="1299" y="1996"/>
                      <a:pt x="665" y="2217"/>
                      <a:pt x="0" y="2471"/>
                    </a:cubicBezTo>
                    <a:lnTo>
                      <a:pt x="32" y="2502"/>
                    </a:lnTo>
                    <a:cubicBezTo>
                      <a:pt x="1394" y="4529"/>
                      <a:pt x="2407" y="6841"/>
                      <a:pt x="3484" y="9026"/>
                    </a:cubicBezTo>
                    <a:cubicBezTo>
                      <a:pt x="3505" y="9026"/>
                      <a:pt x="3526" y="9012"/>
                      <a:pt x="3566" y="9012"/>
                    </a:cubicBezTo>
                    <a:cubicBezTo>
                      <a:pt x="3586" y="9012"/>
                      <a:pt x="3611" y="9016"/>
                      <a:pt x="3642" y="9026"/>
                    </a:cubicBezTo>
                    <a:cubicBezTo>
                      <a:pt x="3857" y="9039"/>
                      <a:pt x="4067" y="9045"/>
                      <a:pt x="4272" y="9045"/>
                    </a:cubicBezTo>
                    <a:cubicBezTo>
                      <a:pt x="6631" y="9045"/>
                      <a:pt x="8332" y="8199"/>
                      <a:pt x="9818" y="6334"/>
                    </a:cubicBezTo>
                    <a:cubicBezTo>
                      <a:pt x="9754" y="6303"/>
                      <a:pt x="9659" y="6271"/>
                      <a:pt x="9628" y="6176"/>
                    </a:cubicBezTo>
                    <a:cubicBezTo>
                      <a:pt x="8994" y="5226"/>
                      <a:pt x="8583" y="4118"/>
                      <a:pt x="8076" y="3136"/>
                    </a:cubicBezTo>
                    <a:cubicBezTo>
                      <a:pt x="7569" y="2091"/>
                      <a:pt x="6999" y="1109"/>
                      <a:pt x="6524" y="96"/>
                    </a:cubicBezTo>
                    <a:lnTo>
                      <a:pt x="652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13" name="Google Shape;575;p31">
                <a:extLst>
                  <a:ext uri="{FF2B5EF4-FFF2-40B4-BE49-F238E27FC236}">
                    <a16:creationId xmlns:a16="http://schemas.microsoft.com/office/drawing/2014/main" id="{B9C27A0A-9288-384E-ABFC-567A474B8EF3}"/>
                  </a:ext>
                </a:extLst>
              </p:cNvPr>
              <p:cNvSpPr/>
              <p:nvPr/>
            </p:nvSpPr>
            <p:spPr>
              <a:xfrm>
                <a:off x="1324722" y="80621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6155373-5F99-F843-910A-DE89269BC9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51078"/>
            <a:ext cx="3581400" cy="4220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118EC-584C-A440-9BDA-D22305A72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1951078"/>
            <a:ext cx="6019800" cy="42206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FF124E-77D5-1745-8A31-E6579C7D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1"/>
    </mc:Choice>
    <mc:Fallback xmlns="">
      <p:transition spd="slow" advTm="26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FCCA4C-8857-8541-ACC2-E44287374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34000" cy="495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9F7FD8-7C3E-934D-8686-76CF68D23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999" y="0"/>
            <a:ext cx="5498593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5A2BD-ADCA-2745-BB02-741767304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188" y="3352800"/>
            <a:ext cx="5475403" cy="3400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92B9-5CF1-F143-9774-29A03FDCC931}"/>
              </a:ext>
            </a:extLst>
          </p:cNvPr>
          <p:cNvSpPr txBox="1"/>
          <p:nvPr/>
        </p:nvSpPr>
        <p:spPr>
          <a:xfrm>
            <a:off x="914400" y="5334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BÁO MƯA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391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9224">
        <p15:prstTrans prst="origami"/>
      </p:transition>
    </mc:Choice>
    <mc:Fallback xmlns="">
      <p:transition spd="slow" advTm="92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55;p30">
            <a:extLst>
              <a:ext uri="{FF2B5EF4-FFF2-40B4-BE49-F238E27FC236}">
                <a16:creationId xmlns:a16="http://schemas.microsoft.com/office/drawing/2014/main" id="{85A15261-AA29-4655-B0F0-D2BE132642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7044" y="311236"/>
            <a:ext cx="9051010" cy="1178373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Autofit/>
          </a:bodyPr>
          <a:lstStyle/>
          <a:p>
            <a:pPr lvl="0" algn="ctr">
              <a:defRPr/>
            </a:pP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mộc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nhĩ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rơm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</a:p>
          <a:p>
            <a:pPr lvl="0" algn="ctr">
              <a:defRPr/>
            </a:pP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mỡ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trứng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52ED7-1B5D-4C43-B351-7554CE223A8A}"/>
              </a:ext>
            </a:extLst>
          </p:cNvPr>
          <p:cNvGrpSpPr/>
          <p:nvPr/>
        </p:nvGrpSpPr>
        <p:grpSpPr>
          <a:xfrm rot="941866">
            <a:off x="438075" y="57660"/>
            <a:ext cx="1344933" cy="1685522"/>
            <a:chOff x="0" y="248691"/>
            <a:chExt cx="3736028" cy="5055485"/>
          </a:xfrm>
        </p:grpSpPr>
        <p:sp>
          <p:nvSpPr>
            <p:cNvPr id="581" name="Google Shape;581;p31"/>
            <p:cNvSpPr/>
            <p:nvPr/>
          </p:nvSpPr>
          <p:spPr>
            <a:xfrm>
              <a:off x="1265718" y="2035687"/>
              <a:ext cx="1094695" cy="498817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17DDEF-9F05-8141-AF08-5A9D88FF6B3B}"/>
                </a:ext>
              </a:extLst>
            </p:cNvPr>
            <p:cNvGrpSpPr/>
            <p:nvPr/>
          </p:nvGrpSpPr>
          <p:grpSpPr>
            <a:xfrm>
              <a:off x="0" y="248691"/>
              <a:ext cx="3736028" cy="5055485"/>
              <a:chOff x="1187562" y="669055"/>
              <a:chExt cx="3736028" cy="5055485"/>
            </a:xfrm>
          </p:grpSpPr>
          <p:sp>
            <p:nvSpPr>
              <p:cNvPr id="574" name="Google Shape;574;p31"/>
              <p:cNvSpPr/>
              <p:nvPr/>
            </p:nvSpPr>
            <p:spPr>
              <a:xfrm>
                <a:off x="1781015" y="4904659"/>
                <a:ext cx="1815447" cy="718578"/>
              </a:xfrm>
              <a:custGeom>
                <a:avLst/>
                <a:gdLst/>
                <a:ahLst/>
                <a:cxnLst/>
                <a:rect l="l" t="t" r="r" b="b"/>
                <a:pathLst>
                  <a:path w="45956" h="18190" extrusionOk="0">
                    <a:moveTo>
                      <a:pt x="0" y="0"/>
                    </a:moveTo>
                    <a:cubicBezTo>
                      <a:pt x="2122" y="2977"/>
                      <a:pt x="3421" y="6524"/>
                      <a:pt x="4054" y="10071"/>
                    </a:cubicBezTo>
                    <a:cubicBezTo>
                      <a:pt x="4656" y="13174"/>
                      <a:pt x="4434" y="15771"/>
                      <a:pt x="8203" y="17101"/>
                    </a:cubicBezTo>
                    <a:cubicBezTo>
                      <a:pt x="9190" y="17459"/>
                      <a:pt x="10454" y="17552"/>
                      <a:pt x="11761" y="17552"/>
                    </a:cubicBezTo>
                    <a:cubicBezTo>
                      <a:pt x="13168" y="17552"/>
                      <a:pt x="14623" y="17444"/>
                      <a:pt x="15831" y="17444"/>
                    </a:cubicBezTo>
                    <a:cubicBezTo>
                      <a:pt x="15984" y="17444"/>
                      <a:pt x="16133" y="17446"/>
                      <a:pt x="16278" y="17450"/>
                    </a:cubicBezTo>
                    <a:cubicBezTo>
                      <a:pt x="21155" y="17671"/>
                      <a:pt x="25937" y="17830"/>
                      <a:pt x="30941" y="17893"/>
                    </a:cubicBezTo>
                    <a:cubicBezTo>
                      <a:pt x="33380" y="17925"/>
                      <a:pt x="35786" y="17988"/>
                      <a:pt x="38257" y="18020"/>
                    </a:cubicBezTo>
                    <a:cubicBezTo>
                      <a:pt x="38876" y="18020"/>
                      <a:pt x="40356" y="18190"/>
                      <a:pt x="41830" y="18190"/>
                    </a:cubicBezTo>
                    <a:cubicBezTo>
                      <a:pt x="43899" y="18190"/>
                      <a:pt x="45955" y="17855"/>
                      <a:pt x="45604" y="16246"/>
                    </a:cubicBezTo>
                    <a:cubicBezTo>
                      <a:pt x="45541" y="16151"/>
                      <a:pt x="45477" y="16024"/>
                      <a:pt x="45477" y="15929"/>
                    </a:cubicBezTo>
                    <a:cubicBezTo>
                      <a:pt x="43544" y="16453"/>
                      <a:pt x="41571" y="16676"/>
                      <a:pt x="39591" y="16676"/>
                    </a:cubicBezTo>
                    <a:cubicBezTo>
                      <a:pt x="35345" y="16676"/>
                      <a:pt x="31063" y="15652"/>
                      <a:pt x="27046" y="14378"/>
                    </a:cubicBezTo>
                    <a:cubicBezTo>
                      <a:pt x="20934" y="12414"/>
                      <a:pt x="14727" y="9976"/>
                      <a:pt x="9121" y="6904"/>
                    </a:cubicBezTo>
                    <a:cubicBezTo>
                      <a:pt x="5701" y="5067"/>
                      <a:pt x="2661" y="272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187562" y="66905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303110" y="2136134"/>
                <a:ext cx="2412075" cy="3458181"/>
              </a:xfrm>
              <a:custGeom>
                <a:avLst/>
                <a:gdLst/>
                <a:ahLst/>
                <a:cxnLst/>
                <a:rect l="l" t="t" r="r" b="b"/>
                <a:pathLst>
                  <a:path w="61059" h="87540" extrusionOk="0">
                    <a:moveTo>
                      <a:pt x="25241" y="1"/>
                    </a:moveTo>
                    <a:cubicBezTo>
                      <a:pt x="14822" y="3928"/>
                      <a:pt x="8615" y="13872"/>
                      <a:pt x="4941" y="23404"/>
                    </a:cubicBezTo>
                    <a:cubicBezTo>
                      <a:pt x="1078" y="33570"/>
                      <a:pt x="64" y="46396"/>
                      <a:pt x="3484" y="56815"/>
                    </a:cubicBezTo>
                    <a:cubicBezTo>
                      <a:pt x="6651" y="66474"/>
                      <a:pt x="13302" y="73441"/>
                      <a:pt x="22739" y="78350"/>
                    </a:cubicBezTo>
                    <a:cubicBezTo>
                      <a:pt x="32399" y="83346"/>
                      <a:pt x="43445" y="87539"/>
                      <a:pt x="54557" y="87539"/>
                    </a:cubicBezTo>
                    <a:cubicBezTo>
                      <a:pt x="56122" y="87539"/>
                      <a:pt x="57689" y="87456"/>
                      <a:pt x="59254" y="87280"/>
                    </a:cubicBezTo>
                    <a:cubicBezTo>
                      <a:pt x="59317" y="87280"/>
                      <a:pt x="59380" y="87280"/>
                      <a:pt x="59412" y="87312"/>
                    </a:cubicBezTo>
                    <a:cubicBezTo>
                      <a:pt x="60045" y="86900"/>
                      <a:pt x="60584" y="86489"/>
                      <a:pt x="61059" y="86013"/>
                    </a:cubicBezTo>
                    <a:lnTo>
                      <a:pt x="61059" y="86013"/>
                    </a:lnTo>
                    <a:cubicBezTo>
                      <a:pt x="60866" y="86015"/>
                      <a:pt x="60673" y="86015"/>
                      <a:pt x="60479" y="86015"/>
                    </a:cubicBezTo>
                    <a:cubicBezTo>
                      <a:pt x="37626" y="86015"/>
                      <a:pt x="9803" y="76727"/>
                      <a:pt x="4213" y="53426"/>
                    </a:cubicBezTo>
                    <a:cubicBezTo>
                      <a:pt x="1" y="35755"/>
                      <a:pt x="7063" y="9628"/>
                      <a:pt x="25684" y="1394"/>
                    </a:cubicBezTo>
                    <a:cubicBezTo>
                      <a:pt x="25526" y="919"/>
                      <a:pt x="25399" y="476"/>
                      <a:pt x="25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2218864" y="1807114"/>
                <a:ext cx="1213563" cy="1023588"/>
              </a:xfrm>
              <a:custGeom>
                <a:avLst/>
                <a:gdLst/>
                <a:ahLst/>
                <a:cxnLst/>
                <a:rect l="l" t="t" r="r" b="b"/>
                <a:pathLst>
                  <a:path w="30720" h="25911" extrusionOk="0">
                    <a:moveTo>
                      <a:pt x="10420" y="1"/>
                    </a:moveTo>
                    <a:cubicBezTo>
                      <a:pt x="8813" y="2977"/>
                      <a:pt x="5301" y="4201"/>
                      <a:pt x="1979" y="4201"/>
                    </a:cubicBezTo>
                    <a:cubicBezTo>
                      <a:pt x="1306" y="4201"/>
                      <a:pt x="641" y="4150"/>
                      <a:pt x="1" y="4054"/>
                    </a:cubicBezTo>
                    <a:lnTo>
                      <a:pt x="1" y="4054"/>
                    </a:lnTo>
                    <a:cubicBezTo>
                      <a:pt x="64" y="4118"/>
                      <a:pt x="96" y="4149"/>
                      <a:pt x="96" y="4213"/>
                    </a:cubicBezTo>
                    <a:cubicBezTo>
                      <a:pt x="1837" y="10167"/>
                      <a:pt x="6113" y="24734"/>
                      <a:pt x="6398" y="25716"/>
                    </a:cubicBezTo>
                    <a:cubicBezTo>
                      <a:pt x="6398" y="25811"/>
                      <a:pt x="6429" y="25843"/>
                      <a:pt x="6398" y="25906"/>
                    </a:cubicBezTo>
                    <a:cubicBezTo>
                      <a:pt x="6598" y="25909"/>
                      <a:pt x="6798" y="25910"/>
                      <a:pt x="6998" y="25910"/>
                    </a:cubicBezTo>
                    <a:cubicBezTo>
                      <a:pt x="11223" y="25910"/>
                      <a:pt x="15357" y="25267"/>
                      <a:pt x="19319" y="23816"/>
                    </a:cubicBezTo>
                    <a:cubicBezTo>
                      <a:pt x="23594" y="22264"/>
                      <a:pt x="26919" y="19699"/>
                      <a:pt x="30720" y="17450"/>
                    </a:cubicBezTo>
                    <a:cubicBezTo>
                      <a:pt x="27236" y="14632"/>
                      <a:pt x="13428" y="3199"/>
                      <a:pt x="10420" y="1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2687998" y="2904270"/>
                <a:ext cx="218971" cy="223948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5669" extrusionOk="0">
                    <a:moveTo>
                      <a:pt x="3737" y="0"/>
                    </a:moveTo>
                    <a:cubicBezTo>
                      <a:pt x="2534" y="412"/>
                      <a:pt x="1267" y="729"/>
                      <a:pt x="0" y="919"/>
                    </a:cubicBezTo>
                    <a:cubicBezTo>
                      <a:pt x="761" y="2471"/>
                      <a:pt x="1394" y="4054"/>
                      <a:pt x="1996" y="5638"/>
                    </a:cubicBezTo>
                    <a:lnTo>
                      <a:pt x="2027" y="5638"/>
                    </a:lnTo>
                    <a:cubicBezTo>
                      <a:pt x="2215" y="5658"/>
                      <a:pt x="2399" y="5669"/>
                      <a:pt x="2578" y="5669"/>
                    </a:cubicBezTo>
                    <a:cubicBezTo>
                      <a:pt x="3764" y="5669"/>
                      <a:pt x="4773" y="5215"/>
                      <a:pt x="5543" y="4307"/>
                    </a:cubicBezTo>
                    <a:cubicBezTo>
                      <a:pt x="4878" y="2946"/>
                      <a:pt x="4244" y="1457"/>
                      <a:pt x="3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2986996" y="2760399"/>
                <a:ext cx="387851" cy="357353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046" extrusionOk="0">
                    <a:moveTo>
                      <a:pt x="6524" y="1"/>
                    </a:moveTo>
                    <a:cubicBezTo>
                      <a:pt x="5036" y="729"/>
                      <a:pt x="3484" y="1299"/>
                      <a:pt x="1932" y="1837"/>
                    </a:cubicBezTo>
                    <a:cubicBezTo>
                      <a:pt x="1299" y="1996"/>
                      <a:pt x="665" y="2217"/>
                      <a:pt x="0" y="2471"/>
                    </a:cubicBezTo>
                    <a:lnTo>
                      <a:pt x="32" y="2502"/>
                    </a:lnTo>
                    <a:cubicBezTo>
                      <a:pt x="1394" y="4529"/>
                      <a:pt x="2407" y="6841"/>
                      <a:pt x="3484" y="9026"/>
                    </a:cubicBezTo>
                    <a:cubicBezTo>
                      <a:pt x="3505" y="9026"/>
                      <a:pt x="3526" y="9012"/>
                      <a:pt x="3566" y="9012"/>
                    </a:cubicBezTo>
                    <a:cubicBezTo>
                      <a:pt x="3586" y="9012"/>
                      <a:pt x="3611" y="9016"/>
                      <a:pt x="3642" y="9026"/>
                    </a:cubicBezTo>
                    <a:cubicBezTo>
                      <a:pt x="3857" y="9039"/>
                      <a:pt x="4067" y="9045"/>
                      <a:pt x="4272" y="9045"/>
                    </a:cubicBezTo>
                    <a:cubicBezTo>
                      <a:pt x="6631" y="9045"/>
                      <a:pt x="8332" y="8199"/>
                      <a:pt x="9818" y="6334"/>
                    </a:cubicBezTo>
                    <a:cubicBezTo>
                      <a:pt x="9754" y="6303"/>
                      <a:pt x="9659" y="6271"/>
                      <a:pt x="9628" y="6176"/>
                    </a:cubicBezTo>
                    <a:cubicBezTo>
                      <a:pt x="8994" y="5226"/>
                      <a:pt x="8583" y="4118"/>
                      <a:pt x="8076" y="3136"/>
                    </a:cubicBezTo>
                    <a:cubicBezTo>
                      <a:pt x="7569" y="2091"/>
                      <a:pt x="6999" y="1109"/>
                      <a:pt x="6524" y="96"/>
                    </a:cubicBezTo>
                    <a:lnTo>
                      <a:pt x="652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13" name="Google Shape;575;p31">
                <a:extLst>
                  <a:ext uri="{FF2B5EF4-FFF2-40B4-BE49-F238E27FC236}">
                    <a16:creationId xmlns:a16="http://schemas.microsoft.com/office/drawing/2014/main" id="{B9C27A0A-9288-384E-ABFC-567A474B8EF3}"/>
                  </a:ext>
                </a:extLst>
              </p:cNvPr>
              <p:cNvSpPr/>
              <p:nvPr/>
            </p:nvSpPr>
            <p:spPr>
              <a:xfrm>
                <a:off x="1324722" y="80621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95FE758-9BFD-0143-B616-F35E267EA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70" y="2236743"/>
            <a:ext cx="5050577" cy="37830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206DE-9E1A-7E4A-BDA4-E77434332C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247" y="2743200"/>
            <a:ext cx="5146335" cy="30210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EFF706-05D4-2F4A-B810-7CAC444156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5"/>
    </mc:Choice>
    <mc:Fallback xmlns="">
      <p:transition spd="slow" advTm="16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555;p30">
            <a:extLst>
              <a:ext uri="{FF2B5EF4-FFF2-40B4-BE49-F238E27FC236}">
                <a16:creationId xmlns:a16="http://schemas.microsoft.com/office/drawing/2014/main" id="{85A15261-AA29-4655-B0F0-D2BE1326420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7044" y="311236"/>
            <a:ext cx="9051010" cy="1178373"/>
          </a:xfrm>
          <a:prstGeom prst="rect">
            <a:avLst/>
          </a:prstGeom>
        </p:spPr>
        <p:txBody>
          <a:bodyPr spcFirstLastPara="1" vert="horz" wrap="square" lIns="109710" tIns="109710" rIns="109710" bIns="109710" rtlCol="0" anchor="t" anchorCtr="0">
            <a:noAutofit/>
          </a:bodyPr>
          <a:lstStyle/>
          <a:p>
            <a:pPr lvl="0" algn="ctr">
              <a:defRPr/>
            </a:pP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quan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mộc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nhĩ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rơm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</a:t>
            </a:r>
          </a:p>
          <a:p>
            <a:pPr lvl="0" algn="ctr">
              <a:defRPr/>
            </a:pP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mỡ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trứng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…)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thái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352ED7-1B5D-4C43-B351-7554CE223A8A}"/>
              </a:ext>
            </a:extLst>
          </p:cNvPr>
          <p:cNvGrpSpPr/>
          <p:nvPr/>
        </p:nvGrpSpPr>
        <p:grpSpPr>
          <a:xfrm rot="941866">
            <a:off x="438075" y="57660"/>
            <a:ext cx="1344933" cy="1685522"/>
            <a:chOff x="0" y="248691"/>
            <a:chExt cx="3736028" cy="5055485"/>
          </a:xfrm>
        </p:grpSpPr>
        <p:sp>
          <p:nvSpPr>
            <p:cNvPr id="581" name="Google Shape;581;p31"/>
            <p:cNvSpPr/>
            <p:nvPr/>
          </p:nvSpPr>
          <p:spPr>
            <a:xfrm>
              <a:off x="1265718" y="2035687"/>
              <a:ext cx="1094695" cy="498817"/>
            </a:xfrm>
            <a:custGeom>
              <a:avLst/>
              <a:gdLst/>
              <a:ahLst/>
              <a:cxnLst/>
              <a:rect l="l" t="t" r="r" b="b"/>
              <a:pathLst>
                <a:path w="27711" h="12627" extrusionOk="0">
                  <a:moveTo>
                    <a:pt x="24164" y="0"/>
                  </a:moveTo>
                  <a:cubicBezTo>
                    <a:pt x="24256" y="92"/>
                    <a:pt x="24401" y="175"/>
                    <a:pt x="24565" y="253"/>
                  </a:cubicBezTo>
                  <a:lnTo>
                    <a:pt x="24565" y="253"/>
                  </a:lnTo>
                  <a:cubicBezTo>
                    <a:pt x="24427" y="163"/>
                    <a:pt x="24293" y="78"/>
                    <a:pt x="24164" y="0"/>
                  </a:cubicBezTo>
                  <a:close/>
                  <a:moveTo>
                    <a:pt x="24565" y="253"/>
                  </a:moveTo>
                  <a:cubicBezTo>
                    <a:pt x="24852" y="442"/>
                    <a:pt x="25153" y="655"/>
                    <a:pt x="25450" y="874"/>
                  </a:cubicBezTo>
                  <a:lnTo>
                    <a:pt x="25450" y="874"/>
                  </a:lnTo>
                  <a:cubicBezTo>
                    <a:pt x="25501" y="827"/>
                    <a:pt x="25546" y="781"/>
                    <a:pt x="25526" y="760"/>
                  </a:cubicBezTo>
                  <a:cubicBezTo>
                    <a:pt x="25333" y="568"/>
                    <a:pt x="24908" y="418"/>
                    <a:pt x="24565" y="253"/>
                  </a:cubicBezTo>
                  <a:close/>
                  <a:moveTo>
                    <a:pt x="25450" y="874"/>
                  </a:moveTo>
                  <a:cubicBezTo>
                    <a:pt x="25421" y="901"/>
                    <a:pt x="25390" y="928"/>
                    <a:pt x="25367" y="950"/>
                  </a:cubicBezTo>
                  <a:cubicBezTo>
                    <a:pt x="17222" y="7424"/>
                    <a:pt x="9864" y="9639"/>
                    <a:pt x="1642" y="9639"/>
                  </a:cubicBezTo>
                  <a:cubicBezTo>
                    <a:pt x="1297" y="9639"/>
                    <a:pt x="950" y="9635"/>
                    <a:pt x="602" y="9628"/>
                  </a:cubicBezTo>
                  <a:cubicBezTo>
                    <a:pt x="222" y="9628"/>
                    <a:pt x="792" y="8488"/>
                    <a:pt x="792" y="8171"/>
                  </a:cubicBezTo>
                  <a:cubicBezTo>
                    <a:pt x="792" y="8171"/>
                    <a:pt x="791" y="8171"/>
                    <a:pt x="791" y="8171"/>
                  </a:cubicBezTo>
                  <a:cubicBezTo>
                    <a:pt x="721" y="8171"/>
                    <a:pt x="1" y="11027"/>
                    <a:pt x="95" y="12066"/>
                  </a:cubicBezTo>
                  <a:cubicBezTo>
                    <a:pt x="190" y="12066"/>
                    <a:pt x="222" y="12066"/>
                    <a:pt x="317" y="12098"/>
                  </a:cubicBezTo>
                  <a:cubicBezTo>
                    <a:pt x="1343" y="12471"/>
                    <a:pt x="2470" y="12626"/>
                    <a:pt x="3652" y="12626"/>
                  </a:cubicBezTo>
                  <a:cubicBezTo>
                    <a:pt x="7686" y="12626"/>
                    <a:pt x="12357" y="10818"/>
                    <a:pt x="15835" y="9691"/>
                  </a:cubicBezTo>
                  <a:cubicBezTo>
                    <a:pt x="20744" y="8044"/>
                    <a:pt x="23974" y="6271"/>
                    <a:pt x="27711" y="2629"/>
                  </a:cubicBezTo>
                  <a:cubicBezTo>
                    <a:pt x="27665" y="2629"/>
                    <a:pt x="26584" y="1708"/>
                    <a:pt x="25450" y="874"/>
                  </a:cubicBezTo>
                  <a:close/>
                </a:path>
              </a:pathLst>
            </a:custGeom>
            <a:solidFill>
              <a:schemeClr val="accent4"/>
            </a:solidFill>
            <a:ln w="198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9710" tIns="109710" rIns="109710" bIns="109710" anchor="ctr" anchorCtr="0">
              <a:noAutofit/>
            </a:bodyPr>
            <a:lstStyle/>
            <a:p>
              <a:endParaRPr sz="216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17DDEF-9F05-8141-AF08-5A9D88FF6B3B}"/>
                </a:ext>
              </a:extLst>
            </p:cNvPr>
            <p:cNvGrpSpPr/>
            <p:nvPr/>
          </p:nvGrpSpPr>
          <p:grpSpPr>
            <a:xfrm>
              <a:off x="0" y="248691"/>
              <a:ext cx="3736028" cy="5055485"/>
              <a:chOff x="1187562" y="669055"/>
              <a:chExt cx="3736028" cy="5055485"/>
            </a:xfrm>
          </p:grpSpPr>
          <p:sp>
            <p:nvSpPr>
              <p:cNvPr id="574" name="Google Shape;574;p31"/>
              <p:cNvSpPr/>
              <p:nvPr/>
            </p:nvSpPr>
            <p:spPr>
              <a:xfrm>
                <a:off x="1781015" y="4904659"/>
                <a:ext cx="1815447" cy="718578"/>
              </a:xfrm>
              <a:custGeom>
                <a:avLst/>
                <a:gdLst/>
                <a:ahLst/>
                <a:cxnLst/>
                <a:rect l="l" t="t" r="r" b="b"/>
                <a:pathLst>
                  <a:path w="45956" h="18190" extrusionOk="0">
                    <a:moveTo>
                      <a:pt x="0" y="0"/>
                    </a:moveTo>
                    <a:cubicBezTo>
                      <a:pt x="2122" y="2977"/>
                      <a:pt x="3421" y="6524"/>
                      <a:pt x="4054" y="10071"/>
                    </a:cubicBezTo>
                    <a:cubicBezTo>
                      <a:pt x="4656" y="13174"/>
                      <a:pt x="4434" y="15771"/>
                      <a:pt x="8203" y="17101"/>
                    </a:cubicBezTo>
                    <a:cubicBezTo>
                      <a:pt x="9190" y="17459"/>
                      <a:pt x="10454" y="17552"/>
                      <a:pt x="11761" y="17552"/>
                    </a:cubicBezTo>
                    <a:cubicBezTo>
                      <a:pt x="13168" y="17552"/>
                      <a:pt x="14623" y="17444"/>
                      <a:pt x="15831" y="17444"/>
                    </a:cubicBezTo>
                    <a:cubicBezTo>
                      <a:pt x="15984" y="17444"/>
                      <a:pt x="16133" y="17446"/>
                      <a:pt x="16278" y="17450"/>
                    </a:cubicBezTo>
                    <a:cubicBezTo>
                      <a:pt x="21155" y="17671"/>
                      <a:pt x="25937" y="17830"/>
                      <a:pt x="30941" y="17893"/>
                    </a:cubicBezTo>
                    <a:cubicBezTo>
                      <a:pt x="33380" y="17925"/>
                      <a:pt x="35786" y="17988"/>
                      <a:pt x="38257" y="18020"/>
                    </a:cubicBezTo>
                    <a:cubicBezTo>
                      <a:pt x="38876" y="18020"/>
                      <a:pt x="40356" y="18190"/>
                      <a:pt x="41830" y="18190"/>
                    </a:cubicBezTo>
                    <a:cubicBezTo>
                      <a:pt x="43899" y="18190"/>
                      <a:pt x="45955" y="17855"/>
                      <a:pt x="45604" y="16246"/>
                    </a:cubicBezTo>
                    <a:cubicBezTo>
                      <a:pt x="45541" y="16151"/>
                      <a:pt x="45477" y="16024"/>
                      <a:pt x="45477" y="15929"/>
                    </a:cubicBezTo>
                    <a:cubicBezTo>
                      <a:pt x="43544" y="16453"/>
                      <a:pt x="41571" y="16676"/>
                      <a:pt x="39591" y="16676"/>
                    </a:cubicBezTo>
                    <a:cubicBezTo>
                      <a:pt x="35345" y="16676"/>
                      <a:pt x="31063" y="15652"/>
                      <a:pt x="27046" y="14378"/>
                    </a:cubicBezTo>
                    <a:cubicBezTo>
                      <a:pt x="20934" y="12414"/>
                      <a:pt x="14727" y="9976"/>
                      <a:pt x="9121" y="6904"/>
                    </a:cubicBezTo>
                    <a:cubicBezTo>
                      <a:pt x="5701" y="5067"/>
                      <a:pt x="2661" y="2724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187562" y="66905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303110" y="2136134"/>
                <a:ext cx="2412075" cy="3458181"/>
              </a:xfrm>
              <a:custGeom>
                <a:avLst/>
                <a:gdLst/>
                <a:ahLst/>
                <a:cxnLst/>
                <a:rect l="l" t="t" r="r" b="b"/>
                <a:pathLst>
                  <a:path w="61059" h="87540" extrusionOk="0">
                    <a:moveTo>
                      <a:pt x="25241" y="1"/>
                    </a:moveTo>
                    <a:cubicBezTo>
                      <a:pt x="14822" y="3928"/>
                      <a:pt x="8615" y="13872"/>
                      <a:pt x="4941" y="23404"/>
                    </a:cubicBezTo>
                    <a:cubicBezTo>
                      <a:pt x="1078" y="33570"/>
                      <a:pt x="64" y="46396"/>
                      <a:pt x="3484" y="56815"/>
                    </a:cubicBezTo>
                    <a:cubicBezTo>
                      <a:pt x="6651" y="66474"/>
                      <a:pt x="13302" y="73441"/>
                      <a:pt x="22739" y="78350"/>
                    </a:cubicBezTo>
                    <a:cubicBezTo>
                      <a:pt x="32399" y="83346"/>
                      <a:pt x="43445" y="87539"/>
                      <a:pt x="54557" y="87539"/>
                    </a:cubicBezTo>
                    <a:cubicBezTo>
                      <a:pt x="56122" y="87539"/>
                      <a:pt x="57689" y="87456"/>
                      <a:pt x="59254" y="87280"/>
                    </a:cubicBezTo>
                    <a:cubicBezTo>
                      <a:pt x="59317" y="87280"/>
                      <a:pt x="59380" y="87280"/>
                      <a:pt x="59412" y="87312"/>
                    </a:cubicBezTo>
                    <a:cubicBezTo>
                      <a:pt x="60045" y="86900"/>
                      <a:pt x="60584" y="86489"/>
                      <a:pt x="61059" y="86013"/>
                    </a:cubicBezTo>
                    <a:lnTo>
                      <a:pt x="61059" y="86013"/>
                    </a:lnTo>
                    <a:cubicBezTo>
                      <a:pt x="60866" y="86015"/>
                      <a:pt x="60673" y="86015"/>
                      <a:pt x="60479" y="86015"/>
                    </a:cubicBezTo>
                    <a:cubicBezTo>
                      <a:pt x="37626" y="86015"/>
                      <a:pt x="9803" y="76727"/>
                      <a:pt x="4213" y="53426"/>
                    </a:cubicBezTo>
                    <a:cubicBezTo>
                      <a:pt x="1" y="35755"/>
                      <a:pt x="7063" y="9628"/>
                      <a:pt x="25684" y="1394"/>
                    </a:cubicBezTo>
                    <a:cubicBezTo>
                      <a:pt x="25526" y="919"/>
                      <a:pt x="25399" y="476"/>
                      <a:pt x="252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0" name="Google Shape;580;p31"/>
              <p:cNvSpPr/>
              <p:nvPr/>
            </p:nvSpPr>
            <p:spPr>
              <a:xfrm>
                <a:off x="2218864" y="1807114"/>
                <a:ext cx="1213563" cy="1023588"/>
              </a:xfrm>
              <a:custGeom>
                <a:avLst/>
                <a:gdLst/>
                <a:ahLst/>
                <a:cxnLst/>
                <a:rect l="l" t="t" r="r" b="b"/>
                <a:pathLst>
                  <a:path w="30720" h="25911" extrusionOk="0">
                    <a:moveTo>
                      <a:pt x="10420" y="1"/>
                    </a:moveTo>
                    <a:cubicBezTo>
                      <a:pt x="8813" y="2977"/>
                      <a:pt x="5301" y="4201"/>
                      <a:pt x="1979" y="4201"/>
                    </a:cubicBezTo>
                    <a:cubicBezTo>
                      <a:pt x="1306" y="4201"/>
                      <a:pt x="641" y="4150"/>
                      <a:pt x="1" y="4054"/>
                    </a:cubicBezTo>
                    <a:lnTo>
                      <a:pt x="1" y="4054"/>
                    </a:lnTo>
                    <a:cubicBezTo>
                      <a:pt x="64" y="4118"/>
                      <a:pt x="96" y="4149"/>
                      <a:pt x="96" y="4213"/>
                    </a:cubicBezTo>
                    <a:cubicBezTo>
                      <a:pt x="1837" y="10167"/>
                      <a:pt x="6113" y="24734"/>
                      <a:pt x="6398" y="25716"/>
                    </a:cubicBezTo>
                    <a:cubicBezTo>
                      <a:pt x="6398" y="25811"/>
                      <a:pt x="6429" y="25843"/>
                      <a:pt x="6398" y="25906"/>
                    </a:cubicBezTo>
                    <a:cubicBezTo>
                      <a:pt x="6598" y="25909"/>
                      <a:pt x="6798" y="25910"/>
                      <a:pt x="6998" y="25910"/>
                    </a:cubicBezTo>
                    <a:cubicBezTo>
                      <a:pt x="11223" y="25910"/>
                      <a:pt x="15357" y="25267"/>
                      <a:pt x="19319" y="23816"/>
                    </a:cubicBezTo>
                    <a:cubicBezTo>
                      <a:pt x="23594" y="22264"/>
                      <a:pt x="26919" y="19699"/>
                      <a:pt x="30720" y="17450"/>
                    </a:cubicBezTo>
                    <a:cubicBezTo>
                      <a:pt x="27236" y="14632"/>
                      <a:pt x="13428" y="3199"/>
                      <a:pt x="10420" y="1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2687998" y="2904270"/>
                <a:ext cx="218971" cy="223948"/>
              </a:xfrm>
              <a:custGeom>
                <a:avLst/>
                <a:gdLst/>
                <a:ahLst/>
                <a:cxnLst/>
                <a:rect l="l" t="t" r="r" b="b"/>
                <a:pathLst>
                  <a:path w="5543" h="5669" extrusionOk="0">
                    <a:moveTo>
                      <a:pt x="3737" y="0"/>
                    </a:moveTo>
                    <a:cubicBezTo>
                      <a:pt x="2534" y="412"/>
                      <a:pt x="1267" y="729"/>
                      <a:pt x="0" y="919"/>
                    </a:cubicBezTo>
                    <a:cubicBezTo>
                      <a:pt x="761" y="2471"/>
                      <a:pt x="1394" y="4054"/>
                      <a:pt x="1996" y="5638"/>
                    </a:cubicBezTo>
                    <a:lnTo>
                      <a:pt x="2027" y="5638"/>
                    </a:lnTo>
                    <a:cubicBezTo>
                      <a:pt x="2215" y="5658"/>
                      <a:pt x="2399" y="5669"/>
                      <a:pt x="2578" y="5669"/>
                    </a:cubicBezTo>
                    <a:cubicBezTo>
                      <a:pt x="3764" y="5669"/>
                      <a:pt x="4773" y="5215"/>
                      <a:pt x="5543" y="4307"/>
                    </a:cubicBezTo>
                    <a:cubicBezTo>
                      <a:pt x="4878" y="2946"/>
                      <a:pt x="4244" y="1457"/>
                      <a:pt x="37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2986996" y="2760399"/>
                <a:ext cx="387851" cy="357353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046" extrusionOk="0">
                    <a:moveTo>
                      <a:pt x="6524" y="1"/>
                    </a:moveTo>
                    <a:cubicBezTo>
                      <a:pt x="5036" y="729"/>
                      <a:pt x="3484" y="1299"/>
                      <a:pt x="1932" y="1837"/>
                    </a:cubicBezTo>
                    <a:cubicBezTo>
                      <a:pt x="1299" y="1996"/>
                      <a:pt x="665" y="2217"/>
                      <a:pt x="0" y="2471"/>
                    </a:cubicBezTo>
                    <a:lnTo>
                      <a:pt x="32" y="2502"/>
                    </a:lnTo>
                    <a:cubicBezTo>
                      <a:pt x="1394" y="4529"/>
                      <a:pt x="2407" y="6841"/>
                      <a:pt x="3484" y="9026"/>
                    </a:cubicBezTo>
                    <a:cubicBezTo>
                      <a:pt x="3505" y="9026"/>
                      <a:pt x="3526" y="9012"/>
                      <a:pt x="3566" y="9012"/>
                    </a:cubicBezTo>
                    <a:cubicBezTo>
                      <a:pt x="3586" y="9012"/>
                      <a:pt x="3611" y="9016"/>
                      <a:pt x="3642" y="9026"/>
                    </a:cubicBezTo>
                    <a:cubicBezTo>
                      <a:pt x="3857" y="9039"/>
                      <a:pt x="4067" y="9045"/>
                      <a:pt x="4272" y="9045"/>
                    </a:cubicBezTo>
                    <a:cubicBezTo>
                      <a:pt x="6631" y="9045"/>
                      <a:pt x="8332" y="8199"/>
                      <a:pt x="9818" y="6334"/>
                    </a:cubicBezTo>
                    <a:cubicBezTo>
                      <a:pt x="9754" y="6303"/>
                      <a:pt x="9659" y="6271"/>
                      <a:pt x="9628" y="6176"/>
                    </a:cubicBezTo>
                    <a:cubicBezTo>
                      <a:pt x="8994" y="5226"/>
                      <a:pt x="8583" y="4118"/>
                      <a:pt x="8076" y="3136"/>
                    </a:cubicBezTo>
                    <a:cubicBezTo>
                      <a:pt x="7569" y="2091"/>
                      <a:pt x="6999" y="1109"/>
                      <a:pt x="6524" y="96"/>
                    </a:cubicBezTo>
                    <a:lnTo>
                      <a:pt x="6524" y="1"/>
                    </a:lnTo>
                    <a:close/>
                  </a:path>
                </a:pathLst>
              </a:custGeom>
              <a:solidFill>
                <a:schemeClr val="accent6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  <p:sp>
            <p:nvSpPr>
              <p:cNvPr id="13" name="Google Shape;575;p31">
                <a:extLst>
                  <a:ext uri="{FF2B5EF4-FFF2-40B4-BE49-F238E27FC236}">
                    <a16:creationId xmlns:a16="http://schemas.microsoft.com/office/drawing/2014/main" id="{B9C27A0A-9288-384E-ABFC-567A474B8EF3}"/>
                  </a:ext>
                </a:extLst>
              </p:cNvPr>
              <p:cNvSpPr/>
              <p:nvPr/>
            </p:nvSpPr>
            <p:spPr>
              <a:xfrm>
                <a:off x="1324722" y="806215"/>
                <a:ext cx="3598868" cy="4918325"/>
              </a:xfrm>
              <a:custGeom>
                <a:avLst/>
                <a:gdLst/>
                <a:ahLst/>
                <a:cxnLst/>
                <a:rect l="l" t="t" r="r" b="b"/>
                <a:pathLst>
                  <a:path w="65081" h="86742" extrusionOk="0">
                    <a:moveTo>
                      <a:pt x="24861" y="0"/>
                    </a:moveTo>
                    <a:cubicBezTo>
                      <a:pt x="6968" y="9311"/>
                      <a:pt x="1" y="35469"/>
                      <a:pt x="4435" y="54027"/>
                    </a:cubicBezTo>
                    <a:cubicBezTo>
                      <a:pt x="10167" y="78032"/>
                      <a:pt x="37655" y="86551"/>
                      <a:pt x="59665" y="86741"/>
                    </a:cubicBezTo>
                    <a:cubicBezTo>
                      <a:pt x="59665" y="86710"/>
                      <a:pt x="59697" y="86646"/>
                      <a:pt x="59729" y="86615"/>
                    </a:cubicBezTo>
                    <a:cubicBezTo>
                      <a:pt x="62104" y="85474"/>
                      <a:pt x="62832" y="78729"/>
                      <a:pt x="63212" y="76449"/>
                    </a:cubicBezTo>
                    <a:cubicBezTo>
                      <a:pt x="63466" y="75024"/>
                      <a:pt x="65081" y="67613"/>
                      <a:pt x="63244" y="66441"/>
                    </a:cubicBezTo>
                    <a:lnTo>
                      <a:pt x="63244" y="66441"/>
                    </a:lnTo>
                    <a:cubicBezTo>
                      <a:pt x="63212" y="66441"/>
                      <a:pt x="63212" y="66473"/>
                      <a:pt x="63212" y="66473"/>
                    </a:cubicBezTo>
                    <a:cubicBezTo>
                      <a:pt x="61275" y="66707"/>
                      <a:pt x="59307" y="66823"/>
                      <a:pt x="57325" y="66823"/>
                    </a:cubicBezTo>
                    <a:cubicBezTo>
                      <a:pt x="43206" y="66823"/>
                      <a:pt x="28439" y="60917"/>
                      <a:pt x="19857" y="49530"/>
                    </a:cubicBezTo>
                    <a:cubicBezTo>
                      <a:pt x="10958" y="37781"/>
                      <a:pt x="14917" y="19128"/>
                      <a:pt x="29010" y="13586"/>
                    </a:cubicBezTo>
                    <a:cubicBezTo>
                      <a:pt x="27490" y="9121"/>
                      <a:pt x="26159" y="4560"/>
                      <a:pt x="24861" y="0"/>
                    </a:cubicBezTo>
                    <a:close/>
                  </a:path>
                </a:pathLst>
              </a:custGeom>
              <a:solidFill>
                <a:srgbClr val="76F125"/>
              </a:solidFill>
              <a:ln w="198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09710" tIns="109710" rIns="109710" bIns="109710" anchor="ctr" anchorCtr="0">
                <a:noAutofit/>
              </a:bodyPr>
              <a:lstStyle/>
              <a:p>
                <a:endParaRPr sz="2160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F52BCAE-9604-B940-AABC-928BECB82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946359"/>
            <a:ext cx="4876800" cy="4378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76A25-7352-2444-9E23-B5601C336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1946358"/>
            <a:ext cx="4595625" cy="437824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2DBEDC-5CEE-644B-BC85-0EC664571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76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2"/>
    </mc:Choice>
    <mc:Fallback xmlns="">
      <p:transition spd="slow" advTm="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C6281-6429-C546-BBB1-B63CF6C7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758"/>
            <a:ext cx="2703124" cy="218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D3E56F-A589-4040-B39C-8FEB8E5D2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124" y="2165968"/>
            <a:ext cx="2667000" cy="2367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3E27E-5AC6-CC46-A25E-39553FD4A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988" y="4543399"/>
            <a:ext cx="2731811" cy="2314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A45D58-19BE-0C41-A0F9-2D32CB937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" y="2196757"/>
            <a:ext cx="2696498" cy="233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339DF-5C9C-D745-894C-83A88C7F7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124" y="6758"/>
            <a:ext cx="2667000" cy="2189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D6A9D-0196-BF4F-9F65-7F1BF90C4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" y="4533557"/>
            <a:ext cx="2696497" cy="2324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EA71E8-717F-0540-B849-30F97CA0E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503" y="4530592"/>
            <a:ext cx="2672117" cy="2327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462361-690D-D14A-A287-D40E786FA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0989" y="19563"/>
            <a:ext cx="2731811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36F868-FDCE-D448-960E-207D8C0932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8461" y="19563"/>
            <a:ext cx="2852630" cy="22365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5DF431-0B0D-914B-A3AF-2A4AD1C312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2941" y="2256129"/>
            <a:ext cx="2872427" cy="2287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9E09BE-0E1B-E641-8563-10FD322F3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2106" y="4543399"/>
            <a:ext cx="2895245" cy="2314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90A239-DE32-F34D-B09C-32FB45F919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5368" y="2165969"/>
            <a:ext cx="2737249" cy="23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1"/>
    </mc:Choice>
    <mc:Fallback xmlns="">
      <p:transition spd="slow" advTm="1256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4425"/>
            <a:ext cx="1782288" cy="1888768"/>
          </a:xfrm>
          <a:custGeom>
            <a:avLst/>
            <a:gdLst/>
            <a:ahLst/>
            <a:cxnLst/>
            <a:rect l="l" t="t" r="r" b="b"/>
            <a:pathLst>
              <a:path w="1856550" h="1967467">
                <a:moveTo>
                  <a:pt x="0" y="0"/>
                </a:moveTo>
                <a:lnTo>
                  <a:pt x="1856550" y="0"/>
                </a:lnTo>
                <a:lnTo>
                  <a:pt x="1856550" y="1967467"/>
                </a:lnTo>
                <a:lnTo>
                  <a:pt x="0" y="1967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38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070765" y="322458"/>
            <a:ext cx="4377104" cy="4992869"/>
          </a:xfrm>
          <a:custGeom>
            <a:avLst/>
            <a:gdLst/>
            <a:ahLst/>
            <a:cxnLst/>
            <a:rect l="l" t="t" r="r" b="b"/>
            <a:pathLst>
              <a:path w="4559483" h="5200905">
                <a:moveTo>
                  <a:pt x="0" y="0"/>
                </a:moveTo>
                <a:lnTo>
                  <a:pt x="4559483" y="0"/>
                </a:lnTo>
                <a:lnTo>
                  <a:pt x="4559483" y="5200905"/>
                </a:lnTo>
                <a:lnTo>
                  <a:pt x="0" y="520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0896" r="-2687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5333569" y="288167"/>
            <a:ext cx="4568466" cy="5027159"/>
          </a:xfrm>
          <a:custGeom>
            <a:avLst/>
            <a:gdLst/>
            <a:ahLst/>
            <a:cxnLst/>
            <a:rect l="l" t="t" r="r" b="b"/>
            <a:pathLst>
              <a:path w="4758819" h="5236624">
                <a:moveTo>
                  <a:pt x="0" y="0"/>
                </a:moveTo>
                <a:lnTo>
                  <a:pt x="4758820" y="0"/>
                </a:lnTo>
                <a:lnTo>
                  <a:pt x="4758820" y="5236624"/>
                </a:lnTo>
                <a:lnTo>
                  <a:pt x="0" y="5236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1557" t="-2007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212413" y="2009751"/>
            <a:ext cx="8547974" cy="111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  <a:spcBef>
                <a:spcPct val="0"/>
              </a:spcBef>
            </a:pPr>
            <a:r>
              <a:rPr lang="en-US" sz="8640" dirty="0" err="1">
                <a:solidFill>
                  <a:srgbClr val="7B211E"/>
                </a:solidFill>
                <a:latin typeface="Mali Bold"/>
              </a:rPr>
              <a:t>Luyện</a:t>
            </a:r>
            <a:r>
              <a:rPr lang="en-US" sz="8640" dirty="0">
                <a:solidFill>
                  <a:srgbClr val="7B211E"/>
                </a:solidFill>
                <a:latin typeface="Mali Bold"/>
              </a:rPr>
              <a:t> </a:t>
            </a:r>
            <a:r>
              <a:rPr lang="en-US" sz="8640" dirty="0" err="1">
                <a:solidFill>
                  <a:srgbClr val="7B211E"/>
                </a:solidFill>
                <a:latin typeface="Mali Bold"/>
              </a:rPr>
              <a:t>tập</a:t>
            </a:r>
            <a:endParaRPr lang="en-US" sz="8640" dirty="0">
              <a:solidFill>
                <a:srgbClr val="7B211E"/>
              </a:solidFill>
              <a:latin typeface="Mali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069143"/>
            <a:ext cx="10972800" cy="44748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711686" y="3088572"/>
            <a:ext cx="718159" cy="671478"/>
          </a:xfrm>
          <a:custGeom>
            <a:avLst/>
            <a:gdLst/>
            <a:ahLst/>
            <a:cxnLst/>
            <a:rect l="l" t="t" r="r" b="b"/>
            <a:pathLst>
              <a:path w="748082" h="699456">
                <a:moveTo>
                  <a:pt x="0" y="0"/>
                </a:moveTo>
                <a:lnTo>
                  <a:pt x="748081" y="0"/>
                </a:lnTo>
                <a:lnTo>
                  <a:pt x="748081" y="699456"/>
                </a:lnTo>
                <a:lnTo>
                  <a:pt x="0" y="699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605585">
            <a:off x="10118058" y="1388392"/>
            <a:ext cx="475044" cy="801762"/>
          </a:xfrm>
          <a:custGeom>
            <a:avLst/>
            <a:gdLst/>
            <a:ahLst/>
            <a:cxnLst/>
            <a:rect l="l" t="t" r="r" b="b"/>
            <a:pathLst>
              <a:path w="494838" h="835169">
                <a:moveTo>
                  <a:pt x="0" y="0"/>
                </a:moveTo>
                <a:lnTo>
                  <a:pt x="494837" y="0"/>
                </a:lnTo>
                <a:lnTo>
                  <a:pt x="494837" y="835169"/>
                </a:lnTo>
                <a:lnTo>
                  <a:pt x="0" y="835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241250">
            <a:off x="4251960" y="3311064"/>
            <a:ext cx="2468880" cy="191637"/>
          </a:xfrm>
          <a:custGeom>
            <a:avLst/>
            <a:gdLst/>
            <a:ahLst/>
            <a:cxnLst/>
            <a:rect l="l" t="t" r="r" b="b"/>
            <a:pathLst>
              <a:path w="2571750" h="199622">
                <a:moveTo>
                  <a:pt x="0" y="0"/>
                </a:moveTo>
                <a:lnTo>
                  <a:pt x="2571750" y="0"/>
                </a:lnTo>
                <a:lnTo>
                  <a:pt x="2571750" y="199622"/>
                </a:lnTo>
                <a:lnTo>
                  <a:pt x="0" y="19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9183876" y="4979587"/>
            <a:ext cx="718159" cy="671478"/>
          </a:xfrm>
          <a:custGeom>
            <a:avLst/>
            <a:gdLst/>
            <a:ahLst/>
            <a:cxnLst/>
            <a:rect l="l" t="t" r="r" b="b"/>
            <a:pathLst>
              <a:path w="748082" h="699456">
                <a:moveTo>
                  <a:pt x="0" y="0"/>
                </a:moveTo>
                <a:lnTo>
                  <a:pt x="748082" y="0"/>
                </a:lnTo>
                <a:lnTo>
                  <a:pt x="748082" y="699456"/>
                </a:lnTo>
                <a:lnTo>
                  <a:pt x="0" y="699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768C96F-0ACF-B346-B0EC-082019A38CB8}"/>
              </a:ext>
            </a:extLst>
          </p:cNvPr>
          <p:cNvSpPr/>
          <p:nvPr/>
        </p:nvSpPr>
        <p:spPr>
          <a:xfrm rot="-2372055">
            <a:off x="3174729" y="4043905"/>
            <a:ext cx="1795970" cy="1853904"/>
          </a:xfrm>
          <a:custGeom>
            <a:avLst/>
            <a:gdLst/>
            <a:ahLst/>
            <a:cxnLst/>
            <a:rect l="l" t="t" r="r" b="b"/>
            <a:pathLst>
              <a:path w="1870802" h="1931150">
                <a:moveTo>
                  <a:pt x="0" y="0"/>
                </a:moveTo>
                <a:lnTo>
                  <a:pt x="1870802" y="0"/>
                </a:lnTo>
                <a:lnTo>
                  <a:pt x="1870802" y="1931151"/>
                </a:lnTo>
                <a:lnTo>
                  <a:pt x="0" y="1931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EB72C957-1B01-A045-9D16-66602C0389B4}"/>
              </a:ext>
            </a:extLst>
          </p:cNvPr>
          <p:cNvSpPr/>
          <p:nvPr/>
        </p:nvSpPr>
        <p:spPr>
          <a:xfrm>
            <a:off x="326329" y="4257141"/>
            <a:ext cx="2036919" cy="1807304"/>
          </a:xfrm>
          <a:custGeom>
            <a:avLst/>
            <a:gdLst/>
            <a:ahLst/>
            <a:cxnLst/>
            <a:rect l="l" t="t" r="r" b="b"/>
            <a:pathLst>
              <a:path w="2121791" h="1882608">
                <a:moveTo>
                  <a:pt x="0" y="0"/>
                </a:moveTo>
                <a:lnTo>
                  <a:pt x="2121791" y="0"/>
                </a:lnTo>
                <a:lnTo>
                  <a:pt x="2121791" y="1882607"/>
                </a:lnTo>
                <a:lnTo>
                  <a:pt x="0" y="18826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5E27D792-A028-AF49-9A9C-0273BC8EB761}"/>
              </a:ext>
            </a:extLst>
          </p:cNvPr>
          <p:cNvSpPr/>
          <p:nvPr/>
        </p:nvSpPr>
        <p:spPr>
          <a:xfrm rot="1322480">
            <a:off x="6246395" y="4065422"/>
            <a:ext cx="1394823" cy="2040300"/>
          </a:xfrm>
          <a:custGeom>
            <a:avLst/>
            <a:gdLst/>
            <a:ahLst/>
            <a:cxnLst/>
            <a:rect l="l" t="t" r="r" b="b"/>
            <a:pathLst>
              <a:path w="1452941" h="2125313">
                <a:moveTo>
                  <a:pt x="0" y="0"/>
                </a:moveTo>
                <a:lnTo>
                  <a:pt x="1452942" y="0"/>
                </a:lnTo>
                <a:lnTo>
                  <a:pt x="1452942" y="2125313"/>
                </a:lnTo>
                <a:lnTo>
                  <a:pt x="0" y="21253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51A92F36-0C2B-FE49-A8DF-EC6D4325C169}"/>
              </a:ext>
            </a:extLst>
          </p:cNvPr>
          <p:cNvSpPr/>
          <p:nvPr/>
        </p:nvSpPr>
        <p:spPr>
          <a:xfrm>
            <a:off x="8840642" y="4366172"/>
            <a:ext cx="1740062" cy="1702970"/>
          </a:xfrm>
          <a:custGeom>
            <a:avLst/>
            <a:gdLst/>
            <a:ahLst/>
            <a:cxnLst/>
            <a:rect l="l" t="t" r="r" b="b"/>
            <a:pathLst>
              <a:path w="1812565" h="1773927">
                <a:moveTo>
                  <a:pt x="0" y="0"/>
                </a:moveTo>
                <a:lnTo>
                  <a:pt x="1812565" y="0"/>
                </a:lnTo>
                <a:lnTo>
                  <a:pt x="1812565" y="1773927"/>
                </a:lnTo>
                <a:lnTo>
                  <a:pt x="0" y="17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47878"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4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9"/>
    </mc:Choice>
    <mc:Fallback xmlns="">
      <p:transition spd="slow" advTm="7969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430540" y="5732491"/>
            <a:ext cx="1542260" cy="997432"/>
          </a:xfrm>
          <a:custGeom>
            <a:avLst/>
            <a:gdLst/>
            <a:ahLst/>
            <a:cxnLst/>
            <a:rect l="l" t="t" r="r" b="b"/>
            <a:pathLst>
              <a:path w="1606521" h="1038992">
                <a:moveTo>
                  <a:pt x="0" y="0"/>
                </a:moveTo>
                <a:lnTo>
                  <a:pt x="1606521" y="0"/>
                </a:lnTo>
                <a:lnTo>
                  <a:pt x="1606521" y="1038992"/>
                </a:lnTo>
                <a:lnTo>
                  <a:pt x="0" y="1038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3809" b="-689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49865" y="4795719"/>
            <a:ext cx="767284" cy="997432"/>
          </a:xfrm>
          <a:custGeom>
            <a:avLst/>
            <a:gdLst/>
            <a:ahLst/>
            <a:cxnLst/>
            <a:rect l="l" t="t" r="r" b="b"/>
            <a:pathLst>
              <a:path w="799254" h="1038992">
                <a:moveTo>
                  <a:pt x="0" y="0"/>
                </a:moveTo>
                <a:lnTo>
                  <a:pt x="799254" y="0"/>
                </a:lnTo>
                <a:lnTo>
                  <a:pt x="799254" y="1038992"/>
                </a:lnTo>
                <a:lnTo>
                  <a:pt x="0" y="10389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28760" b="-689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AC3B2F-E669-594B-BA41-C1131C20B4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7370" y="4023308"/>
            <a:ext cx="3613471" cy="270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0"/>
    </mc:Choice>
    <mc:Fallback xmlns="">
      <p:transition spd="slow" advTm="2171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9430540" y="5732491"/>
            <a:ext cx="1542260" cy="997432"/>
          </a:xfrm>
          <a:custGeom>
            <a:avLst/>
            <a:gdLst/>
            <a:ahLst/>
            <a:cxnLst/>
            <a:rect l="l" t="t" r="r" b="b"/>
            <a:pathLst>
              <a:path w="1606521" h="1038992">
                <a:moveTo>
                  <a:pt x="0" y="0"/>
                </a:moveTo>
                <a:lnTo>
                  <a:pt x="1606521" y="0"/>
                </a:lnTo>
                <a:lnTo>
                  <a:pt x="1606521" y="1038992"/>
                </a:lnTo>
                <a:lnTo>
                  <a:pt x="0" y="103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3809" b="-689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22"/>
          <p:cNvSpPr/>
          <p:nvPr/>
        </p:nvSpPr>
        <p:spPr>
          <a:xfrm>
            <a:off x="10349865" y="4795719"/>
            <a:ext cx="767284" cy="997432"/>
          </a:xfrm>
          <a:custGeom>
            <a:avLst/>
            <a:gdLst/>
            <a:ahLst/>
            <a:cxnLst/>
            <a:rect l="l" t="t" r="r" b="b"/>
            <a:pathLst>
              <a:path w="799254" h="1038992">
                <a:moveTo>
                  <a:pt x="0" y="0"/>
                </a:moveTo>
                <a:lnTo>
                  <a:pt x="799254" y="0"/>
                </a:lnTo>
                <a:lnTo>
                  <a:pt x="799254" y="1038992"/>
                </a:lnTo>
                <a:lnTo>
                  <a:pt x="0" y="103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28760" b="-6893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1">
            <a:extLst>
              <a:ext uri="{FF2B5EF4-FFF2-40B4-BE49-F238E27FC236}">
                <a16:creationId xmlns:a16="http://schemas.microsoft.com/office/drawing/2014/main" id="{DB5FFBA4-F8BD-4748-8D4B-D31F66C313DF}"/>
              </a:ext>
            </a:extLst>
          </p:cNvPr>
          <p:cNvSpPr/>
          <p:nvPr/>
        </p:nvSpPr>
        <p:spPr>
          <a:xfrm>
            <a:off x="2633676" y="5839620"/>
            <a:ext cx="4224324" cy="78317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60">
              <a:latin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2AC3B2F-E669-594B-BA41-C1131C20B4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17370" y="4023308"/>
            <a:ext cx="3613471" cy="27066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95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0"/>
    </mc:Choice>
    <mc:Fallback xmlns="">
      <p:transition spd="slow" advTm="7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89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9"/>
    </mc:Choice>
    <mc:Fallback xmlns="">
      <p:transition spd="slow" advTm="21459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kitin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45073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1">
            <a:extLst>
              <a:ext uri="{FF2B5EF4-FFF2-40B4-BE49-F238E27FC236}">
                <a16:creationId xmlns:a16="http://schemas.microsoft.com/office/drawing/2014/main" id="{DB5FFBA4-F8BD-4748-8D4B-D31F66C313DF}"/>
              </a:ext>
            </a:extLst>
          </p:cNvPr>
          <p:cNvSpPr/>
          <p:nvPr/>
        </p:nvSpPr>
        <p:spPr>
          <a:xfrm>
            <a:off x="1661088" y="4240512"/>
            <a:ext cx="4892112" cy="78317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6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10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3"/>
    </mc:Choice>
    <mc:Fallback xmlns="">
      <p:transition spd="slow" advTm="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53455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62457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7"/>
    </mc:Choice>
    <mc:Fallback xmlns="">
      <p:transition spd="slow" advTm="20117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53455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97034" y="2287799"/>
            <a:ext cx="993336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62457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1">
            <a:extLst>
              <a:ext uri="{FF2B5EF4-FFF2-40B4-BE49-F238E27FC236}">
                <a16:creationId xmlns:a16="http://schemas.microsoft.com/office/drawing/2014/main" id="{DB5FFBA4-F8BD-4748-8D4B-D31F66C313DF}"/>
              </a:ext>
            </a:extLst>
          </p:cNvPr>
          <p:cNvSpPr/>
          <p:nvPr/>
        </p:nvSpPr>
        <p:spPr>
          <a:xfrm>
            <a:off x="968108" y="3514785"/>
            <a:ext cx="6575691" cy="78317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60"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0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"/>
    </mc:Choice>
    <mc:Fallback xmlns="">
      <p:transition spd="slow" advTm="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56DB6-714C-5D42-A623-5C65D13CE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946" y="-4764"/>
            <a:ext cx="5783915" cy="68395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2B889-3A17-934E-BED8-BFE138188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-1"/>
            <a:ext cx="5029200" cy="6834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92B9-5CF1-F143-9774-29A03FDCC931}"/>
              </a:ext>
            </a:extLst>
          </p:cNvPr>
          <p:cNvSpPr txBox="1"/>
          <p:nvPr/>
        </p:nvSpPr>
        <p:spPr>
          <a:xfrm>
            <a:off x="3200400" y="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8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2"/>
    </mc:Choice>
    <mc:Fallback xmlns="">
      <p:transition spd="slow" advTm="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53455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1151" y="2287799"/>
            <a:ext cx="103392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62457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C1DF4-CAAC-8648-BD7D-60A6AE31DE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19800" y="3012968"/>
            <a:ext cx="4952999" cy="38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18"/>
    </mc:Choice>
    <mc:Fallback xmlns="">
      <p:transition spd="slow" advTm="16818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341588" y="707941"/>
            <a:ext cx="1188812" cy="1406122"/>
          </a:xfrm>
          <a:custGeom>
            <a:avLst/>
            <a:gdLst/>
            <a:ahLst/>
            <a:cxnLst/>
            <a:rect l="l" t="t" r="r" b="b"/>
            <a:pathLst>
              <a:path w="1238346" h="1464710">
                <a:moveTo>
                  <a:pt x="0" y="0"/>
                </a:moveTo>
                <a:lnTo>
                  <a:pt x="1238345" y="0"/>
                </a:lnTo>
                <a:lnTo>
                  <a:pt x="1238345" y="1464710"/>
                </a:lnTo>
                <a:lnTo>
                  <a:pt x="0" y="1464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239082">
            <a:off x="221802" y="5640449"/>
            <a:ext cx="1198054" cy="392091"/>
          </a:xfrm>
          <a:custGeom>
            <a:avLst/>
            <a:gdLst/>
            <a:ahLst/>
            <a:cxnLst/>
            <a:rect l="l" t="t" r="r" b="b"/>
            <a:pathLst>
              <a:path w="1247973" h="408428">
                <a:moveTo>
                  <a:pt x="0" y="0"/>
                </a:moveTo>
                <a:lnTo>
                  <a:pt x="1247973" y="0"/>
                </a:lnTo>
                <a:lnTo>
                  <a:pt x="1247973" y="408427"/>
                </a:lnTo>
                <a:lnTo>
                  <a:pt x="0" y="4084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 rot="-143938">
            <a:off x="507728" y="1100025"/>
            <a:ext cx="3720007" cy="574962"/>
            <a:chOff x="0" y="0"/>
            <a:chExt cx="5491572" cy="8487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491572" cy="848775"/>
            </a:xfrm>
            <a:custGeom>
              <a:avLst/>
              <a:gdLst/>
              <a:ahLst/>
              <a:cxnLst/>
              <a:rect l="l" t="t" r="r" b="b"/>
              <a:pathLst>
                <a:path w="5491572" h="848775">
                  <a:moveTo>
                    <a:pt x="5367112" y="848774"/>
                  </a:moveTo>
                  <a:lnTo>
                    <a:pt x="124460" y="848774"/>
                  </a:lnTo>
                  <a:cubicBezTo>
                    <a:pt x="55880" y="848774"/>
                    <a:pt x="0" y="792894"/>
                    <a:pt x="0" y="7243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112" y="0"/>
                  </a:lnTo>
                  <a:cubicBezTo>
                    <a:pt x="5435692" y="0"/>
                    <a:pt x="5491572" y="55880"/>
                    <a:pt x="5491572" y="124460"/>
                  </a:cubicBezTo>
                  <a:lnTo>
                    <a:pt x="5491572" y="724314"/>
                  </a:lnTo>
                  <a:cubicBezTo>
                    <a:pt x="5491572" y="792894"/>
                    <a:pt x="5435692" y="848775"/>
                    <a:pt x="5367112" y="848775"/>
                  </a:cubicBez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95775" y="647301"/>
            <a:ext cx="672391" cy="628686"/>
          </a:xfrm>
          <a:custGeom>
            <a:avLst/>
            <a:gdLst/>
            <a:ahLst/>
            <a:cxnLst/>
            <a:rect l="l" t="t" r="r" b="b"/>
            <a:pathLst>
              <a:path w="700407" h="654881">
                <a:moveTo>
                  <a:pt x="0" y="0"/>
                </a:moveTo>
                <a:lnTo>
                  <a:pt x="700407" y="0"/>
                </a:lnTo>
                <a:lnTo>
                  <a:pt x="700407" y="654881"/>
                </a:lnTo>
                <a:lnTo>
                  <a:pt x="0" y="6548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 rot="-140663">
            <a:off x="503876" y="1210752"/>
            <a:ext cx="3730473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3"/>
              </a:lnSpc>
              <a:spcBef>
                <a:spcPct val="0"/>
              </a:spcBef>
            </a:pPr>
            <a:r>
              <a:rPr lang="en-US" sz="3600" spc="108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spc="108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64202" y="3620839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1817201" y="4388798"/>
            <a:ext cx="516674" cy="516674"/>
          </a:xfrm>
          <a:custGeom>
            <a:avLst/>
            <a:gdLst/>
            <a:ahLst/>
            <a:cxnLst/>
            <a:rect l="l" t="t" r="r" b="b"/>
            <a:pathLst>
              <a:path w="538202" h="538202">
                <a:moveTo>
                  <a:pt x="0" y="0"/>
                </a:moveTo>
                <a:lnTo>
                  <a:pt x="538202" y="0"/>
                </a:lnTo>
                <a:lnTo>
                  <a:pt x="538202" y="538202"/>
                </a:lnTo>
                <a:lnTo>
                  <a:pt x="0" y="538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2284160" y="5196880"/>
            <a:ext cx="535612" cy="535612"/>
          </a:xfrm>
          <a:custGeom>
            <a:avLst/>
            <a:gdLst/>
            <a:ahLst/>
            <a:cxnLst/>
            <a:rect l="l" t="t" r="r" b="b"/>
            <a:pathLst>
              <a:path w="557929" h="557929">
                <a:moveTo>
                  <a:pt x="0" y="0"/>
                </a:moveTo>
                <a:lnTo>
                  <a:pt x="557929" y="0"/>
                </a:lnTo>
                <a:lnTo>
                  <a:pt x="557929" y="557929"/>
                </a:lnTo>
                <a:lnTo>
                  <a:pt x="0" y="557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2887982" y="5941329"/>
            <a:ext cx="526183" cy="526183"/>
          </a:xfrm>
          <a:custGeom>
            <a:avLst/>
            <a:gdLst/>
            <a:ahLst/>
            <a:cxnLst/>
            <a:rect l="l" t="t" r="r" b="b"/>
            <a:pathLst>
              <a:path w="548107" h="548107">
                <a:moveTo>
                  <a:pt x="0" y="0"/>
                </a:moveTo>
                <a:lnTo>
                  <a:pt x="548107" y="0"/>
                </a:lnTo>
                <a:lnTo>
                  <a:pt x="548107" y="548107"/>
                </a:lnTo>
                <a:lnTo>
                  <a:pt x="0" y="5481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817201" y="3751142"/>
            <a:ext cx="53455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1151" y="2287799"/>
            <a:ext cx="103392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Freeform 21"/>
          <p:cNvSpPr/>
          <p:nvPr/>
        </p:nvSpPr>
        <p:spPr>
          <a:xfrm>
            <a:off x="379647" y="1600466"/>
            <a:ext cx="698025" cy="652653"/>
          </a:xfrm>
          <a:custGeom>
            <a:avLst/>
            <a:gdLst/>
            <a:ahLst/>
            <a:cxnLst/>
            <a:rect l="l" t="t" r="r" b="b"/>
            <a:pathLst>
              <a:path w="727109" h="679847">
                <a:moveTo>
                  <a:pt x="0" y="0"/>
                </a:moveTo>
                <a:lnTo>
                  <a:pt x="727109" y="0"/>
                </a:lnTo>
                <a:lnTo>
                  <a:pt x="727109" y="679847"/>
                </a:lnTo>
                <a:lnTo>
                  <a:pt x="0" y="6798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60591918-4CDD-D348-8FB1-9607F0F487D0}"/>
              </a:ext>
            </a:extLst>
          </p:cNvPr>
          <p:cNvSpPr txBox="1"/>
          <p:nvPr/>
        </p:nvSpPr>
        <p:spPr>
          <a:xfrm>
            <a:off x="2645876" y="4465517"/>
            <a:ext cx="375216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9C8EF00-70A7-F44B-96ED-180904D3D3AE}"/>
              </a:ext>
            </a:extLst>
          </p:cNvPr>
          <p:cNvSpPr txBox="1"/>
          <p:nvPr/>
        </p:nvSpPr>
        <p:spPr>
          <a:xfrm>
            <a:off x="3188801" y="5294192"/>
            <a:ext cx="579179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2C867D26-47DF-9D47-A019-F7B577DAF611}"/>
              </a:ext>
            </a:extLst>
          </p:cNvPr>
          <p:cNvSpPr txBox="1"/>
          <p:nvPr/>
        </p:nvSpPr>
        <p:spPr>
          <a:xfrm>
            <a:off x="3660288" y="6051429"/>
            <a:ext cx="6245712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88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600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1">
            <a:extLst>
              <a:ext uri="{FF2B5EF4-FFF2-40B4-BE49-F238E27FC236}">
                <a16:creationId xmlns:a16="http://schemas.microsoft.com/office/drawing/2014/main" id="{DB5FFBA4-F8BD-4748-8D4B-D31F66C313DF}"/>
              </a:ext>
            </a:extLst>
          </p:cNvPr>
          <p:cNvSpPr/>
          <p:nvPr/>
        </p:nvSpPr>
        <p:spPr>
          <a:xfrm>
            <a:off x="2099351" y="5006722"/>
            <a:ext cx="2701250" cy="78317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6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0C1DF4-CAAC-8648-BD7D-60A6AE31DE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9800" y="3012968"/>
            <a:ext cx="4952999" cy="38450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3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"/>
    </mc:Choice>
    <mc:Fallback xmlns="">
      <p:transition spd="slow" advTm="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4F66F8-63B5-EE43-9005-4626AD64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109728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2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1"/>
    </mc:Choice>
    <mc:Fallback xmlns="">
      <p:transition spd="slow" advTm="2456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">
            <a:extLst>
              <a:ext uri="{FF2B5EF4-FFF2-40B4-BE49-F238E27FC236}">
                <a16:creationId xmlns:a16="http://schemas.microsoft.com/office/drawing/2014/main" id="{2045E89E-6481-4B79-821B-F28DCEFAC5B7}"/>
              </a:ext>
            </a:extLst>
          </p:cNvPr>
          <p:cNvSpPr txBox="1"/>
          <p:nvPr/>
        </p:nvSpPr>
        <p:spPr>
          <a:xfrm>
            <a:off x="969754" y="2246455"/>
            <a:ext cx="9033292" cy="1625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2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2901303-039C-4528-8AAD-FFFF13A78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99143" y="3871516"/>
            <a:ext cx="2822945" cy="2542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06773-C52D-4A4A-9244-0E8440FEA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985" y="4486585"/>
            <a:ext cx="663538" cy="1516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A4EEA-1EC2-47D6-9432-6F72C267E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4618" y="4957210"/>
            <a:ext cx="1847327" cy="1233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8225">
        <p:fade/>
      </p:transition>
    </mc:Choice>
    <mc:Fallback xmlns="">
      <p:transition advTm="8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B2DE5C-8524-6748-9750-FEE2CF993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466725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0F92B9-5CF1-F143-9774-29A03FDCC931}"/>
              </a:ext>
            </a:extLst>
          </p:cNvPr>
          <p:cNvSpPr txBox="1"/>
          <p:nvPr/>
        </p:nvSpPr>
        <p:spPr>
          <a:xfrm>
            <a:off x="3124200" y="612236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HẢI SẢN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A2685-57D1-BD4B-BB4F-B6DD738CA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0"/>
            <a:ext cx="6324600" cy="6019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3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0F92B9-5CF1-F143-9774-29A03FDCC931}"/>
              </a:ext>
            </a:extLst>
          </p:cNvPr>
          <p:cNvSpPr txBox="1"/>
          <p:nvPr/>
        </p:nvSpPr>
        <p:spPr>
          <a:xfrm>
            <a:off x="5943600" y="595857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182582-6363-564F-8EE8-C3E6FAFDA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ECFC4-2B64-8741-89DD-957C8EE55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399" y="0"/>
            <a:ext cx="5867401" cy="563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20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5"/>
    </mc:Choice>
    <mc:Fallback xmlns="">
      <p:transition spd="slow" advTm="8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30F92B9-5CF1-F143-9774-29A03FDCC931}"/>
              </a:ext>
            </a:extLst>
          </p:cNvPr>
          <p:cNvSpPr txBox="1"/>
          <p:nvPr/>
        </p:nvSpPr>
        <p:spPr>
          <a:xfrm>
            <a:off x="2895600" y="5555686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 SÒ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8F46A-D4A4-E340-8A26-A8BF57DA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9" y="0"/>
            <a:ext cx="5746427" cy="533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1C0CD-5AA6-AA4F-BF42-C47E888A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" y="838200"/>
            <a:ext cx="5100637" cy="449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22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4"/>
    </mc:Choice>
    <mc:Fallback xmlns="">
      <p:transition spd="slow" advTm="9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1F4E66-DE13-6B44-BB0E-AAAE3473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4" y="2881989"/>
            <a:ext cx="3106283" cy="2920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18DE5B-5956-3C4E-826A-8AB08CB19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372" y="2514600"/>
            <a:ext cx="2551975" cy="3411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8CE25-6AE4-2F49-993E-A6FCAD51D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1" y="2881989"/>
            <a:ext cx="2362200" cy="29749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C3FFFA-1EAB-894C-B67A-5542D3576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9" y="0"/>
            <a:ext cx="15240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2B8672-F93C-524A-9B05-3C3EB157AE29}"/>
              </a:ext>
            </a:extLst>
          </p:cNvPr>
          <p:cNvSpPr txBox="1"/>
          <p:nvPr/>
        </p:nvSpPr>
        <p:spPr>
          <a:xfrm>
            <a:off x="3997321" y="339691"/>
            <a:ext cx="2331087" cy="80021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4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6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4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E06236-AD85-E24E-B73E-C0C114076D5D}"/>
              </a:ext>
            </a:extLst>
          </p:cNvPr>
          <p:cNvSpPr txBox="1"/>
          <p:nvPr/>
        </p:nvSpPr>
        <p:spPr>
          <a:xfrm>
            <a:off x="3430738" y="6055437"/>
            <a:ext cx="3861955" cy="492443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18.1.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F9374-A7A4-3347-923D-AEBF97F3F846}"/>
              </a:ext>
            </a:extLst>
          </p:cNvPr>
          <p:cNvSpPr txBox="1"/>
          <p:nvPr/>
        </p:nvSpPr>
        <p:spPr>
          <a:xfrm>
            <a:off x="1915494" y="1294178"/>
            <a:ext cx="698941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9CAC53-7EBE-D049-A62A-33D7C9A21E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1494" y="2989655"/>
            <a:ext cx="3009900" cy="2705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85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6"/>
    </mc:Choice>
    <mc:Fallback xmlns="">
      <p:transition spd="slow" advTm="8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7|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4|0.9|1.7|14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7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.7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5|5.8|1.7|2.4|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|1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|0.7|2.6|2.8|5|4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.5|1|1.8|1.1|1.9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2|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.1|12.6|15.9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|1.5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2|0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7|0.7|1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0.7|0.7|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0.9|0.8|0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7|5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3413</TotalTime>
  <Words>1105</Words>
  <Application>Microsoft Office PowerPoint</Application>
  <PresentationFormat>Custom</PresentationFormat>
  <Paragraphs>185</Paragraphs>
  <Slides>53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Apple Chancery</vt:lpstr>
      <vt:lpstr>Arial</vt:lpstr>
      <vt:lpstr>Calibri</vt:lpstr>
      <vt:lpstr>Gloria Hallelujah</vt:lpstr>
      <vt:lpstr>Mali Bold</vt:lpstr>
      <vt:lpstr>Raleway</vt:lpstr>
      <vt:lpstr>Raleway Thin</vt:lpstr>
      <vt:lpstr>Times New Roman</vt:lpstr>
      <vt:lpstr>Office Theme</vt:lpstr>
      <vt:lpstr>PowerPoint Presentation</vt:lpstr>
      <vt:lpstr>Môn Khoa Học Tự Nhiên  Lớp 6 Sách Cánh Diều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ASUS</cp:lastModifiedBy>
  <cp:revision>197</cp:revision>
  <dcterms:created xsi:type="dcterms:W3CDTF">2021-05-03T08:20:30Z</dcterms:created>
  <dcterms:modified xsi:type="dcterms:W3CDTF">2025-03-05T16:04:29Z</dcterms:modified>
</cp:coreProperties>
</file>