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28"/>
  </p:notesMasterIdLst>
  <p:sldIdLst>
    <p:sldId id="465" r:id="rId2"/>
    <p:sldId id="463" r:id="rId3"/>
    <p:sldId id="442" r:id="rId4"/>
    <p:sldId id="480" r:id="rId5"/>
    <p:sldId id="443" r:id="rId6"/>
    <p:sldId id="425" r:id="rId7"/>
    <p:sldId id="429" r:id="rId8"/>
    <p:sldId id="468" r:id="rId9"/>
    <p:sldId id="472" r:id="rId10"/>
    <p:sldId id="473" r:id="rId11"/>
    <p:sldId id="478" r:id="rId12"/>
    <p:sldId id="467" r:id="rId13"/>
    <p:sldId id="470" r:id="rId14"/>
    <p:sldId id="476" r:id="rId15"/>
    <p:sldId id="469" r:id="rId16"/>
    <p:sldId id="477" r:id="rId17"/>
    <p:sldId id="430" r:id="rId18"/>
    <p:sldId id="489" r:id="rId19"/>
    <p:sldId id="488" r:id="rId20"/>
    <p:sldId id="490" r:id="rId21"/>
    <p:sldId id="481" r:id="rId22"/>
    <p:sldId id="482" r:id="rId23"/>
    <p:sldId id="483" r:id="rId24"/>
    <p:sldId id="484" r:id="rId25"/>
    <p:sldId id="485" r:id="rId26"/>
    <p:sldId id="44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6600"/>
    <a:srgbClr val="CC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E315C-5241-4A81-B61A-8FBDDCC3241A}" v="1" dt="2022-04-21T15:06:52.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7" autoAdjust="0"/>
    <p:restoredTop sz="94660"/>
  </p:normalViewPr>
  <p:slideViewPr>
    <p:cSldViewPr snapToGrid="0">
      <p:cViewPr varScale="1">
        <p:scale>
          <a:sx n="69" d="100"/>
          <a:sy n="69" d="100"/>
        </p:scale>
        <p:origin x="1003"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a Dinh Thi Kim" userId="a09ed41936519a14" providerId="LiveId" clId="{1DEE315C-5241-4A81-B61A-8FBDDCC3241A}"/>
    <pc:docChg chg="custSel delSld modSld">
      <pc:chgData name="Thoa Dinh Thi Kim" userId="a09ed41936519a14" providerId="LiveId" clId="{1DEE315C-5241-4A81-B61A-8FBDDCC3241A}" dt="2022-04-21T15:19:07.176" v="79" actId="14100"/>
      <pc:docMkLst>
        <pc:docMk/>
      </pc:docMkLst>
      <pc:sldChg chg="modSp mod">
        <pc:chgData name="Thoa Dinh Thi Kim" userId="a09ed41936519a14" providerId="LiveId" clId="{1DEE315C-5241-4A81-B61A-8FBDDCC3241A}" dt="2022-04-21T15:08:04.403" v="11" actId="1076"/>
        <pc:sldMkLst>
          <pc:docMk/>
          <pc:sldMk cId="0" sldId="257"/>
        </pc:sldMkLst>
        <pc:picChg chg="mod">
          <ac:chgData name="Thoa Dinh Thi Kim" userId="a09ed41936519a14" providerId="LiveId" clId="{1DEE315C-5241-4A81-B61A-8FBDDCC3241A}" dt="2022-04-21T15:08:04.403" v="11" actId="1076"/>
          <ac:picMkLst>
            <pc:docMk/>
            <pc:sldMk cId="0" sldId="257"/>
            <ac:picMk id="114" creationId="{00000000-0000-0000-0000-000000000000}"/>
          </ac:picMkLst>
        </pc:picChg>
      </pc:sldChg>
      <pc:sldChg chg="delSp mod">
        <pc:chgData name="Thoa Dinh Thi Kim" userId="a09ed41936519a14" providerId="LiveId" clId="{1DEE315C-5241-4A81-B61A-8FBDDCC3241A}" dt="2022-04-21T15:15:08.855" v="25" actId="478"/>
        <pc:sldMkLst>
          <pc:docMk/>
          <pc:sldMk cId="0" sldId="258"/>
        </pc:sldMkLst>
        <pc:picChg chg="del">
          <ac:chgData name="Thoa Dinh Thi Kim" userId="a09ed41936519a14" providerId="LiveId" clId="{1DEE315C-5241-4A81-B61A-8FBDDCC3241A}" dt="2022-04-21T15:15:08.855" v="25" actId="478"/>
          <ac:picMkLst>
            <pc:docMk/>
            <pc:sldMk cId="0" sldId="258"/>
            <ac:picMk id="121" creationId="{00000000-0000-0000-0000-000000000000}"/>
          </ac:picMkLst>
        </pc:picChg>
        <pc:picChg chg="del">
          <ac:chgData name="Thoa Dinh Thi Kim" userId="a09ed41936519a14" providerId="LiveId" clId="{1DEE315C-5241-4A81-B61A-8FBDDCC3241A}" dt="2022-04-21T15:15:07.134" v="24" actId="478"/>
          <ac:picMkLst>
            <pc:docMk/>
            <pc:sldMk cId="0" sldId="258"/>
            <ac:picMk id="125" creationId="{00000000-0000-0000-0000-000000000000}"/>
          </ac:picMkLst>
        </pc:picChg>
      </pc:sldChg>
      <pc:sldChg chg="modSp mod">
        <pc:chgData name="Thoa Dinh Thi Kim" userId="a09ed41936519a14" providerId="LiveId" clId="{1DEE315C-5241-4A81-B61A-8FBDDCC3241A}" dt="2022-04-21T15:15:28.369" v="28" actId="1076"/>
        <pc:sldMkLst>
          <pc:docMk/>
          <pc:sldMk cId="0" sldId="259"/>
        </pc:sldMkLst>
        <pc:spChg chg="mod">
          <ac:chgData name="Thoa Dinh Thi Kim" userId="a09ed41936519a14" providerId="LiveId" clId="{1DEE315C-5241-4A81-B61A-8FBDDCC3241A}" dt="2022-04-21T15:15:28.369" v="28" actId="1076"/>
          <ac:spMkLst>
            <pc:docMk/>
            <pc:sldMk cId="0" sldId="259"/>
            <ac:spMk id="131" creationId="{00000000-0000-0000-0000-000000000000}"/>
          </ac:spMkLst>
        </pc:spChg>
        <pc:grpChg chg="mod">
          <ac:chgData name="Thoa Dinh Thi Kim" userId="a09ed41936519a14" providerId="LiveId" clId="{1DEE315C-5241-4A81-B61A-8FBDDCC3241A}" dt="2022-04-21T15:15:24.233" v="27" actId="1076"/>
          <ac:grpSpMkLst>
            <pc:docMk/>
            <pc:sldMk cId="0" sldId="259"/>
            <ac:grpSpMk id="132" creationId="{00000000-0000-0000-0000-000000000000}"/>
          </ac:grpSpMkLst>
        </pc:grpChg>
      </pc:sldChg>
      <pc:sldChg chg="delSp modSp mod">
        <pc:chgData name="Thoa Dinh Thi Kim" userId="a09ed41936519a14" providerId="LiveId" clId="{1DEE315C-5241-4A81-B61A-8FBDDCC3241A}" dt="2022-04-21T15:16:02.973" v="36" actId="1076"/>
        <pc:sldMkLst>
          <pc:docMk/>
          <pc:sldMk cId="0" sldId="260"/>
        </pc:sldMkLst>
        <pc:spChg chg="mod">
          <ac:chgData name="Thoa Dinh Thi Kim" userId="a09ed41936519a14" providerId="LiveId" clId="{1DEE315C-5241-4A81-B61A-8FBDDCC3241A}" dt="2022-04-21T15:15:53.967" v="34" actId="1076"/>
          <ac:spMkLst>
            <pc:docMk/>
            <pc:sldMk cId="0" sldId="260"/>
            <ac:spMk id="170" creationId="{00000000-0000-0000-0000-000000000000}"/>
          </ac:spMkLst>
        </pc:spChg>
        <pc:spChg chg="mod">
          <ac:chgData name="Thoa Dinh Thi Kim" userId="a09ed41936519a14" providerId="LiveId" clId="{1DEE315C-5241-4A81-B61A-8FBDDCC3241A}" dt="2022-04-21T15:15:58.226" v="35" actId="1076"/>
          <ac:spMkLst>
            <pc:docMk/>
            <pc:sldMk cId="0" sldId="260"/>
            <ac:spMk id="171" creationId="{00000000-0000-0000-0000-000000000000}"/>
          </ac:spMkLst>
        </pc:spChg>
        <pc:spChg chg="mod">
          <ac:chgData name="Thoa Dinh Thi Kim" userId="a09ed41936519a14" providerId="LiveId" clId="{1DEE315C-5241-4A81-B61A-8FBDDCC3241A}" dt="2022-04-21T15:15:44.481" v="31" actId="1076"/>
          <ac:spMkLst>
            <pc:docMk/>
            <pc:sldMk cId="0" sldId="260"/>
            <ac:spMk id="172" creationId="{00000000-0000-0000-0000-000000000000}"/>
          </ac:spMkLst>
        </pc:spChg>
        <pc:spChg chg="mod">
          <ac:chgData name="Thoa Dinh Thi Kim" userId="a09ed41936519a14" providerId="LiveId" clId="{1DEE315C-5241-4A81-B61A-8FBDDCC3241A}" dt="2022-04-21T15:16:02.973" v="36" actId="1076"/>
          <ac:spMkLst>
            <pc:docMk/>
            <pc:sldMk cId="0" sldId="260"/>
            <ac:spMk id="173" creationId="{00000000-0000-0000-0000-000000000000}"/>
          </ac:spMkLst>
        </pc:spChg>
        <pc:grpChg chg="mod">
          <ac:chgData name="Thoa Dinh Thi Kim" userId="a09ed41936519a14" providerId="LiveId" clId="{1DEE315C-5241-4A81-B61A-8FBDDCC3241A}" dt="2022-04-21T15:15:39.313" v="30" actId="1076"/>
          <ac:grpSpMkLst>
            <pc:docMk/>
            <pc:sldMk cId="0" sldId="260"/>
            <ac:grpSpMk id="147" creationId="{00000000-0000-0000-0000-000000000000}"/>
          </ac:grpSpMkLst>
        </pc:grpChg>
        <pc:picChg chg="del">
          <ac:chgData name="Thoa Dinh Thi Kim" userId="a09ed41936519a14" providerId="LiveId" clId="{1DEE315C-5241-4A81-B61A-8FBDDCC3241A}" dt="2022-04-21T15:15:33.541" v="29" actId="478"/>
          <ac:picMkLst>
            <pc:docMk/>
            <pc:sldMk cId="0" sldId="260"/>
            <ac:picMk id="146" creationId="{00000000-0000-0000-0000-000000000000}"/>
          </ac:picMkLst>
        </pc:picChg>
      </pc:sldChg>
      <pc:sldChg chg="delSp mod">
        <pc:chgData name="Thoa Dinh Thi Kim" userId="a09ed41936519a14" providerId="LiveId" clId="{1DEE315C-5241-4A81-B61A-8FBDDCC3241A}" dt="2022-04-21T15:14:43.915" v="23" actId="478"/>
        <pc:sldMkLst>
          <pc:docMk/>
          <pc:sldMk cId="0" sldId="261"/>
        </pc:sldMkLst>
        <pc:picChg chg="del">
          <ac:chgData name="Thoa Dinh Thi Kim" userId="a09ed41936519a14" providerId="LiveId" clId="{1DEE315C-5241-4A81-B61A-8FBDDCC3241A}" dt="2022-04-21T15:14:41.862" v="22" actId="478"/>
          <ac:picMkLst>
            <pc:docMk/>
            <pc:sldMk cId="0" sldId="261"/>
            <ac:picMk id="207" creationId="{00000000-0000-0000-0000-000000000000}"/>
          </ac:picMkLst>
        </pc:picChg>
        <pc:picChg chg="del">
          <ac:chgData name="Thoa Dinh Thi Kim" userId="a09ed41936519a14" providerId="LiveId" clId="{1DEE315C-5241-4A81-B61A-8FBDDCC3241A}" dt="2022-04-21T15:14:43.915" v="23" actId="478"/>
          <ac:picMkLst>
            <pc:docMk/>
            <pc:sldMk cId="0" sldId="261"/>
            <ac:picMk id="208" creationId="{00000000-0000-0000-0000-000000000000}"/>
          </ac:picMkLst>
        </pc:picChg>
      </pc:sldChg>
      <pc:sldChg chg="modSp mod">
        <pc:chgData name="Thoa Dinh Thi Kim" userId="a09ed41936519a14" providerId="LiveId" clId="{1DEE315C-5241-4A81-B61A-8FBDDCC3241A}" dt="2022-04-21T15:16:17.334" v="38" actId="14100"/>
        <pc:sldMkLst>
          <pc:docMk/>
          <pc:sldMk cId="0" sldId="262"/>
        </pc:sldMkLst>
        <pc:spChg chg="mod">
          <ac:chgData name="Thoa Dinh Thi Kim" userId="a09ed41936519a14" providerId="LiveId" clId="{1DEE315C-5241-4A81-B61A-8FBDDCC3241A}" dt="2022-04-21T15:16:17.334" v="38" actId="14100"/>
          <ac:spMkLst>
            <pc:docMk/>
            <pc:sldMk cId="0" sldId="262"/>
            <ac:spMk id="222" creationId="{00000000-0000-0000-0000-000000000000}"/>
          </ac:spMkLst>
        </pc:spChg>
      </pc:sldChg>
      <pc:sldChg chg="delSp mod">
        <pc:chgData name="Thoa Dinh Thi Kim" userId="a09ed41936519a14" providerId="LiveId" clId="{1DEE315C-5241-4A81-B61A-8FBDDCC3241A}" dt="2022-04-21T15:16:24.497" v="40" actId="478"/>
        <pc:sldMkLst>
          <pc:docMk/>
          <pc:sldMk cId="0" sldId="263"/>
        </pc:sldMkLst>
        <pc:picChg chg="del">
          <ac:chgData name="Thoa Dinh Thi Kim" userId="a09ed41936519a14" providerId="LiveId" clId="{1DEE315C-5241-4A81-B61A-8FBDDCC3241A}" dt="2022-04-21T15:16:23.375" v="39" actId="478"/>
          <ac:picMkLst>
            <pc:docMk/>
            <pc:sldMk cId="0" sldId="263"/>
            <ac:picMk id="233" creationId="{00000000-0000-0000-0000-000000000000}"/>
          </ac:picMkLst>
        </pc:picChg>
        <pc:picChg chg="del">
          <ac:chgData name="Thoa Dinh Thi Kim" userId="a09ed41936519a14" providerId="LiveId" clId="{1DEE315C-5241-4A81-B61A-8FBDDCC3241A}" dt="2022-04-21T15:16:24.497" v="40" actId="478"/>
          <ac:picMkLst>
            <pc:docMk/>
            <pc:sldMk cId="0" sldId="263"/>
            <ac:picMk id="237" creationId="{00000000-0000-0000-0000-000000000000}"/>
          </ac:picMkLst>
        </pc:picChg>
      </pc:sldChg>
      <pc:sldChg chg="delSp mod">
        <pc:chgData name="Thoa Dinh Thi Kim" userId="a09ed41936519a14" providerId="LiveId" clId="{1DEE315C-5241-4A81-B61A-8FBDDCC3241A}" dt="2022-04-21T15:16:36.424" v="42" actId="478"/>
        <pc:sldMkLst>
          <pc:docMk/>
          <pc:sldMk cId="0" sldId="266"/>
        </pc:sldMkLst>
        <pc:picChg chg="del">
          <ac:chgData name="Thoa Dinh Thi Kim" userId="a09ed41936519a14" providerId="LiveId" clId="{1DEE315C-5241-4A81-B61A-8FBDDCC3241A}" dt="2022-04-21T15:16:36.424" v="42" actId="478"/>
          <ac:picMkLst>
            <pc:docMk/>
            <pc:sldMk cId="0" sldId="266"/>
            <ac:picMk id="364" creationId="{00000000-0000-0000-0000-000000000000}"/>
          </ac:picMkLst>
        </pc:picChg>
      </pc:sldChg>
      <pc:sldChg chg="delSp modSp mod">
        <pc:chgData name="Thoa Dinh Thi Kim" userId="a09ed41936519a14" providerId="LiveId" clId="{1DEE315C-5241-4A81-B61A-8FBDDCC3241A}" dt="2022-04-21T15:16:51.224" v="47" actId="1076"/>
        <pc:sldMkLst>
          <pc:docMk/>
          <pc:sldMk cId="0" sldId="267"/>
        </pc:sldMkLst>
        <pc:spChg chg="mod">
          <ac:chgData name="Thoa Dinh Thi Kim" userId="a09ed41936519a14" providerId="LiveId" clId="{1DEE315C-5241-4A81-B61A-8FBDDCC3241A}" dt="2022-04-21T15:16:51.224" v="47" actId="1076"/>
          <ac:spMkLst>
            <pc:docMk/>
            <pc:sldMk cId="0" sldId="267"/>
            <ac:spMk id="393" creationId="{00000000-0000-0000-0000-000000000000}"/>
          </ac:spMkLst>
        </pc:spChg>
        <pc:picChg chg="del">
          <ac:chgData name="Thoa Dinh Thi Kim" userId="a09ed41936519a14" providerId="LiveId" clId="{1DEE315C-5241-4A81-B61A-8FBDDCC3241A}" dt="2022-04-21T15:16:42.838" v="43" actId="478"/>
          <ac:picMkLst>
            <pc:docMk/>
            <pc:sldMk cId="0" sldId="267"/>
            <ac:picMk id="372" creationId="{00000000-0000-0000-0000-000000000000}"/>
          </ac:picMkLst>
        </pc:picChg>
        <pc:picChg chg="del">
          <ac:chgData name="Thoa Dinh Thi Kim" userId="a09ed41936519a14" providerId="LiveId" clId="{1DEE315C-5241-4A81-B61A-8FBDDCC3241A}" dt="2022-04-21T15:16:44.842" v="44" actId="478"/>
          <ac:picMkLst>
            <pc:docMk/>
            <pc:sldMk cId="0" sldId="267"/>
            <ac:picMk id="394" creationId="{00000000-0000-0000-0000-000000000000}"/>
          </ac:picMkLst>
        </pc:picChg>
      </pc:sldChg>
      <pc:sldChg chg="delSp modSp mod">
        <pc:chgData name="Thoa Dinh Thi Kim" userId="a09ed41936519a14" providerId="LiveId" clId="{1DEE315C-5241-4A81-B61A-8FBDDCC3241A}" dt="2022-04-21T15:17:28.791" v="54" actId="170"/>
        <pc:sldMkLst>
          <pc:docMk/>
          <pc:sldMk cId="0" sldId="268"/>
        </pc:sldMkLst>
        <pc:spChg chg="mod ord">
          <ac:chgData name="Thoa Dinh Thi Kim" userId="a09ed41936519a14" providerId="LiveId" clId="{1DEE315C-5241-4A81-B61A-8FBDDCC3241A}" dt="2022-04-21T15:17:28.791" v="54" actId="170"/>
          <ac:spMkLst>
            <pc:docMk/>
            <pc:sldMk cId="0" sldId="268"/>
            <ac:spMk id="493" creationId="{00000000-0000-0000-0000-000000000000}"/>
          </ac:spMkLst>
        </pc:spChg>
        <pc:picChg chg="del">
          <ac:chgData name="Thoa Dinh Thi Kim" userId="a09ed41936519a14" providerId="LiveId" clId="{1DEE315C-5241-4A81-B61A-8FBDDCC3241A}" dt="2022-04-21T15:16:58.509" v="49" actId="478"/>
          <ac:picMkLst>
            <pc:docMk/>
            <pc:sldMk cId="0" sldId="268"/>
            <ac:picMk id="403" creationId="{00000000-0000-0000-0000-000000000000}"/>
          </ac:picMkLst>
        </pc:picChg>
        <pc:picChg chg="del">
          <ac:chgData name="Thoa Dinh Thi Kim" userId="a09ed41936519a14" providerId="LiveId" clId="{1DEE315C-5241-4A81-B61A-8FBDDCC3241A}" dt="2022-04-21T15:16:56.033" v="48" actId="478"/>
          <ac:picMkLst>
            <pc:docMk/>
            <pc:sldMk cId="0" sldId="268"/>
            <ac:picMk id="404" creationId="{00000000-0000-0000-0000-000000000000}"/>
          </ac:picMkLst>
        </pc:picChg>
        <pc:picChg chg="mod ord">
          <ac:chgData name="Thoa Dinh Thi Kim" userId="a09ed41936519a14" providerId="LiveId" clId="{1DEE315C-5241-4A81-B61A-8FBDDCC3241A}" dt="2022-04-21T15:17:17.376" v="52" actId="171"/>
          <ac:picMkLst>
            <pc:docMk/>
            <pc:sldMk cId="0" sldId="268"/>
            <ac:picMk id="496" creationId="{00000000-0000-0000-0000-000000000000}"/>
          </ac:picMkLst>
        </pc:picChg>
      </pc:sldChg>
      <pc:sldChg chg="delSp modSp mod">
        <pc:chgData name="Thoa Dinh Thi Kim" userId="a09ed41936519a14" providerId="LiveId" clId="{1DEE315C-5241-4A81-B61A-8FBDDCC3241A}" dt="2022-04-21T15:17:59.158" v="62" actId="1076"/>
        <pc:sldMkLst>
          <pc:docMk/>
          <pc:sldMk cId="0" sldId="269"/>
        </pc:sldMkLst>
        <pc:spChg chg="mod">
          <ac:chgData name="Thoa Dinh Thi Kim" userId="a09ed41936519a14" providerId="LiveId" clId="{1DEE315C-5241-4A81-B61A-8FBDDCC3241A}" dt="2022-04-21T15:17:59.158" v="62" actId="1076"/>
          <ac:spMkLst>
            <pc:docMk/>
            <pc:sldMk cId="0" sldId="269"/>
            <ac:spMk id="502" creationId="{00000000-0000-0000-0000-000000000000}"/>
          </ac:spMkLst>
        </pc:spChg>
        <pc:picChg chg="mod">
          <ac:chgData name="Thoa Dinh Thi Kim" userId="a09ed41936519a14" providerId="LiveId" clId="{1DEE315C-5241-4A81-B61A-8FBDDCC3241A}" dt="2022-04-21T15:17:47.727" v="58" actId="1076"/>
          <ac:picMkLst>
            <pc:docMk/>
            <pc:sldMk cId="0" sldId="269"/>
            <ac:picMk id="501" creationId="{00000000-0000-0000-0000-000000000000}"/>
          </ac:picMkLst>
        </pc:picChg>
        <pc:picChg chg="del">
          <ac:chgData name="Thoa Dinh Thi Kim" userId="a09ed41936519a14" providerId="LiveId" clId="{1DEE315C-5241-4A81-B61A-8FBDDCC3241A}" dt="2022-04-21T15:17:37.977" v="55" actId="478"/>
          <ac:picMkLst>
            <pc:docMk/>
            <pc:sldMk cId="0" sldId="269"/>
            <ac:picMk id="508" creationId="{00000000-0000-0000-0000-000000000000}"/>
          </ac:picMkLst>
        </pc:picChg>
        <pc:picChg chg="del">
          <ac:chgData name="Thoa Dinh Thi Kim" userId="a09ed41936519a14" providerId="LiveId" clId="{1DEE315C-5241-4A81-B61A-8FBDDCC3241A}" dt="2022-04-21T15:17:49.010" v="59" actId="478"/>
          <ac:picMkLst>
            <pc:docMk/>
            <pc:sldMk cId="0" sldId="269"/>
            <ac:picMk id="510" creationId="{00000000-0000-0000-0000-000000000000}"/>
          </ac:picMkLst>
        </pc:picChg>
      </pc:sldChg>
      <pc:sldChg chg="delSp modSp mod">
        <pc:chgData name="Thoa Dinh Thi Kim" userId="a09ed41936519a14" providerId="LiveId" clId="{1DEE315C-5241-4A81-B61A-8FBDDCC3241A}" dt="2022-04-21T15:18:11.814" v="66" actId="14100"/>
        <pc:sldMkLst>
          <pc:docMk/>
          <pc:sldMk cId="0" sldId="270"/>
        </pc:sldMkLst>
        <pc:spChg chg="mod">
          <ac:chgData name="Thoa Dinh Thi Kim" userId="a09ed41936519a14" providerId="LiveId" clId="{1DEE315C-5241-4A81-B61A-8FBDDCC3241A}" dt="2022-04-21T15:18:11.814" v="66" actId="14100"/>
          <ac:spMkLst>
            <pc:docMk/>
            <pc:sldMk cId="0" sldId="270"/>
            <ac:spMk id="515" creationId="{00000000-0000-0000-0000-000000000000}"/>
          </ac:spMkLst>
        </pc:spChg>
        <pc:picChg chg="del">
          <ac:chgData name="Thoa Dinh Thi Kim" userId="a09ed41936519a14" providerId="LiveId" clId="{1DEE315C-5241-4A81-B61A-8FBDDCC3241A}" dt="2022-04-21T15:18:03.702" v="63" actId="478"/>
          <ac:picMkLst>
            <pc:docMk/>
            <pc:sldMk cId="0" sldId="270"/>
            <ac:picMk id="529" creationId="{00000000-0000-0000-0000-000000000000}"/>
          </ac:picMkLst>
        </pc:picChg>
        <pc:picChg chg="del">
          <ac:chgData name="Thoa Dinh Thi Kim" userId="a09ed41936519a14" providerId="LiveId" clId="{1DEE315C-5241-4A81-B61A-8FBDDCC3241A}" dt="2022-04-21T15:18:05.883" v="64" actId="478"/>
          <ac:picMkLst>
            <pc:docMk/>
            <pc:sldMk cId="0" sldId="270"/>
            <ac:picMk id="531" creationId="{00000000-0000-0000-0000-000000000000}"/>
          </ac:picMkLst>
        </pc:picChg>
      </pc:sldChg>
      <pc:sldChg chg="delSp modSp mod">
        <pc:chgData name="Thoa Dinh Thi Kim" userId="a09ed41936519a14" providerId="LiveId" clId="{1DEE315C-5241-4A81-B61A-8FBDDCC3241A}" dt="2022-04-21T15:18:24.198" v="70" actId="1076"/>
        <pc:sldMkLst>
          <pc:docMk/>
          <pc:sldMk cId="0" sldId="271"/>
        </pc:sldMkLst>
        <pc:spChg chg="mod">
          <ac:chgData name="Thoa Dinh Thi Kim" userId="a09ed41936519a14" providerId="LiveId" clId="{1DEE315C-5241-4A81-B61A-8FBDDCC3241A}" dt="2022-04-21T15:18:24.198" v="70" actId="1076"/>
          <ac:spMkLst>
            <pc:docMk/>
            <pc:sldMk cId="0" sldId="271"/>
            <ac:spMk id="539" creationId="{00000000-0000-0000-0000-000000000000}"/>
          </ac:spMkLst>
        </pc:spChg>
        <pc:picChg chg="del">
          <ac:chgData name="Thoa Dinh Thi Kim" userId="a09ed41936519a14" providerId="LiveId" clId="{1DEE315C-5241-4A81-B61A-8FBDDCC3241A}" dt="2022-04-21T15:18:17.098" v="67" actId="478"/>
          <ac:picMkLst>
            <pc:docMk/>
            <pc:sldMk cId="0" sldId="271"/>
            <ac:picMk id="541" creationId="{00000000-0000-0000-0000-000000000000}"/>
          </ac:picMkLst>
        </pc:picChg>
        <pc:picChg chg="del">
          <ac:chgData name="Thoa Dinh Thi Kim" userId="a09ed41936519a14" providerId="LiveId" clId="{1DEE315C-5241-4A81-B61A-8FBDDCC3241A}" dt="2022-04-21T15:18:18.954" v="68" actId="478"/>
          <ac:picMkLst>
            <pc:docMk/>
            <pc:sldMk cId="0" sldId="271"/>
            <ac:picMk id="543" creationId="{00000000-0000-0000-0000-000000000000}"/>
          </ac:picMkLst>
        </pc:picChg>
      </pc:sldChg>
      <pc:sldChg chg="delSp mod">
        <pc:chgData name="Thoa Dinh Thi Kim" userId="a09ed41936519a14" providerId="LiveId" clId="{1DEE315C-5241-4A81-B61A-8FBDDCC3241A}" dt="2022-04-21T15:18:29.631" v="72" actId="478"/>
        <pc:sldMkLst>
          <pc:docMk/>
          <pc:sldMk cId="0" sldId="272"/>
        </pc:sldMkLst>
        <pc:spChg chg="del">
          <ac:chgData name="Thoa Dinh Thi Kim" userId="a09ed41936519a14" providerId="LiveId" clId="{1DEE315C-5241-4A81-B61A-8FBDDCC3241A}" dt="2022-04-21T15:18:29.631" v="72" actId="478"/>
          <ac:spMkLst>
            <pc:docMk/>
            <pc:sldMk cId="0" sldId="272"/>
            <ac:spMk id="550" creationId="{00000000-0000-0000-0000-000000000000}"/>
          </ac:spMkLst>
        </pc:spChg>
        <pc:picChg chg="del">
          <ac:chgData name="Thoa Dinh Thi Kim" userId="a09ed41936519a14" providerId="LiveId" clId="{1DEE315C-5241-4A81-B61A-8FBDDCC3241A}" dt="2022-04-21T15:18:27.826" v="71" actId="478"/>
          <ac:picMkLst>
            <pc:docMk/>
            <pc:sldMk cId="0" sldId="272"/>
            <ac:picMk id="551" creationId="{00000000-0000-0000-0000-000000000000}"/>
          </ac:picMkLst>
        </pc:picChg>
      </pc:sldChg>
      <pc:sldChg chg="delSp mod">
        <pc:chgData name="Thoa Dinh Thi Kim" userId="a09ed41936519a14" providerId="LiveId" clId="{1DEE315C-5241-4A81-B61A-8FBDDCC3241A}" dt="2022-04-21T15:18:36.672" v="74" actId="478"/>
        <pc:sldMkLst>
          <pc:docMk/>
          <pc:sldMk cId="0" sldId="273"/>
        </pc:sldMkLst>
        <pc:spChg chg="del">
          <ac:chgData name="Thoa Dinh Thi Kim" userId="a09ed41936519a14" providerId="LiveId" clId="{1DEE315C-5241-4A81-B61A-8FBDDCC3241A}" dt="2022-04-21T15:18:35.670" v="73" actId="478"/>
          <ac:spMkLst>
            <pc:docMk/>
            <pc:sldMk cId="0" sldId="273"/>
            <ac:spMk id="560" creationId="{00000000-0000-0000-0000-000000000000}"/>
          </ac:spMkLst>
        </pc:spChg>
        <pc:picChg chg="del">
          <ac:chgData name="Thoa Dinh Thi Kim" userId="a09ed41936519a14" providerId="LiveId" clId="{1DEE315C-5241-4A81-B61A-8FBDDCC3241A}" dt="2022-04-21T15:18:36.672" v="74" actId="478"/>
          <ac:picMkLst>
            <pc:docMk/>
            <pc:sldMk cId="0" sldId="273"/>
            <ac:picMk id="561" creationId="{00000000-0000-0000-0000-000000000000}"/>
          </ac:picMkLst>
        </pc:picChg>
      </pc:sldChg>
      <pc:sldChg chg="delSp modSp mod">
        <pc:chgData name="Thoa Dinh Thi Kim" userId="a09ed41936519a14" providerId="LiveId" clId="{1DEE315C-5241-4A81-B61A-8FBDDCC3241A}" dt="2022-04-21T15:19:07.176" v="79" actId="14100"/>
        <pc:sldMkLst>
          <pc:docMk/>
          <pc:sldMk cId="1825979432" sldId="280"/>
        </pc:sldMkLst>
        <pc:spChg chg="mod">
          <ac:chgData name="Thoa Dinh Thi Kim" userId="a09ed41936519a14" providerId="LiveId" clId="{1DEE315C-5241-4A81-B61A-8FBDDCC3241A}" dt="2022-04-21T15:19:07.176" v="79" actId="14100"/>
          <ac:spMkLst>
            <pc:docMk/>
            <pc:sldMk cId="1825979432" sldId="280"/>
            <ac:spMk id="632" creationId="{00000000-0000-0000-0000-000000000000}"/>
          </ac:spMkLst>
        </pc:spChg>
        <pc:picChg chg="del">
          <ac:chgData name="Thoa Dinh Thi Kim" userId="a09ed41936519a14" providerId="LiveId" clId="{1DEE315C-5241-4A81-B61A-8FBDDCC3241A}" dt="2022-04-21T15:18:58.845" v="76" actId="478"/>
          <ac:picMkLst>
            <pc:docMk/>
            <pc:sldMk cId="1825979432" sldId="280"/>
            <ac:picMk id="654" creationId="{00000000-0000-0000-0000-000000000000}"/>
          </ac:picMkLst>
        </pc:picChg>
      </pc:sldChg>
      <pc:sldChg chg="delSp mod">
        <pc:chgData name="Thoa Dinh Thi Kim" userId="a09ed41936519a14" providerId="LiveId" clId="{1DEE315C-5241-4A81-B61A-8FBDDCC3241A}" dt="2022-04-21T15:18:41.996" v="75" actId="478"/>
        <pc:sldMkLst>
          <pc:docMk/>
          <pc:sldMk cId="0" sldId="281"/>
        </pc:sldMkLst>
        <pc:picChg chg="del">
          <ac:chgData name="Thoa Dinh Thi Kim" userId="a09ed41936519a14" providerId="LiveId" clId="{1DEE315C-5241-4A81-B61A-8FBDDCC3241A}" dt="2022-04-21T15:18:41.996" v="75" actId="478"/>
          <ac:picMkLst>
            <pc:docMk/>
            <pc:sldMk cId="0" sldId="281"/>
            <ac:picMk id="661" creationId="{00000000-0000-0000-0000-000000000000}"/>
          </ac:picMkLst>
        </pc:picChg>
      </pc:sldChg>
      <pc:sldChg chg="del">
        <pc:chgData name="Thoa Dinh Thi Kim" userId="a09ed41936519a14" providerId="LiveId" clId="{1DEE315C-5241-4A81-B61A-8FBDDCC3241A}" dt="2022-04-21T15:08:48.012" v="12" actId="47"/>
        <pc:sldMkLst>
          <pc:docMk/>
          <pc:sldMk cId="0" sldId="283"/>
        </pc:sldMkLst>
      </pc:sldChg>
      <pc:sldChg chg="del">
        <pc:chgData name="Thoa Dinh Thi Kim" userId="a09ed41936519a14" providerId="LiveId" clId="{1DEE315C-5241-4A81-B61A-8FBDDCC3241A}" dt="2022-04-21T15:08:50.391" v="13" actId="2696"/>
        <pc:sldMkLst>
          <pc:docMk/>
          <pc:sldMk cId="0" sldId="284"/>
        </pc:sldMkLst>
      </pc:sldChg>
      <pc:sldChg chg="modSp mod">
        <pc:chgData name="Thoa Dinh Thi Kim" userId="a09ed41936519a14" providerId="LiveId" clId="{1DEE315C-5241-4A81-B61A-8FBDDCC3241A}" dt="2022-04-21T15:16:31.514" v="41" actId="1076"/>
        <pc:sldMkLst>
          <pc:docMk/>
          <pc:sldMk cId="858234837" sldId="285"/>
        </pc:sldMkLst>
        <pc:spChg chg="mod">
          <ac:chgData name="Thoa Dinh Thi Kim" userId="a09ed41936519a14" providerId="LiveId" clId="{1DEE315C-5241-4A81-B61A-8FBDDCC3241A}" dt="2022-04-21T15:16:31.514" v="41" actId="1076"/>
          <ac:spMkLst>
            <pc:docMk/>
            <pc:sldMk cId="858234837" sldId="285"/>
            <ac:spMk id="2" creationId="{00000000-0000-0000-0000-000000000000}"/>
          </ac:spMkLst>
        </pc:spChg>
      </pc:sldChg>
      <pc:sldChg chg="del">
        <pc:chgData name="Thoa Dinh Thi Kim" userId="a09ed41936519a14" providerId="LiveId" clId="{1DEE315C-5241-4A81-B61A-8FBDDCC3241A}" dt="2022-04-21T15:08:52.378" v="14" actId="47"/>
        <pc:sldMkLst>
          <pc:docMk/>
          <pc:sldMk cId="505424943" sldId="409"/>
        </pc:sldMkLst>
      </pc:sldChg>
      <pc:sldChg chg="addSp delSp modSp mod">
        <pc:chgData name="Thoa Dinh Thi Kim" userId="a09ed41936519a14" providerId="LiveId" clId="{1DEE315C-5241-4A81-B61A-8FBDDCC3241A}" dt="2022-04-21T15:09:37.008" v="21" actId="20577"/>
        <pc:sldMkLst>
          <pc:docMk/>
          <pc:sldMk cId="3064850248" sldId="416"/>
        </pc:sldMkLst>
        <pc:spChg chg="mod">
          <ac:chgData name="Thoa Dinh Thi Kim" userId="a09ed41936519a14" providerId="LiveId" clId="{1DEE315C-5241-4A81-B61A-8FBDDCC3241A}" dt="2022-04-21T15:09:37.008" v="21" actId="20577"/>
          <ac:spMkLst>
            <pc:docMk/>
            <pc:sldMk cId="3064850248" sldId="416"/>
            <ac:spMk id="5" creationId="{7FD9AC66-AA2D-4DA4-A78D-478A2E2207AF}"/>
          </ac:spMkLst>
        </pc:spChg>
        <pc:picChg chg="add mod">
          <ac:chgData name="Thoa Dinh Thi Kim" userId="a09ed41936519a14" providerId="LiveId" clId="{1DEE315C-5241-4A81-B61A-8FBDDCC3241A}" dt="2022-04-21T15:07:48.652" v="9" actId="14100"/>
          <ac:picMkLst>
            <pc:docMk/>
            <pc:sldMk cId="3064850248" sldId="416"/>
            <ac:picMk id="12" creationId="{DA8AAA0F-876C-47B4-9A90-039F6F05C74F}"/>
          </ac:picMkLst>
        </pc:picChg>
        <pc:picChg chg="del">
          <ac:chgData name="Thoa Dinh Thi Kim" userId="a09ed41936519a14" providerId="LiveId" clId="{1DEE315C-5241-4A81-B61A-8FBDDCC3241A}" dt="2022-04-21T15:07:41.832" v="7" actId="478"/>
          <ac:picMkLst>
            <pc:docMk/>
            <pc:sldMk cId="3064850248" sldId="416"/>
            <ac:picMk id="15" creationId="{DF163C2C-E8C9-436E-ABAB-45882433DE9B}"/>
          </ac:picMkLst>
        </pc:picChg>
        <pc:picChg chg="del">
          <ac:chgData name="Thoa Dinh Thi Kim" userId="a09ed41936519a14" providerId="LiveId" clId="{1DEE315C-5241-4A81-B61A-8FBDDCC3241A}" dt="2022-04-21T15:07:38.253" v="5" actId="478"/>
          <ac:picMkLst>
            <pc:docMk/>
            <pc:sldMk cId="3064850248" sldId="416"/>
            <ac:picMk id="16" creationId="{3234BB96-05AC-4149-A0EB-0C93D24264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4B225D-6D02-43B9-9C8D-959DE60DA9CD}"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EF0B0-1364-42AD-B6B7-9467263CB03C}" type="slidenum">
              <a:rPr lang="en-US" smtClean="0"/>
              <a:t>‹#›</a:t>
            </a:fld>
            <a:endParaRPr lang="en-US"/>
          </a:p>
        </p:txBody>
      </p:sp>
    </p:spTree>
    <p:extLst>
      <p:ext uri="{BB962C8B-B14F-4D97-AF65-F5344CB8AC3E}">
        <p14:creationId xmlns:p14="http://schemas.microsoft.com/office/powerpoint/2010/main" val="192599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7217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5F25F-6DDC-27B2-3E90-B75685F9E0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7CD66A-82A8-5538-58F4-04A52FBCEC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1CB56-49C1-7F07-FBBA-9659D8D1C6D7}"/>
              </a:ext>
            </a:extLst>
          </p:cNvPr>
          <p:cNvSpPr>
            <a:spLocks noGrp="1"/>
          </p:cNvSpPr>
          <p:nvPr>
            <p:ph type="dt" sz="half" idx="10"/>
          </p:nvPr>
        </p:nvSpPr>
        <p:spPr/>
        <p:txBody>
          <a:bodyPr/>
          <a:lstStyle/>
          <a:p>
            <a:fld id="{C764DE79-268F-4C1A-8933-263129D2AF90}" type="datetimeFigureOut">
              <a:rPr lang="en-US" smtClean="0"/>
              <a:t>3/5/2025</a:t>
            </a:fld>
            <a:endParaRPr lang="en-US" dirty="0"/>
          </a:p>
        </p:txBody>
      </p:sp>
      <p:sp>
        <p:nvSpPr>
          <p:cNvPr id="5" name="Footer Placeholder 4">
            <a:extLst>
              <a:ext uri="{FF2B5EF4-FFF2-40B4-BE49-F238E27FC236}">
                <a16:creationId xmlns:a16="http://schemas.microsoft.com/office/drawing/2014/main" id="{8D9F461F-C847-7A8E-4D60-F4B0CB5142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6F00D3-874F-D46B-4F41-9D88DA72214D}"/>
              </a:ext>
            </a:extLst>
          </p:cNvPr>
          <p:cNvSpPr>
            <a:spLocks noGrp="1"/>
          </p:cNvSpPr>
          <p:nvPr>
            <p:ph type="sldNum" sz="quarter" idx="12"/>
          </p:nvPr>
        </p:nvSpPr>
        <p:spPr/>
        <p:txBody>
          <a:bodyPr/>
          <a:lstStyle/>
          <a:p>
            <a:fld id="{E36C4244-8667-4452-9A72-D44C31FCB7CC}" type="slidenum">
              <a:rPr lang="en-US" smtClean="0"/>
              <a:pPr/>
              <a:t>‹#›</a:t>
            </a:fld>
            <a:endParaRPr lang="en-US"/>
          </a:p>
        </p:txBody>
      </p:sp>
      <p:pic>
        <p:nvPicPr>
          <p:cNvPr id="7" name="Picture 6">
            <a:extLst>
              <a:ext uri="{FF2B5EF4-FFF2-40B4-BE49-F238E27FC236}">
                <a16:creationId xmlns:a16="http://schemas.microsoft.com/office/drawing/2014/main" id="{297AD213-BDEA-EED9-6D33-D5325693B7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70"/>
            <a:ext cx="12192000" cy="6855230"/>
          </a:xfrm>
          <a:prstGeom prst="rect">
            <a:avLst/>
          </a:prstGeom>
        </p:spPr>
      </p:pic>
    </p:spTree>
    <p:extLst>
      <p:ext uri="{BB962C8B-B14F-4D97-AF65-F5344CB8AC3E}">
        <p14:creationId xmlns:p14="http://schemas.microsoft.com/office/powerpoint/2010/main" val="1699631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4143-3389-70BF-1AD1-490259D0B5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C31707-6AA7-67EB-A25F-A0A4F1FDCC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DD783-FF66-C9EA-508F-A44C8D77F9F0}"/>
              </a:ext>
            </a:extLst>
          </p:cNvPr>
          <p:cNvSpPr>
            <a:spLocks noGrp="1"/>
          </p:cNvSpPr>
          <p:nvPr>
            <p:ph type="dt" sz="half" idx="10"/>
          </p:nvPr>
        </p:nvSpPr>
        <p:spPr/>
        <p:txBody>
          <a:bodyPr/>
          <a:lstStyle/>
          <a:p>
            <a:fld id="{C764DE79-268F-4C1A-8933-263129D2AF90}" type="datetimeFigureOut">
              <a:rPr lang="en-US" smtClean="0"/>
              <a:t>3/5/2025</a:t>
            </a:fld>
            <a:endParaRPr lang="en-US" dirty="0"/>
          </a:p>
        </p:txBody>
      </p:sp>
      <p:sp>
        <p:nvSpPr>
          <p:cNvPr id="5" name="Footer Placeholder 4">
            <a:extLst>
              <a:ext uri="{FF2B5EF4-FFF2-40B4-BE49-F238E27FC236}">
                <a16:creationId xmlns:a16="http://schemas.microsoft.com/office/drawing/2014/main" id="{9BDCE292-423A-4E22-B84F-695005383B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ECAE6B-F244-064A-8D61-D1B229E58969}"/>
              </a:ext>
            </a:extLst>
          </p:cNvPr>
          <p:cNvSpPr>
            <a:spLocks noGrp="1"/>
          </p:cNvSpPr>
          <p:nvPr>
            <p:ph type="sldNum" sz="quarter" idx="12"/>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76986717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074578-5734-ED11-A249-D4BEE94F3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2D3DB8-D7C9-A8D3-2178-4BD2CFE924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9B11E-BC03-1722-95BD-7F29CDFA03FD}"/>
              </a:ext>
            </a:extLst>
          </p:cNvPr>
          <p:cNvSpPr>
            <a:spLocks noGrp="1"/>
          </p:cNvSpPr>
          <p:nvPr>
            <p:ph type="dt" sz="half" idx="10"/>
          </p:nvPr>
        </p:nvSpPr>
        <p:spPr/>
        <p:txBody>
          <a:bodyPr/>
          <a:lstStyle/>
          <a:p>
            <a:fld id="{C764DE79-268F-4C1A-8933-263129D2AF90}" type="datetimeFigureOut">
              <a:rPr lang="en-US" smtClean="0"/>
              <a:t>3/5/2025</a:t>
            </a:fld>
            <a:endParaRPr lang="en-US" dirty="0"/>
          </a:p>
        </p:txBody>
      </p:sp>
      <p:sp>
        <p:nvSpPr>
          <p:cNvPr id="5" name="Footer Placeholder 4">
            <a:extLst>
              <a:ext uri="{FF2B5EF4-FFF2-40B4-BE49-F238E27FC236}">
                <a16:creationId xmlns:a16="http://schemas.microsoft.com/office/drawing/2014/main" id="{2430DB39-2906-817A-C762-3DF43A8DF6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7EED6F-11BE-6CFF-F682-D89EECC0DEC8}"/>
              </a:ext>
            </a:extLst>
          </p:cNvPr>
          <p:cNvSpPr>
            <a:spLocks noGrp="1"/>
          </p:cNvSpPr>
          <p:nvPr>
            <p:ph type="sldNum" sz="quarter" idx="12"/>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72277449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封面/目录">
    <p:spTree>
      <p:nvGrpSpPr>
        <p:cNvPr id="1" name=""/>
        <p:cNvGrpSpPr/>
        <p:nvPr/>
      </p:nvGrpSpPr>
      <p:grpSpPr>
        <a:xfrm>
          <a:off x="0" y="0"/>
          <a:ext cx="0" cy="0"/>
          <a:chOff x="0" y="0"/>
          <a:chExt cx="0" cy="0"/>
        </a:xfrm>
      </p:grpSpPr>
      <p:pic>
        <p:nvPicPr>
          <p:cNvPr id="3" name="Picture 4" descr="F:\0PPT素材\背景及图片\白麻子.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23478"/>
          <a:stretch/>
        </p:blipFill>
        <p:spPr bwMode="auto">
          <a:xfrm>
            <a:off x="1" y="1"/>
            <a:ext cx="12191999" cy="68579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278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教学分析">
    <p:spTree>
      <p:nvGrpSpPr>
        <p:cNvPr id="1" name=""/>
        <p:cNvGrpSpPr/>
        <p:nvPr/>
      </p:nvGrpSpPr>
      <p:grpSpPr>
        <a:xfrm>
          <a:off x="0" y="0"/>
          <a:ext cx="0" cy="0"/>
          <a:chOff x="0" y="0"/>
          <a:chExt cx="0" cy="0"/>
        </a:xfrm>
      </p:grpSpPr>
      <p:pic>
        <p:nvPicPr>
          <p:cNvPr id="66" name="Picture 4" descr="F:\0PPT素材\背景及图片\白麻子.jpg"/>
          <p:cNvPicPr>
            <a:picLocks noChangeAspect="1" noChangeArrowheads="1"/>
          </p:cNvPicPr>
          <p:nvPr userDrawn="1"/>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r="23478"/>
          <a:stretch/>
        </p:blipFill>
        <p:spPr bwMode="auto">
          <a:xfrm>
            <a:off x="1" y="1"/>
            <a:ext cx="12191999" cy="68579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圆角矩形 11"/>
          <p:cNvSpPr/>
          <p:nvPr userDrawn="1"/>
        </p:nvSpPr>
        <p:spPr>
          <a:xfrm>
            <a:off x="1056563" y="376993"/>
            <a:ext cx="10608056" cy="742320"/>
          </a:xfrm>
          <a:prstGeom prst="roundRect">
            <a:avLst>
              <a:gd name="adj" fmla="val 10650"/>
            </a:avLst>
          </a:prstGeom>
          <a:solidFill>
            <a:schemeClr val="bg1"/>
          </a:solidFill>
          <a:ln>
            <a:noFill/>
          </a:ln>
          <a:effectLst>
            <a:innerShdw blurRad="63500" dist="114300" dir="18900000">
              <a:prstClr val="black">
                <a:alpha val="8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grpSp>
        <p:nvGrpSpPr>
          <p:cNvPr id="13" name="组合 12"/>
          <p:cNvGrpSpPr/>
          <p:nvPr userDrawn="1"/>
        </p:nvGrpSpPr>
        <p:grpSpPr>
          <a:xfrm>
            <a:off x="431371" y="201184"/>
            <a:ext cx="920272" cy="920272"/>
            <a:chOff x="4229236" y="3968984"/>
            <a:chExt cx="792000" cy="792000"/>
          </a:xfrm>
          <a:effectLst/>
        </p:grpSpPr>
        <p:sp>
          <p:nvSpPr>
            <p:cNvPr id="14" name="MH_Other_2"/>
            <p:cNvSpPr/>
            <p:nvPr>
              <p:custDataLst>
                <p:tags r:id="rId1"/>
              </p:custDataLst>
            </p:nvPr>
          </p:nvSpPr>
          <p:spPr>
            <a:xfrm>
              <a:off x="4229236" y="3968984"/>
              <a:ext cx="792000" cy="792000"/>
            </a:xfrm>
            <a:prstGeom prst="ellipse">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03200" dist="76200" dir="294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200">
                <a:solidFill>
                  <a:prstClr val="white"/>
                </a:solidFill>
                <a:cs typeface="+mn-ea"/>
                <a:sym typeface="+mn-lt"/>
              </a:endParaRPr>
            </a:p>
          </p:txBody>
        </p:sp>
        <p:sp>
          <p:nvSpPr>
            <p:cNvPr id="15" name="MH_Title_1"/>
            <p:cNvSpPr/>
            <p:nvPr>
              <p:custDataLst>
                <p:tags r:id="rId2"/>
              </p:custDataLst>
            </p:nvPr>
          </p:nvSpPr>
          <p:spPr>
            <a:xfrm>
              <a:off x="4355236" y="4094984"/>
              <a:ext cx="540000" cy="540000"/>
            </a:xfrm>
            <a:prstGeom prst="ellipse">
              <a:avLst/>
            </a:prstGeom>
            <a:solidFill>
              <a:schemeClr val="accent2"/>
            </a:solidFill>
            <a:ln>
              <a:noFill/>
            </a:ln>
            <a:effectLst>
              <a:innerShdw blurRad="63500" dist="50800" dir="189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en-US" altLang="zh-CN" sz="3200" dirty="0">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lt"/>
              </a:endParaRPr>
            </a:p>
          </p:txBody>
        </p:sp>
      </p:grpSp>
      <p:grpSp>
        <p:nvGrpSpPr>
          <p:cNvPr id="16" name="组合 15"/>
          <p:cNvGrpSpPr/>
          <p:nvPr userDrawn="1"/>
        </p:nvGrpSpPr>
        <p:grpSpPr>
          <a:xfrm>
            <a:off x="4569133" y="3621022"/>
            <a:ext cx="7622868" cy="3240021"/>
            <a:chOff x="3426849" y="2715766"/>
            <a:chExt cx="5717151" cy="2430016"/>
          </a:xfrm>
        </p:grpSpPr>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t="77539"/>
            <a:stretch/>
          </p:blipFill>
          <p:spPr>
            <a:xfrm rot="16200000">
              <a:off x="7317728" y="3319510"/>
              <a:ext cx="2430016" cy="1222527"/>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712634" y="1712134"/>
              <a:ext cx="1145581" cy="5717151"/>
            </a:xfrm>
            <a:prstGeom prst="rect">
              <a:avLst/>
            </a:prstGeom>
          </p:spPr>
        </p:pic>
      </p:grpSp>
    </p:spTree>
    <p:extLst>
      <p:ext uri="{BB962C8B-B14F-4D97-AF65-F5344CB8AC3E}">
        <p14:creationId xmlns:p14="http://schemas.microsoft.com/office/powerpoint/2010/main" val="3180752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FC915-07E9-4252-8016-5A01770CBE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5"/>
            <a:ext cx="12192000" cy="6855230"/>
          </a:xfrm>
          <a:prstGeom prst="rect">
            <a:avLst/>
          </a:prstGeom>
        </p:spPr>
      </p:pic>
      <p:sp>
        <p:nvSpPr>
          <p:cNvPr id="3" name="Slide Number Placeholder 2">
            <a:extLst>
              <a:ext uri="{FF2B5EF4-FFF2-40B4-BE49-F238E27FC236}">
                <a16:creationId xmlns:a16="http://schemas.microsoft.com/office/drawing/2014/main" id="{53F4017A-84E0-4364-BE03-7C76BD50935E}"/>
              </a:ext>
            </a:extLst>
          </p:cNvPr>
          <p:cNvSpPr>
            <a:spLocks noGrp="1"/>
          </p:cNvSpPr>
          <p:nvPr>
            <p:ph type="sldNum" sz="quarter" idx="10"/>
          </p:nvPr>
        </p:nvSpPr>
        <p:spPr/>
        <p:txBody>
          <a:bodyPr/>
          <a:lstStyle/>
          <a:p>
            <a:fld id="{E36C4244-8667-4452-9A72-D44C31FCB7CC}" type="slidenum">
              <a:rPr lang="en-US" smtClean="0"/>
              <a:pPr/>
              <a:t>‹#›</a:t>
            </a:fld>
            <a:endParaRPr lang="en-US"/>
          </a:p>
        </p:txBody>
      </p:sp>
      <p:sp>
        <p:nvSpPr>
          <p:cNvPr id="10" name="TextBox 9">
            <a:extLst>
              <a:ext uri="{FF2B5EF4-FFF2-40B4-BE49-F238E27FC236}">
                <a16:creationId xmlns:a16="http://schemas.microsoft.com/office/drawing/2014/main" id="{3BD24F2E-9AE2-4081-82E9-068B1CD5BF4E}"/>
              </a:ext>
            </a:extLst>
          </p:cNvPr>
          <p:cNvSpPr txBox="1"/>
          <p:nvPr userDrawn="1"/>
        </p:nvSpPr>
        <p:spPr>
          <a:xfrm>
            <a:off x="2791098" y="3075057"/>
            <a:ext cx="6609805" cy="707886"/>
          </a:xfrm>
          <a:prstGeom prst="rect">
            <a:avLst/>
          </a:prstGeom>
          <a:noFill/>
        </p:spPr>
        <p:txBody>
          <a:bodyPr wrap="square" rtlCol="0">
            <a:spAutoFit/>
          </a:bodyPr>
          <a:lstStyle/>
          <a:p>
            <a:pPr algn="ctr"/>
            <a:r>
              <a:rPr lang="en-US" sz="4000" b="1">
                <a:solidFill>
                  <a:schemeClr val="accent5">
                    <a:lumMod val="75000"/>
                  </a:schemeClr>
                </a:solidFill>
                <a:latin typeface="Cambria" panose="02040503050406030204" pitchFamily="18" charset="0"/>
                <a:ea typeface="Cambria" panose="02040503050406030204" pitchFamily="18" charset="0"/>
              </a:rPr>
              <a:t>TRÂN TRỌNG CẢM ƠN!</a:t>
            </a:r>
          </a:p>
        </p:txBody>
      </p:sp>
    </p:spTree>
    <p:extLst>
      <p:ext uri="{BB962C8B-B14F-4D97-AF65-F5344CB8AC3E}">
        <p14:creationId xmlns:p14="http://schemas.microsoft.com/office/powerpoint/2010/main" val="4242252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2053DAE-B2E0-4863-AA77-5D8FC856F4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15" name="Picture 14">
            <a:extLst>
              <a:ext uri="{FF2B5EF4-FFF2-40B4-BE49-F238E27FC236}">
                <a16:creationId xmlns:a16="http://schemas.microsoft.com/office/drawing/2014/main" id="{8E213E1C-C9F9-4356-8A48-951D14BD57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708" y="1543"/>
            <a:ext cx="1103268" cy="1102860"/>
          </a:xfrm>
          <a:prstGeom prst="rect">
            <a:avLst/>
          </a:prstGeom>
        </p:spPr>
      </p:pic>
      <p:sp>
        <p:nvSpPr>
          <p:cNvPr id="3" name="Slide Number Placeholder 2">
            <a:extLst>
              <a:ext uri="{FF2B5EF4-FFF2-40B4-BE49-F238E27FC236}">
                <a16:creationId xmlns:a16="http://schemas.microsoft.com/office/drawing/2014/main" id="{7887F9CD-CCED-4E67-A53A-76525FA0042A}"/>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971578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DAD4B9-CC17-4DF5-98E0-18A9B62D39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15" name="Picture 14">
            <a:extLst>
              <a:ext uri="{FF2B5EF4-FFF2-40B4-BE49-F238E27FC236}">
                <a16:creationId xmlns:a16="http://schemas.microsoft.com/office/drawing/2014/main" id="{8E213E1C-C9F9-4356-8A48-951D14BD57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708" y="1543"/>
            <a:ext cx="1103268" cy="1102860"/>
          </a:xfrm>
          <a:prstGeom prst="rect">
            <a:avLst/>
          </a:prstGeom>
        </p:spPr>
      </p:pic>
      <p:sp>
        <p:nvSpPr>
          <p:cNvPr id="3" name="Slide Number Placeholder 2">
            <a:extLst>
              <a:ext uri="{FF2B5EF4-FFF2-40B4-BE49-F238E27FC236}">
                <a16:creationId xmlns:a16="http://schemas.microsoft.com/office/drawing/2014/main" id="{7887F9CD-CCED-4E67-A53A-76525FA0042A}"/>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3858490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FC915-07E9-4252-8016-5A01770CBE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55982"/>
          <a:stretch/>
        </p:blipFill>
        <p:spPr>
          <a:xfrm>
            <a:off x="0" y="0"/>
            <a:ext cx="12192000" cy="3017520"/>
          </a:xfrm>
          <a:prstGeom prst="rect">
            <a:avLst/>
          </a:prstGeom>
        </p:spPr>
      </p:pic>
      <p:sp>
        <p:nvSpPr>
          <p:cNvPr id="3" name="Slide Number Placeholder 2">
            <a:extLst>
              <a:ext uri="{FF2B5EF4-FFF2-40B4-BE49-F238E27FC236}">
                <a16:creationId xmlns:a16="http://schemas.microsoft.com/office/drawing/2014/main" id="{53F4017A-84E0-4364-BE03-7C76BD50935E}"/>
              </a:ext>
            </a:extLst>
          </p:cNvPr>
          <p:cNvSpPr>
            <a:spLocks noGrp="1"/>
          </p:cNvSpPr>
          <p:nvPr>
            <p:ph type="sldNum" sz="quarter" idx="10"/>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28404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433F3FA-08F3-4106-AE12-DDA10EB8A4BC}" type="datetime1">
              <a:rPr lang="en-US" smtClean="0"/>
              <a:t>3/5/2025</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36938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38DF0D05-42D3-481C-ABD1-CF761A9E73F9}" type="datetime1">
              <a:rPr lang="en-US" smtClean="0"/>
              <a:t>3/5/2025</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75397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63508-7234-9F93-1A03-AC6D2537DA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8E163A-8A68-7B38-EE0C-7987430C80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F570-2747-0B6F-EE60-9CA43F844BB0}"/>
              </a:ext>
            </a:extLst>
          </p:cNvPr>
          <p:cNvSpPr>
            <a:spLocks noGrp="1"/>
          </p:cNvSpPr>
          <p:nvPr>
            <p:ph type="dt" sz="half" idx="10"/>
          </p:nvPr>
        </p:nvSpPr>
        <p:spPr/>
        <p:txBody>
          <a:bodyPr/>
          <a:lstStyle/>
          <a:p>
            <a:fld id="{C764DE79-268F-4C1A-8933-263129D2AF90}" type="datetimeFigureOut">
              <a:rPr lang="en-US" smtClean="0"/>
              <a:t>3/5/2025</a:t>
            </a:fld>
            <a:endParaRPr lang="en-US" dirty="0"/>
          </a:p>
        </p:txBody>
      </p:sp>
      <p:sp>
        <p:nvSpPr>
          <p:cNvPr id="5" name="Footer Placeholder 4">
            <a:extLst>
              <a:ext uri="{FF2B5EF4-FFF2-40B4-BE49-F238E27FC236}">
                <a16:creationId xmlns:a16="http://schemas.microsoft.com/office/drawing/2014/main" id="{78B706AA-BF97-4C6D-C8DC-C8ECF062BD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0B5674-7A5E-2585-FC5F-37C18F821465}"/>
              </a:ext>
            </a:extLst>
          </p:cNvPr>
          <p:cNvSpPr>
            <a:spLocks noGrp="1"/>
          </p:cNvSpPr>
          <p:nvPr>
            <p:ph type="sldNum" sz="quarter" idx="12"/>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3129205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825A-9C7B-EF0E-D9A2-C66DF1C9C6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F7DA5E-5504-F2ED-3413-45F1CCF141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5B700A-A32E-C8E1-D180-71DE6F063832}"/>
              </a:ext>
            </a:extLst>
          </p:cNvPr>
          <p:cNvSpPr>
            <a:spLocks noGrp="1"/>
          </p:cNvSpPr>
          <p:nvPr>
            <p:ph type="dt" sz="half" idx="10"/>
          </p:nvPr>
        </p:nvSpPr>
        <p:spPr/>
        <p:txBody>
          <a:bodyPr/>
          <a:lstStyle/>
          <a:p>
            <a:fld id="{C764DE79-268F-4C1A-8933-263129D2AF90}" type="datetimeFigureOut">
              <a:rPr lang="en-US" smtClean="0"/>
              <a:t>3/5/2025</a:t>
            </a:fld>
            <a:endParaRPr lang="en-US" dirty="0"/>
          </a:p>
        </p:txBody>
      </p:sp>
      <p:sp>
        <p:nvSpPr>
          <p:cNvPr id="5" name="Footer Placeholder 4">
            <a:extLst>
              <a:ext uri="{FF2B5EF4-FFF2-40B4-BE49-F238E27FC236}">
                <a16:creationId xmlns:a16="http://schemas.microsoft.com/office/drawing/2014/main" id="{A95E9A1E-BEC7-CF6C-62FE-30F9FD834D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B033F4-4630-713C-CD74-0F7D0B56A483}"/>
              </a:ext>
            </a:extLst>
          </p:cNvPr>
          <p:cNvSpPr>
            <a:spLocks noGrp="1"/>
          </p:cNvSpPr>
          <p:nvPr>
            <p:ph type="sldNum" sz="quarter" idx="12"/>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4053269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62ADA-2D1F-BEAD-B02C-21068021C1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4EEAC5-2968-4DB6-0F53-9CA2A65DB2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A4D0D2-1C3F-5DFC-0DB4-4F12B1D11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053BA-D1DC-376F-A021-82C2F3E74144}"/>
              </a:ext>
            </a:extLst>
          </p:cNvPr>
          <p:cNvSpPr>
            <a:spLocks noGrp="1"/>
          </p:cNvSpPr>
          <p:nvPr>
            <p:ph type="dt" sz="half" idx="10"/>
          </p:nvPr>
        </p:nvSpPr>
        <p:spPr/>
        <p:txBody>
          <a:bodyPr/>
          <a:lstStyle/>
          <a:p>
            <a:fld id="{C764DE79-268F-4C1A-8933-263129D2AF90}" type="datetimeFigureOut">
              <a:rPr lang="en-US" smtClean="0"/>
              <a:t>3/5/2025</a:t>
            </a:fld>
            <a:endParaRPr lang="en-US" dirty="0"/>
          </a:p>
        </p:txBody>
      </p:sp>
      <p:sp>
        <p:nvSpPr>
          <p:cNvPr id="6" name="Footer Placeholder 5">
            <a:extLst>
              <a:ext uri="{FF2B5EF4-FFF2-40B4-BE49-F238E27FC236}">
                <a16:creationId xmlns:a16="http://schemas.microsoft.com/office/drawing/2014/main" id="{880E3C7D-B6B4-AAD6-7317-42E79F7F2C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5D458F-747E-801E-4F26-D727D820DC1B}"/>
              </a:ext>
            </a:extLst>
          </p:cNvPr>
          <p:cNvSpPr>
            <a:spLocks noGrp="1"/>
          </p:cNvSpPr>
          <p:nvPr>
            <p:ph type="sldNum" sz="quarter" idx="12"/>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76696192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FDBF7-9912-AF4C-C8D5-1F58B5B143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D78335-1340-4148-2AE7-556BDE27BA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51E384-2479-734D-0B60-2DBE977678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E39821-EFBC-676E-F14C-E797CB4CAC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1A0D0C-9A06-BB4A-25D4-87CFE1E6AD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873626-C979-8A35-D3FE-98FB5C9C4CE0}"/>
              </a:ext>
            </a:extLst>
          </p:cNvPr>
          <p:cNvSpPr>
            <a:spLocks noGrp="1"/>
          </p:cNvSpPr>
          <p:nvPr>
            <p:ph type="dt" sz="half" idx="10"/>
          </p:nvPr>
        </p:nvSpPr>
        <p:spPr/>
        <p:txBody>
          <a:bodyPr/>
          <a:lstStyle/>
          <a:p>
            <a:fld id="{C764DE79-268F-4C1A-8933-263129D2AF90}" type="datetimeFigureOut">
              <a:rPr lang="en-US" smtClean="0"/>
              <a:t>3/5/2025</a:t>
            </a:fld>
            <a:endParaRPr lang="en-US" dirty="0"/>
          </a:p>
        </p:txBody>
      </p:sp>
      <p:sp>
        <p:nvSpPr>
          <p:cNvPr id="8" name="Footer Placeholder 7">
            <a:extLst>
              <a:ext uri="{FF2B5EF4-FFF2-40B4-BE49-F238E27FC236}">
                <a16:creationId xmlns:a16="http://schemas.microsoft.com/office/drawing/2014/main" id="{823F21A2-4BD7-F21B-DC2E-E3E07A40CF3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F6F97EC-8AC2-F396-990D-E9240D63C7A8}"/>
              </a:ext>
            </a:extLst>
          </p:cNvPr>
          <p:cNvSpPr>
            <a:spLocks noGrp="1"/>
          </p:cNvSpPr>
          <p:nvPr>
            <p:ph type="sldNum" sz="quarter" idx="12"/>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99565293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3CCF-76BF-CBDF-965D-8E934CE38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986B8D-09D9-E439-B1FD-86DC68C4838C}"/>
              </a:ext>
            </a:extLst>
          </p:cNvPr>
          <p:cNvSpPr>
            <a:spLocks noGrp="1"/>
          </p:cNvSpPr>
          <p:nvPr>
            <p:ph type="dt" sz="half" idx="10"/>
          </p:nvPr>
        </p:nvSpPr>
        <p:spPr/>
        <p:txBody>
          <a:bodyPr/>
          <a:lstStyle/>
          <a:p>
            <a:fld id="{C764DE79-268F-4C1A-8933-263129D2AF90}" type="datetimeFigureOut">
              <a:rPr lang="en-US" smtClean="0"/>
              <a:t>3/5/2025</a:t>
            </a:fld>
            <a:endParaRPr lang="en-US" dirty="0"/>
          </a:p>
        </p:txBody>
      </p:sp>
      <p:sp>
        <p:nvSpPr>
          <p:cNvPr id="4" name="Footer Placeholder 3">
            <a:extLst>
              <a:ext uri="{FF2B5EF4-FFF2-40B4-BE49-F238E27FC236}">
                <a16:creationId xmlns:a16="http://schemas.microsoft.com/office/drawing/2014/main" id="{2AFA6601-5956-409B-2F49-CF3F9241B69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2C62DD-7401-BD53-69EB-CEF49DB5766C}"/>
              </a:ext>
            </a:extLst>
          </p:cNvPr>
          <p:cNvSpPr>
            <a:spLocks noGrp="1"/>
          </p:cNvSpPr>
          <p:nvPr>
            <p:ph type="sldNum" sz="quarter" idx="12"/>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76002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1F9304-47B7-B03E-3309-305036CC46E2}"/>
              </a:ext>
            </a:extLst>
          </p:cNvPr>
          <p:cNvSpPr>
            <a:spLocks noGrp="1"/>
          </p:cNvSpPr>
          <p:nvPr>
            <p:ph type="dt" sz="half" idx="10"/>
          </p:nvPr>
        </p:nvSpPr>
        <p:spPr/>
        <p:txBody>
          <a:bodyPr/>
          <a:lstStyle/>
          <a:p>
            <a:fld id="{C764DE79-268F-4C1A-8933-263129D2AF90}" type="datetimeFigureOut">
              <a:rPr lang="en-US" smtClean="0"/>
              <a:t>3/5/2025</a:t>
            </a:fld>
            <a:endParaRPr lang="en-US" dirty="0"/>
          </a:p>
        </p:txBody>
      </p:sp>
      <p:sp>
        <p:nvSpPr>
          <p:cNvPr id="3" name="Footer Placeholder 2">
            <a:extLst>
              <a:ext uri="{FF2B5EF4-FFF2-40B4-BE49-F238E27FC236}">
                <a16:creationId xmlns:a16="http://schemas.microsoft.com/office/drawing/2014/main" id="{DFD02BB2-67CF-C160-D3A3-8F6011F6E76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CDB56FB-6647-1626-3501-9A3462EC9136}"/>
              </a:ext>
            </a:extLst>
          </p:cNvPr>
          <p:cNvSpPr>
            <a:spLocks noGrp="1"/>
          </p:cNvSpPr>
          <p:nvPr>
            <p:ph type="sldNum" sz="quarter" idx="12"/>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456561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725D5-7231-62B5-208A-14C8EC6A18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7DD7D2-582B-05F0-ABD5-62D446A137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329A94-6675-F43D-D7F7-20BBF6BF6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A6EAEC-3B51-42B1-57D5-4BE5DE3C7B43}"/>
              </a:ext>
            </a:extLst>
          </p:cNvPr>
          <p:cNvSpPr>
            <a:spLocks noGrp="1"/>
          </p:cNvSpPr>
          <p:nvPr>
            <p:ph type="dt" sz="half" idx="10"/>
          </p:nvPr>
        </p:nvSpPr>
        <p:spPr/>
        <p:txBody>
          <a:bodyPr/>
          <a:lstStyle/>
          <a:p>
            <a:fld id="{C764DE79-268F-4C1A-8933-263129D2AF90}" type="datetimeFigureOut">
              <a:rPr lang="en-US" smtClean="0"/>
              <a:t>3/5/2025</a:t>
            </a:fld>
            <a:endParaRPr lang="en-US" dirty="0"/>
          </a:p>
        </p:txBody>
      </p:sp>
      <p:sp>
        <p:nvSpPr>
          <p:cNvPr id="6" name="Footer Placeholder 5">
            <a:extLst>
              <a:ext uri="{FF2B5EF4-FFF2-40B4-BE49-F238E27FC236}">
                <a16:creationId xmlns:a16="http://schemas.microsoft.com/office/drawing/2014/main" id="{28A16531-1D95-2561-9683-E7781F9B09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BE818E-9E37-A54D-FD83-881076860DC2}"/>
              </a:ext>
            </a:extLst>
          </p:cNvPr>
          <p:cNvSpPr>
            <a:spLocks noGrp="1"/>
          </p:cNvSpPr>
          <p:nvPr>
            <p:ph type="sldNum" sz="quarter" idx="12"/>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154524287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4535-3BA1-4F6F-4A73-DD2787144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18E97E-966D-3EA2-C5F9-1705E389B5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041191-C3FC-64F9-5D1E-A977B22881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D3D44F-C5DF-3812-FFB7-8A5BAD59D7E6}"/>
              </a:ext>
            </a:extLst>
          </p:cNvPr>
          <p:cNvSpPr>
            <a:spLocks noGrp="1"/>
          </p:cNvSpPr>
          <p:nvPr>
            <p:ph type="dt" sz="half" idx="10"/>
          </p:nvPr>
        </p:nvSpPr>
        <p:spPr/>
        <p:txBody>
          <a:bodyPr/>
          <a:lstStyle/>
          <a:p>
            <a:fld id="{C764DE79-268F-4C1A-8933-263129D2AF90}" type="datetimeFigureOut">
              <a:rPr lang="en-US" smtClean="0"/>
              <a:t>3/5/2025</a:t>
            </a:fld>
            <a:endParaRPr lang="en-US" dirty="0"/>
          </a:p>
        </p:txBody>
      </p:sp>
      <p:sp>
        <p:nvSpPr>
          <p:cNvPr id="6" name="Footer Placeholder 5">
            <a:extLst>
              <a:ext uri="{FF2B5EF4-FFF2-40B4-BE49-F238E27FC236}">
                <a16:creationId xmlns:a16="http://schemas.microsoft.com/office/drawing/2014/main" id="{1432A8B7-96A6-0857-7D34-8C147AEEC60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17303A-26C6-B778-AF22-1812DBFC38F3}"/>
              </a:ext>
            </a:extLst>
          </p:cNvPr>
          <p:cNvSpPr>
            <a:spLocks noGrp="1"/>
          </p:cNvSpPr>
          <p:nvPr>
            <p:ph type="sldNum" sz="quarter" idx="12"/>
          </p:nvPr>
        </p:nvSpPr>
        <p:spPr/>
        <p:txBody>
          <a:bodyPr/>
          <a:lstStyle/>
          <a:p>
            <a:fld id="{E36C4244-8667-4452-9A72-D44C31FCB7CC}" type="slidenum">
              <a:rPr lang="en-US" smtClean="0"/>
              <a:pPr/>
              <a:t>‹#›</a:t>
            </a:fld>
            <a:endParaRPr lang="en-US"/>
          </a:p>
        </p:txBody>
      </p:sp>
    </p:spTree>
    <p:extLst>
      <p:ext uri="{BB962C8B-B14F-4D97-AF65-F5344CB8AC3E}">
        <p14:creationId xmlns:p14="http://schemas.microsoft.com/office/powerpoint/2010/main" val="220796205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B2436F-0116-C74D-51F8-5959257C8A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3F836E-985E-9D6D-CBC3-CAD822BB6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FF8510-D88B-953C-902F-6D7F3F73E0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3/5/2025</a:t>
            </a:fld>
            <a:endParaRPr lang="en-US" dirty="0"/>
          </a:p>
        </p:txBody>
      </p:sp>
      <p:sp>
        <p:nvSpPr>
          <p:cNvPr id="5" name="Footer Placeholder 4">
            <a:extLst>
              <a:ext uri="{FF2B5EF4-FFF2-40B4-BE49-F238E27FC236}">
                <a16:creationId xmlns:a16="http://schemas.microsoft.com/office/drawing/2014/main" id="{EB2379CB-31B4-A4BF-99E6-4A87908122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1F4BCF6-7905-4BFC-87FE-C283007C3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6C4244-8667-4452-9A72-D44C31FCB7CC}" type="slidenum">
              <a:rPr lang="en-US" smtClean="0"/>
              <a:pPr/>
              <a:t>‹#›</a:t>
            </a:fld>
            <a:endParaRPr lang="en-US"/>
          </a:p>
        </p:txBody>
      </p:sp>
      <p:pic>
        <p:nvPicPr>
          <p:cNvPr id="7" name="Picture 6">
            <a:extLst>
              <a:ext uri="{FF2B5EF4-FFF2-40B4-BE49-F238E27FC236}">
                <a16:creationId xmlns:a16="http://schemas.microsoft.com/office/drawing/2014/main" id="{0B10F9E8-4D97-0A28-C5AF-766B1DB6D52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3115"/>
            <a:ext cx="12192000" cy="6854885"/>
          </a:xfrm>
          <a:prstGeom prst="rect">
            <a:avLst/>
          </a:prstGeom>
        </p:spPr>
      </p:pic>
    </p:spTree>
    <p:extLst>
      <p:ext uri="{BB962C8B-B14F-4D97-AF65-F5344CB8AC3E}">
        <p14:creationId xmlns:p14="http://schemas.microsoft.com/office/powerpoint/2010/main" val="8451451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656" r:id="rId15"/>
    <p:sldLayoutId id="2147483661" r:id="rId16"/>
    <p:sldLayoutId id="2147483660" r:id="rId17"/>
    <p:sldLayoutId id="2147483658" r:id="rId18"/>
    <p:sldLayoutId id="2147483659"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1.pn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wm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36C4244-8667-4452-9A72-D44C31FCB7CC}" type="slidenum">
              <a:rPr lang="en-US" smtClean="0"/>
              <a:pPr/>
              <a:t>1</a:t>
            </a:fld>
            <a:endParaRPr lang="en-US"/>
          </a:p>
        </p:txBody>
      </p:sp>
      <p:pic>
        <p:nvPicPr>
          <p:cNvPr id="6" name="Con Cào Cào Karaoke Nhạc Thiếu Nhi ( Phối Mới ) Karaoke thiếu nhi con cào cà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098214" cy="6742443"/>
          </a:xfrm>
          <a:prstGeom prst="rect">
            <a:avLst/>
          </a:prstGeom>
        </p:spPr>
      </p:pic>
    </p:spTree>
    <p:extLst>
      <p:ext uri="{BB962C8B-B14F-4D97-AF65-F5344CB8AC3E}">
        <p14:creationId xmlns:p14="http://schemas.microsoft.com/office/powerpoint/2010/main" val="1296491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56" y="826253"/>
            <a:ext cx="5891089" cy="592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146" y="826253"/>
            <a:ext cx="6186854" cy="592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52">
            <a:hlinkClick r:id="" action="ppaction://noaction"/>
          </p:cNvPr>
          <p:cNvSpPr>
            <a:spLocks noChangeArrowheads="1"/>
          </p:cNvSpPr>
          <p:nvPr/>
        </p:nvSpPr>
        <p:spPr bwMode="gray">
          <a:xfrm>
            <a:off x="336134" y="370538"/>
            <a:ext cx="5446932"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just"/>
            <a:r>
              <a:rPr lang="en-US" sz="2400" b="1" dirty="0" err="1">
                <a:solidFill>
                  <a:srgbClr val="0070C0"/>
                </a:solidFill>
                <a:latin typeface="Times New Roman" pitchFamily="18" charset="0"/>
                <a:cs typeface="Times New Roman" pitchFamily="18" charset="0"/>
              </a:rPr>
              <a:t>Hình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ảnh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Lễ</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hội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tại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Đền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Hùng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Phú</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Thọ</a:t>
            </a:r>
            <a:endParaRPr lang="en-US" sz="2400" dirty="0">
              <a:solidFill>
                <a:srgbClr val="0070C0"/>
              </a:solidFill>
              <a:latin typeface="Times New Roman" pitchFamily="18" charset="0"/>
              <a:cs typeface="Times New Roman" pitchFamily="18" charset="0"/>
            </a:endParaRPr>
          </a:p>
        </p:txBody>
      </p:sp>
      <p:sp>
        <p:nvSpPr>
          <p:cNvPr id="5" name="AutoShape 52">
            <a:hlinkClick r:id="" action="ppaction://noaction"/>
          </p:cNvPr>
          <p:cNvSpPr>
            <a:spLocks noChangeArrowheads="1"/>
          </p:cNvSpPr>
          <p:nvPr/>
        </p:nvSpPr>
        <p:spPr bwMode="gray">
          <a:xfrm>
            <a:off x="6479931" y="361115"/>
            <a:ext cx="5446932"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just"/>
            <a:r>
              <a:rPr lang="en-US" sz="2400" b="1" dirty="0" err="1">
                <a:solidFill>
                  <a:srgbClr val="0070C0"/>
                </a:solidFill>
                <a:latin typeface="Times New Roman" pitchFamily="18" charset="0"/>
                <a:cs typeface="Times New Roman" pitchFamily="18" charset="0"/>
              </a:rPr>
              <a:t>Hình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Văn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Miếu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Trấn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Biên</a:t>
            </a:r>
            <a:r>
              <a:rPr lang="en-US" sz="2400" b="1" dirty="0">
                <a:solidFill>
                  <a:srgbClr val="0070C0"/>
                </a:solidFill>
                <a:latin typeface="Times New Roman" pitchFamily="18" charset="0"/>
                <a:cs typeface="Times New Roman" pitchFamily="18" charset="0"/>
              </a:rPr>
              <a:t> ở </a:t>
            </a:r>
            <a:r>
              <a:rPr lang="en-US" sz="2400" b="1" dirty="0" err="1">
                <a:solidFill>
                  <a:srgbClr val="0070C0"/>
                </a:solidFill>
                <a:latin typeface="Times New Roman" pitchFamily="18" charset="0"/>
                <a:cs typeface="Times New Roman" pitchFamily="18" charset="0"/>
              </a:rPr>
              <a:t>Đồng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Nai</a:t>
            </a:r>
            <a:endParaRPr lang="en-US" sz="24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36934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5602"/>
                                        </p:tgtEl>
                                        <p:attrNameLst>
                                          <p:attrName>style.visibility</p:attrName>
                                        </p:attrNameLst>
                                      </p:cBhvr>
                                      <p:to>
                                        <p:strVal val="visible"/>
                                      </p:to>
                                    </p:set>
                                    <p:animEffect transition="in" filter="circle(in)">
                                      <p:cBhvr>
                                        <p:cTn id="21" dur="2000"/>
                                        <p:tgtEl>
                                          <p:spTgt spid="2560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5603"/>
                                        </p:tgtEl>
                                        <p:attrNameLst>
                                          <p:attrName>style.visibility</p:attrName>
                                        </p:attrNameLst>
                                      </p:cBhvr>
                                      <p:to>
                                        <p:strVal val="visible"/>
                                      </p:to>
                                    </p:set>
                                    <p:animEffect transition="in" filter="circle(in)">
                                      <p:cBhvr>
                                        <p:cTn id="26"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36C4244-8667-4452-9A72-D44C31FCB7CC}" type="slidenum">
              <a:rPr lang="en-US" smtClean="0"/>
              <a:pPr/>
              <a:t>11</a:t>
            </a:fld>
            <a:endParaRPr lang="en-US"/>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6" y="0"/>
            <a:ext cx="5712557" cy="669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885" y="0"/>
            <a:ext cx="6311534" cy="669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60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circle(in)">
                                      <p:cBhvr>
                                        <p:cTn id="7" dur="2000"/>
                                        <p:tgtEl>
                                          <p:spTgt spid="2150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circle(in)">
                                      <p:cBhvr>
                                        <p:cTn id="12" dur="20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24" name="AutoShape 52">
            <a:hlinkClick r:id="" action="ppaction://noaction"/>
          </p:cNvPr>
          <p:cNvSpPr>
            <a:spLocks noChangeArrowheads="1"/>
          </p:cNvSpPr>
          <p:nvPr/>
        </p:nvSpPr>
        <p:spPr bwMode="gray">
          <a:xfrm>
            <a:off x="2970069" y="1222762"/>
            <a:ext cx="5446932"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just"/>
            <a:r>
              <a:rPr lang="en-US" sz="2400" b="1" dirty="0" err="1">
                <a:solidFill>
                  <a:srgbClr val="0070C0"/>
                </a:solidFill>
                <a:latin typeface="Times New Roman" pitchFamily="18" charset="0"/>
                <a:cs typeface="Times New Roman" pitchFamily="18" charset="0"/>
              </a:rPr>
              <a:t>Khu</a:t>
            </a:r>
            <a:r>
              <a:rPr lang="en-US" sz="2400" b="1" dirty="0">
                <a:solidFill>
                  <a:srgbClr val="0070C0"/>
                </a:solidFill>
                <a:latin typeface="Times New Roman" pitchFamily="18" charset="0"/>
                <a:cs typeface="Times New Roman" pitchFamily="18" charset="0"/>
              </a:rPr>
              <a:t> di </a:t>
            </a:r>
            <a:r>
              <a:rPr lang="en-US" sz="2400" b="1" dirty="0" err="1">
                <a:solidFill>
                  <a:srgbClr val="0070C0"/>
                </a:solidFill>
                <a:latin typeface="Times New Roman" pitchFamily="18" charset="0"/>
                <a:cs typeface="Times New Roman" pitchFamily="18" charset="0"/>
              </a:rPr>
              <a:t>tích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cố</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đô</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Hoa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Lư</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Ninh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Bình</a:t>
            </a:r>
            <a:endParaRPr lang="en-US" sz="2400" dirty="0">
              <a:solidFill>
                <a:srgbClr val="0070C0"/>
              </a:solidFill>
              <a:latin typeface="Times New Roman" pitchFamily="18" charset="0"/>
              <a:cs typeface="Times New Roman" pitchFamily="18" charset="0"/>
            </a:endParaRPr>
          </a:p>
        </p:txBody>
      </p:sp>
      <p:sp>
        <p:nvSpPr>
          <p:cNvPr id="15" name="Rectangle 14"/>
          <p:cNvSpPr/>
          <p:nvPr/>
        </p:nvSpPr>
        <p:spPr>
          <a:xfrm>
            <a:off x="1320800" y="78437"/>
            <a:ext cx="10551886"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7: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GÓP PHẦN GIẢM THIỂU HIỆU ỨNG NHÀ KÍNH</a:t>
            </a:r>
          </a:p>
        </p:txBody>
      </p:sp>
      <p:sp>
        <p:nvSpPr>
          <p:cNvPr id="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93" y="1846385"/>
            <a:ext cx="5952584" cy="4835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123" y="1846385"/>
            <a:ext cx="5438390" cy="473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79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1000"/>
                                        <p:tgtEl>
                                          <p:spTgt spid="23555"/>
                                        </p:tgtEl>
                                      </p:cBhvr>
                                    </p:animEffect>
                                    <p:anim calcmode="lin" valueType="num">
                                      <p:cBhvr>
                                        <p:cTn id="8" dur="1000" fill="hold"/>
                                        <p:tgtEl>
                                          <p:spTgt spid="23555"/>
                                        </p:tgtEl>
                                        <p:attrNameLst>
                                          <p:attrName>ppt_x</p:attrName>
                                        </p:attrNameLst>
                                      </p:cBhvr>
                                      <p:tavLst>
                                        <p:tav tm="0">
                                          <p:val>
                                            <p:strVal val="#ppt_x"/>
                                          </p:val>
                                        </p:tav>
                                        <p:tav tm="100000">
                                          <p:val>
                                            <p:strVal val="#ppt_x"/>
                                          </p:val>
                                        </p:tav>
                                      </p:tavLst>
                                    </p:anim>
                                    <p:anim calcmode="lin" valueType="num">
                                      <p:cBhvr>
                                        <p:cTn id="9" dur="1000" fill="hold"/>
                                        <p:tgtEl>
                                          <p:spTgt spid="235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3556"/>
                                        </p:tgtEl>
                                        <p:attrNameLst>
                                          <p:attrName>style.visibility</p:attrName>
                                        </p:attrNameLst>
                                      </p:cBhvr>
                                      <p:to>
                                        <p:strVal val="visible"/>
                                      </p:to>
                                    </p:set>
                                    <p:animEffect transition="in" filter="circle(in)">
                                      <p:cBhvr>
                                        <p:cTn id="14" dur="2000"/>
                                        <p:tgtEl>
                                          <p:spTgt spid="2355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24" name="AutoShape 52">
            <a:hlinkClick r:id="" action="ppaction://noaction"/>
          </p:cNvPr>
          <p:cNvSpPr>
            <a:spLocks noChangeArrowheads="1"/>
          </p:cNvSpPr>
          <p:nvPr/>
        </p:nvSpPr>
        <p:spPr bwMode="gray">
          <a:xfrm>
            <a:off x="2970069" y="1222762"/>
            <a:ext cx="5446932"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2400" dirty="0" err="1">
                <a:solidFill>
                  <a:srgbClr val="0070C0"/>
                </a:solidFill>
                <a:latin typeface="Times New Roman" pitchFamily="18" charset="0"/>
                <a:cs typeface="Times New Roman" pitchFamily="18" charset="0"/>
              </a:rPr>
              <a:t>Một</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số</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hình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ảnh</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về</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vứt</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rác</a:t>
            </a:r>
            <a:r>
              <a:rPr lang="en-US" sz="2400" dirty="0">
                <a:solidFill>
                  <a:srgbClr val="0070C0"/>
                </a:solidFill>
                <a:latin typeface="Times New Roman" pitchFamily="18" charset="0"/>
                <a:cs typeface="Times New Roman" pitchFamily="18" charset="0"/>
              </a:rPr>
              <a:t>…</a:t>
            </a:r>
          </a:p>
        </p:txBody>
      </p:sp>
      <p:sp>
        <p:nvSpPr>
          <p:cNvPr id="15" name="Rectangle 14"/>
          <p:cNvSpPr/>
          <p:nvPr/>
        </p:nvSpPr>
        <p:spPr>
          <a:xfrm>
            <a:off x="1320800" y="78437"/>
            <a:ext cx="10551886"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7: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GÓP PHẦN GIẢM THIỂU HIỆU ỨNG NHÀ KÍNH</a:t>
            </a:r>
          </a:p>
        </p:txBody>
      </p:sp>
      <p:sp>
        <p:nvSpPr>
          <p:cNvPr id="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811215"/>
            <a:ext cx="6095925" cy="493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81554"/>
            <a:ext cx="5949462" cy="480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955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barn(inVertical)">
                                      <p:cBhvr>
                                        <p:cTn id="12" dur="500"/>
                                        <p:tgtEl>
                                          <p:spTgt spid="24579"/>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4580"/>
                                        </p:tgtEl>
                                        <p:attrNameLst>
                                          <p:attrName>style.visibility</p:attrName>
                                        </p:attrNameLst>
                                      </p:cBhvr>
                                      <p:to>
                                        <p:strVal val="visible"/>
                                      </p:to>
                                    </p:set>
                                    <p:anim calcmode="lin" valueType="num">
                                      <p:cBhvr>
                                        <p:cTn id="17" dur="1000" fill="hold"/>
                                        <p:tgtEl>
                                          <p:spTgt spid="24580"/>
                                        </p:tgtEl>
                                        <p:attrNameLst>
                                          <p:attrName>ppt_w</p:attrName>
                                        </p:attrNameLst>
                                      </p:cBhvr>
                                      <p:tavLst>
                                        <p:tav tm="0">
                                          <p:val>
                                            <p:fltVal val="0"/>
                                          </p:val>
                                        </p:tav>
                                        <p:tav tm="100000">
                                          <p:val>
                                            <p:strVal val="#ppt_w"/>
                                          </p:val>
                                        </p:tav>
                                      </p:tavLst>
                                    </p:anim>
                                    <p:anim calcmode="lin" valueType="num">
                                      <p:cBhvr>
                                        <p:cTn id="18" dur="1000" fill="hold"/>
                                        <p:tgtEl>
                                          <p:spTgt spid="24580"/>
                                        </p:tgtEl>
                                        <p:attrNameLst>
                                          <p:attrName>ppt_h</p:attrName>
                                        </p:attrNameLst>
                                      </p:cBhvr>
                                      <p:tavLst>
                                        <p:tav tm="0">
                                          <p:val>
                                            <p:fltVal val="0"/>
                                          </p:val>
                                        </p:tav>
                                        <p:tav tm="100000">
                                          <p:val>
                                            <p:strVal val="#ppt_h"/>
                                          </p:val>
                                        </p:tav>
                                      </p:tavLst>
                                    </p:anim>
                                    <p:anim calcmode="lin" valueType="num">
                                      <p:cBhvr>
                                        <p:cTn id="19" dur="1000" fill="hold"/>
                                        <p:tgtEl>
                                          <p:spTgt spid="24580"/>
                                        </p:tgtEl>
                                        <p:attrNameLst>
                                          <p:attrName>style.rotation</p:attrName>
                                        </p:attrNameLst>
                                      </p:cBhvr>
                                      <p:tavLst>
                                        <p:tav tm="0">
                                          <p:val>
                                            <p:fltVal val="90"/>
                                          </p:val>
                                        </p:tav>
                                        <p:tav tm="100000">
                                          <p:val>
                                            <p:fltVal val="0"/>
                                          </p:val>
                                        </p:tav>
                                      </p:tavLst>
                                    </p:anim>
                                    <p:animEffect transition="in" filter="fade">
                                      <p:cBhvr>
                                        <p:cTn id="20" dur="10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07A6AB8-E0C4-EC22-3F67-A562BD57B2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339" y="356658"/>
            <a:ext cx="4613299" cy="386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ình chữ nhật 2">
            <a:extLst>
              <a:ext uri="{FF2B5EF4-FFF2-40B4-BE49-F238E27FC236}">
                <a16:creationId xmlns:a16="http://schemas.microsoft.com/office/drawing/2014/main" id="{06955A3B-4E8A-EBC7-E107-CC8C9C6929A5}"/>
              </a:ext>
            </a:extLst>
          </p:cNvPr>
          <p:cNvSpPr/>
          <p:nvPr/>
        </p:nvSpPr>
        <p:spPr>
          <a:xfrm>
            <a:off x="4756637" y="360013"/>
            <a:ext cx="6541477" cy="122948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sz="3200" dirty="0">
                <a:solidFill>
                  <a:srgbClr val="FF0000"/>
                </a:solidFill>
              </a:rPr>
              <a:t>THẢO LUẬN NHÓM</a:t>
            </a:r>
          </a:p>
        </p:txBody>
      </p:sp>
      <p:sp>
        <p:nvSpPr>
          <p:cNvPr id="4" name="Hộp Văn bản 3">
            <a:extLst>
              <a:ext uri="{FF2B5EF4-FFF2-40B4-BE49-F238E27FC236}">
                <a16:creationId xmlns:a16="http://schemas.microsoft.com/office/drawing/2014/main" id="{43B7DCCC-C659-39C7-64D4-7FAFDD4F2509}"/>
              </a:ext>
            </a:extLst>
          </p:cNvPr>
          <p:cNvSpPr txBox="1"/>
          <p:nvPr/>
        </p:nvSpPr>
        <p:spPr>
          <a:xfrm>
            <a:off x="263769" y="4691233"/>
            <a:ext cx="11928231" cy="2015932"/>
          </a:xfrm>
          <a:prstGeom prst="rect">
            <a:avLst/>
          </a:prstGeom>
          <a:noFill/>
        </p:spPr>
        <p:txBody>
          <a:bodyPr wrap="square" lIns="121917" tIns="60958" rIns="121917" bIns="60958">
            <a:spAutoFit/>
          </a:bodyPr>
          <a:lstStyle/>
          <a:p>
            <a:r>
              <a:rPr lang="en-US" sz="43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3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3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3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43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làm</a:t>
            </a:r>
            <a:r>
              <a:rPr lang="vi-VN" sz="43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và không nên</a:t>
            </a:r>
            <a:r>
              <a:rPr lang="en-US" sz="43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làm</a:t>
            </a:r>
            <a:r>
              <a:rPr lang="vi-VN" sz="43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khi tham quan các di tích</a:t>
            </a:r>
            <a:r>
              <a:rPr lang="en-US" sz="43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43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3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sử</a:t>
            </a:r>
            <a:r>
              <a:rPr lang="vi-VN" sz="43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danh lam thắng cảnh</a:t>
            </a:r>
            <a:r>
              <a:rPr lang="en-US" sz="4300" b="1" dirty="0">
                <a:solidFill>
                  <a:srgbClr val="00B050"/>
                </a:solidFill>
                <a:latin typeface="Times New Roman" panose="02020603050405020304" pitchFamily="18" charset="0"/>
                <a:cs typeface="Times New Roman" panose="02020603050405020304" pitchFamily="18" charset="0"/>
              </a:rPr>
              <a:t>?</a:t>
            </a:r>
          </a:p>
          <a:p>
            <a:pPr marL="380990" indent="-380990">
              <a:buFontTx/>
              <a:buChar char="-"/>
            </a:pPr>
            <a:endParaRPr lang="en-US" sz="3700" i="1" dirty="0">
              <a:latin typeface="Times New Roman" panose="02020603050405020304" pitchFamily="18" charset="0"/>
              <a:cs typeface="Times New Roman" panose="02020603050405020304" pitchFamily="18" charset="0"/>
            </a:endParaRPr>
          </a:p>
        </p:txBody>
      </p:sp>
      <p:pic>
        <p:nvPicPr>
          <p:cNvPr id="6" name="4 minute countdown timer-Đồng hồ đếm ngược 4 phút--COUNTD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35159" y="2035988"/>
            <a:ext cx="3619248" cy="2465673"/>
          </a:xfrm>
          <a:prstGeom prst="rect">
            <a:avLst/>
          </a:prstGeom>
        </p:spPr>
      </p:pic>
    </p:spTree>
    <p:extLst>
      <p:ext uri="{BB962C8B-B14F-4D97-AF65-F5344CB8AC3E}">
        <p14:creationId xmlns:p14="http://schemas.microsoft.com/office/powerpoint/2010/main" val="67817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36C4244-8667-4452-9A72-D44C31FCB7CC}" type="slidenum">
              <a:rPr lang="en-US" smtClean="0"/>
              <a:pPr/>
              <a:t>15</a:t>
            </a:fld>
            <a:endParaRPr lang="en-US"/>
          </a:p>
        </p:txBody>
      </p:sp>
      <p:pic>
        <p:nvPicPr>
          <p:cNvPr id="4" name="table"/>
          <p:cNvPicPr>
            <a:picLocks noChangeAspect="1"/>
          </p:cNvPicPr>
          <p:nvPr/>
        </p:nvPicPr>
        <p:blipFill>
          <a:blip r:embed="rId2"/>
          <a:stretch>
            <a:fillRect/>
          </a:stretch>
        </p:blipFill>
        <p:spPr>
          <a:xfrm>
            <a:off x="149469" y="1"/>
            <a:ext cx="11966331" cy="6660274"/>
          </a:xfrm>
          <a:prstGeom prst="rect">
            <a:avLst/>
          </a:prstGeom>
          <a:solidFill>
            <a:srgbClr val="00B050"/>
          </a:solidFill>
        </p:spPr>
      </p:pic>
    </p:spTree>
    <p:extLst>
      <p:ext uri="{BB962C8B-B14F-4D97-AF65-F5344CB8AC3E}">
        <p14:creationId xmlns:p14="http://schemas.microsoft.com/office/powerpoint/2010/main" val="1515418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7767CA-8630-7616-1ECD-180599EBB861}"/>
              </a:ext>
            </a:extLst>
          </p:cNvPr>
          <p:cNvSpPr txBox="1"/>
          <p:nvPr/>
        </p:nvSpPr>
        <p:spPr>
          <a:xfrm>
            <a:off x="719403" y="740702"/>
            <a:ext cx="11233248" cy="5077629"/>
          </a:xfrm>
          <a:prstGeom prst="rect">
            <a:avLst/>
          </a:prstGeom>
          <a:pattFill prst="pct5">
            <a:fgClr>
              <a:schemeClr val="accent1"/>
            </a:fgClr>
            <a:bgClr>
              <a:schemeClr val="bg1"/>
            </a:bgClr>
          </a:pattFill>
          <a:scene3d>
            <a:camera prst="orthographicFront"/>
            <a:lightRig rig="threePt" dir="t"/>
          </a:scene3d>
          <a:sp3d>
            <a:bevelB w="139700" h="139700" prst="divot"/>
          </a:sp3d>
        </p:spPr>
        <p:txBody>
          <a:bodyPr wrap="square" lIns="121917" tIns="60958" rIns="121917" bIns="60958">
            <a:spAutoFit/>
          </a:bodyPr>
          <a:lstStyle/>
          <a:p>
            <a:pPr algn="just">
              <a:lnSpc>
                <a:spcPct val="130000"/>
              </a:lnSpc>
              <a:spcAft>
                <a:spcPts val="1333"/>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 học sinh:</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1333"/>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Tích cực tham gia các hoạt động nhằm bảo vệ các di tích, danh lam thắng cảnh.</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1333"/>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Phát huy tinh thần tự học, tự nghiên cứu, tự tìm hiểu về các di tích lịc sử, danh lam thắng cảnh.</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1333"/>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Với chính quyền địa phương:</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1333"/>
              </a:spcAft>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Tiếp tục phối hợp chặt chẽ với chính quyền địa phương, các cấp bộ Đoàn, gia đình và xã hội đặc biệt là phát huy tối đa vai trò công tác Đoàn, Đội.</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r>
              <a:rPr lang="vi-VN" sz="2400" dirty="0">
                <a:solidFill>
                  <a:srgbClr val="000000"/>
                </a:solidFill>
                <a:latin typeface="Times New Roman" panose="02020603050405020304" pitchFamily="18" charset="0"/>
                <a:ea typeface="Times New Roman" panose="02020603050405020304" pitchFamily="18" charset="0"/>
              </a:rPr>
              <a:t>+ Đưa công nghệ thông tin và internet vào phục vụ các hoạt động giáo dục ý thức bảo vệ các di tích lịch sử, danh lam thắng cảnh trên địa bàn</a:t>
            </a:r>
            <a:endParaRPr lang="en-US" dirty="0"/>
          </a:p>
        </p:txBody>
      </p:sp>
    </p:spTree>
    <p:extLst>
      <p:ext uri="{BB962C8B-B14F-4D97-AF65-F5344CB8AC3E}">
        <p14:creationId xmlns:p14="http://schemas.microsoft.com/office/powerpoint/2010/main" val="352605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24" name="AutoShape 52">
            <a:hlinkClick r:id="" action="ppaction://noaction"/>
          </p:cNvPr>
          <p:cNvSpPr>
            <a:spLocks noChangeArrowheads="1"/>
          </p:cNvSpPr>
          <p:nvPr/>
        </p:nvSpPr>
        <p:spPr bwMode="gray">
          <a:xfrm>
            <a:off x="599158" y="1164762"/>
            <a:ext cx="11099355"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just"/>
            <a:r>
              <a:rPr lang="en-US" sz="2400" b="1" dirty="0" err="1">
                <a:solidFill>
                  <a:srgbClr val="0070C0"/>
                </a:solidFill>
                <a:latin typeface="Times New Roman" pitchFamily="18" charset="0"/>
                <a:cs typeface="Times New Roman" pitchFamily="18" charset="0"/>
              </a:rPr>
              <a:t>Thực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việc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làm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bảo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vệ</a:t>
            </a:r>
            <a:r>
              <a:rPr lang="en-US" sz="2400" b="1" dirty="0">
                <a:solidFill>
                  <a:srgbClr val="0070C0"/>
                </a:solidFill>
                <a:latin typeface="Times New Roman" pitchFamily="18" charset="0"/>
                <a:cs typeface="Times New Roman" pitchFamily="18" charset="0"/>
              </a:rPr>
              <a:t> di </a:t>
            </a:r>
            <a:r>
              <a:rPr lang="en-US" sz="2400" b="1" dirty="0" err="1">
                <a:solidFill>
                  <a:srgbClr val="0070C0"/>
                </a:solidFill>
                <a:latin typeface="Times New Roman" pitchFamily="18" charset="0"/>
                <a:cs typeface="Times New Roman" pitchFamily="18" charset="0"/>
              </a:rPr>
              <a:t>tích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danh</a:t>
            </a:r>
            <a:r>
              <a:rPr lang="en-US" sz="2400" b="1" dirty="0">
                <a:solidFill>
                  <a:srgbClr val="0070C0"/>
                </a:solidFill>
                <a:latin typeface="Times New Roman" pitchFamily="18" charset="0"/>
                <a:cs typeface="Times New Roman" pitchFamily="18" charset="0"/>
              </a:rPr>
              <a:t> lam </a:t>
            </a:r>
            <a:r>
              <a:rPr lang="en-US" sz="2400" b="1" dirty="0" err="1">
                <a:solidFill>
                  <a:srgbClr val="0070C0"/>
                </a:solidFill>
                <a:latin typeface="Times New Roman" pitchFamily="18" charset="0"/>
                <a:cs typeface="Times New Roman" pitchFamily="18" charset="0"/>
              </a:rPr>
              <a:t>thắng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cảnh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tại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vực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tham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quan</a:t>
            </a:r>
            <a:endParaRPr lang="en-US" sz="2400" dirty="0">
              <a:solidFill>
                <a:srgbClr val="0070C0"/>
              </a:solidFill>
              <a:latin typeface="Times New Roman" pitchFamily="18" charset="0"/>
              <a:cs typeface="Times New Roman" pitchFamily="18" charset="0"/>
            </a:endParaRPr>
          </a:p>
        </p:txBody>
      </p:sp>
      <p:grpSp>
        <p:nvGrpSpPr>
          <p:cNvPr id="25" name="Group 67"/>
          <p:cNvGrpSpPr>
            <a:grpSpLocks/>
          </p:cNvGrpSpPr>
          <p:nvPr/>
        </p:nvGrpSpPr>
        <p:grpSpPr bwMode="auto">
          <a:xfrm>
            <a:off x="174547" y="1206830"/>
            <a:ext cx="381000" cy="381000"/>
            <a:chOff x="2078" y="1680"/>
            <a:chExt cx="1615" cy="1615"/>
          </a:xfrm>
        </p:grpSpPr>
        <p:sp>
          <p:nvSpPr>
            <p:cNvPr id="26"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27"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28" name="Oval 7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9" name="Oval 71"/>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endParaRPr lang="vi-VN"/>
            </a:p>
          </p:txBody>
        </p:sp>
        <p:sp>
          <p:nvSpPr>
            <p:cNvPr id="30" name="Oval 7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31" name="Oval 73"/>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endParaRPr lang="vi-VN"/>
            </a:p>
          </p:txBody>
        </p:sp>
      </p:grpSp>
      <p:sp>
        <p:nvSpPr>
          <p:cNvPr id="32" name="Text Box 9"/>
          <p:cNvSpPr txBox="1">
            <a:spLocks noChangeArrowheads="1"/>
          </p:cNvSpPr>
          <p:nvPr/>
        </p:nvSpPr>
        <p:spPr bwMode="gray">
          <a:xfrm>
            <a:off x="204793" y="1230104"/>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3</a:t>
            </a:r>
          </a:p>
        </p:txBody>
      </p:sp>
      <p:sp>
        <p:nvSpPr>
          <p:cNvPr id="15" name="Rectangle 14"/>
          <p:cNvSpPr/>
          <p:nvPr/>
        </p:nvSpPr>
        <p:spPr>
          <a:xfrm>
            <a:off x="1320800" y="78437"/>
            <a:ext cx="10551886"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7: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GÓP PHẦN GIẢM THIỂU HIỆU ỨNG NHÀ KÍNH</a:t>
            </a:r>
          </a:p>
        </p:txBody>
      </p:sp>
      <p:sp>
        <p:nvSpPr>
          <p:cNvPr id="5" name="Rectangle 4"/>
          <p:cNvSpPr/>
          <p:nvPr/>
        </p:nvSpPr>
        <p:spPr>
          <a:xfrm>
            <a:off x="1206358" y="1811413"/>
            <a:ext cx="8113486" cy="461665"/>
          </a:xfrm>
          <a:prstGeom prst="rect">
            <a:avLst/>
          </a:prstGeom>
        </p:spPr>
        <p:txBody>
          <a:bodyPr wrap="square">
            <a:spAutoFit/>
          </a:bodyPr>
          <a:lstStyle/>
          <a:p>
            <a:pPr algn="ctr"/>
            <a:r>
              <a:rPr lang="en-US" sz="2400" b="1" dirty="0" err="1">
                <a:solidFill>
                  <a:srgbClr val="FF0000"/>
                </a:solidFill>
                <a:latin typeface="Times New Roman" pitchFamily="18" charset="0"/>
                <a:cs typeface="Times New Roman" pitchFamily="18" charset="0"/>
              </a:rPr>
              <a:t>Hoàn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bảng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sau</a:t>
            </a:r>
            <a:r>
              <a:rPr lang="en-US" sz="2400" b="1" dirty="0">
                <a:solidFill>
                  <a:srgbClr val="FF0000"/>
                </a:solidFill>
                <a:latin typeface="Times New Roman" pitchFamily="18" charset="0"/>
                <a:cs typeface="Times New Roman" pitchFamily="18" charset="0"/>
              </a:rPr>
              <a:t>:</a:t>
            </a:r>
          </a:p>
        </p:txBody>
      </p:sp>
      <p:sp>
        <p:nvSpPr>
          <p:cNvPr id="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724784443"/>
              </p:ext>
            </p:extLst>
          </p:nvPr>
        </p:nvGraphicFramePr>
        <p:xfrm>
          <a:off x="599158" y="2420397"/>
          <a:ext cx="11273528" cy="3444072"/>
        </p:xfrm>
        <a:graphic>
          <a:graphicData uri="http://schemas.openxmlformats.org/presentationml/2006/ole">
            <mc:AlternateContent xmlns:mc="http://schemas.openxmlformats.org/markup-compatibility/2006">
              <mc:Choice xmlns:v="urn:schemas-microsoft-com:vml" Requires="v">
                <p:oleObj name="Bitmap Image" r:id="rId3" imgW="8392696" imgH="1095528" progId="Paint.Picture">
                  <p:embed/>
                </p:oleObj>
              </mc:Choice>
              <mc:Fallback>
                <p:oleObj name="Bitmap Image" r:id="rId3" imgW="8392696" imgH="1095528"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58" y="2420397"/>
                        <a:ext cx="11273528" cy="3444072"/>
                      </a:xfrm>
                      <a:prstGeom prst="rect">
                        <a:avLst/>
                      </a:prstGeom>
                      <a:noFill/>
                    </p:spPr>
                  </p:pic>
                </p:oleObj>
              </mc:Fallback>
            </mc:AlternateContent>
          </a:graphicData>
        </a:graphic>
      </p:graphicFrame>
    </p:spTree>
    <p:extLst>
      <p:ext uri="{BB962C8B-B14F-4D97-AF65-F5344CB8AC3E}">
        <p14:creationId xmlns:p14="http://schemas.microsoft.com/office/powerpoint/2010/main" val="29973993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6EA7F-3423-CAE7-A2AE-1BD92D058506}"/>
            </a:ext>
          </a:extLst>
        </p:cNvPr>
        <p:cNvGrpSpPr/>
        <p:nvPr/>
      </p:nvGrpSpPr>
      <p:grpSpPr>
        <a:xfrm>
          <a:off x="0" y="0"/>
          <a:ext cx="0" cy="0"/>
          <a:chOff x="0" y="0"/>
          <a:chExt cx="0" cy="0"/>
        </a:xfrm>
      </p:grpSpPr>
      <p:sp>
        <p:nvSpPr>
          <p:cNvPr id="3" name="Google Shape;131;p3">
            <a:extLst>
              <a:ext uri="{FF2B5EF4-FFF2-40B4-BE49-F238E27FC236}">
                <a16:creationId xmlns:a16="http://schemas.microsoft.com/office/drawing/2014/main" id="{FF3063E6-CE5F-49C0-5ADB-F64C3E47B06D}"/>
              </a:ext>
            </a:extLst>
          </p:cNvPr>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a:extLst>
              <a:ext uri="{FF2B5EF4-FFF2-40B4-BE49-F238E27FC236}">
                <a16:creationId xmlns:a16="http://schemas.microsoft.com/office/drawing/2014/main" id="{1578E492-1294-080C-6D51-6FF4AA614057}"/>
              </a:ext>
            </a:extLst>
          </p:cNvPr>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24" name="AutoShape 52">
            <a:hlinkClick r:id="" action="ppaction://noaction"/>
            <a:extLst>
              <a:ext uri="{FF2B5EF4-FFF2-40B4-BE49-F238E27FC236}">
                <a16:creationId xmlns:a16="http://schemas.microsoft.com/office/drawing/2014/main" id="{C7D0CC0C-9957-828B-31A2-F10E96CA5F90}"/>
              </a:ext>
            </a:extLst>
          </p:cNvPr>
          <p:cNvSpPr>
            <a:spLocks noChangeArrowheads="1"/>
          </p:cNvSpPr>
          <p:nvPr/>
        </p:nvSpPr>
        <p:spPr bwMode="gray">
          <a:xfrm>
            <a:off x="136479" y="2939901"/>
            <a:ext cx="11955437" cy="3172026"/>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just"/>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Thời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chiến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tranh</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ông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là</a:t>
            </a:r>
            <a:r>
              <a:rPr lang="en-US" sz="3600" b="1" dirty="0">
                <a:solidFill>
                  <a:srgbClr val="002060"/>
                </a:solidFill>
                <a:latin typeface="Times New Roman" pitchFamily="18" charset="0"/>
                <a:cs typeface="Times New Roman" pitchFamily="18" charset="0"/>
              </a:rPr>
              <a:t> Anh </a:t>
            </a:r>
            <a:r>
              <a:rPr lang="en-US" sz="3600" b="1" dirty="0" err="1">
                <a:solidFill>
                  <a:srgbClr val="002060"/>
                </a:solidFill>
                <a:latin typeface="Times New Roman" pitchFamily="18" charset="0"/>
                <a:cs typeface="Times New Roman" pitchFamily="18" charset="0"/>
              </a:rPr>
              <a:t>hùng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lực</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lượng</a:t>
            </a:r>
            <a:r>
              <a:rPr lang="en-US" sz="3600" b="1" dirty="0">
                <a:solidFill>
                  <a:srgbClr val="002060"/>
                </a:solidFill>
                <a:latin typeface="Times New Roman" pitchFamily="18" charset="0"/>
                <a:cs typeface="Times New Roman" pitchFamily="18" charset="0"/>
              </a:rPr>
              <a:t> </a:t>
            </a:r>
          </a:p>
          <a:p>
            <a:pPr algn="just"/>
            <a:r>
              <a:rPr lang="en-US" sz="3600" b="1" dirty="0" err="1">
                <a:solidFill>
                  <a:srgbClr val="002060"/>
                </a:solidFill>
                <a:latin typeface="Times New Roman" pitchFamily="18" charset="0"/>
                <a:cs typeface="Times New Roman" pitchFamily="18" charset="0"/>
              </a:rPr>
              <a:t>vũ</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trang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nhân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dân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ông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đã</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nhờ</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đồng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đội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chặt</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cánh</a:t>
            </a:r>
            <a:r>
              <a:rPr lang="en-US" sz="3600" b="1" dirty="0">
                <a:solidFill>
                  <a:srgbClr val="002060"/>
                </a:solidFill>
                <a:latin typeface="Times New Roman" pitchFamily="18" charset="0"/>
                <a:cs typeface="Times New Roman" pitchFamily="18" charset="0"/>
              </a:rPr>
              <a:t> </a:t>
            </a:r>
          </a:p>
          <a:p>
            <a:pPr algn="just"/>
            <a:r>
              <a:rPr lang="en-US" sz="3600" b="1" dirty="0" err="1">
                <a:solidFill>
                  <a:srgbClr val="002060"/>
                </a:solidFill>
                <a:latin typeface="Times New Roman" pitchFamily="18" charset="0"/>
                <a:cs typeface="Times New Roman" pitchFamily="18" charset="0"/>
              </a:rPr>
              <a:t>tay</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để</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chiến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đấu</a:t>
            </a:r>
            <a:r>
              <a:rPr lang="en-US" sz="3600" b="1" dirty="0">
                <a:solidFill>
                  <a:srgbClr val="002060"/>
                </a:solidFill>
                <a:latin typeface="Times New Roman" pitchFamily="18" charset="0"/>
                <a:cs typeface="Times New Roman" pitchFamily="18" charset="0"/>
              </a:rPr>
              <a:t>. </a:t>
            </a:r>
          </a:p>
          <a:p>
            <a:pPr algn="just"/>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Thời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hoà</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bình</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ông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tự</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gọi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mình</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là</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chiến</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sỹ</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môi</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trường</a:t>
            </a:r>
            <a:r>
              <a:rPr lang="en-US" sz="3600" b="1" dirty="0">
                <a:solidFill>
                  <a:srgbClr val="002060"/>
                </a:solidFill>
                <a:latin typeface="Times New Roman" pitchFamily="18" charset="0"/>
                <a:cs typeface="Times New Roman" pitchFamily="18" charset="0"/>
              </a:rPr>
              <a:t>”</a:t>
            </a:r>
          </a:p>
          <a:p>
            <a:pPr algn="just"/>
            <a:r>
              <a:rPr lang="en-US" sz="3600" b="1" dirty="0" err="1">
                <a:solidFill>
                  <a:srgbClr val="002060"/>
                </a:solidFill>
                <a:latin typeface="Times New Roman" pitchFamily="18" charset="0"/>
                <a:cs typeface="Times New Roman" pitchFamily="18" charset="0"/>
              </a:rPr>
              <a:t>Vậy</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ông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là</a:t>
            </a:r>
            <a:r>
              <a:rPr lang="en-US" sz="3600" b="1" dirty="0">
                <a:solidFill>
                  <a:srgbClr val="002060"/>
                </a:solidFill>
                <a:latin typeface="Times New Roman" pitchFamily="18" charset="0"/>
                <a:cs typeface="Times New Roman" pitchFamily="18" charset="0"/>
              </a:rPr>
              <a:t> ai?</a:t>
            </a:r>
          </a:p>
          <a:p>
            <a:pPr algn="just"/>
            <a:endParaRPr lang="en-US" sz="2400" dirty="0">
              <a:solidFill>
                <a:srgbClr val="0070C0"/>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6C4B6B61-AF3F-EA0E-CC34-D5018FB651CE}"/>
              </a:ext>
            </a:extLst>
          </p:cNvPr>
          <p:cNvSpPr/>
          <p:nvPr/>
        </p:nvSpPr>
        <p:spPr>
          <a:xfrm>
            <a:off x="1320800" y="78437"/>
            <a:ext cx="10551886"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7: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GÓP PHẦN GIẢM THIỂU HIỆU ỨNG NHÀ KÍNH</a:t>
            </a:r>
          </a:p>
        </p:txBody>
      </p:sp>
      <p:sp>
        <p:nvSpPr>
          <p:cNvPr id="6" name="Rectangle 4">
            <a:extLst>
              <a:ext uri="{FF2B5EF4-FFF2-40B4-BE49-F238E27FC236}">
                <a16:creationId xmlns:a16="http://schemas.microsoft.com/office/drawing/2014/main" id="{661BE6A8-61A3-C7CA-15B5-6F12E4BFDB2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AutoShape 52">
            <a:hlinkClick r:id="" action="ppaction://noaction"/>
            <a:extLst>
              <a:ext uri="{FF2B5EF4-FFF2-40B4-BE49-F238E27FC236}">
                <a16:creationId xmlns:a16="http://schemas.microsoft.com/office/drawing/2014/main" id="{EE22DE56-95A7-26E1-5D57-D136B876793D}"/>
              </a:ext>
            </a:extLst>
          </p:cNvPr>
          <p:cNvSpPr>
            <a:spLocks noChangeArrowheads="1"/>
          </p:cNvSpPr>
          <p:nvPr/>
        </p:nvSpPr>
        <p:spPr bwMode="gray">
          <a:xfrm>
            <a:off x="1216539" y="1471631"/>
            <a:ext cx="10076824" cy="1468270"/>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7200" b="1" dirty="0">
                <a:solidFill>
                  <a:srgbClr val="00B050"/>
                </a:solidFill>
                <a:latin typeface="Times New Roman" pitchFamily="18" charset="0"/>
                <a:cs typeface="Times New Roman" pitchFamily="18" charset="0"/>
              </a:rPr>
              <a:t>ĐỐ VUI !!!</a:t>
            </a:r>
          </a:p>
          <a:p>
            <a:pPr algn="just"/>
            <a:endParaRPr lang="en-US" sz="24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61778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C48C2F-3309-649C-E3C7-07868BC4990F}"/>
              </a:ext>
            </a:extLst>
          </p:cNvPr>
          <p:cNvSpPr>
            <a:spLocks noGrp="1"/>
          </p:cNvSpPr>
          <p:nvPr>
            <p:ph type="sldNum" sz="quarter" idx="12"/>
          </p:nvPr>
        </p:nvSpPr>
        <p:spPr/>
        <p:txBody>
          <a:bodyPr/>
          <a:lstStyle/>
          <a:p>
            <a:fld id="{E36C4244-8667-4452-9A72-D44C31FCB7CC}" type="slidenum">
              <a:rPr lang="en-US" smtClean="0"/>
              <a:pPr/>
              <a:t>19</a:t>
            </a:fld>
            <a:endParaRPr lang="en-US"/>
          </a:p>
        </p:txBody>
      </p:sp>
      <p:pic>
        <p:nvPicPr>
          <p:cNvPr id="3" name="Picture 2">
            <a:extLst>
              <a:ext uri="{FF2B5EF4-FFF2-40B4-BE49-F238E27FC236}">
                <a16:creationId xmlns:a16="http://schemas.microsoft.com/office/drawing/2014/main" id="{AC32CBB5-688F-2C10-7E0A-E2CCAD39EC64}"/>
              </a:ext>
            </a:extLst>
          </p:cNvPr>
          <p:cNvPicPr>
            <a:picLocks noChangeAspect="1"/>
          </p:cNvPicPr>
          <p:nvPr/>
        </p:nvPicPr>
        <p:blipFill>
          <a:blip r:embed="rId2"/>
          <a:stretch>
            <a:fillRect/>
          </a:stretch>
        </p:blipFill>
        <p:spPr>
          <a:xfrm>
            <a:off x="0" y="-1"/>
            <a:ext cx="7076661" cy="6721475"/>
          </a:xfrm>
          <a:prstGeom prst="rect">
            <a:avLst/>
          </a:prstGeom>
        </p:spPr>
      </p:pic>
      <p:sp>
        <p:nvSpPr>
          <p:cNvPr id="4" name="AutoShape 52">
            <a:hlinkClick r:id="" action="ppaction://noaction"/>
            <a:extLst>
              <a:ext uri="{FF2B5EF4-FFF2-40B4-BE49-F238E27FC236}">
                <a16:creationId xmlns:a16="http://schemas.microsoft.com/office/drawing/2014/main" id="{055C6F90-CF81-E0A9-AD43-B3778481152E}"/>
              </a:ext>
            </a:extLst>
          </p:cNvPr>
          <p:cNvSpPr>
            <a:spLocks noChangeArrowheads="1"/>
          </p:cNvSpPr>
          <p:nvPr/>
        </p:nvSpPr>
        <p:spPr bwMode="gray">
          <a:xfrm>
            <a:off x="7076661" y="1630656"/>
            <a:ext cx="5022574" cy="4279813"/>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4000" b="1" dirty="0">
                <a:solidFill>
                  <a:srgbClr val="00B050"/>
                </a:solidFill>
                <a:latin typeface="Times New Roman" pitchFamily="18" charset="0"/>
                <a:cs typeface="Times New Roman" pitchFamily="18" charset="0"/>
              </a:rPr>
              <a:t>Anh </a:t>
            </a:r>
            <a:r>
              <a:rPr lang="en-US" sz="4000" b="1" dirty="0" err="1">
                <a:solidFill>
                  <a:srgbClr val="00B050"/>
                </a:solidFill>
                <a:latin typeface="Times New Roman" pitchFamily="18" charset="0"/>
                <a:cs typeface="Times New Roman" pitchFamily="18" charset="0"/>
              </a:rPr>
              <a:t>hùng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lực</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lượng</a:t>
            </a:r>
            <a:r>
              <a:rPr lang="en-US" sz="4000" b="1" dirty="0">
                <a:solidFill>
                  <a:srgbClr val="00B050"/>
                </a:solidFill>
                <a:latin typeface="Times New Roman" pitchFamily="18" charset="0"/>
                <a:cs typeface="Times New Roman" pitchFamily="18" charset="0"/>
              </a:rPr>
              <a:t> </a:t>
            </a:r>
          </a:p>
          <a:p>
            <a:pPr algn="ctr"/>
            <a:r>
              <a:rPr lang="en-US" sz="4000" b="1" dirty="0" err="1">
                <a:solidFill>
                  <a:srgbClr val="00B050"/>
                </a:solidFill>
                <a:latin typeface="Times New Roman" pitchFamily="18" charset="0"/>
                <a:cs typeface="Times New Roman" pitchFamily="18" charset="0"/>
              </a:rPr>
              <a:t>vũ</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trang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nhân</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dân</a:t>
            </a:r>
            <a:endParaRPr lang="en-US" sz="4000" b="1" dirty="0">
              <a:solidFill>
                <a:srgbClr val="00B050"/>
              </a:solidFill>
              <a:latin typeface="Times New Roman" pitchFamily="18" charset="0"/>
              <a:cs typeface="Times New Roman" pitchFamily="18" charset="0"/>
            </a:endParaRPr>
          </a:p>
          <a:p>
            <a:pPr algn="ctr"/>
            <a:r>
              <a:rPr lang="en-US" sz="7200" b="1" dirty="0">
                <a:solidFill>
                  <a:srgbClr val="00B050"/>
                </a:solidFill>
                <a:latin typeface="Times New Roman" pitchFamily="18" charset="0"/>
                <a:cs typeface="Times New Roman" pitchFamily="18" charset="0"/>
              </a:rPr>
              <a:t>La Văn </a:t>
            </a:r>
            <a:r>
              <a:rPr lang="en-US" sz="7200" b="1" dirty="0" err="1">
                <a:solidFill>
                  <a:srgbClr val="00B050"/>
                </a:solidFill>
                <a:latin typeface="Times New Roman" pitchFamily="18" charset="0"/>
                <a:cs typeface="Times New Roman" pitchFamily="18" charset="0"/>
              </a:rPr>
              <a:t>Cầu</a:t>
            </a:r>
            <a:endParaRPr lang="en-US" sz="7200" b="1" dirty="0">
              <a:solidFill>
                <a:srgbClr val="00B050"/>
              </a:solidFill>
              <a:latin typeface="Times New Roman" pitchFamily="18" charset="0"/>
              <a:cs typeface="Times New Roman" pitchFamily="18" charset="0"/>
            </a:endParaRPr>
          </a:p>
          <a:p>
            <a:pPr algn="just"/>
            <a:endParaRPr lang="en-US" sz="24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08441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36C4244-8667-4452-9A72-D44C31FCB7CC}" type="slidenum">
              <a:rPr lang="en-US" smtClean="0"/>
              <a:pPr/>
              <a:t>2</a:t>
            </a:fld>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32" y="43168"/>
            <a:ext cx="1431925"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2754072" y="163283"/>
            <a:ext cx="6039492" cy="620487"/>
          </a:xfrm>
          <a:prstGeom prst="rect">
            <a:avLst/>
          </a:prstGeom>
        </p:spPr>
        <p:txBody>
          <a:bodyPr>
            <a:noAutofit/>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r>
              <a:rPr lang="en-US" sz="2000" dirty="0">
                <a:solidFill>
                  <a:srgbClr val="7030A0"/>
                </a:solidFill>
                <a:latin typeface="Times New Roman" pitchFamily="18" charset="0"/>
                <a:cs typeface="Times New Roman" pitchFamily="18" charset="0"/>
              </a:rPr>
              <a:t>PHÒNG GIÁO DỤC VÀ ĐÀO TẠO CẨM MỸ</a:t>
            </a:r>
            <a:br>
              <a:rPr lang="en-US" sz="20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br>
            <a:r>
              <a:rPr lang="en-US" sz="2000" dirty="0">
                <a:solidFill>
                  <a:srgbClr val="FF0000"/>
                </a:solidFill>
                <a:latin typeface="Times New Roman" pitchFamily="18" charset="0"/>
                <a:cs typeface="Times New Roman" pitchFamily="18" charset="0"/>
              </a:rPr>
              <a:t>TRƯỜNG THCS SÔNG RAY</a:t>
            </a:r>
          </a:p>
        </p:txBody>
      </p:sp>
      <p:sp>
        <p:nvSpPr>
          <p:cNvPr id="6" name="Rectangle 5"/>
          <p:cNvSpPr/>
          <p:nvPr/>
        </p:nvSpPr>
        <p:spPr>
          <a:xfrm>
            <a:off x="2453525" y="1021031"/>
            <a:ext cx="7163244" cy="461665"/>
          </a:xfrm>
          <a:prstGeom prst="rect">
            <a:avLst/>
          </a:prstGeom>
        </p:spPr>
        <p:txBody>
          <a:bodyPr wrap="none">
            <a:spAutoFit/>
          </a:bodyPr>
          <a:lstStyle/>
          <a:p>
            <a:pPr algn="ctr"/>
            <a:r>
              <a:rPr lang="en-US" sz="24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 HƯỚNG NGHIỆP 7</a:t>
            </a:r>
          </a:p>
        </p:txBody>
      </p:sp>
      <p:sp>
        <p:nvSpPr>
          <p:cNvPr id="7" name="Rectangle 6"/>
          <p:cNvSpPr/>
          <p:nvPr/>
        </p:nvSpPr>
        <p:spPr>
          <a:xfrm>
            <a:off x="1232182" y="1465944"/>
            <a:ext cx="9116504" cy="1132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7: </a:t>
            </a:r>
          </a:p>
          <a:p>
            <a:pPr algn="ctr"/>
            <a:r>
              <a:rPr lang="en-US" sz="2800" b="1" dirty="0">
                <a:solidFill>
                  <a:srgbClr val="0033CC"/>
                </a:solidFill>
                <a:effectLst>
                  <a:outerShdw blurRad="38100" dist="38100" dir="2700000" algn="tl">
                    <a:srgbClr val="000000">
                      <a:alpha val="43137"/>
                    </a:srgbClr>
                  </a:outerShdw>
                </a:effectLst>
                <a:latin typeface="Times New Roman" pitchFamily="18" charset="0"/>
                <a:cs typeface="Times New Roman" pitchFamily="18" charset="0"/>
              </a:rPr>
              <a:t>GÓP PHẦN GIẢM THIỂU HIỆU ỨNG NHÀ KÍNH</a:t>
            </a:r>
          </a:p>
        </p:txBody>
      </p:sp>
      <p:pic>
        <p:nvPicPr>
          <p:cNvPr id="8"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3458" y="2787162"/>
            <a:ext cx="4387819" cy="3112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914033681"/>
              </p:ext>
            </p:extLst>
          </p:nvPr>
        </p:nvGraphicFramePr>
        <p:xfrm>
          <a:off x="404062" y="3704248"/>
          <a:ext cx="2049463" cy="2740514"/>
        </p:xfrm>
        <a:graphic>
          <a:graphicData uri="http://schemas.openxmlformats.org/presentationml/2006/ole">
            <mc:AlternateContent xmlns:mc="http://schemas.openxmlformats.org/markup-compatibility/2006">
              <mc:Choice xmlns:v="urn:schemas-microsoft-com:vml" Requires="v">
                <p:oleObj name="Clip" r:id="rId4" imgW="1060704" imgH="1335024" progId="MS_ClipArt_Gallery.2">
                  <p:embed/>
                </p:oleObj>
              </mc:Choice>
              <mc:Fallback>
                <p:oleObj name="Clip" r:id="rId4" imgW="1060704" imgH="1335024" progId="MS_ClipArt_Gallery.2">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062" y="3704248"/>
                        <a:ext cx="2049463" cy="2740514"/>
                      </a:xfrm>
                      <a:prstGeom prst="rect">
                        <a:avLst/>
                      </a:prstGeom>
                      <a:noFill/>
                      <a:ln>
                        <a:noFill/>
                      </a:ln>
                    </p:spPr>
                  </p:pic>
                </p:oleObj>
              </mc:Fallback>
            </mc:AlternateContent>
          </a:graphicData>
        </a:graphic>
      </p:graphicFrame>
      <p:pic>
        <p:nvPicPr>
          <p:cNvPr id="2048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2350" y="3251199"/>
            <a:ext cx="227965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descr="FLOWERS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7884" y="4799805"/>
            <a:ext cx="2112714" cy="181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691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38230A-4758-9760-AD03-957CF102CCE8}"/>
              </a:ext>
            </a:extLst>
          </p:cNvPr>
          <p:cNvSpPr>
            <a:spLocks noGrp="1"/>
          </p:cNvSpPr>
          <p:nvPr>
            <p:ph type="sldNum" sz="quarter" idx="12"/>
          </p:nvPr>
        </p:nvSpPr>
        <p:spPr/>
        <p:txBody>
          <a:bodyPr/>
          <a:lstStyle/>
          <a:p>
            <a:fld id="{E36C4244-8667-4452-9A72-D44C31FCB7CC}" type="slidenum">
              <a:rPr lang="en-US" smtClean="0"/>
              <a:pPr/>
              <a:t>20</a:t>
            </a:fld>
            <a:endParaRPr lang="en-US"/>
          </a:p>
        </p:txBody>
      </p:sp>
      <p:sp>
        <p:nvSpPr>
          <p:cNvPr id="4" name="AutoShape 52">
            <a:hlinkClick r:id="" action="ppaction://noaction"/>
            <a:extLst>
              <a:ext uri="{FF2B5EF4-FFF2-40B4-BE49-F238E27FC236}">
                <a16:creationId xmlns:a16="http://schemas.microsoft.com/office/drawing/2014/main" id="{36461374-58C9-37DC-EC3B-ADEFDCE6ACD1}"/>
              </a:ext>
            </a:extLst>
          </p:cNvPr>
          <p:cNvSpPr>
            <a:spLocks noChangeArrowheads="1"/>
          </p:cNvSpPr>
          <p:nvPr/>
        </p:nvSpPr>
        <p:spPr bwMode="gray">
          <a:xfrm>
            <a:off x="331305" y="1113184"/>
            <a:ext cx="11158330" cy="4704520"/>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4000" b="1" dirty="0" err="1">
                <a:solidFill>
                  <a:srgbClr val="00B050"/>
                </a:solidFill>
                <a:latin typeface="Times New Roman" pitchFamily="18" charset="0"/>
                <a:cs typeface="Times New Roman" pitchFamily="18" charset="0"/>
              </a:rPr>
              <a:t>Để</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bảo</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vệ</a:t>
            </a:r>
            <a:r>
              <a:rPr lang="en-US" sz="4000" b="1" dirty="0">
                <a:solidFill>
                  <a:srgbClr val="00B050"/>
                </a:solidFill>
                <a:latin typeface="Times New Roman" pitchFamily="18" charset="0"/>
                <a:cs typeface="Times New Roman" pitchFamily="18" charset="0"/>
              </a:rPr>
              <a:t> di </a:t>
            </a:r>
            <a:r>
              <a:rPr lang="en-US" sz="4000" b="1" dirty="0" err="1">
                <a:solidFill>
                  <a:srgbClr val="00B050"/>
                </a:solidFill>
                <a:latin typeface="Times New Roman" pitchFamily="18" charset="0"/>
                <a:cs typeface="Times New Roman" pitchFamily="18" charset="0"/>
              </a:rPr>
              <a:t>tích</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danh</a:t>
            </a:r>
            <a:r>
              <a:rPr lang="en-US" sz="4000" b="1" dirty="0">
                <a:solidFill>
                  <a:srgbClr val="00B050"/>
                </a:solidFill>
                <a:latin typeface="Times New Roman" pitchFamily="18" charset="0"/>
                <a:cs typeface="Times New Roman" pitchFamily="18" charset="0"/>
              </a:rPr>
              <a:t> lam </a:t>
            </a:r>
            <a:r>
              <a:rPr lang="en-US" sz="4000" b="1" dirty="0" err="1">
                <a:solidFill>
                  <a:srgbClr val="00B050"/>
                </a:solidFill>
                <a:latin typeface="Times New Roman" pitchFamily="18" charset="0"/>
                <a:cs typeface="Times New Roman" pitchFamily="18" charset="0"/>
              </a:rPr>
              <a:t>thắng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cảnh</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cảnh</a:t>
            </a:r>
            <a:endParaRPr lang="en-US" sz="4000" b="1" dirty="0">
              <a:solidFill>
                <a:srgbClr val="00B050"/>
              </a:solidFill>
              <a:latin typeface="Times New Roman" pitchFamily="18" charset="0"/>
              <a:cs typeface="Times New Roman" pitchFamily="18" charset="0"/>
            </a:endParaRPr>
          </a:p>
          <a:p>
            <a:pPr algn="ctr"/>
            <a:r>
              <a:rPr lang="en-US" sz="4000" b="1" dirty="0" err="1">
                <a:solidFill>
                  <a:srgbClr val="00B050"/>
                </a:solidFill>
                <a:latin typeface="Times New Roman" pitchFamily="18" charset="0"/>
                <a:cs typeface="Times New Roman" pitchFamily="18" charset="0"/>
              </a:rPr>
              <a:t>quan</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môi</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trường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bản</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thân</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em</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cần</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làm</a:t>
            </a:r>
            <a:r>
              <a:rPr lang="en-US" sz="4000" b="1" dirty="0">
                <a:solidFill>
                  <a:srgbClr val="00B050"/>
                </a:solidFill>
                <a:latin typeface="Times New Roman" pitchFamily="18" charset="0"/>
                <a:cs typeface="Times New Roman" pitchFamily="18" charset="0"/>
              </a:rPr>
              <a:t> </a:t>
            </a:r>
          </a:p>
          <a:p>
            <a:pPr algn="ctr"/>
            <a:r>
              <a:rPr lang="en-US" sz="4000" b="1" dirty="0" err="1">
                <a:solidFill>
                  <a:srgbClr val="00B050"/>
                </a:solidFill>
                <a:latin typeface="Times New Roman" pitchFamily="18" charset="0"/>
                <a:cs typeface="Times New Roman" pitchFamily="18" charset="0"/>
              </a:rPr>
              <a:t>những</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việc</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gì</a:t>
            </a:r>
            <a:r>
              <a:rPr lang="en-US" sz="4000" b="1" dirty="0">
                <a:solidFill>
                  <a:srgbClr val="00B050"/>
                </a:solidFill>
                <a:latin typeface="Times New Roman" pitchFamily="18" charset="0"/>
                <a:cs typeface="Times New Roman" pitchFamily="18" charset="0"/>
              </a:rPr>
              <a:t> ?</a:t>
            </a:r>
            <a:endParaRPr lang="en-US" sz="7200" b="1" dirty="0">
              <a:solidFill>
                <a:srgbClr val="00B050"/>
              </a:solidFill>
              <a:latin typeface="Times New Roman" pitchFamily="18" charset="0"/>
              <a:cs typeface="Times New Roman" pitchFamily="18" charset="0"/>
            </a:endParaRPr>
          </a:p>
          <a:p>
            <a:pPr algn="just"/>
            <a:endParaRPr lang="en-US" sz="24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9546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36C4244-8667-4452-9A72-D44C31FCB7CC}" type="slidenum">
              <a:rPr lang="en-US" smtClean="0"/>
              <a:pPr/>
              <a:t>21</a:t>
            </a:fld>
            <a:endParaRPr lang="en-US"/>
          </a:p>
        </p:txBody>
      </p:sp>
      <p:sp>
        <p:nvSpPr>
          <p:cNvPr id="3" name="AutoShape 52">
            <a:hlinkClick r:id="" action="ppaction://noaction"/>
            <a:extLst>
              <a:ext uri="{FF2B5EF4-FFF2-40B4-BE49-F238E27FC236}">
                <a16:creationId xmlns:a16="http://schemas.microsoft.com/office/drawing/2014/main" id="{DF19AF5E-160E-6D48-23C5-5B1CF8C1F01A}"/>
              </a:ext>
            </a:extLst>
          </p:cNvPr>
          <p:cNvSpPr>
            <a:spLocks noChangeArrowheads="1"/>
          </p:cNvSpPr>
          <p:nvPr/>
        </p:nvSpPr>
        <p:spPr bwMode="gray">
          <a:xfrm>
            <a:off x="1139687" y="0"/>
            <a:ext cx="9912626" cy="887896"/>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3600" b="1" dirty="0" err="1">
                <a:solidFill>
                  <a:srgbClr val="0070C0"/>
                </a:solidFill>
                <a:latin typeface="Times New Roman" pitchFamily="18" charset="0"/>
                <a:cs typeface="Times New Roman" pitchFamily="18" charset="0"/>
              </a:rPr>
              <a:t>Một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số</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việc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làm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để</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bảo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vệ</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cảnh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quan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môi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trường</a:t>
            </a:r>
            <a:endParaRPr lang="en-US" sz="3600" dirty="0">
              <a:solidFill>
                <a:srgbClr val="0070C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E7FE6045-ED36-47F9-1883-09F7EDF3E1E9}"/>
              </a:ext>
            </a:extLst>
          </p:cNvPr>
          <p:cNvPicPr>
            <a:picLocks noChangeAspect="1"/>
          </p:cNvPicPr>
          <p:nvPr/>
        </p:nvPicPr>
        <p:blipFill>
          <a:blip r:embed="rId2"/>
          <a:stretch>
            <a:fillRect/>
          </a:stretch>
        </p:blipFill>
        <p:spPr>
          <a:xfrm>
            <a:off x="1" y="2215183"/>
            <a:ext cx="5857460" cy="4405707"/>
          </a:xfrm>
          <a:prstGeom prst="rect">
            <a:avLst/>
          </a:prstGeom>
        </p:spPr>
      </p:pic>
      <p:pic>
        <p:nvPicPr>
          <p:cNvPr id="5" name="Picture 4">
            <a:extLst>
              <a:ext uri="{FF2B5EF4-FFF2-40B4-BE49-F238E27FC236}">
                <a16:creationId xmlns:a16="http://schemas.microsoft.com/office/drawing/2014/main" id="{623BCF3B-F54F-8C74-4480-4C3363FFE0B8}"/>
              </a:ext>
            </a:extLst>
          </p:cNvPr>
          <p:cNvPicPr>
            <a:picLocks noChangeAspect="1"/>
          </p:cNvPicPr>
          <p:nvPr/>
        </p:nvPicPr>
        <p:blipFill>
          <a:blip r:embed="rId3"/>
          <a:stretch>
            <a:fillRect/>
          </a:stretch>
        </p:blipFill>
        <p:spPr>
          <a:xfrm>
            <a:off x="5976730" y="2332382"/>
            <a:ext cx="5857460" cy="4288507"/>
          </a:xfrm>
          <a:prstGeom prst="rect">
            <a:avLst/>
          </a:prstGeom>
        </p:spPr>
      </p:pic>
      <p:sp>
        <p:nvSpPr>
          <p:cNvPr id="6" name="AutoShape 52">
            <a:hlinkClick r:id="" action="ppaction://noaction"/>
            <a:extLst>
              <a:ext uri="{FF2B5EF4-FFF2-40B4-BE49-F238E27FC236}">
                <a16:creationId xmlns:a16="http://schemas.microsoft.com/office/drawing/2014/main" id="{C3359CA1-6884-086C-7983-49E7010CC6DA}"/>
              </a:ext>
            </a:extLst>
          </p:cNvPr>
          <p:cNvSpPr>
            <a:spLocks noChangeArrowheads="1"/>
          </p:cNvSpPr>
          <p:nvPr/>
        </p:nvSpPr>
        <p:spPr bwMode="gray">
          <a:xfrm>
            <a:off x="450574" y="1323033"/>
            <a:ext cx="5143248" cy="655040"/>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3600" b="1" dirty="0" err="1">
                <a:solidFill>
                  <a:srgbClr val="0070C0"/>
                </a:solidFill>
                <a:latin typeface="Times New Roman" pitchFamily="18" charset="0"/>
                <a:cs typeface="Times New Roman" pitchFamily="18" charset="0"/>
              </a:rPr>
              <a:t>Ống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hút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bằng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tre</a:t>
            </a:r>
            <a:endParaRPr lang="en-US" sz="3600" b="1" dirty="0">
              <a:solidFill>
                <a:srgbClr val="0070C0"/>
              </a:solidFill>
              <a:latin typeface="Times New Roman" pitchFamily="18" charset="0"/>
              <a:cs typeface="Times New Roman" pitchFamily="18" charset="0"/>
            </a:endParaRPr>
          </a:p>
        </p:txBody>
      </p:sp>
      <p:sp>
        <p:nvSpPr>
          <p:cNvPr id="7" name="AutoShape 52">
            <a:hlinkClick r:id="" action="ppaction://noaction"/>
            <a:extLst>
              <a:ext uri="{FF2B5EF4-FFF2-40B4-BE49-F238E27FC236}">
                <a16:creationId xmlns:a16="http://schemas.microsoft.com/office/drawing/2014/main" id="{76EE82DB-F9A4-8DB0-EF50-20B256FBAD26}"/>
              </a:ext>
            </a:extLst>
          </p:cNvPr>
          <p:cNvSpPr>
            <a:spLocks noChangeArrowheads="1"/>
          </p:cNvSpPr>
          <p:nvPr/>
        </p:nvSpPr>
        <p:spPr bwMode="gray">
          <a:xfrm>
            <a:off x="6096000" y="1338470"/>
            <a:ext cx="5738190" cy="655041"/>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3600" b="1" dirty="0" err="1">
                <a:solidFill>
                  <a:srgbClr val="0070C0"/>
                </a:solidFill>
                <a:latin typeface="Times New Roman" pitchFamily="18" charset="0"/>
                <a:cs typeface="Times New Roman" pitchFamily="18" charset="0"/>
              </a:rPr>
              <a:t>Túi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giấy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thay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thế</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túi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ni-lông</a:t>
            </a:r>
            <a:endParaRPr lang="en-US" sz="3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63601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531C6C-2878-FCB2-AA68-13F369BCA079}"/>
              </a:ext>
            </a:extLst>
          </p:cNvPr>
          <p:cNvSpPr>
            <a:spLocks noGrp="1"/>
          </p:cNvSpPr>
          <p:nvPr>
            <p:ph type="sldNum" sz="quarter" idx="12"/>
          </p:nvPr>
        </p:nvSpPr>
        <p:spPr/>
        <p:txBody>
          <a:bodyPr/>
          <a:lstStyle/>
          <a:p>
            <a:fld id="{E36C4244-8667-4452-9A72-D44C31FCB7CC}" type="slidenum">
              <a:rPr lang="en-US" smtClean="0"/>
              <a:pPr/>
              <a:t>22</a:t>
            </a:fld>
            <a:endParaRPr lang="en-US"/>
          </a:p>
        </p:txBody>
      </p:sp>
      <p:sp>
        <p:nvSpPr>
          <p:cNvPr id="3" name="AutoShape 52">
            <a:hlinkClick r:id="" action="ppaction://noaction"/>
            <a:extLst>
              <a:ext uri="{FF2B5EF4-FFF2-40B4-BE49-F238E27FC236}">
                <a16:creationId xmlns:a16="http://schemas.microsoft.com/office/drawing/2014/main" id="{C1E6D6AA-AAD1-D0CA-686D-97E8C6ECAC59}"/>
              </a:ext>
            </a:extLst>
          </p:cNvPr>
          <p:cNvSpPr>
            <a:spLocks noChangeArrowheads="1"/>
          </p:cNvSpPr>
          <p:nvPr/>
        </p:nvSpPr>
        <p:spPr bwMode="gray">
          <a:xfrm>
            <a:off x="3233530" y="245166"/>
            <a:ext cx="6414054" cy="921025"/>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3600" b="1" dirty="0" err="1">
                <a:solidFill>
                  <a:srgbClr val="0070C0"/>
                </a:solidFill>
                <a:latin typeface="Times New Roman" pitchFamily="18" charset="0"/>
                <a:cs typeface="Times New Roman" pitchFamily="18" charset="0"/>
              </a:rPr>
              <a:t>Trồng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nhiều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cây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xanh</a:t>
            </a:r>
            <a:endParaRPr lang="en-US" sz="3600" b="1" dirty="0">
              <a:solidFill>
                <a:srgbClr val="0070C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4B8AB7F4-260C-F6E0-A263-66439EDE0D4D}"/>
              </a:ext>
            </a:extLst>
          </p:cNvPr>
          <p:cNvPicPr>
            <a:picLocks noChangeAspect="1"/>
          </p:cNvPicPr>
          <p:nvPr/>
        </p:nvPicPr>
        <p:blipFill>
          <a:blip r:embed="rId2"/>
          <a:stretch>
            <a:fillRect/>
          </a:stretch>
        </p:blipFill>
        <p:spPr>
          <a:xfrm>
            <a:off x="145774" y="1351723"/>
            <a:ext cx="5857461" cy="5261112"/>
          </a:xfrm>
          <a:prstGeom prst="rect">
            <a:avLst/>
          </a:prstGeom>
        </p:spPr>
      </p:pic>
      <p:pic>
        <p:nvPicPr>
          <p:cNvPr id="6" name="Picture 5">
            <a:extLst>
              <a:ext uri="{FF2B5EF4-FFF2-40B4-BE49-F238E27FC236}">
                <a16:creationId xmlns:a16="http://schemas.microsoft.com/office/drawing/2014/main" id="{488DDB17-DB36-836D-D768-8F93EF38D281}"/>
              </a:ext>
            </a:extLst>
          </p:cNvPr>
          <p:cNvPicPr>
            <a:picLocks noChangeAspect="1"/>
          </p:cNvPicPr>
          <p:nvPr/>
        </p:nvPicPr>
        <p:blipFill>
          <a:blip r:embed="rId3"/>
          <a:stretch>
            <a:fillRect/>
          </a:stretch>
        </p:blipFill>
        <p:spPr>
          <a:xfrm>
            <a:off x="6003235" y="1351724"/>
            <a:ext cx="6042991" cy="5261112"/>
          </a:xfrm>
          <a:prstGeom prst="rect">
            <a:avLst/>
          </a:prstGeom>
        </p:spPr>
      </p:pic>
    </p:spTree>
    <p:extLst>
      <p:ext uri="{BB962C8B-B14F-4D97-AF65-F5344CB8AC3E}">
        <p14:creationId xmlns:p14="http://schemas.microsoft.com/office/powerpoint/2010/main" val="91658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3C4354-5351-D403-0D9F-EBCC745D7981}"/>
              </a:ext>
            </a:extLst>
          </p:cNvPr>
          <p:cNvSpPr>
            <a:spLocks noGrp="1"/>
          </p:cNvSpPr>
          <p:nvPr>
            <p:ph type="sldNum" sz="quarter" idx="12"/>
          </p:nvPr>
        </p:nvSpPr>
        <p:spPr/>
        <p:txBody>
          <a:bodyPr/>
          <a:lstStyle/>
          <a:p>
            <a:fld id="{E36C4244-8667-4452-9A72-D44C31FCB7CC}" type="slidenum">
              <a:rPr lang="en-US" smtClean="0"/>
              <a:pPr/>
              <a:t>23</a:t>
            </a:fld>
            <a:endParaRPr lang="en-US"/>
          </a:p>
        </p:txBody>
      </p:sp>
      <p:sp>
        <p:nvSpPr>
          <p:cNvPr id="3" name="AutoShape 52">
            <a:hlinkClick r:id="" action="ppaction://noaction"/>
            <a:extLst>
              <a:ext uri="{FF2B5EF4-FFF2-40B4-BE49-F238E27FC236}">
                <a16:creationId xmlns:a16="http://schemas.microsoft.com/office/drawing/2014/main" id="{0B78B292-69AD-AAC8-733F-315FCB35A82B}"/>
              </a:ext>
            </a:extLst>
          </p:cNvPr>
          <p:cNvSpPr>
            <a:spLocks noChangeArrowheads="1"/>
          </p:cNvSpPr>
          <p:nvPr/>
        </p:nvSpPr>
        <p:spPr bwMode="gray">
          <a:xfrm>
            <a:off x="3233530" y="245166"/>
            <a:ext cx="6414054" cy="921025"/>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3600" b="1" dirty="0" err="1">
                <a:solidFill>
                  <a:srgbClr val="0070C0"/>
                </a:solidFill>
                <a:latin typeface="Times New Roman" pitchFamily="18" charset="0"/>
                <a:cs typeface="Times New Roman" pitchFamily="18" charset="0"/>
              </a:rPr>
              <a:t>Để</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rác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đúng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nơi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quy</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định</a:t>
            </a:r>
            <a:endParaRPr lang="en-US" sz="3600" b="1" dirty="0">
              <a:solidFill>
                <a:srgbClr val="0070C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CC396D4F-0105-FF5C-DAED-AC2E7438512C}"/>
              </a:ext>
            </a:extLst>
          </p:cNvPr>
          <p:cNvPicPr>
            <a:picLocks noChangeAspect="1"/>
          </p:cNvPicPr>
          <p:nvPr/>
        </p:nvPicPr>
        <p:blipFill>
          <a:blip r:embed="rId2"/>
          <a:stretch>
            <a:fillRect/>
          </a:stretch>
        </p:blipFill>
        <p:spPr>
          <a:xfrm>
            <a:off x="106016" y="1285461"/>
            <a:ext cx="5897220" cy="5433391"/>
          </a:xfrm>
          <a:prstGeom prst="rect">
            <a:avLst/>
          </a:prstGeom>
        </p:spPr>
      </p:pic>
      <p:pic>
        <p:nvPicPr>
          <p:cNvPr id="5" name="Picture 4">
            <a:extLst>
              <a:ext uri="{FF2B5EF4-FFF2-40B4-BE49-F238E27FC236}">
                <a16:creationId xmlns:a16="http://schemas.microsoft.com/office/drawing/2014/main" id="{62A4F078-478D-E262-4822-42386A1445C5}"/>
              </a:ext>
            </a:extLst>
          </p:cNvPr>
          <p:cNvPicPr>
            <a:picLocks noChangeAspect="1"/>
          </p:cNvPicPr>
          <p:nvPr/>
        </p:nvPicPr>
        <p:blipFill>
          <a:blip r:embed="rId3"/>
          <a:stretch>
            <a:fillRect/>
          </a:stretch>
        </p:blipFill>
        <p:spPr>
          <a:xfrm>
            <a:off x="6003236" y="1285460"/>
            <a:ext cx="6054174" cy="5433391"/>
          </a:xfrm>
          <a:prstGeom prst="rect">
            <a:avLst/>
          </a:prstGeom>
        </p:spPr>
      </p:pic>
    </p:spTree>
    <p:extLst>
      <p:ext uri="{BB962C8B-B14F-4D97-AF65-F5344CB8AC3E}">
        <p14:creationId xmlns:p14="http://schemas.microsoft.com/office/powerpoint/2010/main" val="171192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B17924-6EFE-3FE4-8C6F-6502D257646E}"/>
              </a:ext>
            </a:extLst>
          </p:cNvPr>
          <p:cNvSpPr>
            <a:spLocks noGrp="1"/>
          </p:cNvSpPr>
          <p:nvPr>
            <p:ph type="sldNum" sz="quarter" idx="12"/>
          </p:nvPr>
        </p:nvSpPr>
        <p:spPr/>
        <p:txBody>
          <a:bodyPr/>
          <a:lstStyle/>
          <a:p>
            <a:fld id="{E36C4244-8667-4452-9A72-D44C31FCB7CC}" type="slidenum">
              <a:rPr lang="en-US" smtClean="0"/>
              <a:pPr/>
              <a:t>24</a:t>
            </a:fld>
            <a:endParaRPr lang="en-US"/>
          </a:p>
        </p:txBody>
      </p:sp>
      <p:pic>
        <p:nvPicPr>
          <p:cNvPr id="3" name="Picture 2">
            <a:extLst>
              <a:ext uri="{FF2B5EF4-FFF2-40B4-BE49-F238E27FC236}">
                <a16:creationId xmlns:a16="http://schemas.microsoft.com/office/drawing/2014/main" id="{04B0875C-65FA-FE1D-B778-CB9952BB1421}"/>
              </a:ext>
            </a:extLst>
          </p:cNvPr>
          <p:cNvPicPr>
            <a:picLocks noChangeAspect="1"/>
          </p:cNvPicPr>
          <p:nvPr/>
        </p:nvPicPr>
        <p:blipFill>
          <a:blip r:embed="rId2"/>
          <a:stretch>
            <a:fillRect/>
          </a:stretch>
        </p:blipFill>
        <p:spPr>
          <a:xfrm>
            <a:off x="5592416" y="0"/>
            <a:ext cx="6599583" cy="6732104"/>
          </a:xfrm>
          <a:prstGeom prst="rect">
            <a:avLst/>
          </a:prstGeom>
        </p:spPr>
      </p:pic>
      <p:sp>
        <p:nvSpPr>
          <p:cNvPr id="4" name="AutoShape 52">
            <a:hlinkClick r:id="" action="ppaction://noaction"/>
            <a:extLst>
              <a:ext uri="{FF2B5EF4-FFF2-40B4-BE49-F238E27FC236}">
                <a16:creationId xmlns:a16="http://schemas.microsoft.com/office/drawing/2014/main" id="{F1B3D4A2-C2FE-1870-EB75-BFBECCBFA5FF}"/>
              </a:ext>
            </a:extLst>
          </p:cNvPr>
          <p:cNvSpPr>
            <a:spLocks noChangeArrowheads="1"/>
          </p:cNvSpPr>
          <p:nvPr/>
        </p:nvSpPr>
        <p:spPr bwMode="gray">
          <a:xfrm>
            <a:off x="967408" y="1391478"/>
            <a:ext cx="4147932" cy="4075043"/>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3600" b="1" dirty="0" err="1">
                <a:solidFill>
                  <a:srgbClr val="0070C0"/>
                </a:solidFill>
                <a:latin typeface="Times New Roman" pitchFamily="18" charset="0"/>
                <a:cs typeface="Times New Roman" pitchFamily="18" charset="0"/>
              </a:rPr>
              <a:t>Tham</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gia</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các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hoạt</a:t>
            </a:r>
            <a:endParaRPr lang="en-US" sz="3600" b="1" dirty="0">
              <a:solidFill>
                <a:srgbClr val="0070C0"/>
              </a:solidFill>
              <a:latin typeface="Times New Roman" pitchFamily="18" charset="0"/>
              <a:cs typeface="Times New Roman" pitchFamily="18" charset="0"/>
            </a:endParaRPr>
          </a:p>
          <a:p>
            <a:pPr algn="ctr"/>
            <a:r>
              <a:rPr lang="en-US" sz="3600" b="1" dirty="0" err="1">
                <a:solidFill>
                  <a:srgbClr val="0070C0"/>
                </a:solidFill>
                <a:latin typeface="Times New Roman" pitchFamily="18" charset="0"/>
                <a:cs typeface="Times New Roman" pitchFamily="18" charset="0"/>
              </a:rPr>
              <a:t>động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để</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bảo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vệ</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môi</a:t>
            </a:r>
            <a:endParaRPr lang="en-US" sz="3600" b="1" dirty="0">
              <a:solidFill>
                <a:srgbClr val="0070C0"/>
              </a:solidFill>
              <a:latin typeface="Times New Roman" pitchFamily="18" charset="0"/>
              <a:cs typeface="Times New Roman" pitchFamily="18" charset="0"/>
            </a:endParaRPr>
          </a:p>
          <a:p>
            <a:pPr algn="ctr"/>
            <a:r>
              <a:rPr lang="en-US" sz="3600" b="1" dirty="0" err="1">
                <a:solidFill>
                  <a:srgbClr val="0070C0"/>
                </a:solidFill>
                <a:latin typeface="Times New Roman" pitchFamily="18" charset="0"/>
                <a:cs typeface="Times New Roman" pitchFamily="18" charset="0"/>
              </a:rPr>
              <a:t>trường</a:t>
            </a:r>
            <a:endParaRPr lang="en-US" sz="3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17170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4E30F5-A7F3-B685-271F-ACEB2F435CC5}"/>
              </a:ext>
            </a:extLst>
          </p:cNvPr>
          <p:cNvSpPr>
            <a:spLocks noGrp="1"/>
          </p:cNvSpPr>
          <p:nvPr>
            <p:ph type="sldNum" sz="quarter" idx="12"/>
          </p:nvPr>
        </p:nvSpPr>
        <p:spPr/>
        <p:txBody>
          <a:bodyPr/>
          <a:lstStyle/>
          <a:p>
            <a:fld id="{E36C4244-8667-4452-9A72-D44C31FCB7CC}" type="slidenum">
              <a:rPr lang="en-US" smtClean="0"/>
              <a:pPr/>
              <a:t>25</a:t>
            </a:fld>
            <a:endParaRPr lang="en-US"/>
          </a:p>
        </p:txBody>
      </p:sp>
      <p:sp>
        <p:nvSpPr>
          <p:cNvPr id="7" name="AutoShape 52">
            <a:hlinkClick r:id="" action="ppaction://noaction"/>
            <a:extLst>
              <a:ext uri="{FF2B5EF4-FFF2-40B4-BE49-F238E27FC236}">
                <a16:creationId xmlns:a16="http://schemas.microsoft.com/office/drawing/2014/main" id="{4B059609-0932-C9AC-8738-61946CB7921E}"/>
              </a:ext>
            </a:extLst>
          </p:cNvPr>
          <p:cNvSpPr>
            <a:spLocks noChangeArrowheads="1"/>
          </p:cNvSpPr>
          <p:nvPr/>
        </p:nvSpPr>
        <p:spPr bwMode="gray">
          <a:xfrm>
            <a:off x="1007163" y="609600"/>
            <a:ext cx="10522227" cy="2186610"/>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3600" b="1" dirty="0" err="1">
                <a:solidFill>
                  <a:srgbClr val="0070C0"/>
                </a:solidFill>
                <a:latin typeface="Times New Roman" pitchFamily="18" charset="0"/>
                <a:cs typeface="Times New Roman" pitchFamily="18" charset="0"/>
              </a:rPr>
              <a:t>Công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việc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tiết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sau</a:t>
            </a:r>
            <a:r>
              <a:rPr lang="en-US" sz="3600" b="1" dirty="0">
                <a:solidFill>
                  <a:srgbClr val="0070C0"/>
                </a:solidFill>
                <a:latin typeface="Times New Roman" pitchFamily="18" charset="0"/>
                <a:cs typeface="Times New Roman" pitchFamily="18" charset="0"/>
              </a:rPr>
              <a:t>:</a:t>
            </a:r>
          </a:p>
          <a:p>
            <a:pPr algn="ctr"/>
            <a:r>
              <a:rPr lang="en-US" sz="3600" b="1" dirty="0">
                <a:solidFill>
                  <a:srgbClr val="0070C0"/>
                </a:solidFill>
                <a:latin typeface="Times New Roman" pitchFamily="18" charset="0"/>
                <a:cs typeface="Times New Roman" pitchFamily="18" charset="0"/>
              </a:rPr>
              <a:t>THIẾT KẾ SẢN PHẨM TUYÊN TRUYỀN BẢO</a:t>
            </a:r>
          </a:p>
          <a:p>
            <a:pPr algn="ctr"/>
            <a:r>
              <a:rPr lang="en-US" sz="3600" b="1" dirty="0">
                <a:solidFill>
                  <a:srgbClr val="0070C0"/>
                </a:solidFill>
                <a:latin typeface="Times New Roman" pitchFamily="18" charset="0"/>
                <a:cs typeface="Times New Roman" pitchFamily="18" charset="0"/>
              </a:rPr>
              <a:t>VỆ MÔI TRƯỜNG SAU CHUYẾN THAM QUAN</a:t>
            </a:r>
          </a:p>
          <a:p>
            <a:pPr algn="ctr"/>
            <a:endParaRPr lang="en-US" sz="3600" b="1" dirty="0">
              <a:solidFill>
                <a:srgbClr val="0070C0"/>
              </a:solidFill>
              <a:latin typeface="Times New Roman" pitchFamily="18" charset="0"/>
              <a:cs typeface="Times New Roman" pitchFamily="18" charset="0"/>
            </a:endParaRPr>
          </a:p>
        </p:txBody>
      </p:sp>
      <p:sp>
        <p:nvSpPr>
          <p:cNvPr id="8" name="AutoShape 52">
            <a:hlinkClick r:id="" action="ppaction://noaction"/>
            <a:extLst>
              <a:ext uri="{FF2B5EF4-FFF2-40B4-BE49-F238E27FC236}">
                <a16:creationId xmlns:a16="http://schemas.microsoft.com/office/drawing/2014/main" id="{64AD9F3E-227D-44F2-ED86-5B2FFE202B1C}"/>
              </a:ext>
            </a:extLst>
          </p:cNvPr>
          <p:cNvSpPr>
            <a:spLocks noChangeArrowheads="1"/>
          </p:cNvSpPr>
          <p:nvPr/>
        </p:nvSpPr>
        <p:spPr bwMode="gray">
          <a:xfrm>
            <a:off x="1215884" y="2981739"/>
            <a:ext cx="4880116" cy="3633720"/>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3600" b="1" dirty="0" err="1">
                <a:solidFill>
                  <a:srgbClr val="0070C0"/>
                </a:solidFill>
                <a:latin typeface="Times New Roman" pitchFamily="18" charset="0"/>
                <a:cs typeface="Times New Roman" pitchFamily="18" charset="0"/>
              </a:rPr>
              <a:t>Tổ</a:t>
            </a:r>
            <a:r>
              <a:rPr lang="en-US" sz="3600" b="1" dirty="0">
                <a:solidFill>
                  <a:srgbClr val="0070C0"/>
                </a:solidFill>
                <a:latin typeface="Times New Roman" pitchFamily="18" charset="0"/>
                <a:cs typeface="Times New Roman" pitchFamily="18" charset="0"/>
              </a:rPr>
              <a:t> 1, 2: </a:t>
            </a:r>
            <a:r>
              <a:rPr lang="en-US" sz="3600" b="1" dirty="0" err="1">
                <a:solidFill>
                  <a:srgbClr val="0070C0"/>
                </a:solidFill>
                <a:latin typeface="Times New Roman" pitchFamily="18" charset="0"/>
                <a:cs typeface="Times New Roman" pitchFamily="18" charset="0"/>
              </a:rPr>
              <a:t>Vẽ</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tranh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về</a:t>
            </a:r>
            <a:endParaRPr lang="en-US" sz="3600" b="1" dirty="0">
              <a:solidFill>
                <a:srgbClr val="0070C0"/>
              </a:solidFill>
              <a:latin typeface="Times New Roman" pitchFamily="18" charset="0"/>
              <a:cs typeface="Times New Roman" pitchFamily="18" charset="0"/>
            </a:endParaRPr>
          </a:p>
          <a:p>
            <a:pPr algn="ctr"/>
            <a:r>
              <a:rPr lang="en-US" sz="3600" b="1" dirty="0" err="1">
                <a:solidFill>
                  <a:srgbClr val="0070C0"/>
                </a:solidFill>
                <a:latin typeface="Times New Roman" pitchFamily="18" charset="0"/>
                <a:cs typeface="Times New Roman" pitchFamily="18" charset="0"/>
              </a:rPr>
              <a:t>chủ</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đề</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môi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trường</a:t>
            </a:r>
            <a:endParaRPr lang="en-US" sz="3600" b="1" dirty="0">
              <a:solidFill>
                <a:srgbClr val="0070C0"/>
              </a:solidFill>
              <a:latin typeface="Times New Roman" pitchFamily="18" charset="0"/>
              <a:cs typeface="Times New Roman" pitchFamily="18" charset="0"/>
            </a:endParaRPr>
          </a:p>
          <a:p>
            <a:pPr algn="ctr"/>
            <a:r>
              <a:rPr lang="en-US" sz="3600" b="1" dirty="0" err="1">
                <a:solidFill>
                  <a:srgbClr val="0070C0"/>
                </a:solidFill>
                <a:latin typeface="Times New Roman" pitchFamily="18" charset="0"/>
                <a:cs typeface="Times New Roman" pitchFamily="18" charset="0"/>
              </a:rPr>
              <a:t>Trên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giấy</a:t>
            </a:r>
            <a:r>
              <a:rPr lang="en-US" sz="3600" b="1" dirty="0">
                <a:solidFill>
                  <a:srgbClr val="0070C0"/>
                </a:solidFill>
                <a:latin typeface="Times New Roman" pitchFamily="18" charset="0"/>
                <a:cs typeface="Times New Roman" pitchFamily="18" charset="0"/>
              </a:rPr>
              <a:t> A3</a:t>
            </a:r>
          </a:p>
        </p:txBody>
      </p:sp>
      <p:sp>
        <p:nvSpPr>
          <p:cNvPr id="9" name="AutoShape 52">
            <a:hlinkClick r:id="" action="ppaction://noaction"/>
            <a:extLst>
              <a:ext uri="{FF2B5EF4-FFF2-40B4-BE49-F238E27FC236}">
                <a16:creationId xmlns:a16="http://schemas.microsoft.com/office/drawing/2014/main" id="{47CCDC99-4022-4E31-56F8-8EA6569C9814}"/>
              </a:ext>
            </a:extLst>
          </p:cNvPr>
          <p:cNvSpPr>
            <a:spLocks noChangeArrowheads="1"/>
          </p:cNvSpPr>
          <p:nvPr/>
        </p:nvSpPr>
        <p:spPr bwMode="gray">
          <a:xfrm>
            <a:off x="6775174" y="2981739"/>
            <a:ext cx="4754216" cy="3863010"/>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ctr"/>
            <a:r>
              <a:rPr lang="en-US" sz="3600" b="1" dirty="0" err="1">
                <a:solidFill>
                  <a:srgbClr val="0070C0"/>
                </a:solidFill>
                <a:latin typeface="Times New Roman" pitchFamily="18" charset="0"/>
                <a:cs typeface="Times New Roman" pitchFamily="18" charset="0"/>
              </a:rPr>
              <a:t>Tổ</a:t>
            </a:r>
            <a:r>
              <a:rPr lang="en-US" sz="3600" b="1" dirty="0">
                <a:solidFill>
                  <a:srgbClr val="0070C0"/>
                </a:solidFill>
                <a:latin typeface="Times New Roman" pitchFamily="18" charset="0"/>
                <a:cs typeface="Times New Roman" pitchFamily="18" charset="0"/>
              </a:rPr>
              <a:t> 3, 4: </a:t>
            </a:r>
            <a:r>
              <a:rPr lang="en-US" sz="3600" b="1" dirty="0" err="1">
                <a:solidFill>
                  <a:srgbClr val="0070C0"/>
                </a:solidFill>
                <a:latin typeface="Times New Roman" pitchFamily="18" charset="0"/>
                <a:cs typeface="Times New Roman" pitchFamily="18" charset="0"/>
              </a:rPr>
              <a:t>Thuyết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trình</a:t>
            </a:r>
            <a:endParaRPr lang="en-US" sz="3600" b="1" dirty="0">
              <a:solidFill>
                <a:srgbClr val="0070C0"/>
              </a:solidFill>
              <a:latin typeface="Times New Roman" pitchFamily="18" charset="0"/>
              <a:cs typeface="Times New Roman" pitchFamily="18" charset="0"/>
            </a:endParaRPr>
          </a:p>
          <a:p>
            <a:pPr algn="ct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về</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một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nội</a:t>
            </a:r>
            <a:r>
              <a:rPr lang="en-US" sz="3600" b="1" dirty="0">
                <a:solidFill>
                  <a:srgbClr val="0070C0"/>
                </a:solidFill>
                <a:latin typeface="Times New Roman" pitchFamily="18" charset="0"/>
                <a:cs typeface="Times New Roman" pitchFamily="18" charset="0"/>
              </a:rPr>
              <a:t> dung</a:t>
            </a:r>
          </a:p>
          <a:p>
            <a:pPr algn="ctr"/>
            <a:r>
              <a:rPr lang="en-US" sz="3600" b="1" dirty="0" err="1">
                <a:solidFill>
                  <a:srgbClr val="0070C0"/>
                </a:solidFill>
                <a:latin typeface="Times New Roman" pitchFamily="18" charset="0"/>
                <a:cs typeface="Times New Roman" pitchFamily="18" charset="0"/>
              </a:rPr>
              <a:t>Bảo</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vệ</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môi</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trường</a:t>
            </a:r>
            <a:endParaRPr lang="en-US" sz="3600" b="1" dirty="0">
              <a:solidFill>
                <a:srgbClr val="0070C0"/>
              </a:solidFill>
              <a:latin typeface="Times New Roman" pitchFamily="18" charset="0"/>
              <a:cs typeface="Times New Roman" pitchFamily="18" charset="0"/>
            </a:endParaRPr>
          </a:p>
          <a:p>
            <a:pPr algn="ctr"/>
            <a:endParaRPr lang="en-US" sz="36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06235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04193" y="2598003"/>
            <a:ext cx="9983054" cy="1200329"/>
          </a:xfrm>
          <a:prstGeom prst="rect">
            <a:avLst/>
          </a:prstGeom>
        </p:spPr>
        <p:txBody>
          <a:bodyPr wrap="none">
            <a:spAutoFit/>
          </a:bodyPr>
          <a:lstStyle/>
          <a:p>
            <a:r>
              <a:rPr lang="en-US" sz="3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rPr>
              <a:t>CHÀO TẠM BIỆT CÁC EM VÀ HẸN GẶP LẠI!</a:t>
            </a:r>
          </a:p>
          <a:p>
            <a:pPr algn="ct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GOODBYE SEE YOU AGAIN!</a:t>
            </a:r>
          </a:p>
        </p:txBody>
      </p:sp>
    </p:spTree>
    <p:extLst>
      <p:ext uri="{BB962C8B-B14F-4D97-AF65-F5344CB8AC3E}">
        <p14:creationId xmlns:p14="http://schemas.microsoft.com/office/powerpoint/2010/main" val="26212013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27" name="Google Shape;227;p6" descr="C:\Users\Administrator\Desktop\1.png"/>
          <p:cNvPicPr preferRelativeResize="0"/>
          <p:nvPr/>
        </p:nvPicPr>
        <p:blipFill rotWithShape="1">
          <a:blip r:embed="rId3">
            <a:alphaModFix/>
          </a:blip>
          <a:srcRect/>
          <a:stretch/>
        </p:blipFill>
        <p:spPr>
          <a:xfrm flipH="1">
            <a:off x="-123825" y="4606753"/>
            <a:ext cx="2915816" cy="2251247"/>
          </a:xfrm>
          <a:prstGeom prst="rect">
            <a:avLst/>
          </a:prstGeom>
          <a:noFill/>
          <a:ln>
            <a:noFill/>
          </a:ln>
        </p:spPr>
      </p:pic>
      <p:pic>
        <p:nvPicPr>
          <p:cNvPr id="3" name="Picture 2" descr="Hiệu Ứng Nhà Kính Là Gì? Tác Động Của Nó Đến Môi Trường Như Thế Nào?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099235" cy="675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53682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Tổ</a:t>
              </a:r>
              <a:r>
                <a:rPr kumimoji="0" lang="en-GB" sz="32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Tổ</a:t>
              </a:r>
              <a:r>
                <a:rPr kumimoji="0" lang="en-GB" sz="32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Tổ</a:t>
              </a:r>
              <a:r>
                <a:rPr kumimoji="0" lang="en-GB" sz="32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Tổ</a:t>
              </a:r>
              <a:r>
                <a:rPr kumimoji="0" lang="en-GB" sz="32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Tổ</a:t>
              </a:r>
              <a:r>
                <a:rPr kumimoji="0" lang="en-GB" sz="32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Tổ</a:t>
              </a:r>
              <a:r>
                <a:rPr kumimoji="0" lang="en-GB" sz="32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Tổ</a:t>
              </a:r>
              <a:r>
                <a:rPr kumimoji="0" lang="en-GB" sz="32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Tổ</a:t>
              </a:r>
              <a:r>
                <a:rPr kumimoji="0" lang="en-GB" sz="32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500922"/>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504024" y="327334"/>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2" name="Cloud Callout 61"/>
          <p:cNvSpPr/>
          <p:nvPr/>
        </p:nvSpPr>
        <p:spPr>
          <a:xfrm>
            <a:off x="246740" y="2693937"/>
            <a:ext cx="5422741" cy="2298975"/>
          </a:xfrm>
          <a:prstGeom prst="cloudCallout">
            <a:avLst>
              <a:gd name="adj1" fmla="val -44678"/>
              <a:gd name="adj2" fmla="val 72338"/>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35533210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2343"/>
            <a:ext cx="12191851" cy="73788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10025298"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400" b="1" dirty="0" err="1">
                <a:solidFill>
                  <a:srgbClr val="FF9900"/>
                </a:solidFill>
                <a:latin typeface="Times New Roman" pitchFamily="18" charset="0"/>
                <a:cs typeface="Times New Roman" pitchFamily="18" charset="0"/>
              </a:rPr>
              <a:t>Tìm</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hiểu</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ảnh</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hưởng</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của</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hiệu</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ứng</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nhà</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kính</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đối</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với</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tự</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nhiên</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và</a:t>
            </a:r>
            <a:r>
              <a:rPr lang="en-US" sz="2400" b="1" dirty="0">
                <a:solidFill>
                  <a:srgbClr val="FF9900"/>
                </a:solidFill>
                <a:latin typeface="Times New Roman" pitchFamily="18" charset="0"/>
                <a:cs typeface="Times New Roman" pitchFamily="18" charset="0"/>
              </a:rPr>
              <a:t> con </a:t>
            </a:r>
            <a:r>
              <a:rPr lang="en-US" sz="2400" b="1" dirty="0" err="1">
                <a:solidFill>
                  <a:srgbClr val="FF9900"/>
                </a:solidFill>
                <a:latin typeface="Times New Roman" pitchFamily="18" charset="0"/>
                <a:cs typeface="Times New Roman" pitchFamily="18" charset="0"/>
              </a:rPr>
              <a:t>người</a:t>
            </a:r>
            <a:endParaRPr lang="en-US" sz="2400" b="1" dirty="0">
              <a:solidFill>
                <a:srgbClr val="FF9900"/>
              </a:solidFill>
              <a:latin typeface="Times New Roman" pitchFamily="18" charset="0"/>
              <a:cs typeface="Times New Roman" pitchFamily="18" charset="0"/>
            </a:endParaRPr>
          </a:p>
        </p:txBody>
      </p:sp>
      <p:grpSp>
        <p:nvGrpSpPr>
          <p:cNvPr id="6" name="Group 53"/>
          <p:cNvGrpSpPr>
            <a:grpSpLocks/>
          </p:cNvGrpSpPr>
          <p:nvPr/>
        </p:nvGrpSpPr>
        <p:grpSpPr bwMode="auto">
          <a:xfrm>
            <a:off x="206838" y="1236857"/>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45142" y="124277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14" name="Rectangle 13"/>
          <p:cNvSpPr/>
          <p:nvPr/>
        </p:nvSpPr>
        <p:spPr>
          <a:xfrm>
            <a:off x="1320800" y="78437"/>
            <a:ext cx="10551886"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7: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GÓP PHẦN GIẢM THIỂU HIỆU ỨNG NHÀ KÍNH</a:t>
            </a:r>
          </a:p>
        </p:txBody>
      </p:sp>
      <p:sp>
        <p:nvSpPr>
          <p:cNvPr id="17"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3828993712"/>
              </p:ext>
            </p:extLst>
          </p:nvPr>
        </p:nvGraphicFramePr>
        <p:xfrm>
          <a:off x="396631" y="1644413"/>
          <a:ext cx="10532208" cy="5011364"/>
        </p:xfrm>
        <a:graphic>
          <a:graphicData uri="http://schemas.openxmlformats.org/presentationml/2006/ole">
            <mc:AlternateContent xmlns:mc="http://schemas.openxmlformats.org/markup-compatibility/2006">
              <mc:Choice xmlns:v="urn:schemas-microsoft-com:vml" Requires="v">
                <p:oleObj name="Bitmap Image" r:id="rId3" imgW="8828571" imgH="6638095" progId="Paint.Picture">
                  <p:embed/>
                </p:oleObj>
              </mc:Choice>
              <mc:Fallback>
                <p:oleObj name="Bitmap Image" r:id="rId3" imgW="8828571" imgH="6638095"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631" y="1644413"/>
                        <a:ext cx="10532208" cy="5011364"/>
                      </a:xfrm>
                      <a:prstGeom prst="rect">
                        <a:avLst/>
                      </a:prstGeom>
                      <a:noFill/>
                    </p:spPr>
                  </p:pic>
                </p:oleObj>
              </mc:Fallback>
            </mc:AlternateContent>
          </a:graphicData>
        </a:graphic>
      </p:graphicFrame>
    </p:spTree>
    <p:extLst>
      <p:ext uri="{BB962C8B-B14F-4D97-AF65-F5344CB8AC3E}">
        <p14:creationId xmlns:p14="http://schemas.microsoft.com/office/powerpoint/2010/main" val="1210148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131;p3"/>
          <p:cNvSpPr txBox="1">
            <a:spLocks/>
          </p:cNvSpPr>
          <p:nvPr/>
        </p:nvSpPr>
        <p:spPr>
          <a:xfrm>
            <a:off x="0" y="-2343"/>
            <a:ext cx="12191851" cy="737886"/>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5" name="AutoShape 52">
            <a:hlinkClick r:id="" action="ppaction://noaction"/>
          </p:cNvPr>
          <p:cNvSpPr>
            <a:spLocks noChangeArrowheads="1"/>
          </p:cNvSpPr>
          <p:nvPr/>
        </p:nvSpPr>
        <p:spPr bwMode="gray">
          <a:xfrm>
            <a:off x="613673" y="1179276"/>
            <a:ext cx="10025298"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2400" b="1" dirty="0" err="1">
                <a:solidFill>
                  <a:srgbClr val="FF9900"/>
                </a:solidFill>
                <a:latin typeface="Times New Roman" pitchFamily="18" charset="0"/>
                <a:cs typeface="Times New Roman" pitchFamily="18" charset="0"/>
              </a:rPr>
              <a:t>Tìm</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hiểu</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ảnh</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hưởng</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của</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hiệu</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ứng</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nhà</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kính</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đối</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với</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tự</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nhiên</a:t>
            </a:r>
            <a:r>
              <a:rPr lang="en-US" sz="2400" b="1" dirty="0">
                <a:solidFill>
                  <a:srgbClr val="FF9900"/>
                </a:solidFill>
                <a:latin typeface="Times New Roman" pitchFamily="18" charset="0"/>
                <a:cs typeface="Times New Roman" pitchFamily="18" charset="0"/>
              </a:rPr>
              <a:t> </a:t>
            </a:r>
            <a:r>
              <a:rPr lang="en-US" sz="2400" b="1" dirty="0" err="1">
                <a:solidFill>
                  <a:srgbClr val="FF9900"/>
                </a:solidFill>
                <a:latin typeface="Times New Roman" pitchFamily="18" charset="0"/>
                <a:cs typeface="Times New Roman" pitchFamily="18" charset="0"/>
              </a:rPr>
              <a:t>và</a:t>
            </a:r>
            <a:r>
              <a:rPr lang="en-US" sz="2400" b="1" dirty="0">
                <a:solidFill>
                  <a:srgbClr val="FF9900"/>
                </a:solidFill>
                <a:latin typeface="Times New Roman" pitchFamily="18" charset="0"/>
                <a:cs typeface="Times New Roman" pitchFamily="18" charset="0"/>
              </a:rPr>
              <a:t> con </a:t>
            </a:r>
            <a:r>
              <a:rPr lang="en-US" sz="2400" b="1" dirty="0" err="1">
                <a:solidFill>
                  <a:srgbClr val="FF9900"/>
                </a:solidFill>
                <a:latin typeface="Times New Roman" pitchFamily="18" charset="0"/>
                <a:cs typeface="Times New Roman" pitchFamily="18" charset="0"/>
              </a:rPr>
              <a:t>người</a:t>
            </a:r>
            <a:endParaRPr lang="en-US" sz="2400" b="1" dirty="0">
              <a:solidFill>
                <a:srgbClr val="FF9900"/>
              </a:solidFill>
              <a:latin typeface="Times New Roman" pitchFamily="18" charset="0"/>
              <a:cs typeface="Times New Roman" pitchFamily="18" charset="0"/>
            </a:endParaRPr>
          </a:p>
        </p:txBody>
      </p:sp>
      <p:grpSp>
        <p:nvGrpSpPr>
          <p:cNvPr id="6" name="Group 53"/>
          <p:cNvGrpSpPr>
            <a:grpSpLocks/>
          </p:cNvGrpSpPr>
          <p:nvPr/>
        </p:nvGrpSpPr>
        <p:grpSpPr bwMode="auto">
          <a:xfrm>
            <a:off x="206838" y="1236857"/>
            <a:ext cx="381000" cy="381000"/>
            <a:chOff x="2078" y="1680"/>
            <a:chExt cx="1615" cy="1615"/>
          </a:xfrm>
        </p:grpSpPr>
        <p:sp>
          <p:nvSpPr>
            <p:cNvPr id="7" name="Oval 5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8" name="Oval 5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9" name="Oval 56"/>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10" name="Oval 57"/>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endParaRPr lang="vi-VN"/>
            </a:p>
          </p:txBody>
        </p:sp>
        <p:sp>
          <p:nvSpPr>
            <p:cNvPr id="11" name="Oval 58"/>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12" name="Oval 59"/>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endParaRPr lang="vi-VN"/>
            </a:p>
          </p:txBody>
        </p:sp>
      </p:grpSp>
      <p:sp>
        <p:nvSpPr>
          <p:cNvPr id="13" name="Text Box 9"/>
          <p:cNvSpPr txBox="1">
            <a:spLocks noChangeArrowheads="1"/>
          </p:cNvSpPr>
          <p:nvPr/>
        </p:nvSpPr>
        <p:spPr bwMode="gray">
          <a:xfrm>
            <a:off x="245142" y="124277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1</a:t>
            </a:r>
          </a:p>
        </p:txBody>
      </p:sp>
      <p:sp>
        <p:nvSpPr>
          <p:cNvPr id="14" name="Rectangle 13"/>
          <p:cNvSpPr/>
          <p:nvPr/>
        </p:nvSpPr>
        <p:spPr>
          <a:xfrm>
            <a:off x="1320800" y="78437"/>
            <a:ext cx="10551886"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7: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GÓP PHẦN GIẢM THIỂU HIỆU ỨNG NHÀ KÍNH</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30" y="1799773"/>
            <a:ext cx="11261970" cy="4759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01390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15" name="AutoShape 52">
            <a:hlinkClick r:id="" action="ppaction://noaction"/>
          </p:cNvPr>
          <p:cNvSpPr>
            <a:spLocks noChangeArrowheads="1"/>
          </p:cNvSpPr>
          <p:nvPr/>
        </p:nvSpPr>
        <p:spPr bwMode="gray">
          <a:xfrm>
            <a:off x="613673" y="1150248"/>
            <a:ext cx="9009298" cy="465137"/>
          </a:xfrm>
          <a:prstGeom prst="roundRect">
            <a:avLst>
              <a:gd name="adj" fmla="val 5000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just" eaLnBrk="0" hangingPunct="0"/>
            <a:r>
              <a:rPr lang="en-US" sz="2400" b="1" dirty="0" err="1">
                <a:solidFill>
                  <a:srgbClr val="006600"/>
                </a:solidFill>
                <a:latin typeface="Times New Roman" pitchFamily="18" charset="0"/>
                <a:cs typeface="Times New Roman" pitchFamily="18" charset="0"/>
              </a:rPr>
              <a:t>Thực</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hiện</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những</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việc</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làm</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góp</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phần</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giảm</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thiểu</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hiệu</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ứng</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nhà</a:t>
            </a:r>
            <a:r>
              <a:rPr lang="en-US" sz="2400" b="1" dirty="0">
                <a:solidFill>
                  <a:srgbClr val="006600"/>
                </a:solidFill>
                <a:latin typeface="Times New Roman" pitchFamily="18" charset="0"/>
                <a:cs typeface="Times New Roman" pitchFamily="18" charset="0"/>
              </a:rPr>
              <a:t> </a:t>
            </a:r>
            <a:r>
              <a:rPr lang="en-US" sz="2400" b="1" dirty="0" err="1">
                <a:solidFill>
                  <a:srgbClr val="006600"/>
                </a:solidFill>
                <a:latin typeface="Times New Roman" pitchFamily="18" charset="0"/>
                <a:cs typeface="Times New Roman" pitchFamily="18" charset="0"/>
              </a:rPr>
              <a:t>kính</a:t>
            </a:r>
            <a:endParaRPr lang="en-US" sz="2400" b="1" dirty="0">
              <a:solidFill>
                <a:srgbClr val="006600"/>
              </a:solidFill>
              <a:latin typeface="Times New Roman" pitchFamily="18" charset="0"/>
              <a:cs typeface="Times New Roman" pitchFamily="18" charset="0"/>
            </a:endParaRPr>
          </a:p>
        </p:txBody>
      </p:sp>
      <p:grpSp>
        <p:nvGrpSpPr>
          <p:cNvPr id="16" name="Group 60"/>
          <p:cNvGrpSpPr>
            <a:grpSpLocks/>
          </p:cNvGrpSpPr>
          <p:nvPr/>
        </p:nvGrpSpPr>
        <p:grpSpPr bwMode="auto">
          <a:xfrm>
            <a:off x="206838" y="1226448"/>
            <a:ext cx="381000" cy="381000"/>
            <a:chOff x="2078" y="1680"/>
            <a:chExt cx="1615" cy="1615"/>
          </a:xfrm>
        </p:grpSpPr>
        <p:sp>
          <p:nvSpPr>
            <p:cNvPr id="17" name="Oval 6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18" name="Oval 6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19" name="Oval 63"/>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0" name="Oval 64"/>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endParaRPr lang="vi-VN"/>
            </a:p>
          </p:txBody>
        </p:sp>
        <p:sp>
          <p:nvSpPr>
            <p:cNvPr id="21" name="Oval 65"/>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22" name="Oval 66"/>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endParaRPr lang="vi-VN"/>
            </a:p>
          </p:txBody>
        </p:sp>
      </p:grpSp>
      <p:sp>
        <p:nvSpPr>
          <p:cNvPr id="23" name="Text Box 9"/>
          <p:cNvSpPr txBox="1">
            <a:spLocks noChangeArrowheads="1"/>
          </p:cNvSpPr>
          <p:nvPr/>
        </p:nvSpPr>
        <p:spPr bwMode="gray">
          <a:xfrm>
            <a:off x="243782" y="1251806"/>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2</a:t>
            </a:r>
          </a:p>
        </p:txBody>
      </p:sp>
      <p:sp>
        <p:nvSpPr>
          <p:cNvPr id="24" name="Rectangle 23"/>
          <p:cNvSpPr/>
          <p:nvPr/>
        </p:nvSpPr>
        <p:spPr>
          <a:xfrm>
            <a:off x="1320800" y="78437"/>
            <a:ext cx="10551886"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7: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GÓP PHẦN GIẢM THIỂU HIỆU ỨNG NHÀ KÍNH</a:t>
            </a: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19874884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1;p3"/>
          <p:cNvSpPr txBox="1">
            <a:spLocks/>
          </p:cNvSpPr>
          <p:nvPr/>
        </p:nvSpPr>
        <p:spPr>
          <a:xfrm>
            <a:off x="0" y="0"/>
            <a:ext cx="12191851" cy="735543"/>
          </a:xfrm>
          <a:prstGeom prst="rect">
            <a:avLst/>
          </a:prstGeom>
          <a:solidFill>
            <a:srgbClr val="00B050"/>
          </a:solidFill>
          <a:ln>
            <a:noFill/>
          </a:ln>
        </p:spPr>
        <p:txBody>
          <a:bodyPr spcFirstLastPara="1" wrap="square" lIns="91425" tIns="45700" rIns="91425" bIns="45700" anchor="ctr" anchorCtr="0">
            <a:normAutofit fontScale="97500"/>
          </a:bodyPr>
          <a:lstStyle>
            <a:lvl1pPr algn="l" defTabSz="914400" rtl="0" eaLnBrk="1" latinLnBrk="0" hangingPunct="1">
              <a:lnSpc>
                <a:spcPct val="90000"/>
              </a:lnSpc>
              <a:spcBef>
                <a:spcPct val="0"/>
              </a:spcBef>
              <a:buNone/>
              <a:defRPr sz="3200" b="1" kern="1200" cap="all" baseline="0">
                <a:solidFill>
                  <a:schemeClr val="tx1"/>
                </a:solidFill>
                <a:latin typeface="Cambria" panose="02040503050406030204" pitchFamily="18" charset="0"/>
                <a:ea typeface="Cambria" panose="02040503050406030204" pitchFamily="18" charset="0"/>
                <a:cs typeface="+mj-cs"/>
              </a:defRPr>
            </a:lvl1pPr>
          </a:lstStyle>
          <a:p>
            <a:pPr algn="ctr">
              <a:spcBef>
                <a:spcPts val="0"/>
              </a:spcBef>
              <a:buClr>
                <a:schemeClr val="dk1"/>
              </a:buClr>
              <a:buSzPct val="100000"/>
              <a:buFont typeface="Arial"/>
              <a:buNone/>
            </a:pPr>
            <a:endParaRPr lang="vi-VN" dirty="0"/>
          </a:p>
        </p:txBody>
      </p:sp>
      <p:pic>
        <p:nvPicPr>
          <p:cNvPr id="4" name="Google Shape;112;p41"/>
          <p:cNvPicPr preferRelativeResize="0"/>
          <p:nvPr/>
        </p:nvPicPr>
        <p:blipFill rotWithShape="1">
          <a:blip r:embed="rId2">
            <a:alphaModFix/>
          </a:blip>
          <a:srcRect/>
          <a:stretch/>
        </p:blipFill>
        <p:spPr>
          <a:xfrm>
            <a:off x="0" y="42056"/>
            <a:ext cx="1428750" cy="1105535"/>
          </a:xfrm>
          <a:prstGeom prst="rect">
            <a:avLst/>
          </a:prstGeom>
          <a:noFill/>
          <a:ln>
            <a:noFill/>
          </a:ln>
        </p:spPr>
      </p:pic>
      <p:sp>
        <p:nvSpPr>
          <p:cNvPr id="24" name="AutoShape 52">
            <a:hlinkClick r:id="" action="ppaction://noaction"/>
          </p:cNvPr>
          <p:cNvSpPr>
            <a:spLocks noChangeArrowheads="1"/>
          </p:cNvSpPr>
          <p:nvPr/>
        </p:nvSpPr>
        <p:spPr bwMode="gray">
          <a:xfrm>
            <a:off x="710445" y="1181426"/>
            <a:ext cx="11099355" cy="465137"/>
          </a:xfrm>
          <a:prstGeom prst="roundRect">
            <a:avLst>
              <a:gd name="adj" fmla="val 50000"/>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pPr algn="just"/>
            <a:r>
              <a:rPr lang="en-US" sz="2400" b="1" dirty="0" err="1">
                <a:solidFill>
                  <a:srgbClr val="0070C0"/>
                </a:solidFill>
                <a:latin typeface="Times New Roman" pitchFamily="18" charset="0"/>
                <a:cs typeface="Times New Roman" pitchFamily="18" charset="0"/>
              </a:rPr>
              <a:t>Thực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việc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làm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bảo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vệ</a:t>
            </a:r>
            <a:r>
              <a:rPr lang="en-US" sz="2400" b="1" dirty="0">
                <a:solidFill>
                  <a:srgbClr val="0070C0"/>
                </a:solidFill>
                <a:latin typeface="Times New Roman" pitchFamily="18" charset="0"/>
                <a:cs typeface="Times New Roman" pitchFamily="18" charset="0"/>
              </a:rPr>
              <a:t> di </a:t>
            </a:r>
            <a:r>
              <a:rPr lang="en-US" sz="2400" b="1" dirty="0" err="1">
                <a:solidFill>
                  <a:srgbClr val="0070C0"/>
                </a:solidFill>
                <a:latin typeface="Times New Roman" pitchFamily="18" charset="0"/>
                <a:cs typeface="Times New Roman" pitchFamily="18" charset="0"/>
              </a:rPr>
              <a:t>tích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danh</a:t>
            </a:r>
            <a:r>
              <a:rPr lang="en-US" sz="2400" b="1" dirty="0">
                <a:solidFill>
                  <a:srgbClr val="0070C0"/>
                </a:solidFill>
                <a:latin typeface="Times New Roman" pitchFamily="18" charset="0"/>
                <a:cs typeface="Times New Roman" pitchFamily="18" charset="0"/>
              </a:rPr>
              <a:t> lam </a:t>
            </a:r>
            <a:r>
              <a:rPr lang="en-US" sz="2400" b="1" dirty="0" err="1">
                <a:solidFill>
                  <a:srgbClr val="0070C0"/>
                </a:solidFill>
                <a:latin typeface="Times New Roman" pitchFamily="18" charset="0"/>
                <a:cs typeface="Times New Roman" pitchFamily="18" charset="0"/>
              </a:rPr>
              <a:t>thắng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cảnh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tại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khu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vực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tham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quan</a:t>
            </a:r>
            <a:endParaRPr lang="en-US" sz="2400" dirty="0">
              <a:solidFill>
                <a:srgbClr val="0070C0"/>
              </a:solidFill>
              <a:latin typeface="Times New Roman" pitchFamily="18" charset="0"/>
              <a:cs typeface="Times New Roman" pitchFamily="18" charset="0"/>
            </a:endParaRPr>
          </a:p>
        </p:txBody>
      </p:sp>
      <p:grpSp>
        <p:nvGrpSpPr>
          <p:cNvPr id="25" name="Group 67"/>
          <p:cNvGrpSpPr>
            <a:grpSpLocks/>
          </p:cNvGrpSpPr>
          <p:nvPr/>
        </p:nvGrpSpPr>
        <p:grpSpPr bwMode="auto">
          <a:xfrm>
            <a:off x="174547" y="1206830"/>
            <a:ext cx="381000" cy="381000"/>
            <a:chOff x="2078" y="1680"/>
            <a:chExt cx="1615" cy="1615"/>
          </a:xfrm>
        </p:grpSpPr>
        <p:sp>
          <p:nvSpPr>
            <p:cNvPr id="26"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endParaRPr lang="vi-VN"/>
            </a:p>
          </p:txBody>
        </p:sp>
        <p:sp>
          <p:nvSpPr>
            <p:cNvPr id="27"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endParaRPr lang="vi-VN"/>
            </a:p>
          </p:txBody>
        </p:sp>
        <p:sp>
          <p:nvSpPr>
            <p:cNvPr id="28" name="Oval 70"/>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fontAlgn="auto">
                <a:spcBef>
                  <a:spcPts val="0"/>
                </a:spcBef>
                <a:spcAft>
                  <a:spcPts val="0"/>
                </a:spcAft>
                <a:defRPr/>
              </a:pPr>
              <a:endParaRPr lang="en-US">
                <a:latin typeface="+mn-lt"/>
                <a:cs typeface="+mn-cs"/>
              </a:endParaRPr>
            </a:p>
          </p:txBody>
        </p:sp>
        <p:sp>
          <p:nvSpPr>
            <p:cNvPr id="29" name="Oval 71"/>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endParaRPr lang="vi-VN"/>
            </a:p>
          </p:txBody>
        </p:sp>
        <p:sp>
          <p:nvSpPr>
            <p:cNvPr id="30" name="Oval 72"/>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fontAlgn="auto">
                <a:spcBef>
                  <a:spcPts val="0"/>
                </a:spcBef>
                <a:spcAft>
                  <a:spcPts val="0"/>
                </a:spcAft>
                <a:defRPr/>
              </a:pPr>
              <a:endParaRPr lang="en-US">
                <a:latin typeface="+mn-lt"/>
                <a:cs typeface="+mn-cs"/>
              </a:endParaRPr>
            </a:p>
          </p:txBody>
        </p:sp>
        <p:sp>
          <p:nvSpPr>
            <p:cNvPr id="31" name="Oval 73"/>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endParaRPr lang="vi-VN"/>
            </a:p>
          </p:txBody>
        </p:sp>
      </p:grpSp>
      <p:sp>
        <p:nvSpPr>
          <p:cNvPr id="32" name="Text Box 9"/>
          <p:cNvSpPr txBox="1">
            <a:spLocks noChangeArrowheads="1"/>
          </p:cNvSpPr>
          <p:nvPr/>
        </p:nvSpPr>
        <p:spPr bwMode="gray">
          <a:xfrm>
            <a:off x="204793" y="1230104"/>
            <a:ext cx="36853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hangingPunct="0">
              <a:defRPr sz="2000">
                <a:solidFill>
                  <a:schemeClr val="tx1"/>
                </a:solidFill>
                <a:latin typeface="Arial" charset="0"/>
                <a:cs typeface="Arial" charset="0"/>
              </a:defRPr>
            </a:lvl6pPr>
            <a:lvl7pPr eaLnBrk="0" hangingPunct="0">
              <a:defRPr sz="2000">
                <a:solidFill>
                  <a:schemeClr val="tx1"/>
                </a:solidFill>
                <a:latin typeface="Arial" charset="0"/>
                <a:cs typeface="Arial" charset="0"/>
              </a:defRPr>
            </a:lvl7pPr>
            <a:lvl8pPr eaLnBrk="0" hangingPunct="0">
              <a:defRPr sz="2000">
                <a:solidFill>
                  <a:schemeClr val="tx1"/>
                </a:solidFill>
                <a:latin typeface="Arial" charset="0"/>
                <a:cs typeface="Arial" charset="0"/>
              </a:defRPr>
            </a:lvl8pPr>
            <a:lvl9pPr eaLnBrk="0" hangingPunct="0">
              <a:defRPr sz="2000">
                <a:solidFill>
                  <a:schemeClr val="tx1"/>
                </a:solidFill>
                <a:latin typeface="Arial" charset="0"/>
                <a:cs typeface="Arial" charset="0"/>
              </a:defRPr>
            </a:lvl9pPr>
          </a:lstStyle>
          <a:p>
            <a:pPr eaLnBrk="1" hangingPunct="1"/>
            <a:r>
              <a:rPr lang="en-US" altLang="en-US" sz="1600" b="1" dirty="0">
                <a:solidFill>
                  <a:srgbClr val="FF0066"/>
                </a:solidFill>
                <a:effectLst>
                  <a:outerShdw blurRad="38100" dist="38100" dir="2700000" algn="tl">
                    <a:srgbClr val="000000">
                      <a:alpha val="43137"/>
                    </a:srgbClr>
                  </a:outerShdw>
                </a:effectLst>
                <a:latin typeface="Times New Roman" pitchFamily="18" charset="0"/>
                <a:cs typeface="Times New Roman" pitchFamily="18" charset="0"/>
              </a:rPr>
              <a:t>3</a:t>
            </a:r>
          </a:p>
        </p:txBody>
      </p:sp>
      <p:sp>
        <p:nvSpPr>
          <p:cNvPr id="15" name="Rectangle 14"/>
          <p:cNvSpPr/>
          <p:nvPr/>
        </p:nvSpPr>
        <p:spPr>
          <a:xfrm>
            <a:off x="1320800" y="78437"/>
            <a:ext cx="10551886" cy="657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 7: </a:t>
            </a:r>
            <a:r>
              <a:rPr lang="en-US" sz="28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GÓP PHẦN GIẢM THIỂU HIỆU ỨNG NHÀ KÍNH</a:t>
            </a:r>
          </a:p>
        </p:txBody>
      </p:sp>
      <p:sp>
        <p:nvSpPr>
          <p:cNvPr id="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5200359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F3A92E-5BA5-824D-101E-BD104C1286A2}"/>
              </a:ext>
            </a:extLst>
          </p:cNvPr>
          <p:cNvSpPr txBox="1"/>
          <p:nvPr/>
        </p:nvSpPr>
        <p:spPr>
          <a:xfrm>
            <a:off x="143339" y="42367"/>
            <a:ext cx="11425269" cy="520972"/>
          </a:xfrm>
          <a:prstGeom prst="rect">
            <a:avLst/>
          </a:prstGeom>
          <a:noFill/>
        </p:spPr>
        <p:txBody>
          <a:bodyPr wrap="square" lIns="121917" tIns="60958" rIns="121917" bIns="60958">
            <a:spAutoFit/>
          </a:bodyPr>
          <a:lstStyle/>
          <a:p>
            <a:pPr algn="ctr">
              <a:lnSpc>
                <a:spcPct val="115000"/>
              </a:lnSpc>
              <a:spcAft>
                <a:spcPts val="1333"/>
              </a:spcAft>
            </a:pPr>
            <a:r>
              <a:rPr lang="vi-VN" sz="2400" b="1"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Một số di tích, danh lam thắng cảnh </a:t>
            </a:r>
            <a:r>
              <a:rPr lang="en-US" sz="2400" b="1"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9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KHÁM PHÁ VỊNH HẠ LONG Việt Smile Travel - Hơn cả một chuyến đi">
            <a:extLst>
              <a:ext uri="{FF2B5EF4-FFF2-40B4-BE49-F238E27FC236}">
                <a16:creationId xmlns:a16="http://schemas.microsoft.com/office/drawing/2014/main" id="{05E590CC-0B12-75C7-E389-437390A2A1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32" y="1028733"/>
            <a:ext cx="3648405" cy="1932307"/>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3">
            <a:extLst>
              <a:ext uri="{FF2B5EF4-FFF2-40B4-BE49-F238E27FC236}">
                <a16:creationId xmlns:a16="http://schemas.microsoft.com/office/drawing/2014/main" id="{218683B3-5DC4-BE24-F742-9A5D9F59126D}"/>
              </a:ext>
            </a:extLst>
          </p:cNvPr>
          <p:cNvSpPr/>
          <p:nvPr/>
        </p:nvSpPr>
        <p:spPr>
          <a:xfrm>
            <a:off x="845559" y="3023593"/>
            <a:ext cx="2304256" cy="672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dirty="0" err="1"/>
              <a:t>Vịnh</a:t>
            </a:r>
            <a:r>
              <a:rPr lang="en-US" dirty="0"/>
              <a:t> Hạ Long </a:t>
            </a:r>
          </a:p>
        </p:txBody>
      </p:sp>
      <p:pic>
        <p:nvPicPr>
          <p:cNvPr id="1028" name="Picture 4" descr="Chùa Yên Tử Quảng Ninh và 7 trải nghiệm không thể bỏ qua">
            <a:extLst>
              <a:ext uri="{FF2B5EF4-FFF2-40B4-BE49-F238E27FC236}">
                <a16:creationId xmlns:a16="http://schemas.microsoft.com/office/drawing/2014/main" id="{0A5CB49F-40F4-5471-DB7E-53AEF0C50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944" y="958884"/>
            <a:ext cx="3264363" cy="2002157"/>
          </a:xfrm>
          <a:prstGeom prst="rect">
            <a:avLst/>
          </a:prstGeom>
          <a:noFill/>
          <a:extLst>
            <a:ext uri="{909E8E84-426E-40DD-AFC4-6F175D3DCCD1}">
              <a14:hiddenFill xmlns:a14="http://schemas.microsoft.com/office/drawing/2010/main">
                <a:solidFill>
                  <a:srgbClr val="FFFFFF"/>
                </a:solidFill>
              </a14:hiddenFill>
            </a:ext>
          </a:extLst>
        </p:spPr>
      </p:pic>
      <p:sp>
        <p:nvSpPr>
          <p:cNvPr id="6" name="Hình chữ nhật 5">
            <a:extLst>
              <a:ext uri="{FF2B5EF4-FFF2-40B4-BE49-F238E27FC236}">
                <a16:creationId xmlns:a16="http://schemas.microsoft.com/office/drawing/2014/main" id="{B444503A-0CFB-3AE1-1119-641CBC21B465}"/>
              </a:ext>
            </a:extLst>
          </p:cNvPr>
          <p:cNvSpPr/>
          <p:nvPr/>
        </p:nvSpPr>
        <p:spPr>
          <a:xfrm>
            <a:off x="4703845" y="3023593"/>
            <a:ext cx="2304256" cy="672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dirty="0" err="1"/>
              <a:t>Danh</a:t>
            </a:r>
            <a:r>
              <a:rPr lang="en-US" dirty="0"/>
              <a:t> </a:t>
            </a:r>
            <a:r>
              <a:rPr lang="en-US" dirty="0" err="1"/>
              <a:t>thắng</a:t>
            </a:r>
            <a:r>
              <a:rPr lang="en-US" dirty="0"/>
              <a:t> </a:t>
            </a:r>
            <a:r>
              <a:rPr lang="en-US" dirty="0" err="1"/>
              <a:t>Yên</a:t>
            </a:r>
            <a:r>
              <a:rPr lang="en-US" dirty="0"/>
              <a:t> </a:t>
            </a:r>
            <a:r>
              <a:rPr lang="en-US" dirty="0" err="1"/>
              <a:t>Tư</a:t>
            </a:r>
            <a:r>
              <a:rPr lang="en-US" dirty="0"/>
              <a:t>̉</a:t>
            </a:r>
          </a:p>
        </p:txBody>
      </p:sp>
      <p:pic>
        <p:nvPicPr>
          <p:cNvPr id="1030" name="Picture 6" descr="Tham quan khu di tích nhà Trần tại Đông Triều - Grand Fleuve Boutique">
            <a:extLst>
              <a:ext uri="{FF2B5EF4-FFF2-40B4-BE49-F238E27FC236}">
                <a16:creationId xmlns:a16="http://schemas.microsoft.com/office/drawing/2014/main" id="{B38B9B6B-AA49-EB75-7545-62D0B3876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6368" y="1028733"/>
            <a:ext cx="3810000" cy="1932307"/>
          </a:xfrm>
          <a:prstGeom prst="rect">
            <a:avLst/>
          </a:prstGeom>
          <a:noFill/>
          <a:extLst>
            <a:ext uri="{909E8E84-426E-40DD-AFC4-6F175D3DCCD1}">
              <a14:hiddenFill xmlns:a14="http://schemas.microsoft.com/office/drawing/2010/main">
                <a:solidFill>
                  <a:srgbClr val="FFFFFF"/>
                </a:solidFill>
              </a14:hiddenFill>
            </a:ext>
          </a:extLst>
        </p:spPr>
      </p:pic>
      <p:sp>
        <p:nvSpPr>
          <p:cNvPr id="8" name="Hình chữ nhật 7">
            <a:extLst>
              <a:ext uri="{FF2B5EF4-FFF2-40B4-BE49-F238E27FC236}">
                <a16:creationId xmlns:a16="http://schemas.microsoft.com/office/drawing/2014/main" id="{D9B58AE5-4464-AF68-E12E-7DF8D9229453}"/>
              </a:ext>
            </a:extLst>
          </p:cNvPr>
          <p:cNvSpPr/>
          <p:nvPr/>
        </p:nvSpPr>
        <p:spPr>
          <a:xfrm>
            <a:off x="8293203" y="3023593"/>
            <a:ext cx="2976331" cy="672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dirty="0" err="1"/>
              <a:t>Khu</a:t>
            </a:r>
            <a:r>
              <a:rPr lang="en-US" dirty="0"/>
              <a:t> di </a:t>
            </a:r>
            <a:r>
              <a:rPr lang="en-US" dirty="0" err="1"/>
              <a:t>tích</a:t>
            </a:r>
            <a:r>
              <a:rPr lang="en-US" dirty="0"/>
              <a:t> </a:t>
            </a:r>
            <a:r>
              <a:rPr lang="en-US" dirty="0" err="1"/>
              <a:t>nha</a:t>
            </a:r>
            <a:r>
              <a:rPr lang="en-US" dirty="0"/>
              <a:t>̀ </a:t>
            </a:r>
            <a:r>
              <a:rPr lang="en-US" dirty="0" err="1"/>
              <a:t>Trần</a:t>
            </a:r>
            <a:r>
              <a:rPr lang="en-US" dirty="0"/>
              <a:t> </a:t>
            </a:r>
            <a:r>
              <a:rPr lang="en-US" dirty="0" err="1"/>
              <a:t>tại</a:t>
            </a:r>
            <a:r>
              <a:rPr lang="en-US" dirty="0"/>
              <a:t> </a:t>
            </a:r>
            <a:r>
              <a:rPr lang="en-US" dirty="0" err="1"/>
              <a:t>Đông</a:t>
            </a:r>
            <a:r>
              <a:rPr lang="en-US" dirty="0"/>
              <a:t> </a:t>
            </a:r>
            <a:r>
              <a:rPr lang="en-US" dirty="0" err="1"/>
              <a:t>Triều</a:t>
            </a:r>
            <a:endParaRPr lang="en-US" dirty="0"/>
          </a:p>
        </p:txBody>
      </p:sp>
      <p:pic>
        <p:nvPicPr>
          <p:cNvPr id="11" name="Picture 8" descr="Đền Cửa Ông Quảng Ninh: khám phá di tích lịch sử 700 năm tuổi">
            <a:extLst>
              <a:ext uri="{FF2B5EF4-FFF2-40B4-BE49-F238E27FC236}">
                <a16:creationId xmlns:a16="http://schemas.microsoft.com/office/drawing/2014/main" id="{D53DBC85-8336-81A2-AAE6-D24661F27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185" y="3850703"/>
            <a:ext cx="37973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2" name="Hình chữ nhật 11">
            <a:extLst>
              <a:ext uri="{FF2B5EF4-FFF2-40B4-BE49-F238E27FC236}">
                <a16:creationId xmlns:a16="http://schemas.microsoft.com/office/drawing/2014/main" id="{2CF8966D-241F-E76E-12E3-6D6B571F7EEC}"/>
              </a:ext>
            </a:extLst>
          </p:cNvPr>
          <p:cNvSpPr/>
          <p:nvPr/>
        </p:nvSpPr>
        <p:spPr>
          <a:xfrm>
            <a:off x="1007435" y="6126451"/>
            <a:ext cx="2304256" cy="672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dirty="0" err="1"/>
              <a:t>Đền</a:t>
            </a:r>
            <a:r>
              <a:rPr lang="en-US" dirty="0"/>
              <a:t> </a:t>
            </a:r>
            <a:r>
              <a:rPr lang="en-US" dirty="0" err="1"/>
              <a:t>Cửa</a:t>
            </a:r>
            <a:r>
              <a:rPr lang="en-US" dirty="0"/>
              <a:t> </a:t>
            </a:r>
            <a:r>
              <a:rPr lang="en-US" dirty="0" err="1"/>
              <a:t>Ông</a:t>
            </a:r>
            <a:endParaRPr lang="en-US" dirty="0"/>
          </a:p>
        </p:txBody>
      </p:sp>
      <p:pic>
        <p:nvPicPr>
          <p:cNvPr id="1034" name="Picture 10">
            <a:extLst>
              <a:ext uri="{FF2B5EF4-FFF2-40B4-BE49-F238E27FC236}">
                <a16:creationId xmlns:a16="http://schemas.microsoft.com/office/drawing/2014/main" id="{C4390A7F-8423-BA99-F0C5-EAB1062BD0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9830" y="3850702"/>
            <a:ext cx="3403689" cy="2048415"/>
          </a:xfrm>
          <a:prstGeom prst="rect">
            <a:avLst/>
          </a:prstGeom>
          <a:noFill/>
          <a:extLst>
            <a:ext uri="{909E8E84-426E-40DD-AFC4-6F175D3DCCD1}">
              <a14:hiddenFill xmlns:a14="http://schemas.microsoft.com/office/drawing/2010/main">
                <a:solidFill>
                  <a:srgbClr val="FFFFFF"/>
                </a:solidFill>
              </a14:hiddenFill>
            </a:ext>
          </a:extLst>
        </p:spPr>
      </p:pic>
      <p:sp>
        <p:nvSpPr>
          <p:cNvPr id="13" name="Hình chữ nhật 12">
            <a:extLst>
              <a:ext uri="{FF2B5EF4-FFF2-40B4-BE49-F238E27FC236}">
                <a16:creationId xmlns:a16="http://schemas.microsoft.com/office/drawing/2014/main" id="{1184032F-C9D0-256D-5DEC-B62870249593}"/>
              </a:ext>
            </a:extLst>
          </p:cNvPr>
          <p:cNvSpPr/>
          <p:nvPr/>
        </p:nvSpPr>
        <p:spPr>
          <a:xfrm>
            <a:off x="4943872" y="6054149"/>
            <a:ext cx="2304256" cy="672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dirty="0" err="1"/>
              <a:t>Bạch</a:t>
            </a:r>
            <a:r>
              <a:rPr lang="en-US" dirty="0"/>
              <a:t> </a:t>
            </a:r>
            <a:r>
              <a:rPr lang="en-US" dirty="0" err="1"/>
              <a:t>Đằng</a:t>
            </a:r>
            <a:r>
              <a:rPr lang="en-US" dirty="0"/>
              <a:t> </a:t>
            </a:r>
            <a:r>
              <a:rPr lang="en-US" dirty="0" err="1"/>
              <a:t>giang</a:t>
            </a:r>
            <a:r>
              <a:rPr lang="en-US" dirty="0"/>
              <a:t> </a:t>
            </a:r>
          </a:p>
        </p:txBody>
      </p:sp>
      <p:pic>
        <p:nvPicPr>
          <p:cNvPr id="1038" name="Picture 14" descr="Chùa Cái Bầu Quảng Ninh - Biểu tượng tâm linh nơi thành phố biển">
            <a:extLst>
              <a:ext uri="{FF2B5EF4-FFF2-40B4-BE49-F238E27FC236}">
                <a16:creationId xmlns:a16="http://schemas.microsoft.com/office/drawing/2014/main" id="{AAAC47F6-6F55-9F27-C6B1-042541F215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3997" y="3896961"/>
            <a:ext cx="3506820" cy="2002155"/>
          </a:xfrm>
          <a:prstGeom prst="rect">
            <a:avLst/>
          </a:prstGeom>
          <a:noFill/>
          <a:extLst>
            <a:ext uri="{909E8E84-426E-40DD-AFC4-6F175D3DCCD1}">
              <a14:hiddenFill xmlns:a14="http://schemas.microsoft.com/office/drawing/2010/main">
                <a:solidFill>
                  <a:srgbClr val="FFFFFF"/>
                </a:solidFill>
              </a14:hiddenFill>
            </a:ext>
          </a:extLst>
        </p:spPr>
      </p:pic>
      <p:sp>
        <p:nvSpPr>
          <p:cNvPr id="14" name="Hình chữ nhật 13">
            <a:extLst>
              <a:ext uri="{FF2B5EF4-FFF2-40B4-BE49-F238E27FC236}">
                <a16:creationId xmlns:a16="http://schemas.microsoft.com/office/drawing/2014/main" id="{17E27085-9870-F1E4-34D6-5D4D9E74E119}"/>
              </a:ext>
            </a:extLst>
          </p:cNvPr>
          <p:cNvSpPr/>
          <p:nvPr/>
        </p:nvSpPr>
        <p:spPr>
          <a:xfrm>
            <a:off x="8629240" y="6026312"/>
            <a:ext cx="2304256" cy="672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dirty="0" err="1"/>
              <a:t>Chùa</a:t>
            </a:r>
            <a:r>
              <a:rPr lang="en-US" dirty="0"/>
              <a:t> </a:t>
            </a:r>
            <a:r>
              <a:rPr lang="en-US" dirty="0" err="1"/>
              <a:t>Cái</a:t>
            </a:r>
            <a:r>
              <a:rPr lang="en-US" dirty="0"/>
              <a:t> </a:t>
            </a:r>
            <a:r>
              <a:rPr lang="en-US" dirty="0" err="1"/>
              <a:t>Bầu</a:t>
            </a:r>
            <a:endParaRPr lang="en-US" dirty="0"/>
          </a:p>
        </p:txBody>
      </p:sp>
    </p:spTree>
    <p:extLst>
      <p:ext uri="{BB962C8B-B14F-4D97-AF65-F5344CB8AC3E}">
        <p14:creationId xmlns:p14="http://schemas.microsoft.com/office/powerpoint/2010/main" val="329158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arn(inVertical)">
                                      <p:cBhvr>
                                        <p:cTn id="32" dur="5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034"/>
                                        </p:tgtEl>
                                        <p:attrNameLst>
                                          <p:attrName>style.visibility</p:attrName>
                                        </p:attrNameLst>
                                      </p:cBhvr>
                                      <p:to>
                                        <p:strVal val="visible"/>
                                      </p:to>
                                    </p:set>
                                    <p:animEffect transition="in" filter="fade">
                                      <p:cBhvr>
                                        <p:cTn id="58" dur="1000"/>
                                        <p:tgtEl>
                                          <p:spTgt spid="1034"/>
                                        </p:tgtEl>
                                      </p:cBhvr>
                                    </p:animEffect>
                                    <p:anim calcmode="lin" valueType="num">
                                      <p:cBhvr>
                                        <p:cTn id="59" dur="1000" fill="hold"/>
                                        <p:tgtEl>
                                          <p:spTgt spid="1034"/>
                                        </p:tgtEl>
                                        <p:attrNameLst>
                                          <p:attrName>ppt_x</p:attrName>
                                        </p:attrNameLst>
                                      </p:cBhvr>
                                      <p:tavLst>
                                        <p:tav tm="0">
                                          <p:val>
                                            <p:strVal val="#ppt_x"/>
                                          </p:val>
                                        </p:tav>
                                        <p:tav tm="100000">
                                          <p:val>
                                            <p:strVal val="#ppt_x"/>
                                          </p:val>
                                        </p:tav>
                                      </p:tavLst>
                                    </p:anim>
                                    <p:anim calcmode="lin" valueType="num">
                                      <p:cBhvr>
                                        <p:cTn id="60"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038"/>
                                        </p:tgtEl>
                                        <p:attrNameLst>
                                          <p:attrName>style.visibility</p:attrName>
                                        </p:attrNameLst>
                                      </p:cBhvr>
                                      <p:to>
                                        <p:strVal val="visible"/>
                                      </p:to>
                                    </p:set>
                                    <p:animEffect transition="in" filter="fade">
                                      <p:cBhvr>
                                        <p:cTn id="72" dur="1000"/>
                                        <p:tgtEl>
                                          <p:spTgt spid="1038"/>
                                        </p:tgtEl>
                                      </p:cBhvr>
                                    </p:animEffect>
                                    <p:anim calcmode="lin" valueType="num">
                                      <p:cBhvr>
                                        <p:cTn id="73" dur="1000" fill="hold"/>
                                        <p:tgtEl>
                                          <p:spTgt spid="1038"/>
                                        </p:tgtEl>
                                        <p:attrNameLst>
                                          <p:attrName>ppt_x</p:attrName>
                                        </p:attrNameLst>
                                      </p:cBhvr>
                                      <p:tavLst>
                                        <p:tav tm="0">
                                          <p:val>
                                            <p:strVal val="#ppt_x"/>
                                          </p:val>
                                        </p:tav>
                                        <p:tav tm="100000">
                                          <p:val>
                                            <p:strVal val="#ppt_x"/>
                                          </p:val>
                                        </p:tav>
                                      </p:tavLst>
                                    </p:anim>
                                    <p:anim calcmode="lin" valueType="num">
                                      <p:cBhvr>
                                        <p:cTn id="74"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1000"/>
                                        <p:tgtEl>
                                          <p:spTgt spid="14"/>
                                        </p:tgtEl>
                                      </p:cBhvr>
                                    </p:animEffect>
                                    <p:anim calcmode="lin" valueType="num">
                                      <p:cBhvr>
                                        <p:cTn id="80" dur="1000" fill="hold"/>
                                        <p:tgtEl>
                                          <p:spTgt spid="14"/>
                                        </p:tgtEl>
                                        <p:attrNameLst>
                                          <p:attrName>ppt_x</p:attrName>
                                        </p:attrNameLst>
                                      </p:cBhvr>
                                      <p:tavLst>
                                        <p:tav tm="0">
                                          <p:val>
                                            <p:strVal val="#ppt_x"/>
                                          </p:val>
                                        </p:tav>
                                        <p:tav tm="100000">
                                          <p:val>
                                            <p:strVal val="#ppt_x"/>
                                          </p:val>
                                        </p:tav>
                                      </p:tavLst>
                                    </p:anim>
                                    <p:anim calcmode="lin" valueType="num">
                                      <p:cBhvr>
                                        <p:cTn id="8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8"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1093</TotalTime>
  <Words>693</Words>
  <Application>Microsoft Office PowerPoint</Application>
  <PresentationFormat>Widescreen</PresentationFormat>
  <Paragraphs>96</Paragraphs>
  <Slides>26</Slides>
  <Notes>1</Notes>
  <HiddenSlides>0</HiddenSlides>
  <MMClips>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37" baseType="lpstr">
      <vt:lpstr>Arial</vt:lpstr>
      <vt:lpstr>Calibri</vt:lpstr>
      <vt:lpstr>Calibri Light</vt:lpstr>
      <vt:lpstr>Cambria</vt:lpstr>
      <vt:lpstr>Myriad Pro</vt:lpstr>
      <vt:lpstr>Tahoma</vt:lpstr>
      <vt:lpstr>Times New Roman</vt:lpstr>
      <vt:lpstr>阿里巴巴普惠体 H</vt:lpstr>
      <vt:lpstr>Office Theme</vt:lpstr>
      <vt:lpstr>Clip</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Lục Văn Hào</dc:creator>
  <cp:lastModifiedBy>ASUS</cp:lastModifiedBy>
  <cp:revision>162</cp:revision>
  <dcterms:created xsi:type="dcterms:W3CDTF">2022-04-05T12:52:23Z</dcterms:created>
  <dcterms:modified xsi:type="dcterms:W3CDTF">2025-03-05T15:58:58Z</dcterms:modified>
</cp:coreProperties>
</file>