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78" r:id="rId2"/>
    <p:sldId id="442" r:id="rId3"/>
    <p:sldId id="425" r:id="rId4"/>
    <p:sldId id="445" r:id="rId5"/>
    <p:sldId id="443" r:id="rId6"/>
    <p:sldId id="444" r:id="rId7"/>
    <p:sldId id="429" r:id="rId8"/>
    <p:sldId id="446" r:id="rId9"/>
    <p:sldId id="448" r:id="rId10"/>
    <p:sldId id="447" r:id="rId11"/>
    <p:sldId id="430" r:id="rId12"/>
    <p:sldId id="449" r:id="rId13"/>
    <p:sldId id="450" r:id="rId14"/>
    <p:sldId id="451" r:id="rId15"/>
    <p:sldId id="431" r:id="rId16"/>
    <p:sldId id="452" r:id="rId17"/>
    <p:sldId id="454" r:id="rId18"/>
    <p:sldId id="432" r:id="rId19"/>
    <p:sldId id="455" r:id="rId20"/>
    <p:sldId id="457" r:id="rId21"/>
    <p:sldId id="456" r:id="rId22"/>
    <p:sldId id="458" r:id="rId23"/>
    <p:sldId id="461" r:id="rId24"/>
    <p:sldId id="459" r:id="rId25"/>
    <p:sldId id="460" r:id="rId26"/>
    <p:sldId id="433" r:id="rId27"/>
    <p:sldId id="462" r:id="rId28"/>
    <p:sldId id="464" r:id="rId29"/>
    <p:sldId id="463" r:id="rId30"/>
    <p:sldId id="434" r:id="rId31"/>
    <p:sldId id="465" r:id="rId32"/>
    <p:sldId id="466" r:id="rId33"/>
    <p:sldId id="4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8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6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70" y="3628575"/>
            <a:ext cx="10120097" cy="282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2368533" y="1625602"/>
            <a:ext cx="7167352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3215" y="4680022"/>
            <a:ext cx="8871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2" y="1827893"/>
            <a:ext cx="526097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50196" y="2996360"/>
            <a:ext cx="4992662" cy="23083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4 - 6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543" y="3004235"/>
            <a:ext cx="546262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4 - 6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86" y="2727761"/>
            <a:ext cx="6009029" cy="256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543" y="2967335"/>
            <a:ext cx="5244914" cy="19389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36 SGK.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68" y="1888886"/>
            <a:ext cx="6444986" cy="410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060802"/>
              </p:ext>
            </p:extLst>
          </p:nvPr>
        </p:nvGraphicFramePr>
        <p:xfrm>
          <a:off x="2001795" y="1770744"/>
          <a:ext cx="3720259" cy="492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66667" imgH="11133333" progId="Paint.Picture">
                  <p:embed/>
                </p:oleObj>
              </mc:Choice>
              <mc:Fallback>
                <p:oleObj name="Bitmap Image" r:id="rId3" imgW="8466667" imgH="111333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795" y="1770744"/>
                        <a:ext cx="3720259" cy="4920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814337"/>
              </p:ext>
            </p:extLst>
          </p:nvPr>
        </p:nvGraphicFramePr>
        <p:xfrm>
          <a:off x="6037868" y="1785257"/>
          <a:ext cx="4049799" cy="489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314286" imgH="10066667" progId="Paint.Picture">
                  <p:embed/>
                </p:oleObj>
              </mc:Choice>
              <mc:Fallback>
                <p:oleObj name="Bitmap Image" r:id="rId5" imgW="8314286" imgH="100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868" y="1785257"/>
                        <a:ext cx="4049799" cy="4891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946" y="3349417"/>
            <a:ext cx="470891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36 SGK.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5156" y="248380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30" y="1888675"/>
            <a:ext cx="6878540" cy="42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8832" y="1691309"/>
            <a:ext cx="8681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Google Shape;133;p3"/>
          <p:cNvSpPr/>
          <p:nvPr/>
        </p:nvSpPr>
        <p:spPr>
          <a:xfrm>
            <a:off x="1079508" y="2244893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Google Shape;133;p3"/>
          <p:cNvSpPr/>
          <p:nvPr/>
        </p:nvSpPr>
        <p:spPr>
          <a:xfrm>
            <a:off x="1028832" y="3200415"/>
            <a:ext cx="9982200" cy="616847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Google Shape;133;p3"/>
          <p:cNvSpPr/>
          <p:nvPr/>
        </p:nvSpPr>
        <p:spPr>
          <a:xfrm>
            <a:off x="1079508" y="3943073"/>
            <a:ext cx="9982200" cy="585390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133;p3"/>
          <p:cNvSpPr/>
          <p:nvPr/>
        </p:nvSpPr>
        <p:spPr>
          <a:xfrm>
            <a:off x="1079508" y="4690552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33;p3"/>
          <p:cNvSpPr/>
          <p:nvPr/>
        </p:nvSpPr>
        <p:spPr>
          <a:xfrm>
            <a:off x="1079508" y="5704145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2" y="5820229"/>
            <a:ext cx="498564" cy="478969"/>
          </a:xfrm>
          <a:prstGeom prst="rect">
            <a:avLst/>
          </a:prstGeom>
        </p:spPr>
      </p:pic>
      <p:sp>
        <p:nvSpPr>
          <p:cNvPr id="22" name="Google Shape;223;p6"/>
          <p:cNvSpPr/>
          <p:nvPr/>
        </p:nvSpPr>
        <p:spPr>
          <a:xfrm>
            <a:off x="414193" y="2401525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24;p6"/>
          <p:cNvSpPr/>
          <p:nvPr/>
        </p:nvSpPr>
        <p:spPr>
          <a:xfrm>
            <a:off x="390190" y="3210217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25;p6"/>
          <p:cNvSpPr/>
          <p:nvPr/>
        </p:nvSpPr>
        <p:spPr>
          <a:xfrm>
            <a:off x="431407" y="3947931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26;p6"/>
          <p:cNvSpPr/>
          <p:nvPr/>
        </p:nvSpPr>
        <p:spPr>
          <a:xfrm>
            <a:off x="516816" y="4782495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3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122723" y="1930401"/>
            <a:ext cx="8037277" cy="422365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MỜI CÁC NHÓM ĐÓNG VAI XỬ LÝ TÌNH HUỐNG</a:t>
            </a:r>
          </a:p>
        </p:txBody>
      </p:sp>
    </p:spTree>
    <p:extLst>
      <p:ext uri="{BB962C8B-B14F-4D97-AF65-F5344CB8AC3E}">
        <p14:creationId xmlns:p14="http://schemas.microsoft.com/office/powerpoint/2010/main" val="26863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2782" y="1951672"/>
            <a:ext cx="22280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6458" y="2253683"/>
            <a:ext cx="6830797" cy="37856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?”.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”,...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8" y="2533984"/>
            <a:ext cx="4219769" cy="32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285" y="4490107"/>
            <a:ext cx="10477279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1868700" y="1886860"/>
            <a:ext cx="7667185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659634"/>
            <a:ext cx="4085005" cy="4085005"/>
          </a:xfrm>
          <a:prstGeom prst="rect">
            <a:avLst/>
          </a:prstGeom>
        </p:spPr>
      </p:pic>
      <p:sp>
        <p:nvSpPr>
          <p:cNvPr id="8" name="Down Ribbon 7"/>
          <p:cNvSpPr/>
          <p:nvPr/>
        </p:nvSpPr>
        <p:spPr>
          <a:xfrm>
            <a:off x="3018974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0" y="2015163"/>
            <a:ext cx="6022699" cy="451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88529" y="1230902"/>
            <a:ext cx="829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“GIA ĐÌNH NHỎ - HẠNH PHÚC TO”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400992" y="4431156"/>
            <a:ext cx="6154057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1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540855"/>
              </p:ext>
            </p:extLst>
          </p:nvPr>
        </p:nvGraphicFramePr>
        <p:xfrm>
          <a:off x="1970298" y="3846882"/>
          <a:ext cx="7905365" cy="2757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628571" imgH="2676899" progId="Paint.Picture">
                  <p:embed/>
                </p:oleObj>
              </mc:Choice>
              <mc:Fallback>
                <p:oleObj name="Bitmap Image" r:id="rId3" imgW="7628571" imgH="267689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298" y="3846882"/>
                        <a:ext cx="7905365" cy="2757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loud Callout 16"/>
          <p:cNvSpPr/>
          <p:nvPr/>
        </p:nvSpPr>
        <p:spPr>
          <a:xfrm>
            <a:off x="2013842" y="1643721"/>
            <a:ext cx="7434957" cy="2032003"/>
          </a:xfrm>
          <a:prstGeom prst="cloudCallout">
            <a:avLst>
              <a:gd name="adj1" fmla="val -48302"/>
              <a:gd name="adj2" fmla="val 521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388" y="2706914"/>
            <a:ext cx="4829021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37 SGK.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38 SGK.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930194"/>
              </p:ext>
            </p:extLst>
          </p:nvPr>
        </p:nvGraphicFramePr>
        <p:xfrm>
          <a:off x="5646053" y="1886857"/>
          <a:ext cx="5892800" cy="458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790476" imgH="6830378" progId="Paint.Picture">
                  <p:embed/>
                </p:oleObj>
              </mc:Choice>
              <mc:Fallback>
                <p:oleObj name="Bitmap Image" r:id="rId3" imgW="8790476" imgH="683037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053" y="1886857"/>
                        <a:ext cx="5892800" cy="4589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554469" y="1917749"/>
            <a:ext cx="27562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5787" y="1917749"/>
            <a:ext cx="27562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37" y="2596607"/>
            <a:ext cx="4785492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89" y="1845178"/>
            <a:ext cx="6119976" cy="46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20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2122723" y="1814289"/>
            <a:ext cx="8037277" cy="422365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 CHIẾU HÌNH ẢNH LAO ĐỘNG TẠI NHÀ</a:t>
            </a:r>
          </a:p>
        </p:txBody>
      </p:sp>
    </p:spTree>
    <p:extLst>
      <p:ext uri="{BB962C8B-B14F-4D97-AF65-F5344CB8AC3E}">
        <p14:creationId xmlns:p14="http://schemas.microsoft.com/office/powerpoint/2010/main" val="329461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56" y="1894237"/>
            <a:ext cx="5563700" cy="43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740788" y="2162637"/>
            <a:ext cx="5601945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20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7" name="Google Shape;637;p42"/>
          <p:cNvSpPr txBox="1"/>
          <p:nvPr/>
        </p:nvSpPr>
        <p:spPr>
          <a:xfrm>
            <a:off x="805876" y="2493571"/>
            <a:ext cx="1763149" cy="378726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Google Shape;642;p42"/>
          <p:cNvSpPr txBox="1"/>
          <p:nvPr/>
        </p:nvSpPr>
        <p:spPr>
          <a:xfrm>
            <a:off x="3079614" y="2493571"/>
            <a:ext cx="1695577" cy="378726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647;p42"/>
          <p:cNvSpPr txBox="1"/>
          <p:nvPr/>
        </p:nvSpPr>
        <p:spPr>
          <a:xfrm>
            <a:off x="5289589" y="2493570"/>
            <a:ext cx="1798809" cy="378726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marL="0" lvl="1" algn="just">
              <a:lnSpc>
                <a:spcPct val="90000"/>
              </a:lnSpc>
              <a:buClr>
                <a:schemeClr val="lt1"/>
              </a:buClr>
              <a:buSzPts val="1600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endParaRPr sz="2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52;p42"/>
          <p:cNvSpPr txBox="1"/>
          <p:nvPr/>
        </p:nvSpPr>
        <p:spPr>
          <a:xfrm>
            <a:off x="7547419" y="2493569"/>
            <a:ext cx="1741715" cy="37872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Google Shape;652;p42"/>
          <p:cNvSpPr txBox="1"/>
          <p:nvPr/>
        </p:nvSpPr>
        <p:spPr>
          <a:xfrm>
            <a:off x="9746333" y="2493571"/>
            <a:ext cx="1741715" cy="37872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Google Shape;223;p6"/>
          <p:cNvSpPr/>
          <p:nvPr/>
        </p:nvSpPr>
        <p:spPr>
          <a:xfrm>
            <a:off x="1360706" y="206391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24;p6"/>
          <p:cNvSpPr/>
          <p:nvPr/>
        </p:nvSpPr>
        <p:spPr>
          <a:xfrm>
            <a:off x="3633177" y="2005860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25;p6"/>
          <p:cNvSpPr/>
          <p:nvPr/>
        </p:nvSpPr>
        <p:spPr>
          <a:xfrm>
            <a:off x="5882744" y="2012130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26;p6"/>
          <p:cNvSpPr/>
          <p:nvPr/>
        </p:nvSpPr>
        <p:spPr>
          <a:xfrm>
            <a:off x="8158840" y="2063915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22" y="2063915"/>
            <a:ext cx="527735" cy="5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1190722" y="2032008"/>
            <a:ext cx="8896698" cy="25399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86" y="1901378"/>
            <a:ext cx="5614533" cy="44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132503" y="2293266"/>
            <a:ext cx="6473620" cy="24383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979186"/>
              </p:ext>
            </p:extLst>
          </p:nvPr>
        </p:nvGraphicFramePr>
        <p:xfrm>
          <a:off x="4688117" y="2002967"/>
          <a:ext cx="6767374" cy="1785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30802" imgH="2238687" progId="Paint.Picture">
                  <p:embed/>
                </p:oleObj>
              </mc:Choice>
              <mc:Fallback>
                <p:oleObj name="Bitmap Image" r:id="rId3" imgW="8430802" imgH="223868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8117" y="2002967"/>
                        <a:ext cx="6767374" cy="1785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104145"/>
              </p:ext>
            </p:extLst>
          </p:nvPr>
        </p:nvGraphicFramePr>
        <p:xfrm>
          <a:off x="4717147" y="3686624"/>
          <a:ext cx="6732655" cy="22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430802" imgH="2866667" progId="Paint.Picture">
                  <p:embed/>
                </p:oleObj>
              </mc:Choice>
              <mc:Fallback>
                <p:oleObj name="Bitmap Image" r:id="rId5" imgW="8430802" imgH="28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147" y="3686624"/>
                        <a:ext cx="6732655" cy="22787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5" y="2269160"/>
            <a:ext cx="4236596" cy="34204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2692" y="2731016"/>
            <a:ext cx="1374614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RẤT ĐÚNG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72291" y="3127626"/>
            <a:ext cx="128542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GẦN ĐÚNG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926" y="2677851"/>
            <a:ext cx="1544543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 ĐÚNG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40273" y="2307781"/>
            <a:ext cx="7081098" cy="24383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02413" y="2428184"/>
            <a:ext cx="5693512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25" y="1981870"/>
            <a:ext cx="5929398" cy="42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3525" y="2285500"/>
            <a:ext cx="104648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5 - 6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9424" y="2530679"/>
            <a:ext cx="6647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3738" y="192910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19" name="Google Shape;223;p6"/>
          <p:cNvSpPr/>
          <p:nvPr/>
        </p:nvSpPr>
        <p:spPr>
          <a:xfrm>
            <a:off x="4612327" y="2370468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4;p6"/>
          <p:cNvSpPr/>
          <p:nvPr/>
        </p:nvSpPr>
        <p:spPr>
          <a:xfrm>
            <a:off x="4659081" y="3433235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5;p6"/>
          <p:cNvSpPr/>
          <p:nvPr/>
        </p:nvSpPr>
        <p:spPr>
          <a:xfrm>
            <a:off x="4636267" y="4556387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48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8252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59" y="1770767"/>
            <a:ext cx="7626627" cy="463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8450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635" y="3264479"/>
            <a:ext cx="1021399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5: CHI TIÊU CÓ KẾ HOẠCH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1B906-07AA-E0DB-B120-06BB3016664F}"/>
              </a:ext>
            </a:extLst>
          </p:cNvPr>
          <p:cNvSpPr txBox="1"/>
          <p:nvPr/>
        </p:nvSpPr>
        <p:spPr>
          <a:xfrm>
            <a:off x="1092633" y="45953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97959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02413" y="2428184"/>
            <a:ext cx="5693512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25" y="2096181"/>
            <a:ext cx="5957813" cy="41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016036"/>
            <a:ext cx="1082448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4375" y="3637731"/>
            <a:ext cx="10722881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8327" y="246055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296" y="3323536"/>
            <a:ext cx="462641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7727" y="1996104"/>
            <a:ext cx="7208166" cy="41549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Chườm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2775" y="1865478"/>
            <a:ext cx="248932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SẮM VAI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232" y="2551837"/>
            <a:ext cx="4464425" cy="34163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SGK.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94" y="1965683"/>
            <a:ext cx="7030420" cy="444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916086"/>
              </p:ext>
            </p:extLst>
          </p:nvPr>
        </p:nvGraphicFramePr>
        <p:xfrm>
          <a:off x="1890469" y="1770744"/>
          <a:ext cx="8663203" cy="4775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33333" imgH="4600000" progId="Paint.Picture">
                  <p:embed/>
                </p:oleObj>
              </mc:Choice>
              <mc:Fallback>
                <p:oleObj name="Bitmap Image" r:id="rId3" imgW="8333333" imgH="46000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469" y="1770744"/>
                        <a:ext cx="8663203" cy="4775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3217" y="2278740"/>
            <a:ext cx="5440153" cy="2343278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36" y="1716985"/>
            <a:ext cx="5975907" cy="473402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89237" y="3141546"/>
            <a:ext cx="4855602" cy="2554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2277</Words>
  <Application>Microsoft Office PowerPoint</Application>
  <PresentationFormat>Widescreen</PresentationFormat>
  <Paragraphs>187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ASUS</cp:lastModifiedBy>
  <cp:revision>7</cp:revision>
  <dcterms:created xsi:type="dcterms:W3CDTF">2022-04-05T12:52:23Z</dcterms:created>
  <dcterms:modified xsi:type="dcterms:W3CDTF">2025-03-05T15:53:02Z</dcterms:modified>
</cp:coreProperties>
</file>