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0" r:id="rId2"/>
    <p:sldMasterId id="2147483720" r:id="rId3"/>
    <p:sldMasterId id="2147483732" r:id="rId4"/>
  </p:sldMasterIdLst>
  <p:notesMasterIdLst>
    <p:notesMasterId r:id="rId27"/>
  </p:notesMasterIdLst>
  <p:sldIdLst>
    <p:sldId id="257" r:id="rId5"/>
    <p:sldId id="258" r:id="rId6"/>
    <p:sldId id="259" r:id="rId7"/>
    <p:sldId id="274" r:id="rId8"/>
    <p:sldId id="260" r:id="rId9"/>
    <p:sldId id="264" r:id="rId10"/>
    <p:sldId id="275" r:id="rId11"/>
    <p:sldId id="268" r:id="rId12"/>
    <p:sldId id="269" r:id="rId13"/>
    <p:sldId id="265" r:id="rId14"/>
    <p:sldId id="276" r:id="rId15"/>
    <p:sldId id="271" r:id="rId16"/>
    <p:sldId id="277" r:id="rId17"/>
    <p:sldId id="272" r:id="rId18"/>
    <p:sldId id="278" r:id="rId19"/>
    <p:sldId id="279" r:id="rId20"/>
    <p:sldId id="280" r:id="rId21"/>
    <p:sldId id="281" r:id="rId22"/>
    <p:sldId id="282" r:id="rId23"/>
    <p:sldId id="284" r:id="rId24"/>
    <p:sldId id="285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4" autoAdjust="0"/>
    <p:restoredTop sz="94602" autoAdjust="0"/>
  </p:normalViewPr>
  <p:slideViewPr>
    <p:cSldViewPr>
      <p:cViewPr varScale="1">
        <p:scale>
          <a:sx n="68" d="100"/>
          <a:sy n="68" d="100"/>
        </p:scale>
        <p:origin x="119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FB1A5-6D4F-42C7-9E45-E7CA2C4231E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2B312-4688-46D5-B58C-A6F9F0C9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14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483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00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410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166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351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70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08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1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483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48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6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845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95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704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30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4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356630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38" y="825954"/>
            <a:ext cx="411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21"/>
            <a:ext cx="9144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8622191" y="317598"/>
            <a:ext cx="288035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2130" y="263969"/>
            <a:ext cx="45768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90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759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582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4256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981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25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918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ü"/>
              <a:defRPr sz="3200" b="1">
                <a:solidFill>
                  <a:srgbClr val="77B87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4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1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356630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38" y="825954"/>
            <a:ext cx="411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15"/>
            <a:ext cx="9144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8622188" y="317598"/>
            <a:ext cx="288035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2127" y="263969"/>
            <a:ext cx="45768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663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041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13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129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10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7236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58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356636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38" y="825954"/>
            <a:ext cx="411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25"/>
            <a:ext cx="9144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8622193" y="317598"/>
            <a:ext cx="288035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2132" y="263969"/>
            <a:ext cx="45768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40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866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25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84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2029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971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26064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20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4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20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8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7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6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1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6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09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ü"/>
              <a:defRPr sz="3200" b="1">
                <a:solidFill>
                  <a:srgbClr val="77B87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1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3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7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0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8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5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audio" Target="../media/media1.mp3"/><Relationship Id="rId12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1.mp3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258" y="2359204"/>
            <a:ext cx="3371587" cy="5184596"/>
          </a:xfrm>
          <a:prstGeom prst="rect">
            <a:avLst/>
          </a:prstGeom>
        </p:spPr>
      </p:pic>
      <p:sp>
        <p:nvSpPr>
          <p:cNvPr id="7" name="PA_01"/>
          <p:cNvSpPr/>
          <p:nvPr>
            <p:custDataLst>
              <p:tags r:id="rId2"/>
            </p:custDataLst>
          </p:nvPr>
        </p:nvSpPr>
        <p:spPr>
          <a:xfrm>
            <a:off x="925978" y="2279409"/>
            <a:ext cx="820955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500" b="1" dirty="0">
                <a:ln w="0"/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82" charset="2"/>
                <a:cs typeface="Times New Roman" pitchFamily="18" charset="0"/>
              </a:rPr>
              <a:t>CHỦ ĐỀ 3: HỢP TÁC THỰC HIỆN NHIỆM VỤ CHUNG</a:t>
            </a:r>
            <a:endParaRPr lang="zh-CN" altLang="en-US" sz="2500" b="1" cap="none" spc="0" dirty="0">
              <a:ln w="0"/>
              <a:solidFill>
                <a:schemeClr val="accent1"/>
              </a:solidFill>
              <a:latin typeface="Times New Roman" pitchFamily="18" charset="0"/>
              <a:ea typeface="微软雅黑" panose="020B0503020204020204" pitchFamily="82" charset="2"/>
              <a:cs typeface="Times New Roman" pitchFamily="18" charset="0"/>
            </a:endParaRPr>
          </a:p>
        </p:txBody>
      </p:sp>
      <p:sp>
        <p:nvSpPr>
          <p:cNvPr id="8" name="PA_01"/>
          <p:cNvSpPr/>
          <p:nvPr>
            <p:custDataLst>
              <p:tags r:id="rId3"/>
            </p:custDataLst>
          </p:nvPr>
        </p:nvSpPr>
        <p:spPr>
          <a:xfrm>
            <a:off x="5440917" y="1582329"/>
            <a:ext cx="214539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b="1" dirty="0">
                <a:ln w="0"/>
                <a:solidFill>
                  <a:srgbClr val="FF0000"/>
                </a:solidFill>
                <a:latin typeface="Times New Roman" pitchFamily="18" charset="0"/>
                <a:ea typeface="微软雅黑" panose="020B0503020204020204" pitchFamily="82" charset="2"/>
                <a:cs typeface="Times New Roman" pitchFamily="18" charset="0"/>
              </a:rPr>
              <a:t>HĐTN,HN LỚP 7</a:t>
            </a:r>
            <a:endParaRPr lang="zh-CN" altLang="en-US" sz="2000" b="1" cap="none" spc="0" dirty="0">
              <a:ln w="0"/>
              <a:solidFill>
                <a:srgbClr val="FF0000"/>
              </a:solidFill>
              <a:latin typeface="Times New Roman" pitchFamily="18" charset="0"/>
              <a:ea typeface="微软雅黑" panose="020B0503020204020204" pitchFamily="82" charset="2"/>
              <a:cs typeface="Times New Roman" pitchFamily="18" charset="0"/>
            </a:endParaRPr>
          </a:p>
        </p:txBody>
      </p:sp>
      <p:pic>
        <p:nvPicPr>
          <p:cNvPr id="11" name="PA_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67" y="3095382"/>
            <a:ext cx="4546520" cy="73204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51" y="2147749"/>
            <a:ext cx="4546520" cy="73204"/>
          </a:xfrm>
          <a:prstGeom prst="rect">
            <a:avLst/>
          </a:prstGeom>
        </p:spPr>
      </p:pic>
      <p:pic>
        <p:nvPicPr>
          <p:cNvPr id="13" name="PA_钢琴曲 - 水边的阿狄丽娜 - 理查德 克莱德曼">
            <a:hlinkClick r:id="" action="ppaction://media"/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11145" y="-137018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标题 1"/>
          <p:cNvSpPr txBox="1">
            <a:spLocks/>
          </p:cNvSpPr>
          <p:nvPr/>
        </p:nvSpPr>
        <p:spPr>
          <a:xfrm>
            <a:off x="3145694" y="476363"/>
            <a:ext cx="300444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600" b="1" dirty="0"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KHÁM PHÁ</a:t>
            </a:r>
            <a:endParaRPr lang="zh-CN" altLang="en-US" sz="3600" b="1" dirty="0"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3228905" y="2997957"/>
            <a:ext cx="506439" cy="459226"/>
            <a:chOff x="3897313" y="2016126"/>
            <a:chExt cx="749300" cy="509588"/>
          </a:xfrm>
          <a:solidFill>
            <a:schemeClr val="bg1"/>
          </a:solidFill>
        </p:grpSpPr>
        <p:sp>
          <p:nvSpPr>
            <p:cNvPr id="115" name="Freeform 8"/>
            <p:cNvSpPr>
              <a:spLocks noEditPoints="1"/>
            </p:cNvSpPr>
            <p:nvPr/>
          </p:nvSpPr>
          <p:spPr bwMode="auto">
            <a:xfrm>
              <a:off x="3897313" y="2016126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992563" y="2085976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992563" y="2151063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992563" y="2214563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992563" y="2278063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0" name="Freeform 28"/>
            <p:cNvSpPr>
              <a:spLocks/>
            </p:cNvSpPr>
            <p:nvPr/>
          </p:nvSpPr>
          <p:spPr bwMode="auto">
            <a:xfrm>
              <a:off x="3992563" y="2339976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1" name="Freeform 29"/>
            <p:cNvSpPr>
              <a:spLocks/>
            </p:cNvSpPr>
            <p:nvPr/>
          </p:nvSpPr>
          <p:spPr bwMode="auto">
            <a:xfrm>
              <a:off x="4321175" y="2085976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2" name="Freeform 30"/>
            <p:cNvSpPr>
              <a:spLocks/>
            </p:cNvSpPr>
            <p:nvPr/>
          </p:nvSpPr>
          <p:spPr bwMode="auto">
            <a:xfrm>
              <a:off x="4321175" y="2149476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3" name="Freeform 31"/>
            <p:cNvSpPr>
              <a:spLocks/>
            </p:cNvSpPr>
            <p:nvPr/>
          </p:nvSpPr>
          <p:spPr bwMode="auto">
            <a:xfrm>
              <a:off x="4321175" y="2214563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4" name="Freeform 32"/>
            <p:cNvSpPr>
              <a:spLocks/>
            </p:cNvSpPr>
            <p:nvPr/>
          </p:nvSpPr>
          <p:spPr bwMode="auto">
            <a:xfrm>
              <a:off x="4321175" y="2278063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4321175" y="2343151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7255" y="154522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Rèn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259" y="640159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6193068" y="2209774"/>
            <a:ext cx="41728" cy="165054"/>
            <a:chOff x="1791441" y="472374"/>
            <a:chExt cx="745790" cy="2750733"/>
          </a:xfrm>
        </p:grpSpPr>
        <p:sp>
          <p:nvSpPr>
            <p:cNvPr id="31" name="Freeform 108"/>
            <p:cNvSpPr>
              <a:spLocks/>
            </p:cNvSpPr>
            <p:nvPr/>
          </p:nvSpPr>
          <p:spPr bwMode="auto">
            <a:xfrm flipH="1">
              <a:off x="1791441" y="2573174"/>
              <a:ext cx="720238" cy="649933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sp>
          <p:nvSpPr>
            <p:cNvPr id="32" name="Rectangle 110"/>
            <p:cNvSpPr>
              <a:spLocks noChangeArrowheads="1"/>
            </p:cNvSpPr>
            <p:nvPr/>
          </p:nvSpPr>
          <p:spPr bwMode="auto">
            <a:xfrm flipH="1">
              <a:off x="1816993" y="472374"/>
              <a:ext cx="720238" cy="6413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sp>
          <p:nvSpPr>
            <p:cNvPr id="33" name="Rectangle 111"/>
            <p:cNvSpPr>
              <a:spLocks noChangeArrowheads="1"/>
            </p:cNvSpPr>
            <p:nvPr/>
          </p:nvSpPr>
          <p:spPr bwMode="auto">
            <a:xfrm flipH="1">
              <a:off x="1816753" y="1518500"/>
              <a:ext cx="720238" cy="649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</p:grp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BEB006B-B6A7-4A5D-9AD5-962220651D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8" t="45986" r="29166" b="23334"/>
          <a:stretch/>
        </p:blipFill>
        <p:spPr>
          <a:xfrm>
            <a:off x="878498" y="2311543"/>
            <a:ext cx="7615604" cy="39740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934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标题 1"/>
          <p:cNvSpPr txBox="1">
            <a:spLocks/>
          </p:cNvSpPr>
          <p:nvPr/>
        </p:nvSpPr>
        <p:spPr>
          <a:xfrm>
            <a:off x="3145694" y="476363"/>
            <a:ext cx="300444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ctr" defTabSz="91415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KHÁM PHÁ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3228905" y="2997957"/>
            <a:ext cx="506439" cy="459226"/>
            <a:chOff x="3897313" y="2016126"/>
            <a:chExt cx="749300" cy="509588"/>
          </a:xfrm>
          <a:solidFill>
            <a:schemeClr val="bg1"/>
          </a:solidFill>
        </p:grpSpPr>
        <p:sp>
          <p:nvSpPr>
            <p:cNvPr id="115" name="Freeform 8"/>
            <p:cNvSpPr>
              <a:spLocks noEditPoints="1"/>
            </p:cNvSpPr>
            <p:nvPr/>
          </p:nvSpPr>
          <p:spPr bwMode="auto">
            <a:xfrm>
              <a:off x="3897313" y="2016126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992563" y="2085976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992563" y="2151063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992563" y="2214563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992563" y="2278063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0" name="Freeform 28"/>
            <p:cNvSpPr>
              <a:spLocks/>
            </p:cNvSpPr>
            <p:nvPr/>
          </p:nvSpPr>
          <p:spPr bwMode="auto">
            <a:xfrm>
              <a:off x="3992563" y="2339976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1" name="Freeform 29"/>
            <p:cNvSpPr>
              <a:spLocks/>
            </p:cNvSpPr>
            <p:nvPr/>
          </p:nvSpPr>
          <p:spPr bwMode="auto">
            <a:xfrm>
              <a:off x="4321175" y="2085976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2" name="Freeform 30"/>
            <p:cNvSpPr>
              <a:spLocks/>
            </p:cNvSpPr>
            <p:nvPr/>
          </p:nvSpPr>
          <p:spPr bwMode="auto">
            <a:xfrm>
              <a:off x="4321175" y="2149476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3" name="Freeform 31"/>
            <p:cNvSpPr>
              <a:spLocks/>
            </p:cNvSpPr>
            <p:nvPr/>
          </p:nvSpPr>
          <p:spPr bwMode="auto">
            <a:xfrm>
              <a:off x="4321175" y="2214563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4" name="Freeform 32"/>
            <p:cNvSpPr>
              <a:spLocks/>
            </p:cNvSpPr>
            <p:nvPr/>
          </p:nvSpPr>
          <p:spPr bwMode="auto">
            <a:xfrm>
              <a:off x="4321175" y="2278063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4321175" y="2343151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7255" y="154522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" y="618065"/>
            <a:ext cx="830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Phỏng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vấn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-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sẻ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193068" y="2209774"/>
            <a:ext cx="41728" cy="165054"/>
            <a:chOff x="1791441" y="472374"/>
            <a:chExt cx="745790" cy="2750733"/>
          </a:xfrm>
        </p:grpSpPr>
        <p:sp>
          <p:nvSpPr>
            <p:cNvPr id="31" name="Freeform 108"/>
            <p:cNvSpPr>
              <a:spLocks/>
            </p:cNvSpPr>
            <p:nvPr/>
          </p:nvSpPr>
          <p:spPr bwMode="auto">
            <a:xfrm flipH="1">
              <a:off x="1791441" y="2573174"/>
              <a:ext cx="720238" cy="649933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09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ea"/>
              </a:endParaRPr>
            </a:p>
          </p:txBody>
        </p:sp>
        <p:sp>
          <p:nvSpPr>
            <p:cNvPr id="32" name="Rectangle 110"/>
            <p:cNvSpPr>
              <a:spLocks noChangeArrowheads="1"/>
            </p:cNvSpPr>
            <p:nvPr/>
          </p:nvSpPr>
          <p:spPr bwMode="auto">
            <a:xfrm flipH="1">
              <a:off x="1816993" y="472374"/>
              <a:ext cx="720238" cy="6413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09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ea"/>
              </a:endParaRPr>
            </a:p>
          </p:txBody>
        </p:sp>
        <p:sp>
          <p:nvSpPr>
            <p:cNvPr id="33" name="Rectangle 111"/>
            <p:cNvSpPr>
              <a:spLocks noChangeArrowheads="1"/>
            </p:cNvSpPr>
            <p:nvPr/>
          </p:nvSpPr>
          <p:spPr bwMode="auto">
            <a:xfrm flipH="1">
              <a:off x="1816753" y="1518500"/>
              <a:ext cx="720238" cy="649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09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ea"/>
              </a:endParaRPr>
            </a:p>
          </p:txBody>
        </p:sp>
      </p:grpSp>
      <p:sp>
        <p:nvSpPr>
          <p:cNvPr id="22" name="文本框 52">
            <a:extLst>
              <a:ext uri="{FF2B5EF4-FFF2-40B4-BE49-F238E27FC236}">
                <a16:creationId xmlns:a16="http://schemas.microsoft.com/office/drawing/2014/main" id="{85341EE3-93C2-4C7F-B590-4AFF3F69482D}"/>
              </a:ext>
            </a:extLst>
          </p:cNvPr>
          <p:cNvSpPr txBox="1"/>
          <p:nvPr/>
        </p:nvSpPr>
        <p:spPr>
          <a:xfrm>
            <a:off x="419100" y="1524332"/>
            <a:ext cx="83058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  <a:tabLst>
                <a:tab pos="586105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Sau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zh-CN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34510" y="-507586"/>
            <a:ext cx="2590800" cy="617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" y="-177674"/>
            <a:ext cx="1457923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886758"/>
              </p:ext>
            </p:extLst>
          </p:nvPr>
        </p:nvGraphicFramePr>
        <p:xfrm>
          <a:off x="380841" y="1569864"/>
          <a:ext cx="1910915" cy="2926080"/>
        </p:xfrm>
        <a:graphic>
          <a:graphicData uri="http://schemas.openxmlformats.org/drawingml/2006/table">
            <a:tbl>
              <a:tblPr/>
              <a:tblGrid>
                <a:gridCol w="191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95600"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Chỉ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ra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sự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hợp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tác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thầy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bức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thích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50E8B26-0736-4738-B113-203BAD0EA98E}"/>
              </a:ext>
            </a:extLst>
          </p:cNvPr>
          <p:cNvSpPr txBox="1"/>
          <p:nvPr/>
        </p:nvSpPr>
        <p:spPr>
          <a:xfrm>
            <a:off x="1336299" y="59857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8B97DB5-2EC2-4EA9-BEF3-F1170DF8AB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3" t="33704" r="28333" b="29259"/>
          <a:stretch/>
        </p:blipFill>
        <p:spPr>
          <a:xfrm>
            <a:off x="2934473" y="774440"/>
            <a:ext cx="5447527" cy="2959360"/>
          </a:xfrm>
          <a:prstGeom prst="rect">
            <a:avLst/>
          </a:prstGeom>
        </p:spPr>
      </p:pic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1C8C13D-05D7-4049-A80D-7DEBAC75F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30741" r="29166" b="17407"/>
          <a:stretch/>
        </p:blipFill>
        <p:spPr>
          <a:xfrm>
            <a:off x="3352800" y="3733800"/>
            <a:ext cx="5029200" cy="266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741149-FAC0-427D-8D73-8BECF088B73E}"/>
              </a:ext>
            </a:extLst>
          </p:cNvPr>
          <p:cNvSpPr txBox="1"/>
          <p:nvPr/>
        </p:nvSpPr>
        <p:spPr>
          <a:xfrm>
            <a:off x="338993" y="5460312"/>
            <a:ext cx="5029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11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219200" y="340567"/>
            <a:ext cx="7028290" cy="617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" y="-177674"/>
            <a:ext cx="1457923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138629"/>
              </p:ext>
            </p:extLst>
          </p:nvPr>
        </p:nvGraphicFramePr>
        <p:xfrm>
          <a:off x="1905000" y="2667000"/>
          <a:ext cx="5181759" cy="2895600"/>
        </p:xfrm>
        <a:graphic>
          <a:graphicData uri="http://schemas.openxmlformats.org/drawingml/2006/table">
            <a:tbl>
              <a:tblPr/>
              <a:tblGrid>
                <a:gridCol w="5181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95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Hãy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chia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sẻ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/>
                      <a:endParaRPr lang="en-US" sz="280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80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50E8B26-0736-4738-B113-203BAD0EA98E}"/>
              </a:ext>
            </a:extLst>
          </p:cNvPr>
          <p:cNvSpPr txBox="1"/>
          <p:nvPr/>
        </p:nvSpPr>
        <p:spPr>
          <a:xfrm>
            <a:off x="1336299" y="59857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3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611" y="2730137"/>
            <a:ext cx="1880118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66552" y="209006"/>
            <a:ext cx="1605981" cy="2032264"/>
          </a:xfrm>
          <a:prstGeom prst="rect">
            <a:avLst/>
          </a:prstGeom>
        </p:spPr>
      </p:pic>
      <p:pic>
        <p:nvPicPr>
          <p:cNvPr id="5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-413810" y="1987550"/>
            <a:ext cx="4997322" cy="525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225138"/>
            <a:ext cx="4765445" cy="586530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94734"/>
              </p:ext>
            </p:extLst>
          </p:nvPr>
        </p:nvGraphicFramePr>
        <p:xfrm>
          <a:off x="720708" y="3687313"/>
          <a:ext cx="3086300" cy="1767840"/>
        </p:xfrm>
        <a:graphic>
          <a:graphicData uri="http://schemas.openxmlformats.org/drawingml/2006/table">
            <a:tbl>
              <a:tblPr/>
              <a:tblGrid>
                <a:gridCol w="308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4845">
                <a:tc>
                  <a:txBody>
                    <a:bodyPr/>
                    <a:lstStyle/>
                    <a:p>
                      <a:pPr algn="ctr"/>
                      <a:r>
                        <a:rPr lang="en-US" sz="3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Tình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huống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0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634639"/>
              </p:ext>
            </p:extLst>
          </p:nvPr>
        </p:nvGraphicFramePr>
        <p:xfrm>
          <a:off x="4501784" y="3460750"/>
          <a:ext cx="3508523" cy="1280160"/>
        </p:xfrm>
        <a:graphic>
          <a:graphicData uri="http://schemas.openxmlformats.org/drawingml/2006/table">
            <a:tbl>
              <a:tblPr/>
              <a:tblGrid>
                <a:gridCol w="3508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0580">
                <a:tc>
                  <a:txBody>
                    <a:bodyPr/>
                    <a:lstStyle/>
                    <a:p>
                      <a:pPr algn="ctr"/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</a:t>
                      </a:r>
                    </a:p>
                    <a:p>
                      <a:pPr 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7B220C7-C582-4912-82AC-97312922EC75}"/>
              </a:ext>
            </a:extLst>
          </p:cNvPr>
          <p:cNvSpPr txBox="1"/>
          <p:nvPr/>
        </p:nvSpPr>
        <p:spPr>
          <a:xfrm>
            <a:off x="1336299" y="59857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7799E-424A-4598-A038-CCF10F95F402}"/>
              </a:ext>
            </a:extLst>
          </p:cNvPr>
          <p:cNvSpPr txBox="1"/>
          <p:nvPr/>
        </p:nvSpPr>
        <p:spPr>
          <a:xfrm>
            <a:off x="2263858" y="886459"/>
            <a:ext cx="540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Sắm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vai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xử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lí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tình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huống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nhóm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924800" cy="46614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quyết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nảy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582411" y="542348"/>
            <a:ext cx="8199336" cy="892540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nảy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xuất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quyết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1EBA3C4-6F29-4568-AE31-A78313B57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8464" r="28333" b="8519"/>
          <a:stretch/>
        </p:blipFill>
        <p:spPr>
          <a:xfrm>
            <a:off x="990599" y="1434888"/>
            <a:ext cx="7757281" cy="51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924800" cy="46614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quyết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nảy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351366" y="542348"/>
            <a:ext cx="8661450" cy="477042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Sắm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vai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quyết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vấn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nảy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huống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1EBA3C4-6F29-4568-AE31-A78313B57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8464" r="28333" b="8519"/>
          <a:stretch/>
        </p:blipFill>
        <p:spPr>
          <a:xfrm>
            <a:off x="990599" y="1019390"/>
            <a:ext cx="7757281" cy="56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924800" cy="46614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quyết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nảy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EAF0CE05-9182-41EF-A557-CDF0EA1C7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1851" r="22500" b="17408"/>
          <a:stretch/>
        </p:blipFill>
        <p:spPr>
          <a:xfrm>
            <a:off x="228600" y="559281"/>
            <a:ext cx="6400800" cy="3022120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B70B905-83DB-4979-93A2-A6DF348BE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0741" r="23333" b="14445"/>
          <a:stretch/>
        </p:blipFill>
        <p:spPr>
          <a:xfrm>
            <a:off x="2667000" y="3581401"/>
            <a:ext cx="6248400" cy="32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6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098479" y="1828800"/>
            <a:ext cx="7183341" cy="19697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chi.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hem,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3733800" y="1143000"/>
            <a:ext cx="1407028" cy="50781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chơi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223790-9661-44D3-8AAA-E86104FC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14" y="3942672"/>
            <a:ext cx="2286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90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2635878" y="1143000"/>
            <a:ext cx="3602885" cy="50781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vai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lí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huống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7A5D4B2-E966-43A0-9960-71B98DFAE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48518" r="11921" b="23334"/>
          <a:stretch/>
        </p:blipFill>
        <p:spPr>
          <a:xfrm>
            <a:off x="914400" y="2062296"/>
            <a:ext cx="7696200" cy="29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88"/>
          <p:cNvGrpSpPr/>
          <p:nvPr/>
        </p:nvGrpSpPr>
        <p:grpSpPr>
          <a:xfrm>
            <a:off x="2692928" y="463992"/>
            <a:ext cx="3909987" cy="1031890"/>
            <a:chOff x="7038412" y="5298115"/>
            <a:chExt cx="3099874" cy="517828"/>
          </a:xfrm>
        </p:grpSpPr>
        <p:grpSp>
          <p:nvGrpSpPr>
            <p:cNvPr id="90" name="组合 89"/>
            <p:cNvGrpSpPr/>
            <p:nvPr/>
          </p:nvGrpSpPr>
          <p:grpSpPr>
            <a:xfrm>
              <a:off x="7038412" y="5298115"/>
              <a:ext cx="3099874" cy="517828"/>
              <a:chOff x="5718131" y="5650928"/>
              <a:chExt cx="4596458" cy="767829"/>
            </a:xfrm>
          </p:grpSpPr>
          <p:sp>
            <p:nvSpPr>
              <p:cNvPr id="92" name="圆角矩形 91"/>
              <p:cNvSpPr/>
              <p:nvPr/>
            </p:nvSpPr>
            <p:spPr>
              <a:xfrm>
                <a:off x="5718131" y="5650928"/>
                <a:ext cx="4596458" cy="767829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5829672" y="5747159"/>
                <a:ext cx="4373372" cy="57536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1" name="TextBox 19"/>
            <p:cNvSpPr txBox="1"/>
            <p:nvPr/>
          </p:nvSpPr>
          <p:spPr>
            <a:xfrm>
              <a:off x="7752953" y="5433395"/>
              <a:ext cx="146456" cy="1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4" name="标题 1"/>
          <p:cNvSpPr txBox="1">
            <a:spLocks/>
          </p:cNvSpPr>
          <p:nvPr/>
        </p:nvSpPr>
        <p:spPr>
          <a:xfrm>
            <a:off x="3145694" y="476363"/>
            <a:ext cx="300444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600" b="1" dirty="0"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KHỞI ĐỘNG</a:t>
            </a:r>
            <a:endParaRPr lang="zh-CN" altLang="en-US" sz="3600" b="1" dirty="0"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3228905" y="2997957"/>
            <a:ext cx="506439" cy="459226"/>
            <a:chOff x="3897313" y="2016126"/>
            <a:chExt cx="749300" cy="509588"/>
          </a:xfrm>
          <a:solidFill>
            <a:schemeClr val="bg1"/>
          </a:solidFill>
        </p:grpSpPr>
        <p:sp>
          <p:nvSpPr>
            <p:cNvPr id="115" name="Freeform 8"/>
            <p:cNvSpPr>
              <a:spLocks noEditPoints="1"/>
            </p:cNvSpPr>
            <p:nvPr/>
          </p:nvSpPr>
          <p:spPr bwMode="auto">
            <a:xfrm>
              <a:off x="3897313" y="2016126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992563" y="2085976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992563" y="2151063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992563" y="2214563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992563" y="2278063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0" name="Freeform 28"/>
            <p:cNvSpPr>
              <a:spLocks/>
            </p:cNvSpPr>
            <p:nvPr/>
          </p:nvSpPr>
          <p:spPr bwMode="auto">
            <a:xfrm>
              <a:off x="3992563" y="2339976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1" name="Freeform 29"/>
            <p:cNvSpPr>
              <a:spLocks/>
            </p:cNvSpPr>
            <p:nvPr/>
          </p:nvSpPr>
          <p:spPr bwMode="auto">
            <a:xfrm>
              <a:off x="4321175" y="2085976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2" name="Freeform 30"/>
            <p:cNvSpPr>
              <a:spLocks/>
            </p:cNvSpPr>
            <p:nvPr/>
          </p:nvSpPr>
          <p:spPr bwMode="auto">
            <a:xfrm>
              <a:off x="4321175" y="2149476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3" name="Freeform 31"/>
            <p:cNvSpPr>
              <a:spLocks/>
            </p:cNvSpPr>
            <p:nvPr/>
          </p:nvSpPr>
          <p:spPr bwMode="auto">
            <a:xfrm>
              <a:off x="4321175" y="2214563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4" name="Freeform 32"/>
            <p:cNvSpPr>
              <a:spLocks/>
            </p:cNvSpPr>
            <p:nvPr/>
          </p:nvSpPr>
          <p:spPr bwMode="auto">
            <a:xfrm>
              <a:off x="4321175" y="2278063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4321175" y="2343151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35" name="Freeform 7"/>
          <p:cNvSpPr>
            <a:spLocks noChangeAspect="1" noEditPoints="1"/>
          </p:cNvSpPr>
          <p:nvPr/>
        </p:nvSpPr>
        <p:spPr bwMode="auto">
          <a:xfrm>
            <a:off x="1074074" y="2948317"/>
            <a:ext cx="507807" cy="554847"/>
          </a:xfrm>
          <a:custGeom>
            <a:avLst/>
            <a:gdLst>
              <a:gd name="T0" fmla="*/ 310 w 563"/>
              <a:gd name="T1" fmla="*/ 372 h 461"/>
              <a:gd name="T2" fmla="*/ 321 w 563"/>
              <a:gd name="T3" fmla="*/ 370 h 461"/>
              <a:gd name="T4" fmla="*/ 552 w 563"/>
              <a:gd name="T5" fmla="*/ 248 h 461"/>
              <a:gd name="T6" fmla="*/ 559 w 563"/>
              <a:gd name="T7" fmla="*/ 226 h 461"/>
              <a:gd name="T8" fmla="*/ 537 w 563"/>
              <a:gd name="T9" fmla="*/ 220 h 461"/>
              <a:gd name="T10" fmla="*/ 311 w 563"/>
              <a:gd name="T11" fmla="*/ 339 h 461"/>
              <a:gd name="T12" fmla="*/ 59 w 563"/>
              <a:gd name="T13" fmla="*/ 285 h 461"/>
              <a:gd name="T14" fmla="*/ 38 w 563"/>
              <a:gd name="T15" fmla="*/ 253 h 461"/>
              <a:gd name="T16" fmla="*/ 71 w 563"/>
              <a:gd name="T17" fmla="*/ 232 h 461"/>
              <a:gd name="T18" fmla="*/ 313 w 563"/>
              <a:gd name="T19" fmla="*/ 283 h 461"/>
              <a:gd name="T20" fmla="*/ 321 w 563"/>
              <a:gd name="T21" fmla="*/ 281 h 461"/>
              <a:gd name="T22" fmla="*/ 552 w 563"/>
              <a:gd name="T23" fmla="*/ 159 h 461"/>
              <a:gd name="T24" fmla="*/ 559 w 563"/>
              <a:gd name="T25" fmla="*/ 138 h 461"/>
              <a:gd name="T26" fmla="*/ 537 w 563"/>
              <a:gd name="T27" fmla="*/ 131 h 461"/>
              <a:gd name="T28" fmla="*/ 310 w 563"/>
              <a:gd name="T29" fmla="*/ 251 h 461"/>
              <a:gd name="T30" fmla="*/ 59 w 563"/>
              <a:gd name="T31" fmla="*/ 197 h 461"/>
              <a:gd name="T32" fmla="*/ 38 w 563"/>
              <a:gd name="T33" fmla="*/ 164 h 461"/>
              <a:gd name="T34" fmla="*/ 71 w 563"/>
              <a:gd name="T35" fmla="*/ 143 h 461"/>
              <a:gd name="T36" fmla="*/ 298 w 563"/>
              <a:gd name="T37" fmla="*/ 191 h 461"/>
              <a:gd name="T38" fmla="*/ 306 w 563"/>
              <a:gd name="T39" fmla="*/ 189 h 461"/>
              <a:gd name="T40" fmla="*/ 538 w 563"/>
              <a:gd name="T41" fmla="*/ 69 h 461"/>
              <a:gd name="T42" fmla="*/ 535 w 563"/>
              <a:gd name="T43" fmla="*/ 48 h 461"/>
              <a:gd name="T44" fmla="*/ 310 w 563"/>
              <a:gd name="T45" fmla="*/ 4 h 461"/>
              <a:gd name="T46" fmla="*/ 249 w 563"/>
              <a:gd name="T47" fmla="*/ 12 h 461"/>
              <a:gd name="T48" fmla="*/ 41 w 563"/>
              <a:gd name="T49" fmla="*/ 114 h 461"/>
              <a:gd name="T50" fmla="*/ 33 w 563"/>
              <a:gd name="T51" fmla="*/ 119 h 461"/>
              <a:gd name="T52" fmla="*/ 7 w 563"/>
              <a:gd name="T53" fmla="*/ 157 h 461"/>
              <a:gd name="T54" fmla="*/ 25 w 563"/>
              <a:gd name="T55" fmla="*/ 214 h 461"/>
              <a:gd name="T56" fmla="*/ 7 w 563"/>
              <a:gd name="T57" fmla="*/ 246 h 461"/>
              <a:gd name="T58" fmla="*/ 25 w 563"/>
              <a:gd name="T59" fmla="*/ 303 h 461"/>
              <a:gd name="T60" fmla="*/ 7 w 563"/>
              <a:gd name="T61" fmla="*/ 335 h 461"/>
              <a:gd name="T62" fmla="*/ 52 w 563"/>
              <a:gd name="T63" fmla="*/ 405 h 461"/>
              <a:gd name="T64" fmla="*/ 311 w 563"/>
              <a:gd name="T65" fmla="*/ 460 h 461"/>
              <a:gd name="T66" fmla="*/ 321 w 563"/>
              <a:gd name="T67" fmla="*/ 459 h 461"/>
              <a:gd name="T68" fmla="*/ 552 w 563"/>
              <a:gd name="T69" fmla="*/ 337 h 461"/>
              <a:gd name="T70" fmla="*/ 559 w 563"/>
              <a:gd name="T71" fmla="*/ 315 h 461"/>
              <a:gd name="T72" fmla="*/ 537 w 563"/>
              <a:gd name="T73" fmla="*/ 308 h 461"/>
              <a:gd name="T74" fmla="*/ 310 w 563"/>
              <a:gd name="T75" fmla="*/ 428 h 461"/>
              <a:gd name="T76" fmla="*/ 59 w 563"/>
              <a:gd name="T77" fmla="*/ 374 h 461"/>
              <a:gd name="T78" fmla="*/ 38 w 563"/>
              <a:gd name="T79" fmla="*/ 341 h 461"/>
              <a:gd name="T80" fmla="*/ 71 w 563"/>
              <a:gd name="T81" fmla="*/ 320 h 461"/>
              <a:gd name="T82" fmla="*/ 310 w 563"/>
              <a:gd name="T83" fmla="*/ 372 h 461"/>
              <a:gd name="T84" fmla="*/ 296 w 563"/>
              <a:gd name="T85" fmla="*/ 57 h 461"/>
              <a:gd name="T86" fmla="*/ 404 w 563"/>
              <a:gd name="T87" fmla="*/ 78 h 461"/>
              <a:gd name="T88" fmla="*/ 357 w 563"/>
              <a:gd name="T89" fmla="*/ 101 h 461"/>
              <a:gd name="T90" fmla="*/ 249 w 563"/>
              <a:gd name="T91" fmla="*/ 79 h 461"/>
              <a:gd name="T92" fmla="*/ 296 w 563"/>
              <a:gd name="T93" fmla="*/ 57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63" h="461">
                <a:moveTo>
                  <a:pt x="310" y="372"/>
                </a:moveTo>
                <a:cubicBezTo>
                  <a:pt x="314" y="372"/>
                  <a:pt x="318" y="371"/>
                  <a:pt x="321" y="370"/>
                </a:cubicBezTo>
                <a:cubicBezTo>
                  <a:pt x="552" y="248"/>
                  <a:pt x="552" y="248"/>
                  <a:pt x="552" y="248"/>
                </a:cubicBezTo>
                <a:cubicBezTo>
                  <a:pt x="560" y="244"/>
                  <a:pt x="563" y="234"/>
                  <a:pt x="559" y="226"/>
                </a:cubicBezTo>
                <a:cubicBezTo>
                  <a:pt x="555" y="218"/>
                  <a:pt x="545" y="215"/>
                  <a:pt x="537" y="220"/>
                </a:cubicBezTo>
                <a:cubicBezTo>
                  <a:pt x="311" y="339"/>
                  <a:pt x="311" y="339"/>
                  <a:pt x="311" y="339"/>
                </a:cubicBezTo>
                <a:cubicBezTo>
                  <a:pt x="59" y="285"/>
                  <a:pt x="59" y="285"/>
                  <a:pt x="59" y="285"/>
                </a:cubicBezTo>
                <a:cubicBezTo>
                  <a:pt x="44" y="282"/>
                  <a:pt x="35" y="268"/>
                  <a:pt x="38" y="253"/>
                </a:cubicBezTo>
                <a:cubicBezTo>
                  <a:pt x="41" y="238"/>
                  <a:pt x="56" y="228"/>
                  <a:pt x="71" y="232"/>
                </a:cubicBezTo>
                <a:cubicBezTo>
                  <a:pt x="71" y="232"/>
                  <a:pt x="313" y="283"/>
                  <a:pt x="313" y="283"/>
                </a:cubicBezTo>
                <a:cubicBezTo>
                  <a:pt x="316" y="283"/>
                  <a:pt x="318" y="283"/>
                  <a:pt x="321" y="281"/>
                </a:cubicBezTo>
                <a:cubicBezTo>
                  <a:pt x="552" y="159"/>
                  <a:pt x="552" y="159"/>
                  <a:pt x="552" y="159"/>
                </a:cubicBezTo>
                <a:cubicBezTo>
                  <a:pt x="560" y="155"/>
                  <a:pt x="563" y="146"/>
                  <a:pt x="559" y="138"/>
                </a:cubicBezTo>
                <a:cubicBezTo>
                  <a:pt x="555" y="130"/>
                  <a:pt x="545" y="127"/>
                  <a:pt x="537" y="131"/>
                </a:cubicBezTo>
                <a:cubicBezTo>
                  <a:pt x="310" y="251"/>
                  <a:pt x="310" y="251"/>
                  <a:pt x="310" y="251"/>
                </a:cubicBezTo>
                <a:cubicBezTo>
                  <a:pt x="59" y="197"/>
                  <a:pt x="59" y="197"/>
                  <a:pt x="59" y="197"/>
                </a:cubicBezTo>
                <a:cubicBezTo>
                  <a:pt x="44" y="194"/>
                  <a:pt x="35" y="179"/>
                  <a:pt x="38" y="164"/>
                </a:cubicBezTo>
                <a:cubicBezTo>
                  <a:pt x="41" y="149"/>
                  <a:pt x="56" y="140"/>
                  <a:pt x="71" y="143"/>
                </a:cubicBezTo>
                <a:cubicBezTo>
                  <a:pt x="71" y="143"/>
                  <a:pt x="297" y="191"/>
                  <a:pt x="298" y="191"/>
                </a:cubicBezTo>
                <a:cubicBezTo>
                  <a:pt x="301" y="191"/>
                  <a:pt x="303" y="191"/>
                  <a:pt x="306" y="189"/>
                </a:cubicBezTo>
                <a:cubicBezTo>
                  <a:pt x="306" y="189"/>
                  <a:pt x="538" y="69"/>
                  <a:pt x="538" y="69"/>
                </a:cubicBezTo>
                <a:cubicBezTo>
                  <a:pt x="554" y="61"/>
                  <a:pt x="553" y="51"/>
                  <a:pt x="535" y="48"/>
                </a:cubicBezTo>
                <a:cubicBezTo>
                  <a:pt x="310" y="4"/>
                  <a:pt x="310" y="4"/>
                  <a:pt x="310" y="4"/>
                </a:cubicBezTo>
                <a:cubicBezTo>
                  <a:pt x="292" y="0"/>
                  <a:pt x="265" y="4"/>
                  <a:pt x="249" y="12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38" y="116"/>
                  <a:pt x="35" y="118"/>
                  <a:pt x="33" y="119"/>
                </a:cubicBezTo>
                <a:cubicBezTo>
                  <a:pt x="20" y="128"/>
                  <a:pt x="10" y="141"/>
                  <a:pt x="7" y="157"/>
                </a:cubicBezTo>
                <a:cubicBezTo>
                  <a:pt x="2" y="179"/>
                  <a:pt x="10" y="200"/>
                  <a:pt x="25" y="214"/>
                </a:cubicBezTo>
                <a:cubicBezTo>
                  <a:pt x="16" y="222"/>
                  <a:pt x="9" y="233"/>
                  <a:pt x="7" y="246"/>
                </a:cubicBezTo>
                <a:cubicBezTo>
                  <a:pt x="2" y="268"/>
                  <a:pt x="10" y="289"/>
                  <a:pt x="25" y="303"/>
                </a:cubicBezTo>
                <a:cubicBezTo>
                  <a:pt x="16" y="311"/>
                  <a:pt x="9" y="322"/>
                  <a:pt x="7" y="335"/>
                </a:cubicBezTo>
                <a:cubicBezTo>
                  <a:pt x="0" y="367"/>
                  <a:pt x="20" y="399"/>
                  <a:pt x="52" y="405"/>
                </a:cubicBezTo>
                <a:cubicBezTo>
                  <a:pt x="52" y="405"/>
                  <a:pt x="310" y="461"/>
                  <a:pt x="311" y="460"/>
                </a:cubicBezTo>
                <a:cubicBezTo>
                  <a:pt x="314" y="460"/>
                  <a:pt x="318" y="460"/>
                  <a:pt x="321" y="459"/>
                </a:cubicBezTo>
                <a:cubicBezTo>
                  <a:pt x="552" y="337"/>
                  <a:pt x="552" y="337"/>
                  <a:pt x="552" y="337"/>
                </a:cubicBezTo>
                <a:cubicBezTo>
                  <a:pt x="560" y="332"/>
                  <a:pt x="563" y="323"/>
                  <a:pt x="559" y="315"/>
                </a:cubicBezTo>
                <a:cubicBezTo>
                  <a:pt x="555" y="307"/>
                  <a:pt x="545" y="304"/>
                  <a:pt x="537" y="308"/>
                </a:cubicBezTo>
                <a:cubicBezTo>
                  <a:pt x="310" y="428"/>
                  <a:pt x="310" y="428"/>
                  <a:pt x="310" y="428"/>
                </a:cubicBezTo>
                <a:cubicBezTo>
                  <a:pt x="59" y="374"/>
                  <a:pt x="59" y="374"/>
                  <a:pt x="59" y="374"/>
                </a:cubicBezTo>
                <a:cubicBezTo>
                  <a:pt x="44" y="371"/>
                  <a:pt x="35" y="356"/>
                  <a:pt x="38" y="341"/>
                </a:cubicBezTo>
                <a:cubicBezTo>
                  <a:pt x="41" y="327"/>
                  <a:pt x="56" y="317"/>
                  <a:pt x="71" y="320"/>
                </a:cubicBezTo>
                <a:cubicBezTo>
                  <a:pt x="71" y="320"/>
                  <a:pt x="309" y="372"/>
                  <a:pt x="310" y="372"/>
                </a:cubicBezTo>
                <a:close/>
                <a:moveTo>
                  <a:pt x="296" y="57"/>
                </a:moveTo>
                <a:cubicBezTo>
                  <a:pt x="404" y="78"/>
                  <a:pt x="404" y="78"/>
                  <a:pt x="404" y="78"/>
                </a:cubicBezTo>
                <a:cubicBezTo>
                  <a:pt x="357" y="101"/>
                  <a:pt x="357" y="101"/>
                  <a:pt x="357" y="101"/>
                </a:cubicBezTo>
                <a:cubicBezTo>
                  <a:pt x="249" y="79"/>
                  <a:pt x="249" y="79"/>
                  <a:pt x="249" y="79"/>
                </a:cubicBezTo>
                <a:lnTo>
                  <a:pt x="296" y="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4074" y="1968565"/>
            <a:ext cx="738412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TRÒ CHƠI: “ĂN KẸO”</a:t>
            </a:r>
          </a:p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kẹo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ngón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khuỷu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kẹo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667000" y="1534831"/>
            <a:ext cx="5659341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TH1: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Gặp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nhờ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hiểu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4520359" y="920930"/>
            <a:ext cx="1746609" cy="50781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hành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972A23-62C6-4268-A024-71838067DAFD}"/>
              </a:ext>
            </a:extLst>
          </p:cNvPr>
          <p:cNvSpPr txBox="1"/>
          <p:nvPr/>
        </p:nvSpPr>
        <p:spPr>
          <a:xfrm>
            <a:off x="2667001" y="2663253"/>
            <a:ext cx="5667808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TH2: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Khi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nhìn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đang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nhiều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75FD4B-6637-4449-910A-38156E9584B0}"/>
              </a:ext>
            </a:extLst>
          </p:cNvPr>
          <p:cNvSpPr txBox="1"/>
          <p:nvPr/>
        </p:nvSpPr>
        <p:spPr>
          <a:xfrm>
            <a:off x="2658533" y="4914621"/>
            <a:ext cx="5667808" cy="507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TH4: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bộ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B3B5A6-6828-4D62-B4D4-EE4F9978B44A}"/>
              </a:ext>
            </a:extLst>
          </p:cNvPr>
          <p:cNvSpPr txBox="1"/>
          <p:nvPr/>
        </p:nvSpPr>
        <p:spPr>
          <a:xfrm>
            <a:off x="2667000" y="3781220"/>
            <a:ext cx="5667808" cy="507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TH3: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quen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chị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C3C84-BD7A-4984-99BB-C6938EDE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2133600"/>
            <a:ext cx="2587797" cy="278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77CAA97-5610-4403-96C9-3CE861DA894F}"/>
              </a:ext>
            </a:extLst>
          </p:cNvPr>
          <p:cNvSpPr txBox="1">
            <a:spLocks/>
          </p:cNvSpPr>
          <p:nvPr/>
        </p:nvSpPr>
        <p:spPr>
          <a:xfrm>
            <a:off x="439641" y="156195"/>
            <a:ext cx="7886700" cy="46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3200" b="1" kern="1200">
                <a:solidFill>
                  <a:srgbClr val="77B87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6.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hệ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endParaRPr lang="en-US" b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143000" y="921631"/>
            <a:ext cx="7028290" cy="617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" y="-177674"/>
            <a:ext cx="1457923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73119"/>
              </p:ext>
            </p:extLst>
          </p:nvPr>
        </p:nvGraphicFramePr>
        <p:xfrm>
          <a:off x="1905000" y="2667000"/>
          <a:ext cx="5181759" cy="2895600"/>
        </p:xfrm>
        <a:graphic>
          <a:graphicData uri="http://schemas.openxmlformats.org/drawingml/2006/table">
            <a:tbl>
              <a:tblPr/>
              <a:tblGrid>
                <a:gridCol w="5181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95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1, 2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video </a:t>
                      </a:r>
                    </a:p>
                    <a:p>
                      <a:pPr algn="just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3, 4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5, 6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 </a:t>
                      </a:r>
                    </a:p>
                    <a:p>
                      <a:pPr algn="just"/>
                      <a:endParaRPr lang="en-US" sz="280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50E8B26-0736-4738-B113-203BAD0EA98E}"/>
              </a:ext>
            </a:extLst>
          </p:cNvPr>
          <p:cNvSpPr txBox="1"/>
          <p:nvPr/>
        </p:nvSpPr>
        <p:spPr>
          <a:xfrm>
            <a:off x="1336299" y="59857"/>
            <a:ext cx="71981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7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Và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Đội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thiếu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niên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tiền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phong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Hồ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Chí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Minh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" y="-177674"/>
            <a:ext cx="1457923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600874"/>
              </p:ext>
            </p:extLst>
          </p:nvPr>
        </p:nvGraphicFramePr>
        <p:xfrm>
          <a:off x="399345" y="984444"/>
          <a:ext cx="8001000" cy="1063289"/>
        </p:xfrm>
        <a:graphic>
          <a:graphicData uri="http://schemas.openxmlformats.org/drawingml/2006/table">
            <a:tbl>
              <a:tblPr/>
              <a:tblGrid>
                <a:gridCol w="800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3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50E8B26-0736-4738-B113-203BAD0EA98E}"/>
              </a:ext>
            </a:extLst>
          </p:cNvPr>
          <p:cNvSpPr txBox="1"/>
          <p:nvPr/>
        </p:nvSpPr>
        <p:spPr>
          <a:xfrm>
            <a:off x="1336299" y="59857"/>
            <a:ext cx="7198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8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giá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CEE30B-3BC0-4EB4-950F-AD602B2905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6" t="27709" r="21667" b="12963"/>
          <a:stretch/>
        </p:blipFill>
        <p:spPr>
          <a:xfrm>
            <a:off x="743655" y="1981200"/>
            <a:ext cx="7848600" cy="4268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89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88"/>
          <p:cNvGrpSpPr/>
          <p:nvPr/>
        </p:nvGrpSpPr>
        <p:grpSpPr>
          <a:xfrm>
            <a:off x="685800" y="274765"/>
            <a:ext cx="7848600" cy="1031890"/>
            <a:chOff x="7038412" y="5298115"/>
            <a:chExt cx="3099874" cy="517828"/>
          </a:xfrm>
        </p:grpSpPr>
        <p:grpSp>
          <p:nvGrpSpPr>
            <p:cNvPr id="90" name="组合 89"/>
            <p:cNvGrpSpPr/>
            <p:nvPr/>
          </p:nvGrpSpPr>
          <p:grpSpPr>
            <a:xfrm>
              <a:off x="7038412" y="5298115"/>
              <a:ext cx="3099874" cy="517828"/>
              <a:chOff x="5718131" y="5650928"/>
              <a:chExt cx="4596458" cy="767829"/>
            </a:xfrm>
          </p:grpSpPr>
          <p:sp>
            <p:nvSpPr>
              <p:cNvPr id="92" name="圆角矩形 91"/>
              <p:cNvSpPr/>
              <p:nvPr/>
            </p:nvSpPr>
            <p:spPr>
              <a:xfrm>
                <a:off x="5718131" y="5650928"/>
                <a:ext cx="4596458" cy="767829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5829672" y="5747159"/>
                <a:ext cx="4373372" cy="57536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1" name="TextBox 19"/>
            <p:cNvSpPr txBox="1"/>
            <p:nvPr/>
          </p:nvSpPr>
          <p:spPr>
            <a:xfrm>
              <a:off x="7752953" y="5433395"/>
              <a:ext cx="146456" cy="1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4" name="标题 1"/>
          <p:cNvSpPr txBox="1">
            <a:spLocks/>
          </p:cNvSpPr>
          <p:nvPr/>
        </p:nvSpPr>
        <p:spPr>
          <a:xfrm>
            <a:off x="1240081" y="367781"/>
            <a:ext cx="702761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KHÁM PHÁ - KẾT NỐI KINH NGHIỆM</a:t>
            </a:r>
            <a:endParaRPr lang="zh-CN" altLang="en-US" sz="2800" b="1" dirty="0"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3228905" y="2997957"/>
            <a:ext cx="506439" cy="459226"/>
            <a:chOff x="3897313" y="2016126"/>
            <a:chExt cx="749300" cy="509588"/>
          </a:xfrm>
          <a:solidFill>
            <a:schemeClr val="bg1"/>
          </a:solidFill>
        </p:grpSpPr>
        <p:sp>
          <p:nvSpPr>
            <p:cNvPr id="115" name="Freeform 8"/>
            <p:cNvSpPr>
              <a:spLocks noEditPoints="1"/>
            </p:cNvSpPr>
            <p:nvPr/>
          </p:nvSpPr>
          <p:spPr bwMode="auto">
            <a:xfrm>
              <a:off x="3897313" y="2016126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992563" y="2085976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992563" y="2151063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992563" y="2214563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992563" y="2278063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0" name="Freeform 28"/>
            <p:cNvSpPr>
              <a:spLocks/>
            </p:cNvSpPr>
            <p:nvPr/>
          </p:nvSpPr>
          <p:spPr bwMode="auto">
            <a:xfrm>
              <a:off x="3992563" y="2339976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1" name="Freeform 29"/>
            <p:cNvSpPr>
              <a:spLocks/>
            </p:cNvSpPr>
            <p:nvPr/>
          </p:nvSpPr>
          <p:spPr bwMode="auto">
            <a:xfrm>
              <a:off x="4321175" y="2085976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2" name="Freeform 30"/>
            <p:cNvSpPr>
              <a:spLocks/>
            </p:cNvSpPr>
            <p:nvPr/>
          </p:nvSpPr>
          <p:spPr bwMode="auto">
            <a:xfrm>
              <a:off x="4321175" y="2149476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3" name="Freeform 31"/>
            <p:cNvSpPr>
              <a:spLocks/>
            </p:cNvSpPr>
            <p:nvPr/>
          </p:nvSpPr>
          <p:spPr bwMode="auto">
            <a:xfrm>
              <a:off x="4321175" y="2214563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4" name="Freeform 32"/>
            <p:cNvSpPr>
              <a:spLocks/>
            </p:cNvSpPr>
            <p:nvPr/>
          </p:nvSpPr>
          <p:spPr bwMode="auto">
            <a:xfrm>
              <a:off x="4321175" y="2278063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4321175" y="2343151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3" y="1423965"/>
            <a:ext cx="8069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64" y="5810753"/>
            <a:ext cx="77590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E2A45E9-79D9-4834-BD46-A98F48B5FB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9" t="37340" r="35000" b="17195"/>
          <a:stretch/>
        </p:blipFill>
        <p:spPr>
          <a:xfrm>
            <a:off x="508664" y="2057400"/>
            <a:ext cx="6324601" cy="357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88"/>
          <p:cNvGrpSpPr/>
          <p:nvPr/>
        </p:nvGrpSpPr>
        <p:grpSpPr>
          <a:xfrm>
            <a:off x="685800" y="274765"/>
            <a:ext cx="7848600" cy="1031890"/>
            <a:chOff x="7038412" y="5298115"/>
            <a:chExt cx="3099874" cy="517828"/>
          </a:xfrm>
        </p:grpSpPr>
        <p:grpSp>
          <p:nvGrpSpPr>
            <p:cNvPr id="90" name="组合 89"/>
            <p:cNvGrpSpPr/>
            <p:nvPr/>
          </p:nvGrpSpPr>
          <p:grpSpPr>
            <a:xfrm>
              <a:off x="7038412" y="5298115"/>
              <a:ext cx="3099874" cy="517828"/>
              <a:chOff x="5718131" y="5650928"/>
              <a:chExt cx="4596458" cy="767829"/>
            </a:xfrm>
          </p:grpSpPr>
          <p:sp>
            <p:nvSpPr>
              <p:cNvPr id="92" name="圆角矩形 91"/>
              <p:cNvSpPr/>
              <p:nvPr/>
            </p:nvSpPr>
            <p:spPr>
              <a:xfrm>
                <a:off x="5718131" y="5650928"/>
                <a:ext cx="4596458" cy="767829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5829672" y="5747159"/>
                <a:ext cx="4373372" cy="57536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1" name="TextBox 19"/>
            <p:cNvSpPr txBox="1"/>
            <p:nvPr/>
          </p:nvSpPr>
          <p:spPr>
            <a:xfrm>
              <a:off x="7752953" y="5433395"/>
              <a:ext cx="146456" cy="1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94" name="标题 1"/>
          <p:cNvSpPr txBox="1">
            <a:spLocks/>
          </p:cNvSpPr>
          <p:nvPr/>
        </p:nvSpPr>
        <p:spPr>
          <a:xfrm>
            <a:off x="1240081" y="367781"/>
            <a:ext cx="702761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ctr" defTabSz="91415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KHÁM PHÁ - KẾT NỐI KINH NGHIỆM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3228905" y="2997957"/>
            <a:ext cx="506439" cy="459226"/>
            <a:chOff x="3897313" y="2016126"/>
            <a:chExt cx="749300" cy="509588"/>
          </a:xfrm>
          <a:solidFill>
            <a:schemeClr val="bg1"/>
          </a:solidFill>
        </p:grpSpPr>
        <p:sp>
          <p:nvSpPr>
            <p:cNvPr id="115" name="Freeform 8"/>
            <p:cNvSpPr>
              <a:spLocks noEditPoints="1"/>
            </p:cNvSpPr>
            <p:nvPr/>
          </p:nvSpPr>
          <p:spPr bwMode="auto">
            <a:xfrm>
              <a:off x="3897313" y="2016126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992563" y="2085976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992563" y="2151063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992563" y="2214563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992563" y="2278063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0" name="Freeform 28"/>
            <p:cNvSpPr>
              <a:spLocks/>
            </p:cNvSpPr>
            <p:nvPr/>
          </p:nvSpPr>
          <p:spPr bwMode="auto">
            <a:xfrm>
              <a:off x="3992563" y="2339976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1" name="Freeform 29"/>
            <p:cNvSpPr>
              <a:spLocks/>
            </p:cNvSpPr>
            <p:nvPr/>
          </p:nvSpPr>
          <p:spPr bwMode="auto">
            <a:xfrm>
              <a:off x="4321175" y="2085976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2" name="Freeform 30"/>
            <p:cNvSpPr>
              <a:spLocks/>
            </p:cNvSpPr>
            <p:nvPr/>
          </p:nvSpPr>
          <p:spPr bwMode="auto">
            <a:xfrm>
              <a:off x="4321175" y="2149476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3" name="Freeform 31"/>
            <p:cNvSpPr>
              <a:spLocks/>
            </p:cNvSpPr>
            <p:nvPr/>
          </p:nvSpPr>
          <p:spPr bwMode="auto">
            <a:xfrm>
              <a:off x="4321175" y="2214563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4" name="Freeform 32"/>
            <p:cNvSpPr>
              <a:spLocks/>
            </p:cNvSpPr>
            <p:nvPr/>
          </p:nvSpPr>
          <p:spPr bwMode="auto">
            <a:xfrm>
              <a:off x="4321175" y="2278063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4321175" y="2343151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3" y="1423965"/>
            <a:ext cx="8069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5A98E2-22C8-46FF-879F-D6C15A633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6" t="22390" r="14840" b="9461"/>
          <a:stretch/>
        </p:blipFill>
        <p:spPr>
          <a:xfrm>
            <a:off x="381003" y="2057400"/>
            <a:ext cx="4343397" cy="41910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3FB2D0-643B-49C3-9C6E-FD3E9D85C8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4814" r="15000" b="8518"/>
          <a:stretch/>
        </p:blipFill>
        <p:spPr>
          <a:xfrm>
            <a:off x="4610096" y="2074332"/>
            <a:ext cx="4343396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矩形 210"/>
          <p:cNvSpPr/>
          <p:nvPr/>
        </p:nvSpPr>
        <p:spPr>
          <a:xfrm>
            <a:off x="2653313" y="3162815"/>
            <a:ext cx="368252" cy="4910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2578085" y="3180682"/>
            <a:ext cx="518708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01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13" name="矩形 212"/>
          <p:cNvSpPr/>
          <p:nvPr/>
        </p:nvSpPr>
        <p:spPr>
          <a:xfrm>
            <a:off x="2644846" y="4247009"/>
            <a:ext cx="368252" cy="491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2537652" y="4247009"/>
            <a:ext cx="518708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02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cxnSp>
        <p:nvCxnSpPr>
          <p:cNvPr id="218" name="直接连接符 217"/>
          <p:cNvCxnSpPr/>
          <p:nvPr/>
        </p:nvCxnSpPr>
        <p:spPr>
          <a:xfrm flipV="1">
            <a:off x="3428488" y="4680171"/>
            <a:ext cx="3890753" cy="2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/>
          <p:cNvCxnSpPr/>
          <p:nvPr/>
        </p:nvCxnSpPr>
        <p:spPr>
          <a:xfrm flipV="1">
            <a:off x="3428489" y="3653882"/>
            <a:ext cx="3890753" cy="2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矩形 219"/>
          <p:cNvSpPr/>
          <p:nvPr/>
        </p:nvSpPr>
        <p:spPr>
          <a:xfrm>
            <a:off x="304800" y="989500"/>
            <a:ext cx="8415771" cy="8113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021565" y="3237844"/>
            <a:ext cx="5845487" cy="400097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i="1" dirty="0" err="1"/>
              <a:t>đã</a:t>
            </a:r>
            <a:r>
              <a:rPr lang="en-US" i="1" dirty="0"/>
              <a:t> </a:t>
            </a:r>
            <a:r>
              <a:rPr lang="en-US" i="1" dirty="0" err="1"/>
              <a:t>tham</a:t>
            </a:r>
            <a:r>
              <a:rPr lang="en-US" i="1" dirty="0"/>
              <a:t> </a:t>
            </a:r>
            <a:r>
              <a:rPr lang="en-US" i="1" dirty="0" err="1"/>
              <a:t>gia</a:t>
            </a:r>
            <a:r>
              <a:rPr lang="en-US" i="1" dirty="0"/>
              <a:t>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hoạt</a:t>
            </a:r>
            <a:r>
              <a:rPr lang="en-US" i="1" dirty="0"/>
              <a:t> </a:t>
            </a:r>
            <a:r>
              <a:rPr lang="en-US" i="1" dirty="0" err="1"/>
              <a:t>động</a:t>
            </a:r>
            <a:r>
              <a:rPr lang="en-US" i="1" dirty="0"/>
              <a:t> </a:t>
            </a:r>
            <a:r>
              <a:rPr lang="en-US" i="1" dirty="0" err="1"/>
              <a:t>nào</a:t>
            </a:r>
            <a:r>
              <a:rPr lang="en-US" i="1" dirty="0"/>
              <a:t> </a:t>
            </a:r>
            <a:r>
              <a:rPr lang="en-US" i="1" dirty="0" err="1"/>
              <a:t>cần</a:t>
            </a:r>
            <a:r>
              <a:rPr lang="en-US" i="1" dirty="0"/>
              <a:t> </a:t>
            </a:r>
            <a:r>
              <a:rPr lang="en-US" i="1" dirty="0" err="1"/>
              <a:t>sự</a:t>
            </a:r>
            <a:r>
              <a:rPr lang="en-US" i="1" dirty="0"/>
              <a:t> </a:t>
            </a:r>
            <a:r>
              <a:rPr lang="en-US" i="1" dirty="0" err="1"/>
              <a:t>hợp</a:t>
            </a:r>
            <a:r>
              <a:rPr lang="en-US" i="1" dirty="0"/>
              <a:t> </a:t>
            </a:r>
            <a:r>
              <a:rPr lang="en-US" i="1" dirty="0" err="1"/>
              <a:t>tác</a:t>
            </a:r>
            <a:r>
              <a:rPr lang="en-US" i="1" dirty="0"/>
              <a:t>?</a:t>
            </a:r>
            <a:endParaRPr lang="en-US" dirty="0"/>
          </a:p>
        </p:txBody>
      </p:sp>
      <p:sp>
        <p:nvSpPr>
          <p:cNvPr id="222" name="TextBox 221"/>
          <p:cNvSpPr txBox="1"/>
          <p:nvPr/>
        </p:nvSpPr>
        <p:spPr>
          <a:xfrm>
            <a:off x="3004631" y="4238301"/>
            <a:ext cx="5715939" cy="400097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r>
              <a:rPr lang="en-US" i="1" dirty="0"/>
              <a:t>Theo </a:t>
            </a:r>
            <a:r>
              <a:rPr lang="en-US" i="1" dirty="0" err="1"/>
              <a:t>em</a:t>
            </a:r>
            <a:r>
              <a:rPr lang="en-US" i="1" dirty="0"/>
              <a:t>, </a:t>
            </a:r>
            <a:r>
              <a:rPr lang="en-US" i="1" dirty="0" err="1"/>
              <a:t>vì</a:t>
            </a:r>
            <a:r>
              <a:rPr lang="en-US" i="1" dirty="0"/>
              <a:t> </a:t>
            </a:r>
            <a:r>
              <a:rPr lang="en-US" i="1" dirty="0" err="1"/>
              <a:t>sao</a:t>
            </a:r>
            <a:r>
              <a:rPr lang="en-US" i="1" dirty="0"/>
              <a:t>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nhiệm</a:t>
            </a:r>
            <a:r>
              <a:rPr lang="en-US" i="1" dirty="0"/>
              <a:t> </a:t>
            </a:r>
            <a:r>
              <a:rPr lang="en-US" i="1" dirty="0" err="1"/>
              <a:t>vụ</a:t>
            </a:r>
            <a:r>
              <a:rPr lang="en-US" i="1" dirty="0"/>
              <a:t> </a:t>
            </a:r>
            <a:r>
              <a:rPr lang="en-US" i="1" dirty="0" err="1"/>
              <a:t>ấy</a:t>
            </a:r>
            <a:r>
              <a:rPr lang="en-US" i="1" dirty="0"/>
              <a:t> </a:t>
            </a:r>
            <a:r>
              <a:rPr lang="en-US" i="1" dirty="0" err="1"/>
              <a:t>cần</a:t>
            </a:r>
            <a:r>
              <a:rPr lang="en-US" i="1" dirty="0"/>
              <a:t> </a:t>
            </a:r>
            <a:r>
              <a:rPr lang="en-US" i="1" dirty="0" err="1"/>
              <a:t>sự</a:t>
            </a:r>
            <a:r>
              <a:rPr lang="en-US" i="1" dirty="0"/>
              <a:t> </a:t>
            </a:r>
            <a:r>
              <a:rPr lang="en-US" i="1" dirty="0" err="1"/>
              <a:t>hợp</a:t>
            </a:r>
            <a:r>
              <a:rPr lang="en-US" i="1" dirty="0"/>
              <a:t> </a:t>
            </a:r>
            <a:r>
              <a:rPr lang="en-US" i="1" dirty="0" err="1"/>
              <a:t>tác</a:t>
            </a:r>
            <a:r>
              <a:rPr lang="en-US" i="1" dirty="0"/>
              <a:t>?</a:t>
            </a:r>
            <a:endParaRPr lang="en-US" dirty="0"/>
          </a:p>
        </p:txBody>
      </p:sp>
      <p:sp>
        <p:nvSpPr>
          <p:cNvPr id="224" name="TextBox 223"/>
          <p:cNvSpPr txBox="1"/>
          <p:nvPr/>
        </p:nvSpPr>
        <p:spPr>
          <a:xfrm>
            <a:off x="887057" y="1083949"/>
            <a:ext cx="7229052" cy="1231094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</a:rPr>
              <a:t>。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9606173" y="8272252"/>
            <a:ext cx="2195449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8638" y="2826276"/>
            <a:ext cx="2286000" cy="21793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  <p:bldP spid="212" grpId="0"/>
      <p:bldP spid="213" grpId="0" animBg="1"/>
      <p:bldP spid="214" grpId="0"/>
      <p:bldP spid="220" grpId="0" animBg="1"/>
      <p:bldP spid="221" grpId="0"/>
      <p:bldP spid="222" grpId="0"/>
      <p:bldP spid="224" grpId="0"/>
      <p:bldP spid="2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667000" y="1534831"/>
            <a:ext cx="5659341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3048000" y="920930"/>
            <a:ext cx="4691325" cy="50781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972A23-62C6-4268-A024-71838067DAFD}"/>
              </a:ext>
            </a:extLst>
          </p:cNvPr>
          <p:cNvSpPr txBox="1"/>
          <p:nvPr/>
        </p:nvSpPr>
        <p:spPr>
          <a:xfrm>
            <a:off x="2667001" y="2663253"/>
            <a:ext cx="5667808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75FD4B-6637-4449-910A-38156E9584B0}"/>
              </a:ext>
            </a:extLst>
          </p:cNvPr>
          <p:cNvSpPr txBox="1"/>
          <p:nvPr/>
        </p:nvSpPr>
        <p:spPr>
          <a:xfrm>
            <a:off x="2658533" y="4914621"/>
            <a:ext cx="5667808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B3B5A6-6828-4D62-B4D4-EE4F9978B44A}"/>
              </a:ext>
            </a:extLst>
          </p:cNvPr>
          <p:cNvSpPr txBox="1"/>
          <p:nvPr/>
        </p:nvSpPr>
        <p:spPr>
          <a:xfrm>
            <a:off x="2667000" y="3781220"/>
            <a:ext cx="5667808" cy="892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C3C84-BD7A-4984-99BB-C6938EDE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2133600"/>
            <a:ext cx="2587797" cy="278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93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55364A48-7984-4BD9-B06D-6AFAD7B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4" y="265374"/>
            <a:ext cx="7886700" cy="466148"/>
          </a:xfrm>
        </p:spPr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533400" y="1295400"/>
            <a:ext cx="8383040" cy="892540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Chia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sẻ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C3C84-BD7A-4984-99BB-C6938EDE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101" y="2160770"/>
            <a:ext cx="2587797" cy="278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2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4096148" y="1410345"/>
            <a:ext cx="1542652" cy="1820406"/>
            <a:chOff x="4192797" y="1073429"/>
            <a:chExt cx="1366606" cy="1385531"/>
          </a:xfrm>
        </p:grpSpPr>
        <p:grpSp>
          <p:nvGrpSpPr>
            <p:cNvPr id="34" name="组合 33"/>
            <p:cNvGrpSpPr/>
            <p:nvPr/>
          </p:nvGrpSpPr>
          <p:grpSpPr>
            <a:xfrm>
              <a:off x="4192797" y="1073429"/>
              <a:ext cx="1366606" cy="1385531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泪滴形 43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45" name="泪滴形 44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sp>
          <p:nvSpPr>
            <p:cNvPr id="29" name="Freeform 109"/>
            <p:cNvSpPr>
              <a:spLocks noEditPoints="1"/>
            </p:cNvSpPr>
            <p:nvPr/>
          </p:nvSpPr>
          <p:spPr bwMode="auto">
            <a:xfrm flipH="1">
              <a:off x="4754463" y="1522699"/>
              <a:ext cx="221837" cy="284803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754463" y="1681878"/>
              <a:ext cx="32039" cy="125624"/>
              <a:chOff x="1791441" y="472374"/>
              <a:chExt cx="745790" cy="2750733"/>
            </a:xfrm>
          </p:grpSpPr>
          <p:sp>
            <p:nvSpPr>
              <p:cNvPr id="31" name="Freeform 108"/>
              <p:cNvSpPr>
                <a:spLocks/>
              </p:cNvSpPr>
              <p:nvPr/>
            </p:nvSpPr>
            <p:spPr bwMode="auto">
              <a:xfrm flipH="1">
                <a:off x="1791441" y="2573174"/>
                <a:ext cx="720238" cy="649933"/>
              </a:xfrm>
              <a:custGeom>
                <a:avLst/>
                <a:gdLst>
                  <a:gd name="T0" fmla="*/ 0 w 32"/>
                  <a:gd name="T1" fmla="*/ 32 h 32"/>
                  <a:gd name="T2" fmla="*/ 16 w 32"/>
                  <a:gd name="T3" fmla="*/ 32 h 32"/>
                  <a:gd name="T4" fmla="*/ 32 w 32"/>
                  <a:gd name="T5" fmla="*/ 16 h 32"/>
                  <a:gd name="T6" fmla="*/ 32 w 32"/>
                  <a:gd name="T7" fmla="*/ 0 h 32"/>
                  <a:gd name="T8" fmla="*/ 0 w 32"/>
                  <a:gd name="T9" fmla="*/ 0 h 32"/>
                  <a:gd name="T10" fmla="*/ 0 w 3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32" name="Rectangle 110"/>
              <p:cNvSpPr>
                <a:spLocks noChangeArrowheads="1"/>
              </p:cNvSpPr>
              <p:nvPr/>
            </p:nvSpPr>
            <p:spPr bwMode="auto">
              <a:xfrm flipH="1">
                <a:off x="1816993" y="472374"/>
                <a:ext cx="720238" cy="64138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33" name="Rectangle 111"/>
              <p:cNvSpPr>
                <a:spLocks noChangeArrowheads="1"/>
              </p:cNvSpPr>
              <p:nvPr/>
            </p:nvSpPr>
            <p:spPr bwMode="auto">
              <a:xfrm flipH="1">
                <a:off x="1816753" y="1518500"/>
                <a:ext cx="720238" cy="64993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4046666" y="3869719"/>
            <a:ext cx="1439347" cy="1820406"/>
            <a:chOff x="4182079" y="3096603"/>
            <a:chExt cx="1366606" cy="1385531"/>
          </a:xfrm>
        </p:grpSpPr>
        <p:grpSp>
          <p:nvGrpSpPr>
            <p:cNvPr id="35" name="组合 34"/>
            <p:cNvGrpSpPr/>
            <p:nvPr/>
          </p:nvGrpSpPr>
          <p:grpSpPr>
            <a:xfrm flipV="1">
              <a:off x="4182079" y="3096603"/>
              <a:ext cx="1366606" cy="1385531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泪滴形 41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43" name="泪滴形 42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4765181" y="3745139"/>
              <a:ext cx="221837" cy="284803"/>
              <a:chOff x="4765181" y="3745139"/>
              <a:chExt cx="221837" cy="284803"/>
            </a:xfrm>
          </p:grpSpPr>
          <p:sp>
            <p:nvSpPr>
              <p:cNvPr id="14" name="Freeform 109"/>
              <p:cNvSpPr>
                <a:spLocks noEditPoints="1"/>
              </p:cNvSpPr>
              <p:nvPr/>
            </p:nvSpPr>
            <p:spPr bwMode="auto">
              <a:xfrm flipH="1">
                <a:off x="4765181" y="3745139"/>
                <a:ext cx="221837" cy="284803"/>
              </a:xfrm>
              <a:custGeom>
                <a:avLst/>
                <a:gdLst>
                  <a:gd name="T0" fmla="*/ 208 w 224"/>
                  <a:gd name="T1" fmla="*/ 0 h 288"/>
                  <a:gd name="T2" fmla="*/ 16 w 224"/>
                  <a:gd name="T3" fmla="*/ 0 h 288"/>
                  <a:gd name="T4" fmla="*/ 0 w 224"/>
                  <a:gd name="T5" fmla="*/ 16 h 288"/>
                  <a:gd name="T6" fmla="*/ 0 w 224"/>
                  <a:gd name="T7" fmla="*/ 272 h 288"/>
                  <a:gd name="T8" fmla="*/ 16 w 224"/>
                  <a:gd name="T9" fmla="*/ 288 h 288"/>
                  <a:gd name="T10" fmla="*/ 176 w 224"/>
                  <a:gd name="T11" fmla="*/ 288 h 288"/>
                  <a:gd name="T12" fmla="*/ 176 w 224"/>
                  <a:gd name="T13" fmla="*/ 144 h 288"/>
                  <a:gd name="T14" fmla="*/ 224 w 224"/>
                  <a:gd name="T15" fmla="*/ 144 h 288"/>
                  <a:gd name="T16" fmla="*/ 224 w 224"/>
                  <a:gd name="T17" fmla="*/ 16 h 288"/>
                  <a:gd name="T18" fmla="*/ 208 w 224"/>
                  <a:gd name="T19" fmla="*/ 0 h 288"/>
                  <a:gd name="T20" fmla="*/ 168 w 224"/>
                  <a:gd name="T21" fmla="*/ 104 h 288"/>
                  <a:gd name="T22" fmla="*/ 56 w 224"/>
                  <a:gd name="T23" fmla="*/ 104 h 288"/>
                  <a:gd name="T24" fmla="*/ 56 w 224"/>
                  <a:gd name="T25" fmla="*/ 88 h 288"/>
                  <a:gd name="T26" fmla="*/ 168 w 224"/>
                  <a:gd name="T27" fmla="*/ 88 h 288"/>
                  <a:gd name="T28" fmla="*/ 168 w 224"/>
                  <a:gd name="T29" fmla="*/ 104 h 288"/>
                  <a:gd name="T30" fmla="*/ 168 w 224"/>
                  <a:gd name="T31" fmla="*/ 72 h 288"/>
                  <a:gd name="T32" fmla="*/ 56 w 224"/>
                  <a:gd name="T33" fmla="*/ 72 h 288"/>
                  <a:gd name="T34" fmla="*/ 56 w 224"/>
                  <a:gd name="T35" fmla="*/ 56 h 288"/>
                  <a:gd name="T36" fmla="*/ 168 w 224"/>
                  <a:gd name="T37" fmla="*/ 56 h 288"/>
                  <a:gd name="T38" fmla="*/ 168 w 224"/>
                  <a:gd name="T39" fmla="*/ 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4" h="288">
                    <a:moveTo>
                      <a:pt x="20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0" y="281"/>
                      <a:pt x="7" y="288"/>
                      <a:pt x="16" y="288"/>
                    </a:cubicBezTo>
                    <a:cubicBezTo>
                      <a:pt x="176" y="288"/>
                      <a:pt x="176" y="288"/>
                      <a:pt x="176" y="288"/>
                    </a:cubicBezTo>
                    <a:cubicBezTo>
                      <a:pt x="176" y="144"/>
                      <a:pt x="176" y="144"/>
                      <a:pt x="176" y="144"/>
                    </a:cubicBezTo>
                    <a:cubicBezTo>
                      <a:pt x="224" y="144"/>
                      <a:pt x="224" y="144"/>
                      <a:pt x="224" y="144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24" y="7"/>
                      <a:pt x="217" y="0"/>
                      <a:pt x="208" y="0"/>
                    </a:cubicBezTo>
                    <a:close/>
                    <a:moveTo>
                      <a:pt x="168" y="104"/>
                    </a:moveTo>
                    <a:cubicBezTo>
                      <a:pt x="56" y="104"/>
                      <a:pt x="56" y="104"/>
                      <a:pt x="56" y="104"/>
                    </a:cubicBezTo>
                    <a:cubicBezTo>
                      <a:pt x="56" y="88"/>
                      <a:pt x="56" y="88"/>
                      <a:pt x="56" y="88"/>
                    </a:cubicBezTo>
                    <a:cubicBezTo>
                      <a:pt x="168" y="88"/>
                      <a:pt x="168" y="88"/>
                      <a:pt x="168" y="88"/>
                    </a:cubicBezTo>
                    <a:lnTo>
                      <a:pt x="168" y="104"/>
                    </a:lnTo>
                    <a:close/>
                    <a:moveTo>
                      <a:pt x="168" y="72"/>
                    </a:moveTo>
                    <a:cubicBezTo>
                      <a:pt x="56" y="72"/>
                      <a:pt x="56" y="72"/>
                      <a:pt x="56" y="72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168" y="56"/>
                      <a:pt x="168" y="56"/>
                      <a:pt x="168" y="56"/>
                    </a:cubicBezTo>
                    <a:lnTo>
                      <a:pt x="168" y="7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4765181" y="3904318"/>
                <a:ext cx="32039" cy="125624"/>
                <a:chOff x="1791441" y="472374"/>
                <a:chExt cx="745790" cy="2750733"/>
              </a:xfrm>
            </p:grpSpPr>
            <p:sp>
              <p:nvSpPr>
                <p:cNvPr id="16" name="Freeform 108"/>
                <p:cNvSpPr>
                  <a:spLocks/>
                </p:cNvSpPr>
                <p:nvPr/>
              </p:nvSpPr>
              <p:spPr bwMode="auto">
                <a:xfrm flipH="1">
                  <a:off x="1791441" y="2573174"/>
                  <a:ext cx="720238" cy="649933"/>
                </a:xfrm>
                <a:custGeom>
                  <a:avLst/>
                  <a:gdLst>
                    <a:gd name="T0" fmla="*/ 0 w 32"/>
                    <a:gd name="T1" fmla="*/ 32 h 32"/>
                    <a:gd name="T2" fmla="*/ 16 w 32"/>
                    <a:gd name="T3" fmla="*/ 32 h 32"/>
                    <a:gd name="T4" fmla="*/ 32 w 32"/>
                    <a:gd name="T5" fmla="*/ 16 h 32"/>
                    <a:gd name="T6" fmla="*/ 32 w 32"/>
                    <a:gd name="T7" fmla="*/ 0 h 32"/>
                    <a:gd name="T8" fmla="*/ 0 w 32"/>
                    <a:gd name="T9" fmla="*/ 0 h 32"/>
                    <a:gd name="T10" fmla="*/ 0 w 32"/>
                    <a:gd name="T1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" h="32">
                      <a:moveTo>
                        <a:pt x="0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69596" tIns="34798" rIns="69596" bIns="34798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09259">
                    <a:defRPr/>
                  </a:pPr>
                  <a:endParaRPr lang="zh-CN" altLang="en-US">
                    <a:solidFill>
                      <a:sysClr val="windowText" lastClr="000000"/>
                    </a:solidFill>
                    <a:latin typeface="Calibri"/>
                    <a:cs typeface="+mn-ea"/>
                  </a:endParaRPr>
                </a:p>
              </p:txBody>
            </p:sp>
            <p:sp>
              <p:nvSpPr>
                <p:cNvPr id="17" name="Rectangle 110"/>
                <p:cNvSpPr>
                  <a:spLocks noChangeArrowheads="1"/>
                </p:cNvSpPr>
                <p:nvPr/>
              </p:nvSpPr>
              <p:spPr bwMode="auto">
                <a:xfrm flipH="1">
                  <a:off x="1816993" y="472374"/>
                  <a:ext cx="720238" cy="641385"/>
                </a:xfrm>
                <a:prstGeom prst="rect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69596" tIns="34798" rIns="69596" bIns="34798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09259">
                    <a:defRPr/>
                  </a:pPr>
                  <a:endParaRPr lang="zh-CN" altLang="en-US">
                    <a:solidFill>
                      <a:sysClr val="windowText" lastClr="000000"/>
                    </a:solidFill>
                    <a:latin typeface="Calibri"/>
                    <a:cs typeface="+mn-ea"/>
                  </a:endParaRPr>
                </a:p>
              </p:txBody>
            </p:sp>
            <p:sp>
              <p:nvSpPr>
                <p:cNvPr id="18" name="Rectangle 111"/>
                <p:cNvSpPr>
                  <a:spLocks noChangeArrowheads="1"/>
                </p:cNvSpPr>
                <p:nvPr/>
              </p:nvSpPr>
              <p:spPr bwMode="auto">
                <a:xfrm flipH="1">
                  <a:off x="1816753" y="1518500"/>
                  <a:ext cx="720238" cy="649933"/>
                </a:xfrm>
                <a:prstGeom prst="rect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69596" tIns="34798" rIns="69596" bIns="34798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09259">
                    <a:defRPr/>
                  </a:pPr>
                  <a:endParaRPr lang="zh-CN" altLang="en-US">
                    <a:solidFill>
                      <a:sysClr val="windowText" lastClr="000000"/>
                    </a:solidFill>
                    <a:latin typeface="Calibri"/>
                    <a:cs typeface="+mn-ea"/>
                  </a:endParaRPr>
                </a:p>
              </p:txBody>
            </p:sp>
          </p:grpSp>
        </p:grpSp>
      </p:grpSp>
      <p:grpSp>
        <p:nvGrpSpPr>
          <p:cNvPr id="59" name="组合 58"/>
          <p:cNvGrpSpPr/>
          <p:nvPr/>
        </p:nvGrpSpPr>
        <p:grpSpPr>
          <a:xfrm>
            <a:off x="2819400" y="2626706"/>
            <a:ext cx="1614330" cy="1779726"/>
            <a:chOff x="3140552" y="2099160"/>
            <a:chExt cx="1397843" cy="1354569"/>
          </a:xfrm>
        </p:grpSpPr>
        <p:grpSp>
          <p:nvGrpSpPr>
            <p:cNvPr id="37" name="组合 36"/>
            <p:cNvGrpSpPr/>
            <p:nvPr/>
          </p:nvGrpSpPr>
          <p:grpSpPr>
            <a:xfrm rot="16200000">
              <a:off x="3162189" y="2077523"/>
              <a:ext cx="1354569" cy="1397843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泪滴形 37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39" name="泪滴形 38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sp>
          <p:nvSpPr>
            <p:cNvPr id="24" name="Freeform 109"/>
            <p:cNvSpPr>
              <a:spLocks noEditPoints="1"/>
            </p:cNvSpPr>
            <p:nvPr/>
          </p:nvSpPr>
          <p:spPr bwMode="auto">
            <a:xfrm flipH="1">
              <a:off x="3541897" y="2636214"/>
              <a:ext cx="221837" cy="284803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541897" y="2795393"/>
              <a:ext cx="32039" cy="125624"/>
              <a:chOff x="1791441" y="472374"/>
              <a:chExt cx="745790" cy="2750733"/>
            </a:xfrm>
          </p:grpSpPr>
          <p:sp>
            <p:nvSpPr>
              <p:cNvPr id="26" name="Freeform 108"/>
              <p:cNvSpPr>
                <a:spLocks/>
              </p:cNvSpPr>
              <p:nvPr/>
            </p:nvSpPr>
            <p:spPr bwMode="auto">
              <a:xfrm flipH="1">
                <a:off x="1791441" y="2573174"/>
                <a:ext cx="720238" cy="649933"/>
              </a:xfrm>
              <a:custGeom>
                <a:avLst/>
                <a:gdLst>
                  <a:gd name="T0" fmla="*/ 0 w 32"/>
                  <a:gd name="T1" fmla="*/ 32 h 32"/>
                  <a:gd name="T2" fmla="*/ 16 w 32"/>
                  <a:gd name="T3" fmla="*/ 32 h 32"/>
                  <a:gd name="T4" fmla="*/ 32 w 32"/>
                  <a:gd name="T5" fmla="*/ 16 h 32"/>
                  <a:gd name="T6" fmla="*/ 32 w 32"/>
                  <a:gd name="T7" fmla="*/ 0 h 32"/>
                  <a:gd name="T8" fmla="*/ 0 w 32"/>
                  <a:gd name="T9" fmla="*/ 0 h 32"/>
                  <a:gd name="T10" fmla="*/ 0 w 3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7" name="Rectangle 110"/>
              <p:cNvSpPr>
                <a:spLocks noChangeArrowheads="1"/>
              </p:cNvSpPr>
              <p:nvPr/>
            </p:nvSpPr>
            <p:spPr bwMode="auto">
              <a:xfrm flipH="1">
                <a:off x="1816993" y="472374"/>
                <a:ext cx="720238" cy="64138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8" name="Rectangle 111"/>
              <p:cNvSpPr>
                <a:spLocks noChangeArrowheads="1"/>
              </p:cNvSpPr>
              <p:nvPr/>
            </p:nvSpPr>
            <p:spPr bwMode="auto">
              <a:xfrm flipH="1">
                <a:off x="1816753" y="1518500"/>
                <a:ext cx="720238" cy="64993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5410201" y="2807783"/>
            <a:ext cx="1442924" cy="1788883"/>
            <a:chOff x="5213805" y="2099162"/>
            <a:chExt cx="1397843" cy="1354569"/>
          </a:xfrm>
        </p:grpSpPr>
        <p:grpSp>
          <p:nvGrpSpPr>
            <p:cNvPr id="36" name="组合 35"/>
            <p:cNvGrpSpPr/>
            <p:nvPr/>
          </p:nvGrpSpPr>
          <p:grpSpPr>
            <a:xfrm rot="5400000">
              <a:off x="5235442" y="2077525"/>
              <a:ext cx="1354569" cy="1397843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泪滴形 39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41" name="泪滴形 40"/>
              <p:cNvSpPr/>
              <p:nvPr/>
            </p:nvSpPr>
            <p:spPr>
              <a:xfrm rot="8119616">
                <a:off x="5065849" y="780373"/>
                <a:ext cx="2051717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sp>
          <p:nvSpPr>
            <p:cNvPr id="19" name="Freeform 109"/>
            <p:cNvSpPr>
              <a:spLocks noEditPoints="1"/>
            </p:cNvSpPr>
            <p:nvPr/>
          </p:nvSpPr>
          <p:spPr bwMode="auto">
            <a:xfrm flipH="1">
              <a:off x="5986165" y="2596649"/>
              <a:ext cx="221837" cy="284803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986165" y="2755828"/>
              <a:ext cx="32039" cy="125624"/>
              <a:chOff x="1791441" y="472374"/>
              <a:chExt cx="745790" cy="2750733"/>
            </a:xfrm>
          </p:grpSpPr>
          <p:sp>
            <p:nvSpPr>
              <p:cNvPr id="21" name="Freeform 108"/>
              <p:cNvSpPr>
                <a:spLocks/>
              </p:cNvSpPr>
              <p:nvPr/>
            </p:nvSpPr>
            <p:spPr bwMode="auto">
              <a:xfrm flipH="1">
                <a:off x="1791441" y="2573174"/>
                <a:ext cx="720238" cy="649933"/>
              </a:xfrm>
              <a:custGeom>
                <a:avLst/>
                <a:gdLst>
                  <a:gd name="T0" fmla="*/ 0 w 32"/>
                  <a:gd name="T1" fmla="*/ 32 h 32"/>
                  <a:gd name="T2" fmla="*/ 16 w 32"/>
                  <a:gd name="T3" fmla="*/ 32 h 32"/>
                  <a:gd name="T4" fmla="*/ 32 w 32"/>
                  <a:gd name="T5" fmla="*/ 16 h 32"/>
                  <a:gd name="T6" fmla="*/ 32 w 32"/>
                  <a:gd name="T7" fmla="*/ 0 h 32"/>
                  <a:gd name="T8" fmla="*/ 0 w 32"/>
                  <a:gd name="T9" fmla="*/ 0 h 32"/>
                  <a:gd name="T10" fmla="*/ 0 w 3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2" name="Rectangle 110"/>
              <p:cNvSpPr>
                <a:spLocks noChangeArrowheads="1"/>
              </p:cNvSpPr>
              <p:nvPr/>
            </p:nvSpPr>
            <p:spPr bwMode="auto">
              <a:xfrm flipH="1">
                <a:off x="1816993" y="472374"/>
                <a:ext cx="720238" cy="64138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3" name="Rectangle 111"/>
              <p:cNvSpPr>
                <a:spLocks noChangeArrowheads="1"/>
              </p:cNvSpPr>
              <p:nvPr/>
            </p:nvSpPr>
            <p:spPr bwMode="auto">
              <a:xfrm flipH="1">
                <a:off x="1816753" y="1518500"/>
                <a:ext cx="720238" cy="64993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4905701" y="1161885"/>
            <a:ext cx="3274428" cy="1132422"/>
            <a:chOff x="5655602" y="1330988"/>
            <a:chExt cx="3126154" cy="668225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5602" y="1330988"/>
              <a:ext cx="3126154" cy="668225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6523904" y="1396506"/>
              <a:ext cx="1583019" cy="18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cs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562601" y="4340943"/>
            <a:ext cx="3429000" cy="2156154"/>
            <a:chOff x="5694061" y="3303939"/>
            <a:chExt cx="3510419" cy="16410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5943287" y="3303939"/>
              <a:ext cx="3126154" cy="668225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6864208" y="3575746"/>
              <a:ext cx="1780794" cy="32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NHÓM 3</a:t>
              </a:r>
              <a:endParaRPr lang="zh-CN" alt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694061" y="4031428"/>
              <a:ext cx="3510419" cy="91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chung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73721" y="1546936"/>
            <a:ext cx="3124359" cy="1878583"/>
            <a:chOff x="935501" y="1069543"/>
            <a:chExt cx="3198545" cy="1429810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07892" y="1328949"/>
              <a:ext cx="3126154" cy="668225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539772" y="1069543"/>
              <a:ext cx="1780794" cy="32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NHÓM 1</a:t>
              </a:r>
              <a:endParaRPr lang="zh-CN" alt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935501" y="1421794"/>
              <a:ext cx="2281117" cy="1077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xác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r"/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cs typeface="+mn-ea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81002" y="4511233"/>
            <a:ext cx="3644289" cy="2064605"/>
            <a:chOff x="389436" y="3433530"/>
            <a:chExt cx="3730820" cy="1571395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994102" y="3433530"/>
              <a:ext cx="3126154" cy="668225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1480384" y="3666479"/>
              <a:ext cx="1780794" cy="32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NHÓM 2</a:t>
              </a:r>
              <a:endParaRPr lang="zh-CN" altLang="en-US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389436" y="4208467"/>
              <a:ext cx="3588426" cy="796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chung</a:t>
              </a:r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r"/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cs typeface="+mn-ea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054478" y="2756057"/>
            <a:ext cx="1601803" cy="80021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8947DAC-191D-487F-AE17-5E997092FCE1}"/>
              </a:ext>
            </a:extLst>
          </p:cNvPr>
          <p:cNvSpPr txBox="1"/>
          <p:nvPr/>
        </p:nvSpPr>
        <p:spPr>
          <a:xfrm>
            <a:off x="587255" y="154522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文本框 51">
            <a:extLst>
              <a:ext uri="{FF2B5EF4-FFF2-40B4-BE49-F238E27FC236}">
                <a16:creationId xmlns:a16="http://schemas.microsoft.com/office/drawing/2014/main" id="{7C18432A-8E5E-4919-B4FE-20B56BC74E17}"/>
              </a:ext>
            </a:extLst>
          </p:cNvPr>
          <p:cNvSpPr txBox="1"/>
          <p:nvPr/>
        </p:nvSpPr>
        <p:spPr>
          <a:xfrm>
            <a:off x="6131663" y="821670"/>
            <a:ext cx="1739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NHÓM 4</a:t>
            </a:r>
            <a:endParaRPr lang="zh-CN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文本框 52">
            <a:extLst>
              <a:ext uri="{FF2B5EF4-FFF2-40B4-BE49-F238E27FC236}">
                <a16:creationId xmlns:a16="http://schemas.microsoft.com/office/drawing/2014/main" id="{5B5BAA6B-F04F-4FDA-8A1B-725F09BA88C5}"/>
              </a:ext>
            </a:extLst>
          </p:cNvPr>
          <p:cNvSpPr txBox="1"/>
          <p:nvPr/>
        </p:nvSpPr>
        <p:spPr>
          <a:xfrm>
            <a:off x="5603294" y="1405503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35786048-A6A8-4F08-B375-37A9C34D6D13}"/>
              </a:ext>
            </a:extLst>
          </p:cNvPr>
          <p:cNvSpPr txBox="1"/>
          <p:nvPr/>
        </p:nvSpPr>
        <p:spPr>
          <a:xfrm>
            <a:off x="587255" y="154522"/>
            <a:ext cx="8069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FD8DD95-357F-4D1A-BE99-B6625E4A0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3333" r="19167" b="11482"/>
          <a:stretch/>
        </p:blipFill>
        <p:spPr>
          <a:xfrm>
            <a:off x="304800" y="762000"/>
            <a:ext cx="8686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1_Office 主题">
  <a:themeElements>
    <a:clrScheme name="自定义 967">
      <a:dk1>
        <a:srgbClr val="000000"/>
      </a:dk1>
      <a:lt1>
        <a:srgbClr val="FFFFFF"/>
      </a:lt1>
      <a:dk2>
        <a:srgbClr val="67A400"/>
      </a:dk2>
      <a:lt2>
        <a:srgbClr val="F8F8F8"/>
      </a:lt2>
      <a:accent1>
        <a:srgbClr val="538C2E"/>
      </a:accent1>
      <a:accent2>
        <a:srgbClr val="6D9E38"/>
      </a:accent2>
      <a:accent3>
        <a:srgbClr val="7FB344"/>
      </a:accent3>
      <a:accent4>
        <a:srgbClr val="67A400"/>
      </a:accent4>
      <a:accent5>
        <a:srgbClr val="9ECF61"/>
      </a:accent5>
      <a:accent6>
        <a:srgbClr val="67A400"/>
      </a:accent6>
      <a:hlink>
        <a:srgbClr val="00B050"/>
      </a:hlink>
      <a:folHlink>
        <a:srgbClr val="8BC24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967">
      <a:dk1>
        <a:srgbClr val="000000"/>
      </a:dk1>
      <a:lt1>
        <a:srgbClr val="FFFFFF"/>
      </a:lt1>
      <a:dk2>
        <a:srgbClr val="67A400"/>
      </a:dk2>
      <a:lt2>
        <a:srgbClr val="F8F8F8"/>
      </a:lt2>
      <a:accent1>
        <a:srgbClr val="538C2E"/>
      </a:accent1>
      <a:accent2>
        <a:srgbClr val="6D9E38"/>
      </a:accent2>
      <a:accent3>
        <a:srgbClr val="7FB344"/>
      </a:accent3>
      <a:accent4>
        <a:srgbClr val="67A400"/>
      </a:accent4>
      <a:accent5>
        <a:srgbClr val="9ECF61"/>
      </a:accent5>
      <a:accent6>
        <a:srgbClr val="67A400"/>
      </a:accent6>
      <a:hlink>
        <a:srgbClr val="00B050"/>
      </a:hlink>
      <a:folHlink>
        <a:srgbClr val="8BC24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913</Words>
  <Application>Microsoft Office PowerPoint</Application>
  <PresentationFormat>On-screen Show (4:3)</PresentationFormat>
  <Paragraphs>108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微软雅黑 Light</vt:lpstr>
      <vt:lpstr>#9Slide05 Brannboll Ny</vt:lpstr>
      <vt:lpstr>Arial</vt:lpstr>
      <vt:lpstr>Arial Black</vt:lpstr>
      <vt:lpstr>Calibri</vt:lpstr>
      <vt:lpstr>Calibri Light</vt:lpstr>
      <vt:lpstr>Times New Roman</vt:lpstr>
      <vt:lpstr>Wingdings</vt:lpstr>
      <vt:lpstr>1_Office 主题</vt:lpstr>
      <vt:lpstr>2_Office 主题</vt:lpstr>
      <vt:lpstr>24_Office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1. Tìm hiểu biểu hiện và ý nghĩa của sự hợp tác</vt:lpstr>
      <vt:lpstr>1. Tìm hiểu biểu hiện và ý nghĩa của sự hợp tác</vt:lpstr>
      <vt:lpstr>1. Tìm hiểu biểu hiện và ý nghĩa của sự hợp tác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Rèn luyện kĩ năng hợp tác giải quyết vấn đề nảy sinh</vt:lpstr>
      <vt:lpstr>5. Rèn luyện kĩ năng hợp tác giải quyết vấn đề nảy sinh</vt:lpstr>
      <vt:lpstr>5. Rèn luyện kĩ năng hợp tác giải quyết vấn đề nảy sinh</vt:lpstr>
      <vt:lpstr>6. Phát triển mối quan hệ với thầy cô và các bạn</vt:lpstr>
      <vt:lpstr>6. Phát triển mối quan hệ với thầy cô và các bạn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Lê Kim Phượng</cp:lastModifiedBy>
  <cp:revision>68</cp:revision>
  <dcterms:created xsi:type="dcterms:W3CDTF">2021-09-24T14:01:18Z</dcterms:created>
  <dcterms:modified xsi:type="dcterms:W3CDTF">2023-09-23T01:36:44Z</dcterms:modified>
</cp:coreProperties>
</file>