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50" r:id="rId2"/>
    <p:sldId id="442" r:id="rId3"/>
    <p:sldId id="443" r:id="rId4"/>
    <p:sldId id="425" r:id="rId5"/>
    <p:sldId id="444" r:id="rId6"/>
    <p:sldId id="446" r:id="rId7"/>
    <p:sldId id="445" r:id="rId8"/>
    <p:sldId id="429" r:id="rId9"/>
    <p:sldId id="449" r:id="rId10"/>
    <p:sldId id="448" r:id="rId11"/>
    <p:sldId id="44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3808"/>
    <a:srgbClr val="FF9900"/>
    <a:srgbClr val="993366"/>
    <a:srgbClr val="CC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E315C-5241-4A81-B61A-8FBDDCC3241A}" v="1" dt="2022-04-21T15:06:52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7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0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a Dinh Thi Kim" userId="a09ed41936519a14" providerId="LiveId" clId="{1DEE315C-5241-4A81-B61A-8FBDDCC3241A}"/>
    <pc:docChg chg="custSel delSld modSld">
      <pc:chgData name="Thoa Dinh Thi Kim" userId="a09ed41936519a14" providerId="LiveId" clId="{1DEE315C-5241-4A81-B61A-8FBDDCC3241A}" dt="2022-04-21T15:19:07.176" v="79" actId="14100"/>
      <pc:docMkLst>
        <pc:docMk/>
      </pc:docMkLst>
      <pc:sldChg chg="modSp mod">
        <pc:chgData name="Thoa Dinh Thi Kim" userId="a09ed41936519a14" providerId="LiveId" clId="{1DEE315C-5241-4A81-B61A-8FBDDCC3241A}" dt="2022-04-21T15:08:04.403" v="11" actId="1076"/>
        <pc:sldMkLst>
          <pc:docMk/>
          <pc:sldMk cId="0" sldId="257"/>
        </pc:sldMkLst>
        <pc:picChg chg="mod">
          <ac:chgData name="Thoa Dinh Thi Kim" userId="a09ed41936519a14" providerId="LiveId" clId="{1DEE315C-5241-4A81-B61A-8FBDDCC3241A}" dt="2022-04-21T15:08:04.403" v="11" actId="1076"/>
          <ac:picMkLst>
            <pc:docMk/>
            <pc:sldMk cId="0" sldId="257"/>
            <ac:picMk id="11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5:08.855" v="25" actId="478"/>
        <pc:sldMkLst>
          <pc:docMk/>
          <pc:sldMk cId="0" sldId="258"/>
        </pc:sldMkLst>
        <pc:picChg chg="del">
          <ac:chgData name="Thoa Dinh Thi Kim" userId="a09ed41936519a14" providerId="LiveId" clId="{1DEE315C-5241-4A81-B61A-8FBDDCC3241A}" dt="2022-04-21T15:15:08.855" v="25" actId="478"/>
          <ac:picMkLst>
            <pc:docMk/>
            <pc:sldMk cId="0" sldId="258"/>
            <ac:picMk id="12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5:07.134" v="24" actId="478"/>
          <ac:picMkLst>
            <pc:docMk/>
            <pc:sldMk cId="0" sldId="258"/>
            <ac:picMk id="125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5:28.369" v="28" actId="1076"/>
        <pc:sldMkLst>
          <pc:docMk/>
          <pc:sldMk cId="0" sldId="259"/>
        </pc:sldMkLst>
        <pc:spChg chg="mod">
          <ac:chgData name="Thoa Dinh Thi Kim" userId="a09ed41936519a14" providerId="LiveId" clId="{1DEE315C-5241-4A81-B61A-8FBDDCC3241A}" dt="2022-04-21T15:15:28.369" v="28" actId="1076"/>
          <ac:spMkLst>
            <pc:docMk/>
            <pc:sldMk cId="0" sldId="259"/>
            <ac:spMk id="131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24.233" v="27" actId="1076"/>
          <ac:grpSpMkLst>
            <pc:docMk/>
            <pc:sldMk cId="0" sldId="259"/>
            <ac:grpSpMk id="132" creationId="{00000000-0000-0000-0000-000000000000}"/>
          </ac:grpSpMkLst>
        </pc:grpChg>
      </pc:sldChg>
      <pc:sldChg chg="delSp modSp mod">
        <pc:chgData name="Thoa Dinh Thi Kim" userId="a09ed41936519a14" providerId="LiveId" clId="{1DEE315C-5241-4A81-B61A-8FBDDCC3241A}" dt="2022-04-21T15:16:02.973" v="36" actId="1076"/>
        <pc:sldMkLst>
          <pc:docMk/>
          <pc:sldMk cId="0" sldId="260"/>
        </pc:sldMkLst>
        <pc:spChg chg="mod">
          <ac:chgData name="Thoa Dinh Thi Kim" userId="a09ed41936519a14" providerId="LiveId" clId="{1DEE315C-5241-4A81-B61A-8FBDDCC3241A}" dt="2022-04-21T15:15:53.967" v="34" actId="1076"/>
          <ac:spMkLst>
            <pc:docMk/>
            <pc:sldMk cId="0" sldId="260"/>
            <ac:spMk id="170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58.226" v="35" actId="1076"/>
          <ac:spMkLst>
            <pc:docMk/>
            <pc:sldMk cId="0" sldId="260"/>
            <ac:spMk id="171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44.481" v="31" actId="1076"/>
          <ac:spMkLst>
            <pc:docMk/>
            <pc:sldMk cId="0" sldId="260"/>
            <ac:spMk id="172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6:02.973" v="36" actId="1076"/>
          <ac:spMkLst>
            <pc:docMk/>
            <pc:sldMk cId="0" sldId="260"/>
            <ac:spMk id="173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39.313" v="30" actId="1076"/>
          <ac:grpSpMkLst>
            <pc:docMk/>
            <pc:sldMk cId="0" sldId="260"/>
            <ac:grpSpMk id="147" creationId="{00000000-0000-0000-0000-000000000000}"/>
          </ac:grpSpMkLst>
        </pc:grpChg>
        <pc:picChg chg="del">
          <ac:chgData name="Thoa Dinh Thi Kim" userId="a09ed41936519a14" providerId="LiveId" clId="{1DEE315C-5241-4A81-B61A-8FBDDCC3241A}" dt="2022-04-21T15:15:33.541" v="29" actId="478"/>
          <ac:picMkLst>
            <pc:docMk/>
            <pc:sldMk cId="0" sldId="260"/>
            <ac:picMk id="146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4:43.915" v="23" actId="478"/>
        <pc:sldMkLst>
          <pc:docMk/>
          <pc:sldMk cId="0" sldId="261"/>
        </pc:sldMkLst>
        <pc:picChg chg="del">
          <ac:chgData name="Thoa Dinh Thi Kim" userId="a09ed41936519a14" providerId="LiveId" clId="{1DEE315C-5241-4A81-B61A-8FBDDCC3241A}" dt="2022-04-21T15:14:41.862" v="22" actId="478"/>
          <ac:picMkLst>
            <pc:docMk/>
            <pc:sldMk cId="0" sldId="261"/>
            <ac:picMk id="207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4:43.915" v="23" actId="478"/>
          <ac:picMkLst>
            <pc:docMk/>
            <pc:sldMk cId="0" sldId="261"/>
            <ac:picMk id="208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6:17.334" v="38" actId="14100"/>
        <pc:sldMkLst>
          <pc:docMk/>
          <pc:sldMk cId="0" sldId="262"/>
        </pc:sldMkLst>
        <pc:spChg chg="mod">
          <ac:chgData name="Thoa Dinh Thi Kim" userId="a09ed41936519a14" providerId="LiveId" clId="{1DEE315C-5241-4A81-B61A-8FBDDCC3241A}" dt="2022-04-21T15:16:17.334" v="38" actId="14100"/>
          <ac:spMkLst>
            <pc:docMk/>
            <pc:sldMk cId="0" sldId="262"/>
            <ac:spMk id="222" creationId="{00000000-0000-0000-0000-000000000000}"/>
          </ac:spMkLst>
        </pc:spChg>
      </pc:sldChg>
      <pc:sldChg chg="delSp mod">
        <pc:chgData name="Thoa Dinh Thi Kim" userId="a09ed41936519a14" providerId="LiveId" clId="{1DEE315C-5241-4A81-B61A-8FBDDCC3241A}" dt="2022-04-21T15:16:24.497" v="40" actId="478"/>
        <pc:sldMkLst>
          <pc:docMk/>
          <pc:sldMk cId="0" sldId="263"/>
        </pc:sldMkLst>
        <pc:picChg chg="del">
          <ac:chgData name="Thoa Dinh Thi Kim" userId="a09ed41936519a14" providerId="LiveId" clId="{1DEE315C-5241-4A81-B61A-8FBDDCC3241A}" dt="2022-04-21T15:16:23.375" v="39" actId="478"/>
          <ac:picMkLst>
            <pc:docMk/>
            <pc:sldMk cId="0" sldId="263"/>
            <ac:picMk id="23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24.497" v="40" actId="478"/>
          <ac:picMkLst>
            <pc:docMk/>
            <pc:sldMk cId="0" sldId="263"/>
            <ac:picMk id="237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6:36.424" v="42" actId="478"/>
        <pc:sldMkLst>
          <pc:docMk/>
          <pc:sldMk cId="0" sldId="266"/>
        </pc:sldMkLst>
        <pc:picChg chg="del">
          <ac:chgData name="Thoa Dinh Thi Kim" userId="a09ed41936519a14" providerId="LiveId" clId="{1DEE315C-5241-4A81-B61A-8FBDDCC3241A}" dt="2022-04-21T15:16:36.424" v="42" actId="478"/>
          <ac:picMkLst>
            <pc:docMk/>
            <pc:sldMk cId="0" sldId="266"/>
            <ac:picMk id="36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6:51.224" v="47" actId="1076"/>
        <pc:sldMkLst>
          <pc:docMk/>
          <pc:sldMk cId="0" sldId="267"/>
        </pc:sldMkLst>
        <pc:spChg chg="mod">
          <ac:chgData name="Thoa Dinh Thi Kim" userId="a09ed41936519a14" providerId="LiveId" clId="{1DEE315C-5241-4A81-B61A-8FBDDCC3241A}" dt="2022-04-21T15:16:51.224" v="47" actId="1076"/>
          <ac:spMkLst>
            <pc:docMk/>
            <pc:sldMk cId="0" sldId="267"/>
            <ac:spMk id="3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42.838" v="43" actId="478"/>
          <ac:picMkLst>
            <pc:docMk/>
            <pc:sldMk cId="0" sldId="267"/>
            <ac:picMk id="372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44.842" v="44" actId="478"/>
          <ac:picMkLst>
            <pc:docMk/>
            <pc:sldMk cId="0" sldId="267"/>
            <ac:picMk id="39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28.791" v="54" actId="170"/>
        <pc:sldMkLst>
          <pc:docMk/>
          <pc:sldMk cId="0" sldId="268"/>
        </pc:sldMkLst>
        <pc:spChg chg="mod ord">
          <ac:chgData name="Thoa Dinh Thi Kim" userId="a09ed41936519a14" providerId="LiveId" clId="{1DEE315C-5241-4A81-B61A-8FBDDCC3241A}" dt="2022-04-21T15:17:28.791" v="54" actId="170"/>
          <ac:spMkLst>
            <pc:docMk/>
            <pc:sldMk cId="0" sldId="268"/>
            <ac:spMk id="4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58.509" v="49" actId="478"/>
          <ac:picMkLst>
            <pc:docMk/>
            <pc:sldMk cId="0" sldId="268"/>
            <ac:picMk id="40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56.033" v="48" actId="478"/>
          <ac:picMkLst>
            <pc:docMk/>
            <pc:sldMk cId="0" sldId="268"/>
            <ac:picMk id="404" creationId="{00000000-0000-0000-0000-000000000000}"/>
          </ac:picMkLst>
        </pc:picChg>
        <pc:picChg chg="mod ord">
          <ac:chgData name="Thoa Dinh Thi Kim" userId="a09ed41936519a14" providerId="LiveId" clId="{1DEE315C-5241-4A81-B61A-8FBDDCC3241A}" dt="2022-04-21T15:17:17.376" v="52" actId="171"/>
          <ac:picMkLst>
            <pc:docMk/>
            <pc:sldMk cId="0" sldId="268"/>
            <ac:picMk id="496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59.158" v="62" actId="1076"/>
        <pc:sldMkLst>
          <pc:docMk/>
          <pc:sldMk cId="0" sldId="269"/>
        </pc:sldMkLst>
        <pc:spChg chg="mod">
          <ac:chgData name="Thoa Dinh Thi Kim" userId="a09ed41936519a14" providerId="LiveId" clId="{1DEE315C-5241-4A81-B61A-8FBDDCC3241A}" dt="2022-04-21T15:17:59.158" v="62" actId="1076"/>
          <ac:spMkLst>
            <pc:docMk/>
            <pc:sldMk cId="0" sldId="269"/>
            <ac:spMk id="502" creationId="{00000000-0000-0000-0000-000000000000}"/>
          </ac:spMkLst>
        </pc:spChg>
        <pc:picChg chg="mod">
          <ac:chgData name="Thoa Dinh Thi Kim" userId="a09ed41936519a14" providerId="LiveId" clId="{1DEE315C-5241-4A81-B61A-8FBDDCC3241A}" dt="2022-04-21T15:17:47.727" v="58" actId="1076"/>
          <ac:picMkLst>
            <pc:docMk/>
            <pc:sldMk cId="0" sldId="269"/>
            <ac:picMk id="50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37.977" v="55" actId="478"/>
          <ac:picMkLst>
            <pc:docMk/>
            <pc:sldMk cId="0" sldId="269"/>
            <ac:picMk id="508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49.010" v="59" actId="478"/>
          <ac:picMkLst>
            <pc:docMk/>
            <pc:sldMk cId="0" sldId="269"/>
            <ac:picMk id="510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11.814" v="66" actId="14100"/>
        <pc:sldMkLst>
          <pc:docMk/>
          <pc:sldMk cId="0" sldId="270"/>
        </pc:sldMkLst>
        <pc:spChg chg="mod">
          <ac:chgData name="Thoa Dinh Thi Kim" userId="a09ed41936519a14" providerId="LiveId" clId="{1DEE315C-5241-4A81-B61A-8FBDDCC3241A}" dt="2022-04-21T15:18:11.814" v="66" actId="14100"/>
          <ac:spMkLst>
            <pc:docMk/>
            <pc:sldMk cId="0" sldId="270"/>
            <ac:spMk id="515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03.702" v="63" actId="478"/>
          <ac:picMkLst>
            <pc:docMk/>
            <pc:sldMk cId="0" sldId="270"/>
            <ac:picMk id="529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05.883" v="64" actId="478"/>
          <ac:picMkLst>
            <pc:docMk/>
            <pc:sldMk cId="0" sldId="270"/>
            <ac:picMk id="53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24.198" v="70" actId="1076"/>
        <pc:sldMkLst>
          <pc:docMk/>
          <pc:sldMk cId="0" sldId="271"/>
        </pc:sldMkLst>
        <pc:spChg chg="mod">
          <ac:chgData name="Thoa Dinh Thi Kim" userId="a09ed41936519a14" providerId="LiveId" clId="{1DEE315C-5241-4A81-B61A-8FBDDCC3241A}" dt="2022-04-21T15:18:24.198" v="70" actId="1076"/>
          <ac:spMkLst>
            <pc:docMk/>
            <pc:sldMk cId="0" sldId="271"/>
            <ac:spMk id="539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17.098" v="67" actId="478"/>
          <ac:picMkLst>
            <pc:docMk/>
            <pc:sldMk cId="0" sldId="271"/>
            <ac:picMk id="54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18.954" v="68" actId="478"/>
          <ac:picMkLst>
            <pc:docMk/>
            <pc:sldMk cId="0" sldId="271"/>
            <ac:picMk id="543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29.631" v="72" actId="478"/>
        <pc:sldMkLst>
          <pc:docMk/>
          <pc:sldMk cId="0" sldId="272"/>
        </pc:sldMkLst>
        <pc:spChg chg="del">
          <ac:chgData name="Thoa Dinh Thi Kim" userId="a09ed41936519a14" providerId="LiveId" clId="{1DEE315C-5241-4A81-B61A-8FBDDCC3241A}" dt="2022-04-21T15:18:29.631" v="72" actId="478"/>
          <ac:spMkLst>
            <pc:docMk/>
            <pc:sldMk cId="0" sldId="272"/>
            <ac:spMk id="55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27.826" v="71" actId="478"/>
          <ac:picMkLst>
            <pc:docMk/>
            <pc:sldMk cId="0" sldId="272"/>
            <ac:picMk id="551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36.672" v="74" actId="478"/>
        <pc:sldMkLst>
          <pc:docMk/>
          <pc:sldMk cId="0" sldId="273"/>
        </pc:sldMkLst>
        <pc:spChg chg="del">
          <ac:chgData name="Thoa Dinh Thi Kim" userId="a09ed41936519a14" providerId="LiveId" clId="{1DEE315C-5241-4A81-B61A-8FBDDCC3241A}" dt="2022-04-21T15:18:35.670" v="73" actId="478"/>
          <ac:spMkLst>
            <pc:docMk/>
            <pc:sldMk cId="0" sldId="273"/>
            <ac:spMk id="56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36.672" v="74" actId="478"/>
          <ac:picMkLst>
            <pc:docMk/>
            <pc:sldMk cId="0" sldId="273"/>
            <ac:picMk id="56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9:07.176" v="79" actId="14100"/>
        <pc:sldMkLst>
          <pc:docMk/>
          <pc:sldMk cId="1825979432" sldId="280"/>
        </pc:sldMkLst>
        <pc:spChg chg="mod">
          <ac:chgData name="Thoa Dinh Thi Kim" userId="a09ed41936519a14" providerId="LiveId" clId="{1DEE315C-5241-4A81-B61A-8FBDDCC3241A}" dt="2022-04-21T15:19:07.176" v="79" actId="14100"/>
          <ac:spMkLst>
            <pc:docMk/>
            <pc:sldMk cId="1825979432" sldId="280"/>
            <ac:spMk id="632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58.845" v="76" actId="478"/>
          <ac:picMkLst>
            <pc:docMk/>
            <pc:sldMk cId="1825979432" sldId="280"/>
            <ac:picMk id="65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41.996" v="75" actId="478"/>
        <pc:sldMkLst>
          <pc:docMk/>
          <pc:sldMk cId="0" sldId="281"/>
        </pc:sldMkLst>
        <pc:picChg chg="del">
          <ac:chgData name="Thoa Dinh Thi Kim" userId="a09ed41936519a14" providerId="LiveId" clId="{1DEE315C-5241-4A81-B61A-8FBDDCC3241A}" dt="2022-04-21T15:18:41.996" v="75" actId="478"/>
          <ac:picMkLst>
            <pc:docMk/>
            <pc:sldMk cId="0" sldId="281"/>
            <ac:picMk id="661" creationId="{00000000-0000-0000-0000-000000000000}"/>
          </ac:picMkLst>
        </pc:picChg>
      </pc:sldChg>
      <pc:sldChg chg="del">
        <pc:chgData name="Thoa Dinh Thi Kim" userId="a09ed41936519a14" providerId="LiveId" clId="{1DEE315C-5241-4A81-B61A-8FBDDCC3241A}" dt="2022-04-21T15:08:48.012" v="12" actId="47"/>
        <pc:sldMkLst>
          <pc:docMk/>
          <pc:sldMk cId="0" sldId="283"/>
        </pc:sldMkLst>
      </pc:sldChg>
      <pc:sldChg chg="del">
        <pc:chgData name="Thoa Dinh Thi Kim" userId="a09ed41936519a14" providerId="LiveId" clId="{1DEE315C-5241-4A81-B61A-8FBDDCC3241A}" dt="2022-04-21T15:08:50.391" v="13" actId="2696"/>
        <pc:sldMkLst>
          <pc:docMk/>
          <pc:sldMk cId="0" sldId="284"/>
        </pc:sldMkLst>
      </pc:sldChg>
      <pc:sldChg chg="modSp mod">
        <pc:chgData name="Thoa Dinh Thi Kim" userId="a09ed41936519a14" providerId="LiveId" clId="{1DEE315C-5241-4A81-B61A-8FBDDCC3241A}" dt="2022-04-21T15:16:31.514" v="41" actId="1076"/>
        <pc:sldMkLst>
          <pc:docMk/>
          <pc:sldMk cId="858234837" sldId="285"/>
        </pc:sldMkLst>
        <pc:spChg chg="mod">
          <ac:chgData name="Thoa Dinh Thi Kim" userId="a09ed41936519a14" providerId="LiveId" clId="{1DEE315C-5241-4A81-B61A-8FBDDCC3241A}" dt="2022-04-21T15:16:31.514" v="41" actId="1076"/>
          <ac:spMkLst>
            <pc:docMk/>
            <pc:sldMk cId="858234837" sldId="285"/>
            <ac:spMk id="2" creationId="{00000000-0000-0000-0000-000000000000}"/>
          </ac:spMkLst>
        </pc:spChg>
      </pc:sldChg>
      <pc:sldChg chg="del">
        <pc:chgData name="Thoa Dinh Thi Kim" userId="a09ed41936519a14" providerId="LiveId" clId="{1DEE315C-5241-4A81-B61A-8FBDDCC3241A}" dt="2022-04-21T15:08:52.378" v="14" actId="47"/>
        <pc:sldMkLst>
          <pc:docMk/>
          <pc:sldMk cId="505424943" sldId="409"/>
        </pc:sldMkLst>
      </pc:sldChg>
      <pc:sldChg chg="addSp delSp modSp mod">
        <pc:chgData name="Thoa Dinh Thi Kim" userId="a09ed41936519a14" providerId="LiveId" clId="{1DEE315C-5241-4A81-B61A-8FBDDCC3241A}" dt="2022-04-21T15:09:37.008" v="21" actId="20577"/>
        <pc:sldMkLst>
          <pc:docMk/>
          <pc:sldMk cId="3064850248" sldId="416"/>
        </pc:sldMkLst>
        <pc:spChg chg="mod">
          <ac:chgData name="Thoa Dinh Thi Kim" userId="a09ed41936519a14" providerId="LiveId" clId="{1DEE315C-5241-4A81-B61A-8FBDDCC3241A}" dt="2022-04-21T15:09:37.008" v="21" actId="20577"/>
          <ac:spMkLst>
            <pc:docMk/>
            <pc:sldMk cId="3064850248" sldId="416"/>
            <ac:spMk id="5" creationId="{7FD9AC66-AA2D-4DA4-A78D-478A2E2207AF}"/>
          </ac:spMkLst>
        </pc:spChg>
        <pc:picChg chg="add mod">
          <ac:chgData name="Thoa Dinh Thi Kim" userId="a09ed41936519a14" providerId="LiveId" clId="{1DEE315C-5241-4A81-B61A-8FBDDCC3241A}" dt="2022-04-21T15:07:48.652" v="9" actId="14100"/>
          <ac:picMkLst>
            <pc:docMk/>
            <pc:sldMk cId="3064850248" sldId="416"/>
            <ac:picMk id="12" creationId="{DA8AAA0F-876C-47B4-9A90-039F6F05C74F}"/>
          </ac:picMkLst>
        </pc:picChg>
        <pc:picChg chg="del">
          <ac:chgData name="Thoa Dinh Thi Kim" userId="a09ed41936519a14" providerId="LiveId" clId="{1DEE315C-5241-4A81-B61A-8FBDDCC3241A}" dt="2022-04-21T15:07:41.832" v="7" actId="478"/>
          <ac:picMkLst>
            <pc:docMk/>
            <pc:sldMk cId="3064850248" sldId="416"/>
            <ac:picMk id="15" creationId="{DF163C2C-E8C9-436E-ABAB-45882433DE9B}"/>
          </ac:picMkLst>
        </pc:picChg>
        <pc:picChg chg="del">
          <ac:chgData name="Thoa Dinh Thi Kim" userId="a09ed41936519a14" providerId="LiveId" clId="{1DEE315C-5241-4A81-B61A-8FBDDCC3241A}" dt="2022-04-21T15:07:38.253" v="5" actId="478"/>
          <ac:picMkLst>
            <pc:docMk/>
            <pc:sldMk cId="3064850248" sldId="416"/>
            <ac:picMk id="16" creationId="{3234BB96-05AC-4149-A0EB-0C93D24264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3/5/2025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3/5/2025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9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40848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61" r:id="rId7"/>
    <p:sldLayoutId id="2147483657" r:id="rId8"/>
    <p:sldLayoutId id="2147483660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94" y="220317"/>
            <a:ext cx="143192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62879" y="2299904"/>
            <a:ext cx="86371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9-12.CHỦ ĐỀ 2: </a:t>
            </a:r>
          </a:p>
          <a:p>
            <a:pPr lvl="0" algn="ctr"/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50" y="3420855"/>
            <a:ext cx="227965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94" y="4060618"/>
            <a:ext cx="20478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46" y="4969461"/>
            <a:ext cx="2116138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177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3271" y="1928390"/>
            <a:ext cx="3630395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SẮM VAI TÌNH HUỐNG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38" y="2665522"/>
            <a:ext cx="5781675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326733" y="1629899"/>
            <a:ext cx="6604003" cy="2216387"/>
          </a:xfrm>
          <a:prstGeom prst="cloudCallout">
            <a:avLst>
              <a:gd name="adj1" fmla="val -36577"/>
              <a:gd name="adj2" fmla="val 6497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2820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6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8" y="2208665"/>
            <a:ext cx="5748339" cy="3829278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>
            <a:off x="5232323" y="1615385"/>
            <a:ext cx="6604003" cy="2216387"/>
          </a:xfrm>
          <a:prstGeom prst="cloudCallout">
            <a:avLst>
              <a:gd name="adj1" fmla="val -36577"/>
              <a:gd name="adj2" fmla="val 6497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2820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6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own Ribbon 4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2155391" y="1669131"/>
            <a:ext cx="8106226" cy="2670629"/>
          </a:xfrm>
          <a:prstGeom prst="cloudCallout">
            <a:avLst>
              <a:gd name="adj1" fmla="val -33969"/>
              <a:gd name="adj2" fmla="val 806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24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2" y="448410"/>
            <a:ext cx="3889829" cy="3889829"/>
          </a:xfrm>
          <a:prstGeom prst="rect">
            <a:avLst/>
          </a:prstGeom>
        </p:spPr>
      </p:pic>
      <p:sp>
        <p:nvSpPr>
          <p:cNvPr id="5" name="Down Ribbon 4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98" y="1242328"/>
            <a:ext cx="8120115" cy="48720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05941" y="1611867"/>
            <a:ext cx="449514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“CHÚ KIẾN CON”</a:t>
            </a:r>
          </a:p>
        </p:txBody>
      </p:sp>
    </p:spTree>
    <p:extLst>
      <p:ext uri="{BB962C8B-B14F-4D97-AF65-F5344CB8AC3E}">
        <p14:creationId xmlns:p14="http://schemas.microsoft.com/office/powerpoint/2010/main" val="333679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7224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b="1" dirty="0">
              <a:solidFill>
                <a:srgbClr val="5838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04924"/>
            <a:ext cx="7427237" cy="358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228542" y="2975430"/>
            <a:ext cx="5566209" cy="2125712"/>
          </a:xfrm>
          <a:prstGeom prst="cloudCallout">
            <a:avLst>
              <a:gd name="adj1" fmla="val -36577"/>
              <a:gd name="adj2" fmla="val 6497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143496"/>
              </p:ext>
            </p:extLst>
          </p:nvPr>
        </p:nvGraphicFramePr>
        <p:xfrm>
          <a:off x="1857827" y="1872343"/>
          <a:ext cx="8363523" cy="4731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333333" imgH="4715533" progId="Paint.Picture">
                  <p:embed/>
                </p:oleObj>
              </mc:Choice>
              <mc:Fallback>
                <p:oleObj name="Bitmap Image" r:id="rId3" imgW="8333333" imgH="471553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827" y="1872343"/>
                        <a:ext cx="8363523" cy="47316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7224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b="1" dirty="0">
              <a:solidFill>
                <a:srgbClr val="58380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96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646967"/>
              </p:ext>
            </p:extLst>
          </p:nvPr>
        </p:nvGraphicFramePr>
        <p:xfrm>
          <a:off x="350636" y="2815771"/>
          <a:ext cx="11490728" cy="2670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00000" imgH="1961905" progId="Paint.Picture">
                  <p:embed/>
                </p:oleObj>
              </mc:Choice>
              <mc:Fallback>
                <p:oleObj name="Bitmap Image" r:id="rId3" imgW="8400000" imgH="196190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636" y="2815771"/>
                        <a:ext cx="11490728" cy="26706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396630" y="2076326"/>
            <a:ext cx="536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5885566" y="1644413"/>
            <a:ext cx="5566208" cy="1809987"/>
          </a:xfrm>
          <a:prstGeom prst="cloudCallout">
            <a:avLst>
              <a:gd name="adj1" fmla="val -36577"/>
              <a:gd name="adj2" fmla="val 6497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8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7224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b="1" dirty="0">
              <a:solidFill>
                <a:srgbClr val="58380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96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712654"/>
              </p:ext>
            </p:extLst>
          </p:nvPr>
        </p:nvGraphicFramePr>
        <p:xfrm>
          <a:off x="5037586" y="2849994"/>
          <a:ext cx="6780246" cy="1306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380952" imgH="1609524" progId="Paint.Picture">
                  <p:embed/>
                </p:oleObj>
              </mc:Choice>
              <mc:Fallback>
                <p:oleObj name="Bitmap Image" r:id="rId3" imgW="8380952" imgH="160952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7586" y="2849994"/>
                        <a:ext cx="6780246" cy="13062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428047" y="1923534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7338" y="2849994"/>
            <a:ext cx="4392376" cy="34163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354" y="4297814"/>
            <a:ext cx="5877711" cy="220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7224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83808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b="1" dirty="0">
              <a:solidFill>
                <a:srgbClr val="58380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96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2820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4524" y="192839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330137"/>
              </p:ext>
            </p:extLst>
          </p:nvPr>
        </p:nvGraphicFramePr>
        <p:xfrm>
          <a:off x="5120360" y="2467433"/>
          <a:ext cx="6549118" cy="3838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221223" imgH="4809524" progId="Paint.Picture">
                  <p:embed/>
                </p:oleObj>
              </mc:Choice>
              <mc:Fallback>
                <p:oleObj name="Bitmap Image" r:id="rId3" imgW="8221223" imgH="480952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0360" y="2467433"/>
                        <a:ext cx="6549118" cy="38384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428047" y="2778649"/>
            <a:ext cx="4276970" cy="26776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4HS,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18 SGK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874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80019" y="78437"/>
            <a:ext cx="97717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 LUYỆN SỰ KIÊN TRÌ VÀ CHĂM CHỈ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01262" y="192839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471136" y="2683694"/>
            <a:ext cx="4724974" cy="26776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4HS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(so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18 SGK.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10" y="2390055"/>
            <a:ext cx="518795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766" y="4846885"/>
            <a:ext cx="3468687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596" y="3999100"/>
            <a:ext cx="16637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00960"/>
            <a:ext cx="9810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5" y="4427538"/>
            <a:ext cx="9937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282098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6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485</Words>
  <Application>Microsoft Office PowerPoint</Application>
  <PresentationFormat>Widescreen</PresentationFormat>
  <Paragraphs>44</Paragraphs>
  <Slides>11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</vt:lpstr>
      <vt:lpstr>Myriad Pro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Lục Văn Hào</dc:creator>
  <cp:lastModifiedBy>ASUS</cp:lastModifiedBy>
  <cp:revision>100</cp:revision>
  <dcterms:created xsi:type="dcterms:W3CDTF">2022-04-05T12:52:23Z</dcterms:created>
  <dcterms:modified xsi:type="dcterms:W3CDTF">2025-03-05T15:47:56Z</dcterms:modified>
</cp:coreProperties>
</file>