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04" y="72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28788-55CB-4006-8DA0-A8CECACB770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014FD8-21A6-4500-9466-E2C838CA547B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Bừa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bộn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thiếu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ngăn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nắp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5488B2-FE6C-4580-8E46-73756BEE03E7}" type="parTrans" cxnId="{91C098B0-3A65-4D22-9E53-7E06072E9A67}">
      <dgm:prSet/>
      <dgm:spPr/>
      <dgm:t>
        <a:bodyPr/>
        <a:lstStyle/>
        <a:p>
          <a:endParaRPr lang="en-US"/>
        </a:p>
      </dgm:t>
    </dgm:pt>
    <dgm:pt modelId="{88C6D19F-79D0-4872-93C5-476E33B2862F}" type="sibTrans" cxnId="{91C098B0-3A65-4D22-9E53-7E06072E9A67}">
      <dgm:prSet/>
      <dgm:spPr/>
      <dgm:t>
        <a:bodyPr/>
        <a:lstStyle/>
        <a:p>
          <a:endParaRPr lang="en-US"/>
        </a:p>
      </dgm:t>
    </dgm:pt>
    <dgm:pt modelId="{CDF28F93-A617-43E0-911A-3400CC25A253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Mất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406777-9F73-47B0-AB94-848000B2E6A8}" type="parTrans" cxnId="{B8F5166D-1ED7-456B-BDBF-B762F1C4E18B}">
      <dgm:prSet/>
      <dgm:spPr/>
      <dgm:t>
        <a:bodyPr/>
        <a:lstStyle/>
        <a:p>
          <a:endParaRPr lang="en-US"/>
        </a:p>
      </dgm:t>
    </dgm:pt>
    <dgm:pt modelId="{726EF346-A674-4E84-A383-A6B735AA3D9F}" type="sibTrans" cxnId="{B8F5166D-1ED7-456B-BDBF-B762F1C4E18B}">
      <dgm:prSet/>
      <dgm:spPr/>
      <dgm:t>
        <a:bodyPr/>
        <a:lstStyle/>
        <a:p>
          <a:endParaRPr lang="en-US"/>
        </a:p>
      </dgm:t>
    </dgm:pt>
    <dgm:pt modelId="{7E9A474A-FC77-44E3-BD9F-AE27E825B26D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gây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mất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thiện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quanh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4D48CC-9250-4111-BB6F-A28997EC70AA}" type="parTrans" cxnId="{B046E54D-50BB-4D7C-9D2B-17E97471866B}">
      <dgm:prSet/>
      <dgm:spPr/>
      <dgm:t>
        <a:bodyPr/>
        <a:lstStyle/>
        <a:p>
          <a:endParaRPr lang="en-US"/>
        </a:p>
      </dgm:t>
    </dgm:pt>
    <dgm:pt modelId="{A7AE921D-FBFF-4A79-8631-84F60726B436}" type="sibTrans" cxnId="{B046E54D-50BB-4D7C-9D2B-17E97471866B}">
      <dgm:prSet/>
      <dgm:spPr/>
      <dgm:t>
        <a:bodyPr/>
        <a:lstStyle/>
        <a:p>
          <a:endParaRPr lang="en-US"/>
        </a:p>
      </dgm:t>
    </dgm:pt>
    <dgm:pt modelId="{5298666C-D160-472A-9E1F-43486A459EE9}" type="pres">
      <dgm:prSet presAssocID="{BD828788-55CB-4006-8DA0-A8CECACB77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D06E7B6-A029-4DBF-A5D7-E69EFDF352D6}" type="pres">
      <dgm:prSet presAssocID="{BF014FD8-21A6-4500-9466-E2C838CA547B}" presName="root1" presStyleCnt="0"/>
      <dgm:spPr/>
    </dgm:pt>
    <dgm:pt modelId="{B982AB24-6DF1-404C-9E64-9BB4798692BD}" type="pres">
      <dgm:prSet presAssocID="{BF014FD8-21A6-4500-9466-E2C838CA547B}" presName="LevelOneTextNode" presStyleLbl="node0" presStyleIdx="0" presStyleCnt="1" custScaleX="173993" custScaleY="181094">
        <dgm:presLayoutVars>
          <dgm:chPref val="3"/>
        </dgm:presLayoutVars>
      </dgm:prSet>
      <dgm:spPr/>
    </dgm:pt>
    <dgm:pt modelId="{C647B9E3-AF43-4479-A9F9-C237CDFE1B0D}" type="pres">
      <dgm:prSet presAssocID="{BF014FD8-21A6-4500-9466-E2C838CA547B}" presName="level2hierChild" presStyleCnt="0"/>
      <dgm:spPr/>
    </dgm:pt>
    <dgm:pt modelId="{75DE30A4-AA01-4526-91A1-788F89888D63}" type="pres">
      <dgm:prSet presAssocID="{17406777-9F73-47B0-AB94-848000B2E6A8}" presName="conn2-1" presStyleLbl="parChTrans1D2" presStyleIdx="0" presStyleCnt="2"/>
      <dgm:spPr/>
    </dgm:pt>
    <dgm:pt modelId="{529D41F1-5CB8-46A5-9BE7-68D51F43741A}" type="pres">
      <dgm:prSet presAssocID="{17406777-9F73-47B0-AB94-848000B2E6A8}" presName="connTx" presStyleLbl="parChTrans1D2" presStyleIdx="0" presStyleCnt="2"/>
      <dgm:spPr/>
    </dgm:pt>
    <dgm:pt modelId="{32FDAB2C-4C80-4D8B-8A97-5C2894053D47}" type="pres">
      <dgm:prSet presAssocID="{CDF28F93-A617-43E0-911A-3400CC25A253}" presName="root2" presStyleCnt="0"/>
      <dgm:spPr/>
    </dgm:pt>
    <dgm:pt modelId="{1AFFEE55-A572-41F2-A01D-67C3357A0F3F}" type="pres">
      <dgm:prSet presAssocID="{CDF28F93-A617-43E0-911A-3400CC25A253}" presName="LevelTwoTextNode" presStyleLbl="node2" presStyleIdx="0" presStyleCnt="2" custScaleX="442134" custLinFactX="25419" custLinFactNeighborX="100000" custLinFactNeighborY="-5088">
        <dgm:presLayoutVars>
          <dgm:chPref val="3"/>
        </dgm:presLayoutVars>
      </dgm:prSet>
      <dgm:spPr/>
    </dgm:pt>
    <dgm:pt modelId="{5D55E7E4-5223-4246-B08E-634E4B825F4D}" type="pres">
      <dgm:prSet presAssocID="{CDF28F93-A617-43E0-911A-3400CC25A253}" presName="level3hierChild" presStyleCnt="0"/>
      <dgm:spPr/>
    </dgm:pt>
    <dgm:pt modelId="{756CED79-E463-45F6-B533-9A75C8E64F13}" type="pres">
      <dgm:prSet presAssocID="{294D48CC-9250-4111-BB6F-A28997EC70AA}" presName="conn2-1" presStyleLbl="parChTrans1D2" presStyleIdx="1" presStyleCnt="2"/>
      <dgm:spPr/>
    </dgm:pt>
    <dgm:pt modelId="{E995A9CC-CB91-440E-999F-1AB7528C925C}" type="pres">
      <dgm:prSet presAssocID="{294D48CC-9250-4111-BB6F-A28997EC70AA}" presName="connTx" presStyleLbl="parChTrans1D2" presStyleIdx="1" presStyleCnt="2"/>
      <dgm:spPr/>
    </dgm:pt>
    <dgm:pt modelId="{8E03ECD5-815B-4C36-AAC5-907065DC0703}" type="pres">
      <dgm:prSet presAssocID="{7E9A474A-FC77-44E3-BD9F-AE27E825B26D}" presName="root2" presStyleCnt="0"/>
      <dgm:spPr/>
    </dgm:pt>
    <dgm:pt modelId="{739C68AE-07A6-49D2-BF57-077DBB781E11}" type="pres">
      <dgm:prSet presAssocID="{7E9A474A-FC77-44E3-BD9F-AE27E825B26D}" presName="LevelTwoTextNode" presStyleLbl="node2" presStyleIdx="1" presStyleCnt="2" custScaleX="442962">
        <dgm:presLayoutVars>
          <dgm:chPref val="3"/>
        </dgm:presLayoutVars>
      </dgm:prSet>
      <dgm:spPr/>
    </dgm:pt>
    <dgm:pt modelId="{29FA2312-C77B-42D3-BCA3-B6AD7BD87653}" type="pres">
      <dgm:prSet presAssocID="{7E9A474A-FC77-44E3-BD9F-AE27E825B26D}" presName="level3hierChild" presStyleCnt="0"/>
      <dgm:spPr/>
    </dgm:pt>
  </dgm:ptLst>
  <dgm:cxnLst>
    <dgm:cxn modelId="{7A2AFF00-78C1-458B-8138-8F775F9ED84B}" type="presOf" srcId="{17406777-9F73-47B0-AB94-848000B2E6A8}" destId="{529D41F1-5CB8-46A5-9BE7-68D51F43741A}" srcOrd="1" destOrd="0" presId="urn:microsoft.com/office/officeart/2005/8/layout/hierarchy2"/>
    <dgm:cxn modelId="{795A8424-7B5E-4D04-AFE8-170C55A3687E}" type="presOf" srcId="{BD828788-55CB-4006-8DA0-A8CECACB770C}" destId="{5298666C-D160-472A-9E1F-43486A459EE9}" srcOrd="0" destOrd="0" presId="urn:microsoft.com/office/officeart/2005/8/layout/hierarchy2"/>
    <dgm:cxn modelId="{96A26A5F-CA3D-4B99-8B79-1C6B74B9F01A}" type="presOf" srcId="{CDF28F93-A617-43E0-911A-3400CC25A253}" destId="{1AFFEE55-A572-41F2-A01D-67C3357A0F3F}" srcOrd="0" destOrd="0" presId="urn:microsoft.com/office/officeart/2005/8/layout/hierarchy2"/>
    <dgm:cxn modelId="{B8F5166D-1ED7-456B-BDBF-B762F1C4E18B}" srcId="{BF014FD8-21A6-4500-9466-E2C838CA547B}" destId="{CDF28F93-A617-43E0-911A-3400CC25A253}" srcOrd="0" destOrd="0" parTransId="{17406777-9F73-47B0-AB94-848000B2E6A8}" sibTransId="{726EF346-A674-4E84-A383-A6B735AA3D9F}"/>
    <dgm:cxn modelId="{B046E54D-50BB-4D7C-9D2B-17E97471866B}" srcId="{BF014FD8-21A6-4500-9466-E2C838CA547B}" destId="{7E9A474A-FC77-44E3-BD9F-AE27E825B26D}" srcOrd="1" destOrd="0" parTransId="{294D48CC-9250-4111-BB6F-A28997EC70AA}" sibTransId="{A7AE921D-FBFF-4A79-8631-84F60726B436}"/>
    <dgm:cxn modelId="{C7A4634E-9264-4785-9588-2EBAA572C6A7}" type="presOf" srcId="{7E9A474A-FC77-44E3-BD9F-AE27E825B26D}" destId="{739C68AE-07A6-49D2-BF57-077DBB781E11}" srcOrd="0" destOrd="0" presId="urn:microsoft.com/office/officeart/2005/8/layout/hierarchy2"/>
    <dgm:cxn modelId="{6E60FD83-5494-4CF6-A262-6D3324697237}" type="presOf" srcId="{17406777-9F73-47B0-AB94-848000B2E6A8}" destId="{75DE30A4-AA01-4526-91A1-788F89888D63}" srcOrd="0" destOrd="0" presId="urn:microsoft.com/office/officeart/2005/8/layout/hierarchy2"/>
    <dgm:cxn modelId="{FE13C788-F040-4BC2-918B-4102FE1D0D94}" type="presOf" srcId="{294D48CC-9250-4111-BB6F-A28997EC70AA}" destId="{E995A9CC-CB91-440E-999F-1AB7528C925C}" srcOrd="1" destOrd="0" presId="urn:microsoft.com/office/officeart/2005/8/layout/hierarchy2"/>
    <dgm:cxn modelId="{91C098B0-3A65-4D22-9E53-7E06072E9A67}" srcId="{BD828788-55CB-4006-8DA0-A8CECACB770C}" destId="{BF014FD8-21A6-4500-9466-E2C838CA547B}" srcOrd="0" destOrd="0" parTransId="{135488B2-FE6C-4580-8E46-73756BEE03E7}" sibTransId="{88C6D19F-79D0-4872-93C5-476E33B2862F}"/>
    <dgm:cxn modelId="{22C5A4B5-D65D-4A01-B041-7EA55D0B46EE}" type="presOf" srcId="{BF014FD8-21A6-4500-9466-E2C838CA547B}" destId="{B982AB24-6DF1-404C-9E64-9BB4798692BD}" srcOrd="0" destOrd="0" presId="urn:microsoft.com/office/officeart/2005/8/layout/hierarchy2"/>
    <dgm:cxn modelId="{0619AADF-DDC6-40B4-8988-6835279286A9}" type="presOf" srcId="{294D48CC-9250-4111-BB6F-A28997EC70AA}" destId="{756CED79-E463-45F6-B533-9A75C8E64F13}" srcOrd="0" destOrd="0" presId="urn:microsoft.com/office/officeart/2005/8/layout/hierarchy2"/>
    <dgm:cxn modelId="{5E43ED73-2AE1-4D05-B293-02CAA418F247}" type="presParOf" srcId="{5298666C-D160-472A-9E1F-43486A459EE9}" destId="{9D06E7B6-A029-4DBF-A5D7-E69EFDF352D6}" srcOrd="0" destOrd="0" presId="urn:microsoft.com/office/officeart/2005/8/layout/hierarchy2"/>
    <dgm:cxn modelId="{AED8E6A6-3691-4BF5-A856-3A0CFF44EC77}" type="presParOf" srcId="{9D06E7B6-A029-4DBF-A5D7-E69EFDF352D6}" destId="{B982AB24-6DF1-404C-9E64-9BB4798692BD}" srcOrd="0" destOrd="0" presId="urn:microsoft.com/office/officeart/2005/8/layout/hierarchy2"/>
    <dgm:cxn modelId="{73AC6BF0-B3C0-42CC-BFD8-CF02AFB23AB5}" type="presParOf" srcId="{9D06E7B6-A029-4DBF-A5D7-E69EFDF352D6}" destId="{C647B9E3-AF43-4479-A9F9-C237CDFE1B0D}" srcOrd="1" destOrd="0" presId="urn:microsoft.com/office/officeart/2005/8/layout/hierarchy2"/>
    <dgm:cxn modelId="{07A7620C-93D7-4E5A-8D85-17E9D5A0F070}" type="presParOf" srcId="{C647B9E3-AF43-4479-A9F9-C237CDFE1B0D}" destId="{75DE30A4-AA01-4526-91A1-788F89888D63}" srcOrd="0" destOrd="0" presId="urn:microsoft.com/office/officeart/2005/8/layout/hierarchy2"/>
    <dgm:cxn modelId="{054E0582-A1E6-43F8-A753-8243EC17176F}" type="presParOf" srcId="{75DE30A4-AA01-4526-91A1-788F89888D63}" destId="{529D41F1-5CB8-46A5-9BE7-68D51F43741A}" srcOrd="0" destOrd="0" presId="urn:microsoft.com/office/officeart/2005/8/layout/hierarchy2"/>
    <dgm:cxn modelId="{28DD323B-AC36-4DFA-A5D3-84635A964C41}" type="presParOf" srcId="{C647B9E3-AF43-4479-A9F9-C237CDFE1B0D}" destId="{32FDAB2C-4C80-4D8B-8A97-5C2894053D47}" srcOrd="1" destOrd="0" presId="urn:microsoft.com/office/officeart/2005/8/layout/hierarchy2"/>
    <dgm:cxn modelId="{C54FB0DB-5FFD-4071-A62B-822DF8CFD6D4}" type="presParOf" srcId="{32FDAB2C-4C80-4D8B-8A97-5C2894053D47}" destId="{1AFFEE55-A572-41F2-A01D-67C3357A0F3F}" srcOrd="0" destOrd="0" presId="urn:microsoft.com/office/officeart/2005/8/layout/hierarchy2"/>
    <dgm:cxn modelId="{6340DF29-82DF-4CF0-A49C-665DF3631468}" type="presParOf" srcId="{32FDAB2C-4C80-4D8B-8A97-5C2894053D47}" destId="{5D55E7E4-5223-4246-B08E-634E4B825F4D}" srcOrd="1" destOrd="0" presId="urn:microsoft.com/office/officeart/2005/8/layout/hierarchy2"/>
    <dgm:cxn modelId="{6582250A-8871-4906-9847-BE51904DE8A5}" type="presParOf" srcId="{C647B9E3-AF43-4479-A9F9-C237CDFE1B0D}" destId="{756CED79-E463-45F6-B533-9A75C8E64F13}" srcOrd="2" destOrd="0" presId="urn:microsoft.com/office/officeart/2005/8/layout/hierarchy2"/>
    <dgm:cxn modelId="{EFA63852-A2D5-4B48-8B03-13CAD2D4D147}" type="presParOf" srcId="{756CED79-E463-45F6-B533-9A75C8E64F13}" destId="{E995A9CC-CB91-440E-999F-1AB7528C925C}" srcOrd="0" destOrd="0" presId="urn:microsoft.com/office/officeart/2005/8/layout/hierarchy2"/>
    <dgm:cxn modelId="{CA6D3C7C-EDD9-4C22-80D2-5ADE8B3E5B4A}" type="presParOf" srcId="{C647B9E3-AF43-4479-A9F9-C237CDFE1B0D}" destId="{8E03ECD5-815B-4C36-AAC5-907065DC0703}" srcOrd="3" destOrd="0" presId="urn:microsoft.com/office/officeart/2005/8/layout/hierarchy2"/>
    <dgm:cxn modelId="{5D815D3C-2760-4F01-85C3-8BC722882953}" type="presParOf" srcId="{8E03ECD5-815B-4C36-AAC5-907065DC0703}" destId="{739C68AE-07A6-49D2-BF57-077DBB781E11}" srcOrd="0" destOrd="0" presId="urn:microsoft.com/office/officeart/2005/8/layout/hierarchy2"/>
    <dgm:cxn modelId="{3525C54F-1761-4E7E-AF95-7E4C94DBAA33}" type="presParOf" srcId="{8E03ECD5-815B-4C36-AAC5-907065DC0703}" destId="{29FA2312-C77B-42D3-BCA3-B6AD7BD876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2AB24-6DF1-404C-9E64-9BB4798692BD}">
      <dsp:nvSpPr>
        <dsp:cNvPr id="0" name=""/>
        <dsp:cNvSpPr/>
      </dsp:nvSpPr>
      <dsp:spPr>
        <a:xfrm>
          <a:off x="3809" y="379887"/>
          <a:ext cx="1681982" cy="87531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Bừa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bộn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thiếu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ngăn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nắp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46" y="405524"/>
        <a:ext cx="1630708" cy="824039"/>
      </dsp:txXfrm>
    </dsp:sp>
    <dsp:sp modelId="{75DE30A4-AA01-4526-91A1-788F89888D63}">
      <dsp:nvSpPr>
        <dsp:cNvPr id="0" name=""/>
        <dsp:cNvSpPr/>
      </dsp:nvSpPr>
      <dsp:spPr>
        <a:xfrm rot="19367751">
          <a:off x="1634882" y="639680"/>
          <a:ext cx="500313" cy="53209"/>
        </a:xfrm>
        <a:custGeom>
          <a:avLst/>
          <a:gdLst/>
          <a:ahLst/>
          <a:cxnLst/>
          <a:rect l="0" t="0" r="0" b="0"/>
          <a:pathLst>
            <a:path>
              <a:moveTo>
                <a:pt x="0" y="26604"/>
              </a:moveTo>
              <a:lnTo>
                <a:pt x="500313" y="26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72531" y="653777"/>
        <a:ext cx="25015" cy="25015"/>
      </dsp:txXfrm>
    </dsp:sp>
    <dsp:sp modelId="{1AFFEE55-A572-41F2-A01D-67C3357A0F3F}">
      <dsp:nvSpPr>
        <dsp:cNvPr id="0" name=""/>
        <dsp:cNvSpPr/>
      </dsp:nvSpPr>
      <dsp:spPr>
        <a:xfrm>
          <a:off x="2084285" y="273352"/>
          <a:ext cx="4274089" cy="48334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Mất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8442" y="287509"/>
        <a:ext cx="4245775" cy="455033"/>
      </dsp:txXfrm>
    </dsp:sp>
    <dsp:sp modelId="{756CED79-E463-45F6-B533-9A75C8E64F13}">
      <dsp:nvSpPr>
        <dsp:cNvPr id="0" name=""/>
        <dsp:cNvSpPr/>
      </dsp:nvSpPr>
      <dsp:spPr>
        <a:xfrm rot="2142401">
          <a:off x="1641033" y="929902"/>
          <a:ext cx="476195" cy="53209"/>
        </a:xfrm>
        <a:custGeom>
          <a:avLst/>
          <a:gdLst/>
          <a:ahLst/>
          <a:cxnLst/>
          <a:rect l="0" t="0" r="0" b="0"/>
          <a:pathLst>
            <a:path>
              <a:moveTo>
                <a:pt x="0" y="26604"/>
              </a:moveTo>
              <a:lnTo>
                <a:pt x="476195" y="26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67226" y="944602"/>
        <a:ext cx="23809" cy="23809"/>
      </dsp:txXfrm>
    </dsp:sp>
    <dsp:sp modelId="{739C68AE-07A6-49D2-BF57-077DBB781E11}">
      <dsp:nvSpPr>
        <dsp:cNvPr id="0" name=""/>
        <dsp:cNvSpPr/>
      </dsp:nvSpPr>
      <dsp:spPr>
        <a:xfrm>
          <a:off x="2072470" y="853795"/>
          <a:ext cx="4282094" cy="48334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gây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mất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thiện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quanh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6627" y="867952"/>
        <a:ext cx="4253780" cy="455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64" y="1317408"/>
            <a:ext cx="4512661" cy="32621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21569" y="1214617"/>
            <a:ext cx="6039492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</a:p>
          <a:p>
            <a:pPr algn="ctr"/>
            <a:r>
              <a:rPr lang="en-US" sz="19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RÈN LUYỆN THÓI QUEN</a:t>
            </a:r>
          </a:p>
        </p:txBody>
      </p:sp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62818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908336"/>
              </p:ext>
            </p:extLst>
          </p:nvPr>
        </p:nvGraphicFramePr>
        <p:xfrm>
          <a:off x="2057400" y="3291840"/>
          <a:ext cx="1066800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6" imgW="3531960" imgH="4445640" progId="MS_ClipArt_Gallery.2">
                  <p:embed/>
                </p:oleObj>
              </mc:Choice>
              <mc:Fallback>
                <p:oleObj name="Clip" r:id="rId6" imgW="3531960" imgH="4445640" progId="MS_ClipArt_Gallery.2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91840"/>
                        <a:ext cx="1066800" cy="128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C2644C1-ADE8-4108-916C-A5E6176E2AC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333" r="13333"/>
          <a:stretch/>
        </p:blipFill>
        <p:spPr>
          <a:xfrm>
            <a:off x="30067" y="-13855"/>
            <a:ext cx="2783180" cy="4572000"/>
          </a:xfrm>
          <a:prstGeom prst="rect">
            <a:avLst/>
          </a:prstGeom>
        </p:spPr>
      </p:pic>
      <p:pic>
        <p:nvPicPr>
          <p:cNvPr id="1026" name="Picture 2" descr="18 Cách khiến học sinh giữ trật tự trong lớp học - Táo Giáo Dục - Dự án đào  tạo và hỗ trợ giáo viên">
            <a:extLst>
              <a:ext uri="{FF2B5EF4-FFF2-40B4-BE49-F238E27FC236}">
                <a16:creationId xmlns:a16="http://schemas.microsoft.com/office/drawing/2014/main" id="{1F9EF257-3846-4EC3-ABAF-0CA1621F2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60" y="2443595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27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0510" y="54142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1" y="484454"/>
            <a:ext cx="739212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marR="0" lvl="0" indent="0" algn="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thói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quen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ngăn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nắp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gọn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gàng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sạch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đình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050" name="Picture 2" descr="Hình ảnh Bằng Tay Hoạt Hình Người Suy Nghĩ Không Biết Suy Nghĩ Suy Tư PNG ,  Cậu Bé đáng Yêu, Hàm Xúc, Hoa Văn Trang Trí PNG miễn phí tải tập">
            <a:extLst>
              <a:ext uri="{FF2B5EF4-FFF2-40B4-BE49-F238E27FC236}">
                <a16:creationId xmlns:a16="http://schemas.microsoft.com/office/drawing/2014/main" id="{492DF562-1AEF-4534-B433-5BFA712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44" l="10000" r="90000">
                        <a14:foregroundMark x1="32969" y1="20938" x2="33281" y2="20469"/>
                        <a14:foregroundMark x1="33750" y1="20313" x2="49063" y2="15781"/>
                        <a14:foregroundMark x1="49063" y1="15781" x2="64531" y2="22344"/>
                        <a14:foregroundMark x1="64531" y1="22344" x2="71094" y2="37969"/>
                        <a14:foregroundMark x1="71094" y1="37969" x2="62969" y2="52344"/>
                        <a14:foregroundMark x1="62969" y1="52344" x2="71250" y2="67813"/>
                        <a14:foregroundMark x1="71250" y1="67813" x2="67656" y2="84844"/>
                        <a14:foregroundMark x1="67656" y1="84844" x2="68594" y2="98750"/>
                        <a14:foregroundMark x1="42031" y1="38750" x2="40469" y2="37656"/>
                        <a14:foregroundMark x1="40781" y1="38281" x2="45781" y2="40469"/>
                        <a14:foregroundMark x1="42188" y1="42344" x2="42188" y2="42344"/>
                        <a14:foregroundMark x1="57031" y1="33281" x2="57031" y2="33281"/>
                        <a14:foregroundMark x1="57344" y1="36250" x2="57344" y2="36250"/>
                        <a14:foregroundMark x1="57344" y1="35625" x2="56875" y2="32344"/>
                        <a14:foregroundMark x1="57031" y1="37031" x2="60781" y2="36563"/>
                        <a14:foregroundMark x1="20000" y1="38281" x2="31250" y2="25938"/>
                        <a14:foregroundMark x1="31250" y1="25938" x2="45625" y2="18281"/>
                        <a14:foregroundMark x1="45625" y1="18281" x2="61719" y2="20000"/>
                        <a14:foregroundMark x1="61719" y1="20000" x2="66094" y2="24688"/>
                        <a14:foregroundMark x1="23750" y1="32500" x2="35469" y2="20781"/>
                        <a14:foregroundMark x1="35469" y1="20781" x2="41250" y2="19531"/>
                        <a14:foregroundMark x1="21250" y1="38125" x2="23750" y2="37813"/>
                        <a14:foregroundMark x1="24219" y1="40156" x2="24219" y2="40156"/>
                        <a14:foregroundMark x1="26563" y1="42969" x2="27969" y2="46875"/>
                        <a14:foregroundMark x1="27656" y1="48125" x2="41250" y2="56719"/>
                        <a14:foregroundMark x1="41250" y1="56719" x2="36406" y2="72969"/>
                        <a14:foregroundMark x1="36406" y1="72969" x2="41875" y2="89063"/>
                        <a14:foregroundMark x1="41875" y1="89063" x2="41094" y2="98438"/>
                        <a14:foregroundMark x1="40469" y1="91250" x2="40469" y2="9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402803"/>
            <a:ext cx="2169197" cy="21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Callout 15">
            <a:extLst>
              <a:ext uri="{FF2B5EF4-FFF2-40B4-BE49-F238E27FC236}">
                <a16:creationId xmlns:a16="http://schemas.microsoft.com/office/drawing/2014/main" id="{5BE95668-11B8-4B85-A70B-D8E27EE7CA2B}"/>
              </a:ext>
            </a:extLst>
          </p:cNvPr>
          <p:cNvSpPr/>
          <p:nvPr/>
        </p:nvSpPr>
        <p:spPr>
          <a:xfrm>
            <a:off x="304800" y="1066800"/>
            <a:ext cx="4133264" cy="1531659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xuyên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thói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79A2A89F-19C1-4AF6-BBD4-51C67A604F40}"/>
              </a:ext>
            </a:extLst>
          </p:cNvPr>
          <p:cNvSpPr/>
          <p:nvPr/>
        </p:nvSpPr>
        <p:spPr>
          <a:xfrm>
            <a:off x="4876800" y="1295400"/>
            <a:ext cx="1219200" cy="9144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móng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17D764A1-2466-4CCD-96B1-3E1C10E9CAB0}"/>
              </a:ext>
            </a:extLst>
          </p:cNvPr>
          <p:cNvSpPr/>
          <p:nvPr/>
        </p:nvSpPr>
        <p:spPr>
          <a:xfrm>
            <a:off x="6400800" y="1276942"/>
            <a:ext cx="1219200" cy="9144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Quét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9EEC9AF1-ED92-46B0-8F86-42E96169F835}"/>
              </a:ext>
            </a:extLst>
          </p:cNvPr>
          <p:cNvSpPr/>
          <p:nvPr/>
        </p:nvSpPr>
        <p:spPr>
          <a:xfrm>
            <a:off x="3614269" y="2286000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răng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rửa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7F77170E-202A-4002-AA66-FF91C0B3CB18}"/>
              </a:ext>
            </a:extLst>
          </p:cNvPr>
          <p:cNvSpPr/>
          <p:nvPr/>
        </p:nvSpPr>
        <p:spPr>
          <a:xfrm>
            <a:off x="5105400" y="2286000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ngủ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dậy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DF614E31-2076-457D-9554-DBDE8D0F6A48}"/>
              </a:ext>
            </a:extLst>
          </p:cNvPr>
          <p:cNvSpPr/>
          <p:nvPr/>
        </p:nvSpPr>
        <p:spPr>
          <a:xfrm>
            <a:off x="6656887" y="2286000"/>
            <a:ext cx="151091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gàng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F31184E9-E8D2-468F-906B-AA93C743186B}"/>
              </a:ext>
            </a:extLst>
          </p:cNvPr>
          <p:cNvSpPr/>
          <p:nvPr/>
        </p:nvSpPr>
        <p:spPr>
          <a:xfrm>
            <a:off x="2110169" y="3403442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Vứt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cặp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lung tung</a:t>
            </a:r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7B0BEDA7-5116-48FA-91A6-86F947DC4285}"/>
              </a:ext>
            </a:extLst>
          </p:cNvPr>
          <p:cNvSpPr/>
          <p:nvPr/>
        </p:nvSpPr>
        <p:spPr>
          <a:xfrm>
            <a:off x="3621087" y="3402970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giặt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xuyên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797711B4-E7AC-43A1-BF64-42CAE85CDC5B}"/>
              </a:ext>
            </a:extLst>
          </p:cNvPr>
          <p:cNvSpPr/>
          <p:nvPr/>
        </p:nvSpPr>
        <p:spPr>
          <a:xfrm>
            <a:off x="5172574" y="3419536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A4EFC949-ED94-4098-80FA-2D77F0319F21}"/>
              </a:ext>
            </a:extLst>
          </p:cNvPr>
          <p:cNvSpPr/>
          <p:nvPr/>
        </p:nvSpPr>
        <p:spPr>
          <a:xfrm>
            <a:off x="6724061" y="3416783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bừa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7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0510" y="54142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1" y="484454"/>
            <a:ext cx="739212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marR="0" lvl="0" indent="0" algn="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thói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quen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ngăn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nắp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gọn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gàng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sạch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đình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A2E97B-E0B9-487B-B3E0-C17138CAD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286000"/>
            <a:ext cx="16002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loud Callout 1">
            <a:extLst>
              <a:ext uri="{FF2B5EF4-FFF2-40B4-BE49-F238E27FC236}">
                <a16:creationId xmlns:a16="http://schemas.microsoft.com/office/drawing/2014/main" id="{CDF4B847-A63B-485C-B8FE-8F9ABB017585}"/>
              </a:ext>
            </a:extLst>
          </p:cNvPr>
          <p:cNvSpPr/>
          <p:nvPr/>
        </p:nvSpPr>
        <p:spPr>
          <a:xfrm>
            <a:off x="414775" y="1129938"/>
            <a:ext cx="1490225" cy="1099393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cặp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đôi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46B184-D956-4040-A025-EDC297969100}"/>
              </a:ext>
            </a:extLst>
          </p:cNvPr>
          <p:cNvSpPr/>
          <p:nvPr/>
        </p:nvSpPr>
        <p:spPr>
          <a:xfrm>
            <a:off x="2091175" y="1743860"/>
            <a:ext cx="60198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2F706CA-EAC9-4636-95A0-ACBB9FC95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310882"/>
              </p:ext>
            </p:extLst>
          </p:nvPr>
        </p:nvGraphicFramePr>
        <p:xfrm>
          <a:off x="1752599" y="2622246"/>
          <a:ext cx="6358375" cy="1635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8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856" y="54720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1" y="484454"/>
            <a:ext cx="539050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marR="0" lvl="0" indent="0" algn="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Rèn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thói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ngăn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nắp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Cloud Callout 1">
            <a:extLst>
              <a:ext uri="{FF2B5EF4-FFF2-40B4-BE49-F238E27FC236}">
                <a16:creationId xmlns:a16="http://schemas.microsoft.com/office/drawing/2014/main" id="{CDF4B847-A63B-485C-B8FE-8F9ABB017585}"/>
              </a:ext>
            </a:extLst>
          </p:cNvPr>
          <p:cNvSpPr/>
          <p:nvPr/>
        </p:nvSpPr>
        <p:spPr>
          <a:xfrm>
            <a:off x="414775" y="1129938"/>
            <a:ext cx="1490225" cy="1099393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BTVN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46B184-D956-4040-A025-EDC297969100}"/>
              </a:ext>
            </a:extLst>
          </p:cNvPr>
          <p:cNvSpPr/>
          <p:nvPr/>
        </p:nvSpPr>
        <p:spPr>
          <a:xfrm>
            <a:off x="2091175" y="1743860"/>
            <a:ext cx="60198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Hình ảnh Bằng Tay Hoạt Hình Người Suy Nghĩ Không Biết Suy Nghĩ Suy Tư PNG ,  Cậu Bé đáng Yêu, Hàm Xúc, Hoa Văn Trang Trí PNG miễn phí tải tập">
            <a:extLst>
              <a:ext uri="{FF2B5EF4-FFF2-40B4-BE49-F238E27FC236}">
                <a16:creationId xmlns:a16="http://schemas.microsoft.com/office/drawing/2014/main" id="{F4616A94-E97F-45A1-928E-99EEF2B55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44" l="10000" r="90000">
                        <a14:foregroundMark x1="32969" y1="20938" x2="33281" y2="20469"/>
                        <a14:foregroundMark x1="33750" y1="20313" x2="49063" y2="15781"/>
                        <a14:foregroundMark x1="49063" y1="15781" x2="64531" y2="22344"/>
                        <a14:foregroundMark x1="64531" y1="22344" x2="71094" y2="37969"/>
                        <a14:foregroundMark x1="71094" y1="37969" x2="62969" y2="52344"/>
                        <a14:foregroundMark x1="62969" y1="52344" x2="71250" y2="67813"/>
                        <a14:foregroundMark x1="71250" y1="67813" x2="67656" y2="84844"/>
                        <a14:foregroundMark x1="67656" y1="84844" x2="68594" y2="98750"/>
                        <a14:foregroundMark x1="42031" y1="38750" x2="40469" y2="37656"/>
                        <a14:foregroundMark x1="40781" y1="38281" x2="45781" y2="40469"/>
                        <a14:foregroundMark x1="42188" y1="42344" x2="42188" y2="42344"/>
                        <a14:foregroundMark x1="57031" y1="33281" x2="57031" y2="33281"/>
                        <a14:foregroundMark x1="57344" y1="36250" x2="57344" y2="36250"/>
                        <a14:foregroundMark x1="57344" y1="35625" x2="56875" y2="32344"/>
                        <a14:foregroundMark x1="57031" y1="37031" x2="60781" y2="36563"/>
                        <a14:foregroundMark x1="20000" y1="38281" x2="31250" y2="25938"/>
                        <a14:foregroundMark x1="31250" y1="25938" x2="45625" y2="18281"/>
                        <a14:foregroundMark x1="45625" y1="18281" x2="61719" y2="20000"/>
                        <a14:foregroundMark x1="61719" y1="20000" x2="66094" y2="24688"/>
                        <a14:foregroundMark x1="23750" y1="32500" x2="35469" y2="20781"/>
                        <a14:foregroundMark x1="35469" y1="20781" x2="41250" y2="19531"/>
                        <a14:foregroundMark x1="21250" y1="38125" x2="23750" y2="37813"/>
                        <a14:foregroundMark x1="24219" y1="40156" x2="24219" y2="40156"/>
                        <a14:foregroundMark x1="26563" y1="42969" x2="27969" y2="46875"/>
                        <a14:foregroundMark x1="27656" y1="48125" x2="41250" y2="56719"/>
                        <a14:foregroundMark x1="41250" y1="56719" x2="36406" y2="72969"/>
                        <a14:foregroundMark x1="36406" y1="72969" x2="41875" y2="89063"/>
                        <a14:foregroundMark x1="41875" y1="89063" x2="41094" y2="98438"/>
                        <a14:foregroundMark x1="40469" y1="91250" x2="40469" y2="9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598" y="2209453"/>
            <a:ext cx="2169197" cy="21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99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856" y="54720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1" y="484454"/>
            <a:ext cx="607630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marR="0" lvl="0" indent="0" algn="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Rèn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thói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ngăn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nắp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46B184-D956-4040-A025-EDC297969100}"/>
              </a:ext>
            </a:extLst>
          </p:cNvPr>
          <p:cNvSpPr/>
          <p:nvPr/>
        </p:nvSpPr>
        <p:spPr>
          <a:xfrm>
            <a:off x="2091175" y="1743860"/>
            <a:ext cx="60198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1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6FAB91-2D96-48DC-B0DA-3FFCB716E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286000"/>
            <a:ext cx="16002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Cloud Callout 1">
            <a:extLst>
              <a:ext uri="{FF2B5EF4-FFF2-40B4-BE49-F238E27FC236}">
                <a16:creationId xmlns:a16="http://schemas.microsoft.com/office/drawing/2014/main" id="{97C5E377-4212-4471-AB2B-420E6431AD66}"/>
              </a:ext>
            </a:extLst>
          </p:cNvPr>
          <p:cNvSpPr/>
          <p:nvPr/>
        </p:nvSpPr>
        <p:spPr>
          <a:xfrm>
            <a:off x="414775" y="1129938"/>
            <a:ext cx="1490225" cy="1099393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cặp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đôi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C73750-B629-4903-88EE-BB57B32C555F}"/>
              </a:ext>
            </a:extLst>
          </p:cNvPr>
          <p:cNvSpPr/>
          <p:nvPr/>
        </p:nvSpPr>
        <p:spPr>
          <a:xfrm>
            <a:off x="2077092" y="2892072"/>
            <a:ext cx="60198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2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856" y="54720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1" y="484454"/>
            <a:ext cx="607630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marR="0" lvl="0" indent="0" algn="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Rèn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luyện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thói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quen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nắp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gàng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sạch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sẽ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trường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46B184-D956-4040-A025-EDC297969100}"/>
              </a:ext>
            </a:extLst>
          </p:cNvPr>
          <p:cNvSpPr/>
          <p:nvPr/>
        </p:nvSpPr>
        <p:spPr>
          <a:xfrm>
            <a:off x="2091175" y="1743860"/>
            <a:ext cx="60198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Mời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ban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gàng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ngăn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nắp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C73750-B629-4903-88EE-BB57B32C555F}"/>
              </a:ext>
            </a:extLst>
          </p:cNvPr>
          <p:cNvSpPr/>
          <p:nvPr/>
        </p:nvSpPr>
        <p:spPr>
          <a:xfrm>
            <a:off x="2077092" y="2892072"/>
            <a:ext cx="60198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Bài viết đoạn văn về lớp học bằng tiếng Anh - Step Up English">
            <a:extLst>
              <a:ext uri="{FF2B5EF4-FFF2-40B4-BE49-F238E27FC236}">
                <a16:creationId xmlns:a16="http://schemas.microsoft.com/office/drawing/2014/main" id="{BA4E25F4-96BF-466E-A3A9-6C1F28E91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713663"/>
            <a:ext cx="2077092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431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856" y="54720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1" y="484454"/>
            <a:ext cx="735272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115000"/>
              </a:lnSpc>
              <a:spcAft>
                <a:spcPts val="900"/>
              </a:spcAft>
              <a:tabLst>
                <a:tab pos="209550" algn="l"/>
              </a:tabLs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46B184-D956-4040-A025-EDC297969100}"/>
              </a:ext>
            </a:extLst>
          </p:cNvPr>
          <p:cNvSpPr/>
          <p:nvPr/>
        </p:nvSpPr>
        <p:spPr>
          <a:xfrm>
            <a:off x="1342844" y="1870013"/>
            <a:ext cx="6019800" cy="7718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900"/>
              </a:spcAft>
              <a:tabLst>
                <a:tab pos="586105" algn="l"/>
              </a:tabLst>
            </a:pP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772B47-7A61-4CAE-A508-086D1892B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99" r="44001"/>
          <a:stretch/>
        </p:blipFill>
        <p:spPr>
          <a:xfrm>
            <a:off x="199844" y="1408014"/>
            <a:ext cx="1143000" cy="2533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6783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856" y="54720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1" y="484454"/>
            <a:ext cx="735272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20955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mạnh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khắc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phục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chế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46B184-D956-4040-A025-EDC297969100}"/>
              </a:ext>
            </a:extLst>
          </p:cNvPr>
          <p:cNvSpPr/>
          <p:nvPr/>
        </p:nvSpPr>
        <p:spPr>
          <a:xfrm>
            <a:off x="1925352" y="2288932"/>
            <a:ext cx="6019800" cy="7039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ừng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772B47-7A61-4CAE-A508-086D1892B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99" r="44001"/>
          <a:stretch/>
        </p:blipFill>
        <p:spPr>
          <a:xfrm>
            <a:off x="199844" y="1408014"/>
            <a:ext cx="1143000" cy="2533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loud Callout 1">
            <a:extLst>
              <a:ext uri="{FF2B5EF4-FFF2-40B4-BE49-F238E27FC236}">
                <a16:creationId xmlns:a16="http://schemas.microsoft.com/office/drawing/2014/main" id="{ED0F8BB1-9B7A-4F4D-B45E-98E7C0586F65}"/>
              </a:ext>
            </a:extLst>
          </p:cNvPr>
          <p:cNvSpPr/>
          <p:nvPr/>
        </p:nvSpPr>
        <p:spPr>
          <a:xfrm>
            <a:off x="1143000" y="995609"/>
            <a:ext cx="1828800" cy="1099393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nhóm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EFC9D0-A596-4AD1-923B-C1C52BE567A7}"/>
              </a:ext>
            </a:extLst>
          </p:cNvPr>
          <p:cNvSpPr/>
          <p:nvPr/>
        </p:nvSpPr>
        <p:spPr>
          <a:xfrm>
            <a:off x="1962215" y="3224435"/>
            <a:ext cx="6019800" cy="7039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26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856" y="54720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1" y="484454"/>
            <a:ext cx="439990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115000"/>
              </a:lnSpc>
              <a:spcAft>
                <a:spcPts val="900"/>
              </a:spcAft>
              <a:tabLst>
                <a:tab pos="209550" algn="l"/>
              </a:tabLs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46B184-D956-4040-A025-EDC297969100}"/>
              </a:ext>
            </a:extLst>
          </p:cNvPr>
          <p:cNvSpPr/>
          <p:nvPr/>
        </p:nvSpPr>
        <p:spPr>
          <a:xfrm>
            <a:off x="1925352" y="2288932"/>
            <a:ext cx="6019800" cy="15951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900"/>
              </a:spcAft>
              <a:tabLst>
                <a:tab pos="586105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hia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900"/>
              </a:spcAft>
              <a:tabLst>
                <a:tab pos="586105" algn="l"/>
              </a:tabLst>
            </a:pP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772B47-7A61-4CAE-A508-086D1892B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99" r="44001"/>
          <a:stretch/>
        </p:blipFill>
        <p:spPr>
          <a:xfrm>
            <a:off x="199844" y="1408014"/>
            <a:ext cx="1143000" cy="2533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loud Callout 1">
            <a:extLst>
              <a:ext uri="{FF2B5EF4-FFF2-40B4-BE49-F238E27FC236}">
                <a16:creationId xmlns:a16="http://schemas.microsoft.com/office/drawing/2014/main" id="{ED0F8BB1-9B7A-4F4D-B45E-98E7C0586F65}"/>
              </a:ext>
            </a:extLst>
          </p:cNvPr>
          <p:cNvSpPr/>
          <p:nvPr/>
        </p:nvSpPr>
        <p:spPr>
          <a:xfrm>
            <a:off x="1143000" y="995609"/>
            <a:ext cx="1828800" cy="1099393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nhóm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33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0510" y="54142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2" y="459631"/>
            <a:ext cx="478090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115000"/>
              </a:lnSpc>
              <a:spcAft>
                <a:spcPts val="900"/>
              </a:spcAft>
              <a:tabLst>
                <a:tab pos="209550" algn="l"/>
              </a:tabLs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Cloud Callout 15">
            <a:extLst>
              <a:ext uri="{FF2B5EF4-FFF2-40B4-BE49-F238E27FC236}">
                <a16:creationId xmlns:a16="http://schemas.microsoft.com/office/drawing/2014/main" id="{FD1CD4B2-FA95-4B33-93DB-7439FC6F9895}"/>
              </a:ext>
            </a:extLst>
          </p:cNvPr>
          <p:cNvSpPr/>
          <p:nvPr/>
        </p:nvSpPr>
        <p:spPr>
          <a:xfrm>
            <a:off x="888023" y="1025430"/>
            <a:ext cx="1828800" cy="1295400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nhóm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FE1E64-9B56-4FE5-AB66-60A58B9C8395}"/>
              </a:ext>
            </a:extLst>
          </p:cNvPr>
          <p:cNvSpPr/>
          <p:nvPr/>
        </p:nvSpPr>
        <p:spPr>
          <a:xfrm>
            <a:off x="2933700" y="1524000"/>
            <a:ext cx="4533900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F4C8FC-1FF2-42DA-A188-2AE6B9C60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0"/>
            <a:ext cx="1295399" cy="1200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415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0510" y="54142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2" y="459631"/>
            <a:ext cx="158050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209550" algn="l"/>
              </a:tabLst>
              <a:defRPr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EC8FC10-495A-46CD-ADB3-D22B655DF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8" t="25000" r="21875" b="18333"/>
          <a:stretch/>
        </p:blipFill>
        <p:spPr>
          <a:xfrm>
            <a:off x="1295400" y="939234"/>
            <a:ext cx="54864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5756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RÈN LUYỆN THÓI QUEN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85800" y="762000"/>
            <a:ext cx="19431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8900" y="1300448"/>
            <a:ext cx="5369989" cy="1846659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 NỐI THÓI QUEN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" name="Countdown 2 minutes-Nho">
            <a:hlinkClick r:id="" action="ppaction://media"/>
            <a:extLst>
              <a:ext uri="{FF2B5EF4-FFF2-40B4-BE49-F238E27FC236}">
                <a16:creationId xmlns:a16="http://schemas.microsoft.com/office/drawing/2014/main" id="{C1467D27-8B60-47FF-AC79-70DD4A480B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228356"/>
            <a:ext cx="2628900" cy="1343997"/>
          </a:xfrm>
          <a:prstGeom prst="rect">
            <a:avLst/>
          </a:prstGeom>
          <a:solidFill>
            <a:srgbClr val="4472C4"/>
          </a:solidFill>
        </p:spPr>
      </p:pic>
    </p:spTree>
    <p:extLst>
      <p:ext uri="{BB962C8B-B14F-4D97-AF65-F5344CB8AC3E}">
        <p14:creationId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8212" y="5334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7483" y="459631"/>
            <a:ext cx="717013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algn="r">
              <a:lnSpc>
                <a:spcPct val="115000"/>
              </a:lnSpc>
              <a:spcAft>
                <a:spcPts val="900"/>
              </a:spcAft>
              <a:tabLst>
                <a:tab pos="586105" algn="l"/>
              </a:tabLs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D8751E-EB21-40D4-AAE7-9E454633F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367610"/>
            <a:ext cx="16002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Cloud Callout 1">
            <a:extLst>
              <a:ext uri="{FF2B5EF4-FFF2-40B4-BE49-F238E27FC236}">
                <a16:creationId xmlns:a16="http://schemas.microsoft.com/office/drawing/2014/main" id="{9986697D-E723-434E-960D-1A13F6F68272}"/>
              </a:ext>
            </a:extLst>
          </p:cNvPr>
          <p:cNvSpPr/>
          <p:nvPr/>
        </p:nvSpPr>
        <p:spPr>
          <a:xfrm>
            <a:off x="978769" y="1186607"/>
            <a:ext cx="1676400" cy="1099393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7D9823-6386-4C04-8ABD-D978CE90B29C}"/>
              </a:ext>
            </a:extLst>
          </p:cNvPr>
          <p:cNvSpPr/>
          <p:nvPr/>
        </p:nvSpPr>
        <p:spPr>
          <a:xfrm>
            <a:off x="2810694" y="1775172"/>
            <a:ext cx="5257800" cy="646331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257A2F-2B80-4E8A-92D4-C7450369256E}"/>
              </a:ext>
            </a:extLst>
          </p:cNvPr>
          <p:cNvSpPr/>
          <p:nvPr/>
        </p:nvSpPr>
        <p:spPr>
          <a:xfrm>
            <a:off x="2815004" y="2844544"/>
            <a:ext cx="5257800" cy="1200329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8212" y="5334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7483" y="459631"/>
            <a:ext cx="717013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marR="0" lvl="0" indent="0" algn="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mạnh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chế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D8751E-EB21-40D4-AAE7-9E454633F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367610"/>
            <a:ext cx="16002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Cloud Callout 1">
            <a:extLst>
              <a:ext uri="{FF2B5EF4-FFF2-40B4-BE49-F238E27FC236}">
                <a16:creationId xmlns:a16="http://schemas.microsoft.com/office/drawing/2014/main" id="{9986697D-E723-434E-960D-1A13F6F68272}"/>
              </a:ext>
            </a:extLst>
          </p:cNvPr>
          <p:cNvSpPr/>
          <p:nvPr/>
        </p:nvSpPr>
        <p:spPr>
          <a:xfrm>
            <a:off x="978769" y="1186607"/>
            <a:ext cx="1676400" cy="1099393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cặp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đôi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7D9823-6386-4C04-8ABD-D978CE90B29C}"/>
              </a:ext>
            </a:extLst>
          </p:cNvPr>
          <p:cNvSpPr/>
          <p:nvPr/>
        </p:nvSpPr>
        <p:spPr>
          <a:xfrm>
            <a:off x="2743200" y="2514600"/>
            <a:ext cx="5114106" cy="1015663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9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8212" y="5334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7483" y="459631"/>
            <a:ext cx="717013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marR="0" lvl="0" indent="0" algn="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mạnh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chế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Cloud Callout 15">
            <a:extLst>
              <a:ext uri="{FF2B5EF4-FFF2-40B4-BE49-F238E27FC236}">
                <a16:creationId xmlns:a16="http://schemas.microsoft.com/office/drawing/2014/main" id="{FD1CD4B2-FA95-4B33-93DB-7439FC6F9895}"/>
              </a:ext>
            </a:extLst>
          </p:cNvPr>
          <p:cNvSpPr/>
          <p:nvPr/>
        </p:nvSpPr>
        <p:spPr>
          <a:xfrm>
            <a:off x="1752600" y="1066800"/>
            <a:ext cx="5105400" cy="1580718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FE1E64-9B56-4FE5-AB66-60A58B9C8395}"/>
              </a:ext>
            </a:extLst>
          </p:cNvPr>
          <p:cNvSpPr/>
          <p:nvPr/>
        </p:nvSpPr>
        <p:spPr>
          <a:xfrm>
            <a:off x="685800" y="2971800"/>
            <a:ext cx="705182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69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0510" y="54142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2" y="459631"/>
            <a:ext cx="478090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marR="0" lvl="0" indent="0" algn="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Cloud Callout 15">
            <a:extLst>
              <a:ext uri="{FF2B5EF4-FFF2-40B4-BE49-F238E27FC236}">
                <a16:creationId xmlns:a16="http://schemas.microsoft.com/office/drawing/2014/main" id="{FD1CD4B2-FA95-4B33-93DB-7439FC6F9895}"/>
              </a:ext>
            </a:extLst>
          </p:cNvPr>
          <p:cNvSpPr/>
          <p:nvPr/>
        </p:nvSpPr>
        <p:spPr>
          <a:xfrm>
            <a:off x="888023" y="1025430"/>
            <a:ext cx="1828800" cy="1295400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Thảo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nhóm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FE1E64-9B56-4FE5-AB66-60A58B9C8395}"/>
              </a:ext>
            </a:extLst>
          </p:cNvPr>
          <p:cNvSpPr/>
          <p:nvPr/>
        </p:nvSpPr>
        <p:spPr>
          <a:xfrm>
            <a:off x="2933700" y="1524000"/>
            <a:ext cx="4953000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Nghe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F4C8FC-1FF2-42DA-A188-2AE6B9C60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0"/>
            <a:ext cx="1295399" cy="1200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844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0510" y="54142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2" y="459631"/>
            <a:ext cx="478090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marR="0" lvl="0" indent="0" algn="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hiểu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khả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năng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kiểm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soát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cảm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xúc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A7A814C1-BFCE-45D1-B44E-23E7A341171A}"/>
              </a:ext>
            </a:extLst>
          </p:cNvPr>
          <p:cNvSpPr/>
          <p:nvPr/>
        </p:nvSpPr>
        <p:spPr>
          <a:xfrm>
            <a:off x="342900" y="1155799"/>
            <a:ext cx="19431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F9AA7A-5A1C-48D6-8053-621EEB60278D}"/>
              </a:ext>
            </a:extLst>
          </p:cNvPr>
          <p:cNvSpPr/>
          <p:nvPr/>
        </p:nvSpPr>
        <p:spPr>
          <a:xfrm>
            <a:off x="2438400" y="1166770"/>
            <a:ext cx="55626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GV chia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03F21F-AF86-4963-9D8D-AC28212EF64C}"/>
              </a:ext>
            </a:extLst>
          </p:cNvPr>
          <p:cNvSpPr/>
          <p:nvPr/>
        </p:nvSpPr>
        <p:spPr>
          <a:xfrm>
            <a:off x="342901" y="3581400"/>
            <a:ext cx="76581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VD.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201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0510" y="54142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1" y="484454"/>
            <a:ext cx="739212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algn="r">
              <a:lnSpc>
                <a:spcPct val="115000"/>
              </a:lnSpc>
              <a:spcAft>
                <a:spcPts val="900"/>
              </a:spcAft>
              <a:tabLst>
                <a:tab pos="586105" algn="l"/>
              </a:tabLst>
            </a:pP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nắp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ình ảnh Bằng Tay Hoạt Hình Người Suy Nghĩ Không Biết Suy Nghĩ Suy Tư PNG ,  Cậu Bé đáng Yêu, Hàm Xúc, Hoa Văn Trang Trí PNG miễn phí tải tập">
            <a:extLst>
              <a:ext uri="{FF2B5EF4-FFF2-40B4-BE49-F238E27FC236}">
                <a16:creationId xmlns:a16="http://schemas.microsoft.com/office/drawing/2014/main" id="{492DF562-1AEF-4534-B433-5BFA712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44" l="10000" r="90000">
                        <a14:foregroundMark x1="32969" y1="20938" x2="33281" y2="20469"/>
                        <a14:foregroundMark x1="33750" y1="20313" x2="49063" y2="15781"/>
                        <a14:foregroundMark x1="49063" y1="15781" x2="64531" y2="22344"/>
                        <a14:foregroundMark x1="64531" y1="22344" x2="71094" y2="37969"/>
                        <a14:foregroundMark x1="71094" y1="37969" x2="62969" y2="52344"/>
                        <a14:foregroundMark x1="62969" y1="52344" x2="71250" y2="67813"/>
                        <a14:foregroundMark x1="71250" y1="67813" x2="67656" y2="84844"/>
                        <a14:foregroundMark x1="67656" y1="84844" x2="68594" y2="98750"/>
                        <a14:foregroundMark x1="42031" y1="38750" x2="40469" y2="37656"/>
                        <a14:foregroundMark x1="40781" y1="38281" x2="45781" y2="40469"/>
                        <a14:foregroundMark x1="42188" y1="42344" x2="42188" y2="42344"/>
                        <a14:foregroundMark x1="57031" y1="33281" x2="57031" y2="33281"/>
                        <a14:foregroundMark x1="57344" y1="36250" x2="57344" y2="36250"/>
                        <a14:foregroundMark x1="57344" y1="35625" x2="56875" y2="32344"/>
                        <a14:foregroundMark x1="57031" y1="37031" x2="60781" y2="36563"/>
                        <a14:foregroundMark x1="20000" y1="38281" x2="31250" y2="25938"/>
                        <a14:foregroundMark x1="31250" y1="25938" x2="45625" y2="18281"/>
                        <a14:foregroundMark x1="45625" y1="18281" x2="61719" y2="20000"/>
                        <a14:foregroundMark x1="61719" y1="20000" x2="66094" y2="24688"/>
                        <a14:foregroundMark x1="23750" y1="32500" x2="35469" y2="20781"/>
                        <a14:foregroundMark x1="35469" y1="20781" x2="41250" y2="19531"/>
                        <a14:foregroundMark x1="21250" y1="38125" x2="23750" y2="37813"/>
                        <a14:foregroundMark x1="24219" y1="40156" x2="24219" y2="40156"/>
                        <a14:foregroundMark x1="26563" y1="42969" x2="27969" y2="46875"/>
                        <a14:foregroundMark x1="27656" y1="48125" x2="41250" y2="56719"/>
                        <a14:foregroundMark x1="41250" y1="56719" x2="36406" y2="72969"/>
                        <a14:foregroundMark x1="36406" y1="72969" x2="41875" y2="89063"/>
                        <a14:foregroundMark x1="41875" y1="89063" x2="41094" y2="98438"/>
                        <a14:foregroundMark x1="40469" y1="91250" x2="40469" y2="9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3" y="2362200"/>
            <a:ext cx="2169197" cy="21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Callout 15">
            <a:extLst>
              <a:ext uri="{FF2B5EF4-FFF2-40B4-BE49-F238E27FC236}">
                <a16:creationId xmlns:a16="http://schemas.microsoft.com/office/drawing/2014/main" id="{5BE95668-11B8-4B85-A70B-D8E27EE7CA2B}"/>
              </a:ext>
            </a:extLst>
          </p:cNvPr>
          <p:cNvSpPr/>
          <p:nvPr/>
        </p:nvSpPr>
        <p:spPr>
          <a:xfrm>
            <a:off x="1143000" y="1066800"/>
            <a:ext cx="4953000" cy="1531659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6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292" y="0"/>
            <a:ext cx="760030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86483" y="526523"/>
            <a:ext cx="381000" cy="381000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679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0510" y="54142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9291" y="484454"/>
            <a:ext cx="739212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marR="0" lvl="0" indent="0" algn="r" defTabSz="679216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thói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quen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ngăn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nắp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gọn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gàng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sạch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đình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050" name="Picture 2" descr="Hình ảnh Bằng Tay Hoạt Hình Người Suy Nghĩ Không Biết Suy Nghĩ Suy Tư PNG ,  Cậu Bé đáng Yêu, Hàm Xúc, Hoa Văn Trang Trí PNG miễn phí tải tập">
            <a:extLst>
              <a:ext uri="{FF2B5EF4-FFF2-40B4-BE49-F238E27FC236}">
                <a16:creationId xmlns:a16="http://schemas.microsoft.com/office/drawing/2014/main" id="{492DF562-1AEF-4534-B433-5BFA712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44" l="10000" r="90000">
                        <a14:foregroundMark x1="32969" y1="20938" x2="33281" y2="20469"/>
                        <a14:foregroundMark x1="33750" y1="20313" x2="49063" y2="15781"/>
                        <a14:foregroundMark x1="49063" y1="15781" x2="64531" y2="22344"/>
                        <a14:foregroundMark x1="64531" y1="22344" x2="71094" y2="37969"/>
                        <a14:foregroundMark x1="71094" y1="37969" x2="62969" y2="52344"/>
                        <a14:foregroundMark x1="62969" y1="52344" x2="71250" y2="67813"/>
                        <a14:foregroundMark x1="71250" y1="67813" x2="67656" y2="84844"/>
                        <a14:foregroundMark x1="67656" y1="84844" x2="68594" y2="98750"/>
                        <a14:foregroundMark x1="42031" y1="38750" x2="40469" y2="37656"/>
                        <a14:foregroundMark x1="40781" y1="38281" x2="45781" y2="40469"/>
                        <a14:foregroundMark x1="42188" y1="42344" x2="42188" y2="42344"/>
                        <a14:foregroundMark x1="57031" y1="33281" x2="57031" y2="33281"/>
                        <a14:foregroundMark x1="57344" y1="36250" x2="57344" y2="36250"/>
                        <a14:foregroundMark x1="57344" y1="35625" x2="56875" y2="32344"/>
                        <a14:foregroundMark x1="57031" y1="37031" x2="60781" y2="36563"/>
                        <a14:foregroundMark x1="20000" y1="38281" x2="31250" y2="25938"/>
                        <a14:foregroundMark x1="31250" y1="25938" x2="45625" y2="18281"/>
                        <a14:foregroundMark x1="45625" y1="18281" x2="61719" y2="20000"/>
                        <a14:foregroundMark x1="61719" y1="20000" x2="66094" y2="24688"/>
                        <a14:foregroundMark x1="23750" y1="32500" x2="35469" y2="20781"/>
                        <a14:foregroundMark x1="35469" y1="20781" x2="41250" y2="19531"/>
                        <a14:foregroundMark x1="21250" y1="38125" x2="23750" y2="37813"/>
                        <a14:foregroundMark x1="24219" y1="40156" x2="24219" y2="40156"/>
                        <a14:foregroundMark x1="26563" y1="42969" x2="27969" y2="46875"/>
                        <a14:foregroundMark x1="27656" y1="48125" x2="41250" y2="56719"/>
                        <a14:foregroundMark x1="41250" y1="56719" x2="36406" y2="72969"/>
                        <a14:foregroundMark x1="36406" y1="72969" x2="41875" y2="89063"/>
                        <a14:foregroundMark x1="41875" y1="89063" x2="41094" y2="98438"/>
                        <a14:foregroundMark x1="40469" y1="91250" x2="40469" y2="9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402803"/>
            <a:ext cx="2169197" cy="21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Callout 15">
            <a:extLst>
              <a:ext uri="{FF2B5EF4-FFF2-40B4-BE49-F238E27FC236}">
                <a16:creationId xmlns:a16="http://schemas.microsoft.com/office/drawing/2014/main" id="{5BE95668-11B8-4B85-A70B-D8E27EE7CA2B}"/>
              </a:ext>
            </a:extLst>
          </p:cNvPr>
          <p:cNvSpPr/>
          <p:nvPr/>
        </p:nvSpPr>
        <p:spPr>
          <a:xfrm>
            <a:off x="551864" y="1066800"/>
            <a:ext cx="3886200" cy="1531659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79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ngăn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sạch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79A2A89F-19C1-4AF6-BBD4-51C67A604F40}"/>
              </a:ext>
            </a:extLst>
          </p:cNvPr>
          <p:cNvSpPr/>
          <p:nvPr/>
        </p:nvSpPr>
        <p:spPr>
          <a:xfrm>
            <a:off x="4876800" y="1295400"/>
            <a:ext cx="1219200" cy="9144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eart 18">
            <a:extLst>
              <a:ext uri="{FF2B5EF4-FFF2-40B4-BE49-F238E27FC236}">
                <a16:creationId xmlns:a16="http://schemas.microsoft.com/office/drawing/2014/main" id="{17D764A1-2466-4CCD-96B1-3E1C10E9CAB0}"/>
              </a:ext>
            </a:extLst>
          </p:cNvPr>
          <p:cNvSpPr/>
          <p:nvPr/>
        </p:nvSpPr>
        <p:spPr>
          <a:xfrm>
            <a:off x="6400800" y="1276942"/>
            <a:ext cx="1219200" cy="9144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9EEC9AF1-ED92-46B0-8F86-42E96169F835}"/>
              </a:ext>
            </a:extLst>
          </p:cNvPr>
          <p:cNvSpPr/>
          <p:nvPr/>
        </p:nvSpPr>
        <p:spPr>
          <a:xfrm>
            <a:off x="3614269" y="2286000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7F77170E-202A-4002-AA66-FF91C0B3CB18}"/>
              </a:ext>
            </a:extLst>
          </p:cNvPr>
          <p:cNvSpPr/>
          <p:nvPr/>
        </p:nvSpPr>
        <p:spPr>
          <a:xfrm>
            <a:off x="5105400" y="2286000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DF614E31-2076-457D-9554-DBDE8D0F6A48}"/>
              </a:ext>
            </a:extLst>
          </p:cNvPr>
          <p:cNvSpPr/>
          <p:nvPr/>
        </p:nvSpPr>
        <p:spPr>
          <a:xfrm>
            <a:off x="6656887" y="2286000"/>
            <a:ext cx="151091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F31184E9-E8D2-468F-906B-AA93C743186B}"/>
              </a:ext>
            </a:extLst>
          </p:cNvPr>
          <p:cNvSpPr/>
          <p:nvPr/>
        </p:nvSpPr>
        <p:spPr>
          <a:xfrm>
            <a:off x="2110169" y="3403442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 tung</a:t>
            </a:r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7B0BEDA7-5116-48FA-91A6-86F947DC4285}"/>
              </a:ext>
            </a:extLst>
          </p:cNvPr>
          <p:cNvSpPr/>
          <p:nvPr/>
        </p:nvSpPr>
        <p:spPr>
          <a:xfrm>
            <a:off x="3621087" y="3402970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797711B4-E7AC-43A1-BF64-42CAE85CDC5B}"/>
              </a:ext>
            </a:extLst>
          </p:cNvPr>
          <p:cNvSpPr/>
          <p:nvPr/>
        </p:nvSpPr>
        <p:spPr>
          <a:xfrm>
            <a:off x="5172574" y="3419536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A4EFC949-ED94-4098-80FA-2D77F0319F21}"/>
              </a:ext>
            </a:extLst>
          </p:cNvPr>
          <p:cNvSpPr/>
          <p:nvPr/>
        </p:nvSpPr>
        <p:spPr>
          <a:xfrm>
            <a:off x="6724061" y="3416783"/>
            <a:ext cx="1408528" cy="114300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90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1321</Words>
  <Application>Microsoft Office PowerPoint</Application>
  <PresentationFormat>Custom</PresentationFormat>
  <Paragraphs>131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Lê Kim Phượng</cp:lastModifiedBy>
  <cp:revision>137</cp:revision>
  <dcterms:created xsi:type="dcterms:W3CDTF">2021-08-05T08:35:56Z</dcterms:created>
  <dcterms:modified xsi:type="dcterms:W3CDTF">2023-09-23T01:35:35Z</dcterms:modified>
</cp:coreProperties>
</file>