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  <p:sldMasterId id="2147483686" r:id="rId2"/>
    <p:sldMasterId id="2147483698" r:id="rId3"/>
  </p:sldMasterIdLst>
  <p:notesMasterIdLst>
    <p:notesMasterId r:id="rId30"/>
  </p:notesMasterIdLst>
  <p:sldIdLst>
    <p:sldId id="257" r:id="rId4"/>
    <p:sldId id="258" r:id="rId5"/>
    <p:sldId id="307" r:id="rId6"/>
    <p:sldId id="256" r:id="rId7"/>
    <p:sldId id="296" r:id="rId8"/>
    <p:sldId id="297" r:id="rId9"/>
    <p:sldId id="298" r:id="rId10"/>
    <p:sldId id="301" r:id="rId11"/>
    <p:sldId id="308" r:id="rId12"/>
    <p:sldId id="302" r:id="rId13"/>
    <p:sldId id="309" r:id="rId14"/>
    <p:sldId id="310" r:id="rId15"/>
    <p:sldId id="311" r:id="rId16"/>
    <p:sldId id="313" r:id="rId17"/>
    <p:sldId id="312" r:id="rId18"/>
    <p:sldId id="314" r:id="rId19"/>
    <p:sldId id="316" r:id="rId20"/>
    <p:sldId id="315" r:id="rId21"/>
    <p:sldId id="317" r:id="rId22"/>
    <p:sldId id="318" r:id="rId23"/>
    <p:sldId id="321" r:id="rId24"/>
    <p:sldId id="322" r:id="rId25"/>
    <p:sldId id="324" r:id="rId26"/>
    <p:sldId id="325" r:id="rId27"/>
    <p:sldId id="326" r:id="rId28"/>
    <p:sldId id="306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274" y="-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BD8B7-B374-448E-A4B6-8AFF89B3921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BDC1E-D580-4F81-A55F-8F84DF93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5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74112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8.png"/><Relationship Id="rId3" Type="http://schemas.openxmlformats.org/officeDocument/2006/relationships/tags" Target="../tags/tag3.xml"/><Relationship Id="rId21" Type="http://schemas.openxmlformats.org/officeDocument/2006/relationships/image" Target="../media/image11.png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media1.mp3"/><Relationship Id="rId24" Type="http://schemas.openxmlformats.org/officeDocument/2006/relationships/image" Target="../media/image14.pn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10" Type="http://schemas.microsoft.com/office/2007/relationships/media" Target="../media/media1.mp3"/><Relationship Id="rId19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jpeg"/><Relationship Id="rId2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eportucalense.org/tin-tuc-giao-duc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bg 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A_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050" y="1838325"/>
            <a:ext cx="1409700" cy="1581150"/>
          </a:xfrm>
          <a:prstGeom prst="rect">
            <a:avLst/>
          </a:prstGeom>
        </p:spPr>
      </p:pic>
      <p:pic>
        <p:nvPicPr>
          <p:cNvPr id="4" name="PA_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1177" y="476251"/>
            <a:ext cx="2162175" cy="2066925"/>
          </a:xfrm>
          <a:prstGeom prst="rect">
            <a:avLst/>
          </a:prstGeom>
        </p:spPr>
      </p:pic>
      <p:pic>
        <p:nvPicPr>
          <p:cNvPr id="5" name="PA_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2" y="381001"/>
            <a:ext cx="1647825" cy="2085975"/>
          </a:xfrm>
          <a:prstGeom prst="rect">
            <a:avLst/>
          </a:prstGeom>
        </p:spPr>
      </p:pic>
      <p:pic>
        <p:nvPicPr>
          <p:cNvPr id="6" name="PA_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1075" y="819151"/>
            <a:ext cx="1276350" cy="1514475"/>
          </a:xfrm>
          <a:prstGeom prst="rect">
            <a:avLst/>
          </a:prstGeom>
        </p:spPr>
      </p:pic>
      <p:pic>
        <p:nvPicPr>
          <p:cNvPr id="8" name="PA_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00" y="1409700"/>
            <a:ext cx="1276350" cy="1562100"/>
          </a:xfrm>
          <a:prstGeom prst="rect">
            <a:avLst/>
          </a:prstGeom>
        </p:spPr>
      </p:pic>
      <p:pic>
        <p:nvPicPr>
          <p:cNvPr id="7" name="PA_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9302" y="742950"/>
            <a:ext cx="1514475" cy="1828800"/>
          </a:xfrm>
          <a:prstGeom prst="rect">
            <a:avLst/>
          </a:prstGeom>
        </p:spPr>
      </p:pic>
      <p:pic>
        <p:nvPicPr>
          <p:cNvPr id="9" name="PA_kids_shadow" hidden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" name="PA_mask 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1" name="组合 454"/>
          <p:cNvGrpSpPr/>
          <p:nvPr/>
        </p:nvGrpSpPr>
        <p:grpSpPr>
          <a:xfrm>
            <a:off x="751093" y="-44292"/>
            <a:ext cx="749168" cy="1649267"/>
            <a:chOff x="5003800" y="1020763"/>
            <a:chExt cx="2166938" cy="4770437"/>
          </a:xfrm>
        </p:grpSpPr>
        <p:sp>
          <p:nvSpPr>
            <p:cNvPr id="22" name="Freeform 437"/>
            <p:cNvSpPr/>
            <p:nvPr/>
          </p:nvSpPr>
          <p:spPr bwMode="auto">
            <a:xfrm>
              <a:off x="5003800" y="5121275"/>
              <a:ext cx="2163763" cy="669925"/>
            </a:xfrm>
            <a:custGeom>
              <a:avLst/>
              <a:gdLst>
                <a:gd name="T0" fmla="*/ 3 w 508"/>
                <a:gd name="T1" fmla="*/ 0 h 158"/>
                <a:gd name="T2" fmla="*/ 3 w 508"/>
                <a:gd name="T3" fmla="*/ 57 h 158"/>
                <a:gd name="T4" fmla="*/ 147 w 508"/>
                <a:gd name="T5" fmla="*/ 155 h 158"/>
                <a:gd name="T6" fmla="*/ 499 w 508"/>
                <a:gd name="T7" fmla="*/ 51 h 158"/>
                <a:gd name="T8" fmla="*/ 506 w 508"/>
                <a:gd name="T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158">
                  <a:moveTo>
                    <a:pt x="3" y="0"/>
                  </a:moveTo>
                  <a:cubicBezTo>
                    <a:pt x="3" y="0"/>
                    <a:pt x="0" y="41"/>
                    <a:pt x="3" y="57"/>
                  </a:cubicBezTo>
                  <a:cubicBezTo>
                    <a:pt x="6" y="72"/>
                    <a:pt x="128" y="153"/>
                    <a:pt x="147" y="155"/>
                  </a:cubicBezTo>
                  <a:cubicBezTo>
                    <a:pt x="165" y="158"/>
                    <a:pt x="490" y="64"/>
                    <a:pt x="499" y="51"/>
                  </a:cubicBezTo>
                  <a:cubicBezTo>
                    <a:pt x="508" y="37"/>
                    <a:pt x="506" y="2"/>
                    <a:pt x="506" y="2"/>
                  </a:cubicBezTo>
                </a:path>
              </a:pathLst>
            </a:custGeom>
            <a:solidFill>
              <a:srgbClr val="746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25" name="Freeform 438"/>
            <p:cNvSpPr/>
            <p:nvPr/>
          </p:nvSpPr>
          <p:spPr bwMode="auto">
            <a:xfrm>
              <a:off x="5016500" y="5005388"/>
              <a:ext cx="860425" cy="585788"/>
            </a:xfrm>
            <a:custGeom>
              <a:avLst/>
              <a:gdLst>
                <a:gd name="T0" fmla="*/ 0 w 202"/>
                <a:gd name="T1" fmla="*/ 27 h 138"/>
                <a:gd name="T2" fmla="*/ 148 w 202"/>
                <a:gd name="T3" fmla="*/ 135 h 138"/>
                <a:gd name="T4" fmla="*/ 202 w 202"/>
                <a:gd name="T5" fmla="*/ 121 h 138"/>
                <a:gd name="T6" fmla="*/ 116 w 202"/>
                <a:gd name="T7" fmla="*/ 0 h 138"/>
                <a:gd name="T8" fmla="*/ 0 w 202"/>
                <a:gd name="T9" fmla="*/ 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38">
                  <a:moveTo>
                    <a:pt x="0" y="27"/>
                  </a:moveTo>
                  <a:cubicBezTo>
                    <a:pt x="0" y="43"/>
                    <a:pt x="129" y="138"/>
                    <a:pt x="148" y="135"/>
                  </a:cubicBezTo>
                  <a:cubicBezTo>
                    <a:pt x="152" y="134"/>
                    <a:pt x="173" y="129"/>
                    <a:pt x="202" y="12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2" y="15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DE2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26" name="Freeform 439"/>
            <p:cNvSpPr/>
            <p:nvPr/>
          </p:nvSpPr>
          <p:spPr bwMode="auto">
            <a:xfrm>
              <a:off x="5510213" y="4895850"/>
              <a:ext cx="1252538" cy="623888"/>
            </a:xfrm>
            <a:custGeom>
              <a:avLst/>
              <a:gdLst>
                <a:gd name="T0" fmla="*/ 0 w 294"/>
                <a:gd name="T1" fmla="*/ 26 h 147"/>
                <a:gd name="T2" fmla="*/ 86 w 294"/>
                <a:gd name="T3" fmla="*/ 147 h 147"/>
                <a:gd name="T4" fmla="*/ 294 w 294"/>
                <a:gd name="T5" fmla="*/ 89 h 147"/>
                <a:gd name="T6" fmla="*/ 117 w 294"/>
                <a:gd name="T7" fmla="*/ 0 h 147"/>
                <a:gd name="T8" fmla="*/ 0 w 294"/>
                <a:gd name="T9" fmla="*/ 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47">
                  <a:moveTo>
                    <a:pt x="0" y="26"/>
                  </a:moveTo>
                  <a:cubicBezTo>
                    <a:pt x="86" y="147"/>
                    <a:pt x="86" y="147"/>
                    <a:pt x="86" y="147"/>
                  </a:cubicBezTo>
                  <a:cubicBezTo>
                    <a:pt x="141" y="132"/>
                    <a:pt x="227" y="108"/>
                    <a:pt x="294" y="8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9" y="8"/>
                    <a:pt x="37" y="18"/>
                    <a:pt x="0" y="26"/>
                  </a:cubicBezTo>
                  <a:close/>
                </a:path>
              </a:pathLst>
            </a:custGeom>
            <a:solidFill>
              <a:srgbClr val="886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27" name="Freeform 440"/>
            <p:cNvSpPr/>
            <p:nvPr/>
          </p:nvSpPr>
          <p:spPr bwMode="auto">
            <a:xfrm>
              <a:off x="6097588" y="4810125"/>
              <a:ext cx="561975" cy="161925"/>
            </a:xfrm>
            <a:custGeom>
              <a:avLst/>
              <a:gdLst>
                <a:gd name="T0" fmla="*/ 118 w 132"/>
                <a:gd name="T1" fmla="*/ 0 h 38"/>
                <a:gd name="T2" fmla="*/ 0 w 132"/>
                <a:gd name="T3" fmla="*/ 30 h 38"/>
                <a:gd name="T4" fmla="*/ 15 w 132"/>
                <a:gd name="T5" fmla="*/ 38 h 38"/>
                <a:gd name="T6" fmla="*/ 132 w 132"/>
                <a:gd name="T7" fmla="*/ 8 h 38"/>
                <a:gd name="T8" fmla="*/ 118 w 132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38">
                  <a:moveTo>
                    <a:pt x="118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27" y="5"/>
                    <a:pt x="122" y="2"/>
                    <a:pt x="118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28" name="Freeform 441"/>
            <p:cNvSpPr/>
            <p:nvPr/>
          </p:nvSpPr>
          <p:spPr bwMode="auto">
            <a:xfrm>
              <a:off x="6162675" y="4845050"/>
              <a:ext cx="549275" cy="160338"/>
            </a:xfrm>
            <a:custGeom>
              <a:avLst/>
              <a:gdLst>
                <a:gd name="T0" fmla="*/ 117 w 129"/>
                <a:gd name="T1" fmla="*/ 0 h 38"/>
                <a:gd name="T2" fmla="*/ 0 w 129"/>
                <a:gd name="T3" fmla="*/ 30 h 38"/>
                <a:gd name="T4" fmla="*/ 16 w 129"/>
                <a:gd name="T5" fmla="*/ 38 h 38"/>
                <a:gd name="T6" fmla="*/ 129 w 129"/>
                <a:gd name="T7" fmla="*/ 5 h 38"/>
                <a:gd name="T8" fmla="*/ 117 w 12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8">
                  <a:moveTo>
                    <a:pt x="117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25" y="3"/>
                    <a:pt x="121" y="1"/>
                    <a:pt x="117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29" name="Freeform 442"/>
            <p:cNvSpPr/>
            <p:nvPr/>
          </p:nvSpPr>
          <p:spPr bwMode="auto">
            <a:xfrm>
              <a:off x="6229350" y="4865688"/>
              <a:ext cx="549275" cy="174625"/>
            </a:xfrm>
            <a:custGeom>
              <a:avLst/>
              <a:gdLst>
                <a:gd name="T0" fmla="*/ 113 w 129"/>
                <a:gd name="T1" fmla="*/ 0 h 41"/>
                <a:gd name="T2" fmla="*/ 0 w 129"/>
                <a:gd name="T3" fmla="*/ 33 h 41"/>
                <a:gd name="T4" fmla="*/ 17 w 129"/>
                <a:gd name="T5" fmla="*/ 41 h 41"/>
                <a:gd name="T6" fmla="*/ 129 w 129"/>
                <a:gd name="T7" fmla="*/ 9 h 41"/>
                <a:gd name="T8" fmla="*/ 113 w 12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41">
                  <a:moveTo>
                    <a:pt x="113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3" y="6"/>
                    <a:pt x="118" y="3"/>
                    <a:pt x="113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0" name="Freeform 443"/>
            <p:cNvSpPr/>
            <p:nvPr/>
          </p:nvSpPr>
          <p:spPr bwMode="auto">
            <a:xfrm>
              <a:off x="6302375" y="4903788"/>
              <a:ext cx="536575" cy="161925"/>
            </a:xfrm>
            <a:custGeom>
              <a:avLst/>
              <a:gdLst>
                <a:gd name="T0" fmla="*/ 126 w 126"/>
                <a:gd name="T1" fmla="*/ 7 h 38"/>
                <a:gd name="T2" fmla="*/ 112 w 126"/>
                <a:gd name="T3" fmla="*/ 0 h 38"/>
                <a:gd name="T4" fmla="*/ 0 w 126"/>
                <a:gd name="T5" fmla="*/ 32 h 38"/>
                <a:gd name="T6" fmla="*/ 12 w 126"/>
                <a:gd name="T7" fmla="*/ 38 h 38"/>
                <a:gd name="T8" fmla="*/ 126 w 126"/>
                <a:gd name="T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8">
                  <a:moveTo>
                    <a:pt x="126" y="7"/>
                  </a:moveTo>
                  <a:cubicBezTo>
                    <a:pt x="122" y="5"/>
                    <a:pt x="117" y="2"/>
                    <a:pt x="112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38"/>
                    <a:pt x="12" y="38"/>
                    <a:pt x="12" y="38"/>
                  </a:cubicBezTo>
                  <a:lnTo>
                    <a:pt x="126" y="7"/>
                  </a:ln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1" name="Freeform 444"/>
            <p:cNvSpPr/>
            <p:nvPr/>
          </p:nvSpPr>
          <p:spPr bwMode="auto">
            <a:xfrm>
              <a:off x="6416675" y="4964113"/>
              <a:ext cx="754063" cy="309563"/>
            </a:xfrm>
            <a:custGeom>
              <a:avLst/>
              <a:gdLst>
                <a:gd name="T0" fmla="*/ 112 w 177"/>
                <a:gd name="T1" fmla="*/ 0 h 73"/>
                <a:gd name="T2" fmla="*/ 0 w 177"/>
                <a:gd name="T3" fmla="*/ 32 h 73"/>
                <a:gd name="T4" fmla="*/ 81 w 177"/>
                <a:gd name="T5" fmla="*/ 73 h 73"/>
                <a:gd name="T6" fmla="*/ 177 w 177"/>
                <a:gd name="T7" fmla="*/ 40 h 73"/>
                <a:gd name="T8" fmla="*/ 112 w 177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73">
                  <a:moveTo>
                    <a:pt x="11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135" y="57"/>
                    <a:pt x="177" y="43"/>
                    <a:pt x="177" y="40"/>
                  </a:cubicBezTo>
                  <a:cubicBezTo>
                    <a:pt x="177" y="35"/>
                    <a:pt x="146" y="18"/>
                    <a:pt x="112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2" name="Freeform 445"/>
            <p:cNvSpPr/>
            <p:nvPr/>
          </p:nvSpPr>
          <p:spPr bwMode="auto">
            <a:xfrm>
              <a:off x="6353175" y="4933950"/>
              <a:ext cx="541338" cy="165100"/>
            </a:xfrm>
            <a:custGeom>
              <a:avLst/>
              <a:gdLst>
                <a:gd name="T0" fmla="*/ 114 w 127"/>
                <a:gd name="T1" fmla="*/ 0 h 39"/>
                <a:gd name="T2" fmla="*/ 0 w 127"/>
                <a:gd name="T3" fmla="*/ 31 h 39"/>
                <a:gd name="T4" fmla="*/ 15 w 127"/>
                <a:gd name="T5" fmla="*/ 39 h 39"/>
                <a:gd name="T6" fmla="*/ 127 w 127"/>
                <a:gd name="T7" fmla="*/ 7 h 39"/>
                <a:gd name="T8" fmla="*/ 114 w 12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39">
                  <a:moveTo>
                    <a:pt x="114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3" y="5"/>
                    <a:pt x="119" y="3"/>
                    <a:pt x="114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3" name="Freeform 446"/>
            <p:cNvSpPr/>
            <p:nvPr/>
          </p:nvSpPr>
          <p:spPr bwMode="auto">
            <a:xfrm>
              <a:off x="6008688" y="4781550"/>
              <a:ext cx="592138" cy="157163"/>
            </a:xfrm>
            <a:custGeom>
              <a:avLst/>
              <a:gdLst>
                <a:gd name="T0" fmla="*/ 125 w 139"/>
                <a:gd name="T1" fmla="*/ 0 h 37"/>
                <a:gd name="T2" fmla="*/ 0 w 139"/>
                <a:gd name="T3" fmla="*/ 27 h 37"/>
                <a:gd name="T4" fmla="*/ 21 w 139"/>
                <a:gd name="T5" fmla="*/ 37 h 37"/>
                <a:gd name="T6" fmla="*/ 139 w 139"/>
                <a:gd name="T7" fmla="*/ 7 h 37"/>
                <a:gd name="T8" fmla="*/ 125 w 13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37">
                  <a:moveTo>
                    <a:pt x="125" y="0"/>
                  </a:moveTo>
                  <a:cubicBezTo>
                    <a:pt x="115" y="1"/>
                    <a:pt x="63" y="13"/>
                    <a:pt x="0" y="2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0" y="3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4" name="Freeform 447"/>
            <p:cNvSpPr/>
            <p:nvPr/>
          </p:nvSpPr>
          <p:spPr bwMode="auto">
            <a:xfrm>
              <a:off x="5229225" y="5005388"/>
              <a:ext cx="647700" cy="547688"/>
            </a:xfrm>
            <a:custGeom>
              <a:avLst/>
              <a:gdLst>
                <a:gd name="T0" fmla="*/ 2 w 152"/>
                <a:gd name="T1" fmla="*/ 18 h 129"/>
                <a:gd name="T2" fmla="*/ 36 w 152"/>
                <a:gd name="T3" fmla="*/ 21 h 129"/>
                <a:gd name="T4" fmla="*/ 25 w 152"/>
                <a:gd name="T5" fmla="*/ 53 h 129"/>
                <a:gd name="T6" fmla="*/ 76 w 152"/>
                <a:gd name="T7" fmla="*/ 52 h 129"/>
                <a:gd name="T8" fmla="*/ 69 w 152"/>
                <a:gd name="T9" fmla="*/ 92 h 129"/>
                <a:gd name="T10" fmla="*/ 128 w 152"/>
                <a:gd name="T11" fmla="*/ 87 h 129"/>
                <a:gd name="T12" fmla="*/ 117 w 152"/>
                <a:gd name="T13" fmla="*/ 129 h 129"/>
                <a:gd name="T14" fmla="*/ 152 w 152"/>
                <a:gd name="T15" fmla="*/ 121 h 129"/>
                <a:gd name="T16" fmla="*/ 66 w 152"/>
                <a:gd name="T17" fmla="*/ 0 h 129"/>
                <a:gd name="T18" fmla="*/ 2 w 152"/>
                <a:gd name="T19" fmla="*/ 15 h 129"/>
                <a:gd name="T20" fmla="*/ 2 w 152"/>
                <a:gd name="T21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29">
                  <a:moveTo>
                    <a:pt x="2" y="18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5" y="14"/>
                    <a:pt x="2" y="15"/>
                  </a:cubicBezTo>
                  <a:cubicBezTo>
                    <a:pt x="0" y="16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9D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5" name="Freeform 448"/>
            <p:cNvSpPr/>
            <p:nvPr/>
          </p:nvSpPr>
          <p:spPr bwMode="auto">
            <a:xfrm>
              <a:off x="6808788" y="1139825"/>
              <a:ext cx="238125" cy="3865563"/>
            </a:xfrm>
            <a:custGeom>
              <a:avLst/>
              <a:gdLst>
                <a:gd name="T0" fmla="*/ 37 w 56"/>
                <a:gd name="T1" fmla="*/ 486 h 911"/>
                <a:gd name="T2" fmla="*/ 46 w 56"/>
                <a:gd name="T3" fmla="*/ 302 h 911"/>
                <a:gd name="T4" fmla="*/ 51 w 56"/>
                <a:gd name="T5" fmla="*/ 135 h 911"/>
                <a:gd name="T6" fmla="*/ 35 w 56"/>
                <a:gd name="T7" fmla="*/ 34 h 911"/>
                <a:gd name="T8" fmla="*/ 20 w 56"/>
                <a:gd name="T9" fmla="*/ 5 h 911"/>
                <a:gd name="T10" fmla="*/ 0 w 56"/>
                <a:gd name="T11" fmla="*/ 13 h 911"/>
                <a:gd name="T12" fmla="*/ 41 w 56"/>
                <a:gd name="T13" fmla="*/ 173 h 911"/>
                <a:gd name="T14" fmla="*/ 34 w 56"/>
                <a:gd name="T15" fmla="*/ 307 h 911"/>
                <a:gd name="T16" fmla="*/ 29 w 56"/>
                <a:gd name="T17" fmla="*/ 379 h 911"/>
                <a:gd name="T18" fmla="*/ 24 w 56"/>
                <a:gd name="T19" fmla="*/ 811 h 911"/>
                <a:gd name="T20" fmla="*/ 23 w 56"/>
                <a:gd name="T21" fmla="*/ 906 h 911"/>
                <a:gd name="T22" fmla="*/ 32 w 56"/>
                <a:gd name="T23" fmla="*/ 911 h 911"/>
                <a:gd name="T24" fmla="*/ 37 w 56"/>
                <a:gd name="T25" fmla="*/ 48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911">
                  <a:moveTo>
                    <a:pt x="37" y="486"/>
                  </a:moveTo>
                  <a:cubicBezTo>
                    <a:pt x="40" y="424"/>
                    <a:pt x="43" y="363"/>
                    <a:pt x="46" y="302"/>
                  </a:cubicBezTo>
                  <a:cubicBezTo>
                    <a:pt x="48" y="246"/>
                    <a:pt x="56" y="192"/>
                    <a:pt x="51" y="135"/>
                  </a:cubicBezTo>
                  <a:cubicBezTo>
                    <a:pt x="47" y="101"/>
                    <a:pt x="46" y="67"/>
                    <a:pt x="35" y="34"/>
                  </a:cubicBezTo>
                  <a:cubicBezTo>
                    <a:pt x="31" y="23"/>
                    <a:pt x="28" y="11"/>
                    <a:pt x="20" y="5"/>
                  </a:cubicBezTo>
                  <a:cubicBezTo>
                    <a:pt x="13" y="0"/>
                    <a:pt x="1" y="3"/>
                    <a:pt x="0" y="13"/>
                  </a:cubicBezTo>
                  <a:cubicBezTo>
                    <a:pt x="39" y="0"/>
                    <a:pt x="39" y="142"/>
                    <a:pt x="41" y="173"/>
                  </a:cubicBezTo>
                  <a:cubicBezTo>
                    <a:pt x="44" y="216"/>
                    <a:pt x="37" y="264"/>
                    <a:pt x="34" y="307"/>
                  </a:cubicBezTo>
                  <a:cubicBezTo>
                    <a:pt x="32" y="331"/>
                    <a:pt x="30" y="355"/>
                    <a:pt x="29" y="379"/>
                  </a:cubicBezTo>
                  <a:cubicBezTo>
                    <a:pt x="23" y="521"/>
                    <a:pt x="25" y="668"/>
                    <a:pt x="24" y="811"/>
                  </a:cubicBezTo>
                  <a:cubicBezTo>
                    <a:pt x="23" y="843"/>
                    <a:pt x="24" y="875"/>
                    <a:pt x="23" y="906"/>
                  </a:cubicBezTo>
                  <a:cubicBezTo>
                    <a:pt x="32" y="911"/>
                    <a:pt x="32" y="911"/>
                    <a:pt x="32" y="911"/>
                  </a:cubicBezTo>
                  <a:cubicBezTo>
                    <a:pt x="39" y="769"/>
                    <a:pt x="30" y="627"/>
                    <a:pt x="37" y="486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6" name="Freeform 449"/>
            <p:cNvSpPr/>
            <p:nvPr/>
          </p:nvSpPr>
          <p:spPr bwMode="auto">
            <a:xfrm>
              <a:off x="5024438" y="5137150"/>
              <a:ext cx="642938" cy="441325"/>
            </a:xfrm>
            <a:custGeom>
              <a:avLst/>
              <a:gdLst>
                <a:gd name="T0" fmla="*/ 0 w 151"/>
                <a:gd name="T1" fmla="*/ 0 h 104"/>
                <a:gd name="T2" fmla="*/ 54 w 151"/>
                <a:gd name="T3" fmla="*/ 5 h 104"/>
                <a:gd name="T4" fmla="*/ 43 w 151"/>
                <a:gd name="T5" fmla="*/ 42 h 104"/>
                <a:gd name="T6" fmla="*/ 103 w 151"/>
                <a:gd name="T7" fmla="*/ 38 h 104"/>
                <a:gd name="T8" fmla="*/ 97 w 151"/>
                <a:gd name="T9" fmla="*/ 79 h 104"/>
                <a:gd name="T10" fmla="*/ 151 w 151"/>
                <a:gd name="T11" fmla="*/ 74 h 104"/>
                <a:gd name="T12" fmla="*/ 146 w 151"/>
                <a:gd name="T13" fmla="*/ 104 h 104"/>
                <a:gd name="T14" fmla="*/ 0 w 151"/>
                <a:gd name="T1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04">
                  <a:moveTo>
                    <a:pt x="0" y="0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6" y="104"/>
                    <a:pt x="84" y="89"/>
                    <a:pt x="0" y="0"/>
                  </a:cubicBezTo>
                  <a:close/>
                </a:path>
              </a:pathLst>
            </a:custGeom>
            <a:solidFill>
              <a:srgbClr val="FF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7" name="Freeform 450"/>
            <p:cNvSpPr/>
            <p:nvPr/>
          </p:nvSpPr>
          <p:spPr bwMode="auto">
            <a:xfrm>
              <a:off x="5545138" y="5018088"/>
              <a:ext cx="119063" cy="115888"/>
            </a:xfrm>
            <a:custGeom>
              <a:avLst/>
              <a:gdLst>
                <a:gd name="T0" fmla="*/ 27 w 28"/>
                <a:gd name="T1" fmla="*/ 13 h 27"/>
                <a:gd name="T2" fmla="*/ 8 w 28"/>
                <a:gd name="T3" fmla="*/ 1 h 27"/>
                <a:gd name="T4" fmla="*/ 0 w 28"/>
                <a:gd name="T5" fmla="*/ 3 h 27"/>
                <a:gd name="T6" fmla="*/ 16 w 28"/>
                <a:gd name="T7" fmla="*/ 27 h 27"/>
                <a:gd name="T8" fmla="*/ 27 w 2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7" y="13"/>
                  </a:moveTo>
                  <a:cubicBezTo>
                    <a:pt x="26" y="5"/>
                    <a:pt x="18" y="0"/>
                    <a:pt x="8" y="1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3" y="25"/>
                    <a:pt x="28" y="19"/>
                    <a:pt x="27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8" name="Freeform 451"/>
            <p:cNvSpPr/>
            <p:nvPr/>
          </p:nvSpPr>
          <p:spPr bwMode="auto">
            <a:xfrm>
              <a:off x="6016625" y="5184775"/>
              <a:ext cx="153988" cy="127000"/>
            </a:xfrm>
            <a:custGeom>
              <a:avLst/>
              <a:gdLst>
                <a:gd name="T0" fmla="*/ 35 w 36"/>
                <a:gd name="T1" fmla="*/ 13 h 30"/>
                <a:gd name="T2" fmla="*/ 20 w 36"/>
                <a:gd name="T3" fmla="*/ 29 h 30"/>
                <a:gd name="T4" fmla="*/ 1 w 36"/>
                <a:gd name="T5" fmla="*/ 17 h 30"/>
                <a:gd name="T6" fmla="*/ 16 w 36"/>
                <a:gd name="T7" fmla="*/ 1 h 30"/>
                <a:gd name="T8" fmla="*/ 35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5" y="13"/>
                  </a:moveTo>
                  <a:cubicBezTo>
                    <a:pt x="36" y="21"/>
                    <a:pt x="29" y="28"/>
                    <a:pt x="20" y="29"/>
                  </a:cubicBezTo>
                  <a:cubicBezTo>
                    <a:pt x="10" y="30"/>
                    <a:pt x="2" y="24"/>
                    <a:pt x="1" y="17"/>
                  </a:cubicBezTo>
                  <a:cubicBezTo>
                    <a:pt x="0" y="9"/>
                    <a:pt x="7" y="2"/>
                    <a:pt x="16" y="1"/>
                  </a:cubicBezTo>
                  <a:cubicBezTo>
                    <a:pt x="26" y="0"/>
                    <a:pt x="34" y="6"/>
                    <a:pt x="35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9" name="Freeform 452"/>
            <p:cNvSpPr/>
            <p:nvPr/>
          </p:nvSpPr>
          <p:spPr bwMode="auto">
            <a:xfrm>
              <a:off x="5745163" y="5311775"/>
              <a:ext cx="131763" cy="122238"/>
            </a:xfrm>
            <a:custGeom>
              <a:avLst/>
              <a:gdLst>
                <a:gd name="T0" fmla="*/ 30 w 31"/>
                <a:gd name="T1" fmla="*/ 13 h 29"/>
                <a:gd name="T2" fmla="*/ 11 w 31"/>
                <a:gd name="T3" fmla="*/ 1 h 29"/>
                <a:gd name="T4" fmla="*/ 0 w 31"/>
                <a:gd name="T5" fmla="*/ 6 h 29"/>
                <a:gd name="T6" fmla="*/ 15 w 31"/>
                <a:gd name="T7" fmla="*/ 29 h 29"/>
                <a:gd name="T8" fmla="*/ 30 w 31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0" y="13"/>
                  </a:moveTo>
                  <a:cubicBezTo>
                    <a:pt x="29" y="5"/>
                    <a:pt x="21" y="0"/>
                    <a:pt x="11" y="1"/>
                  </a:cubicBezTo>
                  <a:cubicBezTo>
                    <a:pt x="7" y="2"/>
                    <a:pt x="3" y="3"/>
                    <a:pt x="0" y="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4" y="27"/>
                    <a:pt x="31" y="20"/>
                    <a:pt x="30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0" name="Freeform 453"/>
            <p:cNvSpPr/>
            <p:nvPr/>
          </p:nvSpPr>
          <p:spPr bwMode="auto">
            <a:xfrm>
              <a:off x="5795963" y="5086350"/>
              <a:ext cx="111125" cy="88900"/>
            </a:xfrm>
            <a:custGeom>
              <a:avLst/>
              <a:gdLst>
                <a:gd name="T0" fmla="*/ 25 w 26"/>
                <a:gd name="T1" fmla="*/ 9 h 21"/>
                <a:gd name="T2" fmla="*/ 14 w 26"/>
                <a:gd name="T3" fmla="*/ 21 h 21"/>
                <a:gd name="T4" fmla="*/ 0 w 26"/>
                <a:gd name="T5" fmla="*/ 12 h 21"/>
                <a:gd name="T6" fmla="*/ 12 w 26"/>
                <a:gd name="T7" fmla="*/ 1 h 21"/>
                <a:gd name="T8" fmla="*/ 25 w 2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25" y="9"/>
                  </a:moveTo>
                  <a:cubicBezTo>
                    <a:pt x="26" y="15"/>
                    <a:pt x="21" y="20"/>
                    <a:pt x="14" y="21"/>
                  </a:cubicBezTo>
                  <a:cubicBezTo>
                    <a:pt x="7" y="21"/>
                    <a:pt x="1" y="17"/>
                    <a:pt x="0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5" y="4"/>
                    <a:pt x="25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1" name="Freeform 454"/>
            <p:cNvSpPr/>
            <p:nvPr/>
          </p:nvSpPr>
          <p:spPr bwMode="auto">
            <a:xfrm>
              <a:off x="5991225" y="5375275"/>
              <a:ext cx="115888" cy="88900"/>
            </a:xfrm>
            <a:custGeom>
              <a:avLst/>
              <a:gdLst>
                <a:gd name="T0" fmla="*/ 26 w 27"/>
                <a:gd name="T1" fmla="*/ 9 h 21"/>
                <a:gd name="T2" fmla="*/ 15 w 27"/>
                <a:gd name="T3" fmla="*/ 21 h 21"/>
                <a:gd name="T4" fmla="*/ 1 w 27"/>
                <a:gd name="T5" fmla="*/ 12 h 21"/>
                <a:gd name="T6" fmla="*/ 12 w 27"/>
                <a:gd name="T7" fmla="*/ 1 h 21"/>
                <a:gd name="T8" fmla="*/ 26 w 2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1">
                  <a:moveTo>
                    <a:pt x="26" y="9"/>
                  </a:moveTo>
                  <a:cubicBezTo>
                    <a:pt x="27" y="15"/>
                    <a:pt x="21" y="20"/>
                    <a:pt x="15" y="21"/>
                  </a:cubicBezTo>
                  <a:cubicBezTo>
                    <a:pt x="8" y="21"/>
                    <a:pt x="2" y="17"/>
                    <a:pt x="1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9" y="0"/>
                    <a:pt x="25" y="4"/>
                    <a:pt x="26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2" name="Freeform 455"/>
            <p:cNvSpPr/>
            <p:nvPr/>
          </p:nvSpPr>
          <p:spPr bwMode="auto">
            <a:xfrm>
              <a:off x="5783263" y="4916488"/>
              <a:ext cx="114300" cy="93663"/>
            </a:xfrm>
            <a:custGeom>
              <a:avLst/>
              <a:gdLst>
                <a:gd name="T0" fmla="*/ 26 w 27"/>
                <a:gd name="T1" fmla="*/ 10 h 22"/>
                <a:gd name="T2" fmla="*/ 15 w 27"/>
                <a:gd name="T3" fmla="*/ 21 h 22"/>
                <a:gd name="T4" fmla="*/ 1 w 27"/>
                <a:gd name="T5" fmla="*/ 12 h 22"/>
                <a:gd name="T6" fmla="*/ 12 w 27"/>
                <a:gd name="T7" fmla="*/ 1 h 22"/>
                <a:gd name="T8" fmla="*/ 26 w 27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2">
                  <a:moveTo>
                    <a:pt x="26" y="10"/>
                  </a:moveTo>
                  <a:cubicBezTo>
                    <a:pt x="27" y="15"/>
                    <a:pt x="22" y="20"/>
                    <a:pt x="15" y="21"/>
                  </a:cubicBezTo>
                  <a:cubicBezTo>
                    <a:pt x="8" y="22"/>
                    <a:pt x="2" y="18"/>
                    <a:pt x="1" y="12"/>
                  </a:cubicBezTo>
                  <a:cubicBezTo>
                    <a:pt x="0" y="7"/>
                    <a:pt x="5" y="2"/>
                    <a:pt x="12" y="1"/>
                  </a:cubicBezTo>
                  <a:cubicBezTo>
                    <a:pt x="19" y="0"/>
                    <a:pt x="25" y="4"/>
                    <a:pt x="26" y="10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3" name="Freeform 456"/>
            <p:cNvSpPr/>
            <p:nvPr/>
          </p:nvSpPr>
          <p:spPr bwMode="auto">
            <a:xfrm>
              <a:off x="6899275" y="5005388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4" name="Freeform 457"/>
            <p:cNvSpPr/>
            <p:nvPr/>
          </p:nvSpPr>
          <p:spPr bwMode="auto">
            <a:xfrm>
              <a:off x="6681788" y="5056188"/>
              <a:ext cx="46038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5" name="Freeform 458"/>
            <p:cNvSpPr/>
            <p:nvPr/>
          </p:nvSpPr>
          <p:spPr bwMode="auto">
            <a:xfrm>
              <a:off x="6788150" y="5172075"/>
              <a:ext cx="46038" cy="3810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6" name="Freeform 459"/>
            <p:cNvSpPr/>
            <p:nvPr/>
          </p:nvSpPr>
          <p:spPr bwMode="auto">
            <a:xfrm>
              <a:off x="6808788" y="5056188"/>
              <a:ext cx="47625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7" name="Freeform 460"/>
            <p:cNvSpPr/>
            <p:nvPr/>
          </p:nvSpPr>
          <p:spPr bwMode="auto">
            <a:xfrm>
              <a:off x="6924675" y="5133975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48" name="Freeform 461"/>
            <p:cNvSpPr/>
            <p:nvPr/>
          </p:nvSpPr>
          <p:spPr bwMode="auto">
            <a:xfrm>
              <a:off x="5183188" y="1020763"/>
              <a:ext cx="258763" cy="4384675"/>
            </a:xfrm>
            <a:custGeom>
              <a:avLst/>
              <a:gdLst>
                <a:gd name="T0" fmla="*/ 47 w 61"/>
                <a:gd name="T1" fmla="*/ 283 h 1033"/>
                <a:gd name="T2" fmla="*/ 50 w 61"/>
                <a:gd name="T3" fmla="*/ 134 h 1033"/>
                <a:gd name="T4" fmla="*/ 29 w 61"/>
                <a:gd name="T5" fmla="*/ 25 h 1033"/>
                <a:gd name="T6" fmla="*/ 0 w 61"/>
                <a:gd name="T7" fmla="*/ 23 h 1033"/>
                <a:gd name="T8" fmla="*/ 28 w 61"/>
                <a:gd name="T9" fmla="*/ 424 h 1033"/>
                <a:gd name="T10" fmla="*/ 15 w 61"/>
                <a:gd name="T11" fmla="*/ 861 h 1033"/>
                <a:gd name="T12" fmla="*/ 21 w 61"/>
                <a:gd name="T13" fmla="*/ 1025 h 1033"/>
                <a:gd name="T14" fmla="*/ 30 w 61"/>
                <a:gd name="T15" fmla="*/ 1033 h 1033"/>
                <a:gd name="T16" fmla="*/ 47 w 61"/>
                <a:gd name="T17" fmla="*/ 28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033">
                  <a:moveTo>
                    <a:pt x="47" y="283"/>
                  </a:moveTo>
                  <a:cubicBezTo>
                    <a:pt x="47" y="232"/>
                    <a:pt x="55" y="187"/>
                    <a:pt x="50" y="134"/>
                  </a:cubicBezTo>
                  <a:cubicBezTo>
                    <a:pt x="47" y="100"/>
                    <a:pt x="46" y="50"/>
                    <a:pt x="29" y="25"/>
                  </a:cubicBezTo>
                  <a:cubicBezTo>
                    <a:pt x="13" y="3"/>
                    <a:pt x="14" y="17"/>
                    <a:pt x="0" y="23"/>
                  </a:cubicBezTo>
                  <a:cubicBezTo>
                    <a:pt x="61" y="0"/>
                    <a:pt x="28" y="380"/>
                    <a:pt x="28" y="424"/>
                  </a:cubicBezTo>
                  <a:cubicBezTo>
                    <a:pt x="29" y="570"/>
                    <a:pt x="15" y="714"/>
                    <a:pt x="15" y="861"/>
                  </a:cubicBezTo>
                  <a:cubicBezTo>
                    <a:pt x="15" y="918"/>
                    <a:pt x="18" y="972"/>
                    <a:pt x="21" y="1025"/>
                  </a:cubicBezTo>
                  <a:cubicBezTo>
                    <a:pt x="30" y="1033"/>
                    <a:pt x="30" y="1033"/>
                    <a:pt x="30" y="1033"/>
                  </a:cubicBezTo>
                  <a:cubicBezTo>
                    <a:pt x="12" y="786"/>
                    <a:pt x="47" y="533"/>
                    <a:pt x="47" y="283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</p:grpSp>
      <p:grpSp>
        <p:nvGrpSpPr>
          <p:cNvPr id="49" name="组合 481"/>
          <p:cNvGrpSpPr/>
          <p:nvPr/>
        </p:nvGrpSpPr>
        <p:grpSpPr>
          <a:xfrm>
            <a:off x="8174452" y="-44292"/>
            <a:ext cx="749168" cy="1649267"/>
            <a:chOff x="5003800" y="1020763"/>
            <a:chExt cx="2166938" cy="4770437"/>
          </a:xfrm>
        </p:grpSpPr>
        <p:sp>
          <p:nvSpPr>
            <p:cNvPr id="50" name="Freeform 437"/>
            <p:cNvSpPr/>
            <p:nvPr/>
          </p:nvSpPr>
          <p:spPr bwMode="auto">
            <a:xfrm>
              <a:off x="5003800" y="5121275"/>
              <a:ext cx="2163763" cy="669925"/>
            </a:xfrm>
            <a:custGeom>
              <a:avLst/>
              <a:gdLst>
                <a:gd name="T0" fmla="*/ 3 w 508"/>
                <a:gd name="T1" fmla="*/ 0 h 158"/>
                <a:gd name="T2" fmla="*/ 3 w 508"/>
                <a:gd name="T3" fmla="*/ 57 h 158"/>
                <a:gd name="T4" fmla="*/ 147 w 508"/>
                <a:gd name="T5" fmla="*/ 155 h 158"/>
                <a:gd name="T6" fmla="*/ 499 w 508"/>
                <a:gd name="T7" fmla="*/ 51 h 158"/>
                <a:gd name="T8" fmla="*/ 506 w 508"/>
                <a:gd name="T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158">
                  <a:moveTo>
                    <a:pt x="3" y="0"/>
                  </a:moveTo>
                  <a:cubicBezTo>
                    <a:pt x="3" y="0"/>
                    <a:pt x="0" y="41"/>
                    <a:pt x="3" y="57"/>
                  </a:cubicBezTo>
                  <a:cubicBezTo>
                    <a:pt x="6" y="72"/>
                    <a:pt x="128" y="153"/>
                    <a:pt x="147" y="155"/>
                  </a:cubicBezTo>
                  <a:cubicBezTo>
                    <a:pt x="165" y="158"/>
                    <a:pt x="490" y="64"/>
                    <a:pt x="499" y="51"/>
                  </a:cubicBezTo>
                  <a:cubicBezTo>
                    <a:pt x="508" y="37"/>
                    <a:pt x="506" y="2"/>
                    <a:pt x="506" y="2"/>
                  </a:cubicBezTo>
                </a:path>
              </a:pathLst>
            </a:custGeom>
            <a:solidFill>
              <a:srgbClr val="746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51" name="Freeform 438"/>
            <p:cNvSpPr/>
            <p:nvPr/>
          </p:nvSpPr>
          <p:spPr bwMode="auto">
            <a:xfrm>
              <a:off x="5016500" y="5005388"/>
              <a:ext cx="860425" cy="585788"/>
            </a:xfrm>
            <a:custGeom>
              <a:avLst/>
              <a:gdLst>
                <a:gd name="T0" fmla="*/ 0 w 202"/>
                <a:gd name="T1" fmla="*/ 27 h 138"/>
                <a:gd name="T2" fmla="*/ 148 w 202"/>
                <a:gd name="T3" fmla="*/ 135 h 138"/>
                <a:gd name="T4" fmla="*/ 202 w 202"/>
                <a:gd name="T5" fmla="*/ 121 h 138"/>
                <a:gd name="T6" fmla="*/ 116 w 202"/>
                <a:gd name="T7" fmla="*/ 0 h 138"/>
                <a:gd name="T8" fmla="*/ 0 w 202"/>
                <a:gd name="T9" fmla="*/ 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38">
                  <a:moveTo>
                    <a:pt x="0" y="27"/>
                  </a:moveTo>
                  <a:cubicBezTo>
                    <a:pt x="0" y="43"/>
                    <a:pt x="129" y="138"/>
                    <a:pt x="148" y="135"/>
                  </a:cubicBezTo>
                  <a:cubicBezTo>
                    <a:pt x="152" y="134"/>
                    <a:pt x="173" y="129"/>
                    <a:pt x="202" y="12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2" y="15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DE2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52" name="Freeform 439"/>
            <p:cNvSpPr/>
            <p:nvPr/>
          </p:nvSpPr>
          <p:spPr bwMode="auto">
            <a:xfrm>
              <a:off x="5510213" y="4895850"/>
              <a:ext cx="1252538" cy="623888"/>
            </a:xfrm>
            <a:custGeom>
              <a:avLst/>
              <a:gdLst>
                <a:gd name="T0" fmla="*/ 0 w 294"/>
                <a:gd name="T1" fmla="*/ 26 h 147"/>
                <a:gd name="T2" fmla="*/ 86 w 294"/>
                <a:gd name="T3" fmla="*/ 147 h 147"/>
                <a:gd name="T4" fmla="*/ 294 w 294"/>
                <a:gd name="T5" fmla="*/ 89 h 147"/>
                <a:gd name="T6" fmla="*/ 117 w 294"/>
                <a:gd name="T7" fmla="*/ 0 h 147"/>
                <a:gd name="T8" fmla="*/ 0 w 294"/>
                <a:gd name="T9" fmla="*/ 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47">
                  <a:moveTo>
                    <a:pt x="0" y="26"/>
                  </a:moveTo>
                  <a:cubicBezTo>
                    <a:pt x="86" y="147"/>
                    <a:pt x="86" y="147"/>
                    <a:pt x="86" y="147"/>
                  </a:cubicBezTo>
                  <a:cubicBezTo>
                    <a:pt x="141" y="132"/>
                    <a:pt x="227" y="108"/>
                    <a:pt x="294" y="8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9" y="8"/>
                    <a:pt x="37" y="18"/>
                    <a:pt x="0" y="26"/>
                  </a:cubicBezTo>
                  <a:close/>
                </a:path>
              </a:pathLst>
            </a:custGeom>
            <a:solidFill>
              <a:srgbClr val="886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53" name="Freeform 440"/>
            <p:cNvSpPr/>
            <p:nvPr/>
          </p:nvSpPr>
          <p:spPr bwMode="auto">
            <a:xfrm>
              <a:off x="6097588" y="4810125"/>
              <a:ext cx="561975" cy="161925"/>
            </a:xfrm>
            <a:custGeom>
              <a:avLst/>
              <a:gdLst>
                <a:gd name="T0" fmla="*/ 118 w 132"/>
                <a:gd name="T1" fmla="*/ 0 h 38"/>
                <a:gd name="T2" fmla="*/ 0 w 132"/>
                <a:gd name="T3" fmla="*/ 30 h 38"/>
                <a:gd name="T4" fmla="*/ 15 w 132"/>
                <a:gd name="T5" fmla="*/ 38 h 38"/>
                <a:gd name="T6" fmla="*/ 132 w 132"/>
                <a:gd name="T7" fmla="*/ 8 h 38"/>
                <a:gd name="T8" fmla="*/ 118 w 132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38">
                  <a:moveTo>
                    <a:pt x="118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27" y="5"/>
                    <a:pt x="122" y="2"/>
                    <a:pt x="118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54" name="Freeform 441"/>
            <p:cNvSpPr/>
            <p:nvPr/>
          </p:nvSpPr>
          <p:spPr bwMode="auto">
            <a:xfrm>
              <a:off x="6162675" y="4845050"/>
              <a:ext cx="549275" cy="160338"/>
            </a:xfrm>
            <a:custGeom>
              <a:avLst/>
              <a:gdLst>
                <a:gd name="T0" fmla="*/ 117 w 129"/>
                <a:gd name="T1" fmla="*/ 0 h 38"/>
                <a:gd name="T2" fmla="*/ 0 w 129"/>
                <a:gd name="T3" fmla="*/ 30 h 38"/>
                <a:gd name="T4" fmla="*/ 16 w 129"/>
                <a:gd name="T5" fmla="*/ 38 h 38"/>
                <a:gd name="T6" fmla="*/ 129 w 129"/>
                <a:gd name="T7" fmla="*/ 5 h 38"/>
                <a:gd name="T8" fmla="*/ 117 w 12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8">
                  <a:moveTo>
                    <a:pt x="117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25" y="3"/>
                    <a:pt x="121" y="1"/>
                    <a:pt x="117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55" name="Freeform 442"/>
            <p:cNvSpPr/>
            <p:nvPr/>
          </p:nvSpPr>
          <p:spPr bwMode="auto">
            <a:xfrm>
              <a:off x="6229350" y="4865688"/>
              <a:ext cx="549275" cy="174625"/>
            </a:xfrm>
            <a:custGeom>
              <a:avLst/>
              <a:gdLst>
                <a:gd name="T0" fmla="*/ 113 w 129"/>
                <a:gd name="T1" fmla="*/ 0 h 41"/>
                <a:gd name="T2" fmla="*/ 0 w 129"/>
                <a:gd name="T3" fmla="*/ 33 h 41"/>
                <a:gd name="T4" fmla="*/ 17 w 129"/>
                <a:gd name="T5" fmla="*/ 41 h 41"/>
                <a:gd name="T6" fmla="*/ 129 w 129"/>
                <a:gd name="T7" fmla="*/ 9 h 41"/>
                <a:gd name="T8" fmla="*/ 113 w 12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41">
                  <a:moveTo>
                    <a:pt x="113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3" y="6"/>
                    <a:pt x="118" y="3"/>
                    <a:pt x="113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56" name="Freeform 443"/>
            <p:cNvSpPr/>
            <p:nvPr/>
          </p:nvSpPr>
          <p:spPr bwMode="auto">
            <a:xfrm>
              <a:off x="6302375" y="4903788"/>
              <a:ext cx="536575" cy="161925"/>
            </a:xfrm>
            <a:custGeom>
              <a:avLst/>
              <a:gdLst>
                <a:gd name="T0" fmla="*/ 126 w 126"/>
                <a:gd name="T1" fmla="*/ 7 h 38"/>
                <a:gd name="T2" fmla="*/ 112 w 126"/>
                <a:gd name="T3" fmla="*/ 0 h 38"/>
                <a:gd name="T4" fmla="*/ 0 w 126"/>
                <a:gd name="T5" fmla="*/ 32 h 38"/>
                <a:gd name="T6" fmla="*/ 12 w 126"/>
                <a:gd name="T7" fmla="*/ 38 h 38"/>
                <a:gd name="T8" fmla="*/ 126 w 126"/>
                <a:gd name="T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8">
                  <a:moveTo>
                    <a:pt x="126" y="7"/>
                  </a:moveTo>
                  <a:cubicBezTo>
                    <a:pt x="122" y="5"/>
                    <a:pt x="117" y="2"/>
                    <a:pt x="112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38"/>
                    <a:pt x="12" y="38"/>
                    <a:pt x="12" y="38"/>
                  </a:cubicBezTo>
                  <a:lnTo>
                    <a:pt x="126" y="7"/>
                  </a:ln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57" name="Freeform 444"/>
            <p:cNvSpPr/>
            <p:nvPr/>
          </p:nvSpPr>
          <p:spPr bwMode="auto">
            <a:xfrm>
              <a:off x="6416675" y="4964113"/>
              <a:ext cx="754063" cy="309563"/>
            </a:xfrm>
            <a:custGeom>
              <a:avLst/>
              <a:gdLst>
                <a:gd name="T0" fmla="*/ 112 w 177"/>
                <a:gd name="T1" fmla="*/ 0 h 73"/>
                <a:gd name="T2" fmla="*/ 0 w 177"/>
                <a:gd name="T3" fmla="*/ 32 h 73"/>
                <a:gd name="T4" fmla="*/ 81 w 177"/>
                <a:gd name="T5" fmla="*/ 73 h 73"/>
                <a:gd name="T6" fmla="*/ 177 w 177"/>
                <a:gd name="T7" fmla="*/ 40 h 73"/>
                <a:gd name="T8" fmla="*/ 112 w 177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73">
                  <a:moveTo>
                    <a:pt x="11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135" y="57"/>
                    <a:pt x="177" y="43"/>
                    <a:pt x="177" y="40"/>
                  </a:cubicBezTo>
                  <a:cubicBezTo>
                    <a:pt x="177" y="35"/>
                    <a:pt x="146" y="18"/>
                    <a:pt x="112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58" name="Freeform 445"/>
            <p:cNvSpPr/>
            <p:nvPr/>
          </p:nvSpPr>
          <p:spPr bwMode="auto">
            <a:xfrm>
              <a:off x="6353175" y="4933950"/>
              <a:ext cx="541338" cy="165100"/>
            </a:xfrm>
            <a:custGeom>
              <a:avLst/>
              <a:gdLst>
                <a:gd name="T0" fmla="*/ 114 w 127"/>
                <a:gd name="T1" fmla="*/ 0 h 39"/>
                <a:gd name="T2" fmla="*/ 0 w 127"/>
                <a:gd name="T3" fmla="*/ 31 h 39"/>
                <a:gd name="T4" fmla="*/ 15 w 127"/>
                <a:gd name="T5" fmla="*/ 39 h 39"/>
                <a:gd name="T6" fmla="*/ 127 w 127"/>
                <a:gd name="T7" fmla="*/ 7 h 39"/>
                <a:gd name="T8" fmla="*/ 114 w 12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39">
                  <a:moveTo>
                    <a:pt x="114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3" y="5"/>
                    <a:pt x="119" y="3"/>
                    <a:pt x="114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59" name="Freeform 446"/>
            <p:cNvSpPr/>
            <p:nvPr/>
          </p:nvSpPr>
          <p:spPr bwMode="auto">
            <a:xfrm>
              <a:off x="6008688" y="4781550"/>
              <a:ext cx="592138" cy="157163"/>
            </a:xfrm>
            <a:custGeom>
              <a:avLst/>
              <a:gdLst>
                <a:gd name="T0" fmla="*/ 125 w 139"/>
                <a:gd name="T1" fmla="*/ 0 h 37"/>
                <a:gd name="T2" fmla="*/ 0 w 139"/>
                <a:gd name="T3" fmla="*/ 27 h 37"/>
                <a:gd name="T4" fmla="*/ 21 w 139"/>
                <a:gd name="T5" fmla="*/ 37 h 37"/>
                <a:gd name="T6" fmla="*/ 139 w 139"/>
                <a:gd name="T7" fmla="*/ 7 h 37"/>
                <a:gd name="T8" fmla="*/ 125 w 13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37">
                  <a:moveTo>
                    <a:pt x="125" y="0"/>
                  </a:moveTo>
                  <a:cubicBezTo>
                    <a:pt x="115" y="1"/>
                    <a:pt x="63" y="13"/>
                    <a:pt x="0" y="2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0" y="3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F78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60" name="Freeform 447"/>
            <p:cNvSpPr/>
            <p:nvPr/>
          </p:nvSpPr>
          <p:spPr bwMode="auto">
            <a:xfrm>
              <a:off x="5229225" y="5005388"/>
              <a:ext cx="647700" cy="547688"/>
            </a:xfrm>
            <a:custGeom>
              <a:avLst/>
              <a:gdLst>
                <a:gd name="T0" fmla="*/ 2 w 152"/>
                <a:gd name="T1" fmla="*/ 18 h 129"/>
                <a:gd name="T2" fmla="*/ 36 w 152"/>
                <a:gd name="T3" fmla="*/ 21 h 129"/>
                <a:gd name="T4" fmla="*/ 25 w 152"/>
                <a:gd name="T5" fmla="*/ 53 h 129"/>
                <a:gd name="T6" fmla="*/ 76 w 152"/>
                <a:gd name="T7" fmla="*/ 52 h 129"/>
                <a:gd name="T8" fmla="*/ 69 w 152"/>
                <a:gd name="T9" fmla="*/ 92 h 129"/>
                <a:gd name="T10" fmla="*/ 128 w 152"/>
                <a:gd name="T11" fmla="*/ 87 h 129"/>
                <a:gd name="T12" fmla="*/ 117 w 152"/>
                <a:gd name="T13" fmla="*/ 129 h 129"/>
                <a:gd name="T14" fmla="*/ 152 w 152"/>
                <a:gd name="T15" fmla="*/ 121 h 129"/>
                <a:gd name="T16" fmla="*/ 66 w 152"/>
                <a:gd name="T17" fmla="*/ 0 h 129"/>
                <a:gd name="T18" fmla="*/ 2 w 152"/>
                <a:gd name="T19" fmla="*/ 15 h 129"/>
                <a:gd name="T20" fmla="*/ 2 w 152"/>
                <a:gd name="T21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29">
                  <a:moveTo>
                    <a:pt x="2" y="18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5" y="14"/>
                    <a:pt x="2" y="15"/>
                  </a:cubicBezTo>
                  <a:cubicBezTo>
                    <a:pt x="0" y="16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9D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61" name="Freeform 448"/>
            <p:cNvSpPr/>
            <p:nvPr/>
          </p:nvSpPr>
          <p:spPr bwMode="auto">
            <a:xfrm>
              <a:off x="6808788" y="1139825"/>
              <a:ext cx="238125" cy="3865563"/>
            </a:xfrm>
            <a:custGeom>
              <a:avLst/>
              <a:gdLst>
                <a:gd name="T0" fmla="*/ 37 w 56"/>
                <a:gd name="T1" fmla="*/ 486 h 911"/>
                <a:gd name="T2" fmla="*/ 46 w 56"/>
                <a:gd name="T3" fmla="*/ 302 h 911"/>
                <a:gd name="T4" fmla="*/ 51 w 56"/>
                <a:gd name="T5" fmla="*/ 135 h 911"/>
                <a:gd name="T6" fmla="*/ 35 w 56"/>
                <a:gd name="T7" fmla="*/ 34 h 911"/>
                <a:gd name="T8" fmla="*/ 20 w 56"/>
                <a:gd name="T9" fmla="*/ 5 h 911"/>
                <a:gd name="T10" fmla="*/ 0 w 56"/>
                <a:gd name="T11" fmla="*/ 13 h 911"/>
                <a:gd name="T12" fmla="*/ 41 w 56"/>
                <a:gd name="T13" fmla="*/ 173 h 911"/>
                <a:gd name="T14" fmla="*/ 34 w 56"/>
                <a:gd name="T15" fmla="*/ 307 h 911"/>
                <a:gd name="T16" fmla="*/ 29 w 56"/>
                <a:gd name="T17" fmla="*/ 379 h 911"/>
                <a:gd name="T18" fmla="*/ 24 w 56"/>
                <a:gd name="T19" fmla="*/ 811 h 911"/>
                <a:gd name="T20" fmla="*/ 23 w 56"/>
                <a:gd name="T21" fmla="*/ 906 h 911"/>
                <a:gd name="T22" fmla="*/ 32 w 56"/>
                <a:gd name="T23" fmla="*/ 911 h 911"/>
                <a:gd name="T24" fmla="*/ 37 w 56"/>
                <a:gd name="T25" fmla="*/ 48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911">
                  <a:moveTo>
                    <a:pt x="37" y="486"/>
                  </a:moveTo>
                  <a:cubicBezTo>
                    <a:pt x="40" y="424"/>
                    <a:pt x="43" y="363"/>
                    <a:pt x="46" y="302"/>
                  </a:cubicBezTo>
                  <a:cubicBezTo>
                    <a:pt x="48" y="246"/>
                    <a:pt x="56" y="192"/>
                    <a:pt x="51" y="135"/>
                  </a:cubicBezTo>
                  <a:cubicBezTo>
                    <a:pt x="47" y="101"/>
                    <a:pt x="46" y="67"/>
                    <a:pt x="35" y="34"/>
                  </a:cubicBezTo>
                  <a:cubicBezTo>
                    <a:pt x="31" y="23"/>
                    <a:pt x="28" y="11"/>
                    <a:pt x="20" y="5"/>
                  </a:cubicBezTo>
                  <a:cubicBezTo>
                    <a:pt x="13" y="0"/>
                    <a:pt x="1" y="3"/>
                    <a:pt x="0" y="13"/>
                  </a:cubicBezTo>
                  <a:cubicBezTo>
                    <a:pt x="39" y="0"/>
                    <a:pt x="39" y="142"/>
                    <a:pt x="41" y="173"/>
                  </a:cubicBezTo>
                  <a:cubicBezTo>
                    <a:pt x="44" y="216"/>
                    <a:pt x="37" y="264"/>
                    <a:pt x="34" y="307"/>
                  </a:cubicBezTo>
                  <a:cubicBezTo>
                    <a:pt x="32" y="331"/>
                    <a:pt x="30" y="355"/>
                    <a:pt x="29" y="379"/>
                  </a:cubicBezTo>
                  <a:cubicBezTo>
                    <a:pt x="23" y="521"/>
                    <a:pt x="25" y="668"/>
                    <a:pt x="24" y="811"/>
                  </a:cubicBezTo>
                  <a:cubicBezTo>
                    <a:pt x="23" y="843"/>
                    <a:pt x="24" y="875"/>
                    <a:pt x="23" y="906"/>
                  </a:cubicBezTo>
                  <a:cubicBezTo>
                    <a:pt x="32" y="911"/>
                    <a:pt x="32" y="911"/>
                    <a:pt x="32" y="911"/>
                  </a:cubicBezTo>
                  <a:cubicBezTo>
                    <a:pt x="39" y="769"/>
                    <a:pt x="30" y="627"/>
                    <a:pt x="37" y="486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62" name="Freeform 449"/>
            <p:cNvSpPr/>
            <p:nvPr/>
          </p:nvSpPr>
          <p:spPr bwMode="auto">
            <a:xfrm>
              <a:off x="5024438" y="5137150"/>
              <a:ext cx="642938" cy="441325"/>
            </a:xfrm>
            <a:custGeom>
              <a:avLst/>
              <a:gdLst>
                <a:gd name="T0" fmla="*/ 0 w 151"/>
                <a:gd name="T1" fmla="*/ 0 h 104"/>
                <a:gd name="T2" fmla="*/ 54 w 151"/>
                <a:gd name="T3" fmla="*/ 5 h 104"/>
                <a:gd name="T4" fmla="*/ 43 w 151"/>
                <a:gd name="T5" fmla="*/ 42 h 104"/>
                <a:gd name="T6" fmla="*/ 103 w 151"/>
                <a:gd name="T7" fmla="*/ 38 h 104"/>
                <a:gd name="T8" fmla="*/ 97 w 151"/>
                <a:gd name="T9" fmla="*/ 79 h 104"/>
                <a:gd name="T10" fmla="*/ 151 w 151"/>
                <a:gd name="T11" fmla="*/ 74 h 104"/>
                <a:gd name="T12" fmla="*/ 146 w 151"/>
                <a:gd name="T13" fmla="*/ 104 h 104"/>
                <a:gd name="T14" fmla="*/ 0 w 151"/>
                <a:gd name="T1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04">
                  <a:moveTo>
                    <a:pt x="0" y="0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6" y="104"/>
                    <a:pt x="84" y="89"/>
                    <a:pt x="0" y="0"/>
                  </a:cubicBezTo>
                  <a:close/>
                </a:path>
              </a:pathLst>
            </a:custGeom>
            <a:solidFill>
              <a:srgbClr val="FFB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63" name="Freeform 450"/>
            <p:cNvSpPr/>
            <p:nvPr/>
          </p:nvSpPr>
          <p:spPr bwMode="auto">
            <a:xfrm>
              <a:off x="5545138" y="5018088"/>
              <a:ext cx="119063" cy="115888"/>
            </a:xfrm>
            <a:custGeom>
              <a:avLst/>
              <a:gdLst>
                <a:gd name="T0" fmla="*/ 27 w 28"/>
                <a:gd name="T1" fmla="*/ 13 h 27"/>
                <a:gd name="T2" fmla="*/ 8 w 28"/>
                <a:gd name="T3" fmla="*/ 1 h 27"/>
                <a:gd name="T4" fmla="*/ 0 w 28"/>
                <a:gd name="T5" fmla="*/ 3 h 27"/>
                <a:gd name="T6" fmla="*/ 16 w 28"/>
                <a:gd name="T7" fmla="*/ 27 h 27"/>
                <a:gd name="T8" fmla="*/ 27 w 2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7" y="13"/>
                  </a:moveTo>
                  <a:cubicBezTo>
                    <a:pt x="26" y="5"/>
                    <a:pt x="18" y="0"/>
                    <a:pt x="8" y="1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3" y="25"/>
                    <a:pt x="28" y="19"/>
                    <a:pt x="27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64" name="Freeform 451"/>
            <p:cNvSpPr/>
            <p:nvPr/>
          </p:nvSpPr>
          <p:spPr bwMode="auto">
            <a:xfrm>
              <a:off x="6016625" y="5184775"/>
              <a:ext cx="153988" cy="127000"/>
            </a:xfrm>
            <a:custGeom>
              <a:avLst/>
              <a:gdLst>
                <a:gd name="T0" fmla="*/ 35 w 36"/>
                <a:gd name="T1" fmla="*/ 13 h 30"/>
                <a:gd name="T2" fmla="*/ 20 w 36"/>
                <a:gd name="T3" fmla="*/ 29 h 30"/>
                <a:gd name="T4" fmla="*/ 1 w 36"/>
                <a:gd name="T5" fmla="*/ 17 h 30"/>
                <a:gd name="T6" fmla="*/ 16 w 36"/>
                <a:gd name="T7" fmla="*/ 1 h 30"/>
                <a:gd name="T8" fmla="*/ 35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5" y="13"/>
                  </a:moveTo>
                  <a:cubicBezTo>
                    <a:pt x="36" y="21"/>
                    <a:pt x="29" y="28"/>
                    <a:pt x="20" y="29"/>
                  </a:cubicBezTo>
                  <a:cubicBezTo>
                    <a:pt x="10" y="30"/>
                    <a:pt x="2" y="24"/>
                    <a:pt x="1" y="17"/>
                  </a:cubicBezTo>
                  <a:cubicBezTo>
                    <a:pt x="0" y="9"/>
                    <a:pt x="7" y="2"/>
                    <a:pt x="16" y="1"/>
                  </a:cubicBezTo>
                  <a:cubicBezTo>
                    <a:pt x="26" y="0"/>
                    <a:pt x="34" y="6"/>
                    <a:pt x="35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65" name="Freeform 452"/>
            <p:cNvSpPr/>
            <p:nvPr/>
          </p:nvSpPr>
          <p:spPr bwMode="auto">
            <a:xfrm>
              <a:off x="5745163" y="5311775"/>
              <a:ext cx="131763" cy="122238"/>
            </a:xfrm>
            <a:custGeom>
              <a:avLst/>
              <a:gdLst>
                <a:gd name="T0" fmla="*/ 30 w 31"/>
                <a:gd name="T1" fmla="*/ 13 h 29"/>
                <a:gd name="T2" fmla="*/ 11 w 31"/>
                <a:gd name="T3" fmla="*/ 1 h 29"/>
                <a:gd name="T4" fmla="*/ 0 w 31"/>
                <a:gd name="T5" fmla="*/ 6 h 29"/>
                <a:gd name="T6" fmla="*/ 15 w 31"/>
                <a:gd name="T7" fmla="*/ 29 h 29"/>
                <a:gd name="T8" fmla="*/ 30 w 31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0" y="13"/>
                  </a:moveTo>
                  <a:cubicBezTo>
                    <a:pt x="29" y="5"/>
                    <a:pt x="21" y="0"/>
                    <a:pt x="11" y="1"/>
                  </a:cubicBezTo>
                  <a:cubicBezTo>
                    <a:pt x="7" y="2"/>
                    <a:pt x="3" y="3"/>
                    <a:pt x="0" y="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4" y="27"/>
                    <a:pt x="31" y="20"/>
                    <a:pt x="30" y="13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66" name="Freeform 453"/>
            <p:cNvSpPr/>
            <p:nvPr/>
          </p:nvSpPr>
          <p:spPr bwMode="auto">
            <a:xfrm>
              <a:off x="5795963" y="5086350"/>
              <a:ext cx="111125" cy="88900"/>
            </a:xfrm>
            <a:custGeom>
              <a:avLst/>
              <a:gdLst>
                <a:gd name="T0" fmla="*/ 25 w 26"/>
                <a:gd name="T1" fmla="*/ 9 h 21"/>
                <a:gd name="T2" fmla="*/ 14 w 26"/>
                <a:gd name="T3" fmla="*/ 21 h 21"/>
                <a:gd name="T4" fmla="*/ 0 w 26"/>
                <a:gd name="T5" fmla="*/ 12 h 21"/>
                <a:gd name="T6" fmla="*/ 12 w 26"/>
                <a:gd name="T7" fmla="*/ 1 h 21"/>
                <a:gd name="T8" fmla="*/ 25 w 2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25" y="9"/>
                  </a:moveTo>
                  <a:cubicBezTo>
                    <a:pt x="26" y="15"/>
                    <a:pt x="21" y="20"/>
                    <a:pt x="14" y="21"/>
                  </a:cubicBezTo>
                  <a:cubicBezTo>
                    <a:pt x="7" y="21"/>
                    <a:pt x="1" y="17"/>
                    <a:pt x="0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5" y="4"/>
                    <a:pt x="25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67" name="Freeform 454"/>
            <p:cNvSpPr/>
            <p:nvPr/>
          </p:nvSpPr>
          <p:spPr bwMode="auto">
            <a:xfrm>
              <a:off x="5991225" y="5375275"/>
              <a:ext cx="115888" cy="88900"/>
            </a:xfrm>
            <a:custGeom>
              <a:avLst/>
              <a:gdLst>
                <a:gd name="T0" fmla="*/ 26 w 27"/>
                <a:gd name="T1" fmla="*/ 9 h 21"/>
                <a:gd name="T2" fmla="*/ 15 w 27"/>
                <a:gd name="T3" fmla="*/ 21 h 21"/>
                <a:gd name="T4" fmla="*/ 1 w 27"/>
                <a:gd name="T5" fmla="*/ 12 h 21"/>
                <a:gd name="T6" fmla="*/ 12 w 27"/>
                <a:gd name="T7" fmla="*/ 1 h 21"/>
                <a:gd name="T8" fmla="*/ 26 w 27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1">
                  <a:moveTo>
                    <a:pt x="26" y="9"/>
                  </a:moveTo>
                  <a:cubicBezTo>
                    <a:pt x="27" y="15"/>
                    <a:pt x="21" y="20"/>
                    <a:pt x="15" y="21"/>
                  </a:cubicBezTo>
                  <a:cubicBezTo>
                    <a:pt x="8" y="21"/>
                    <a:pt x="2" y="17"/>
                    <a:pt x="1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9" y="0"/>
                    <a:pt x="25" y="4"/>
                    <a:pt x="26" y="9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68" name="Freeform 455"/>
            <p:cNvSpPr/>
            <p:nvPr/>
          </p:nvSpPr>
          <p:spPr bwMode="auto">
            <a:xfrm>
              <a:off x="5783263" y="4916488"/>
              <a:ext cx="114300" cy="93663"/>
            </a:xfrm>
            <a:custGeom>
              <a:avLst/>
              <a:gdLst>
                <a:gd name="T0" fmla="*/ 26 w 27"/>
                <a:gd name="T1" fmla="*/ 10 h 22"/>
                <a:gd name="T2" fmla="*/ 15 w 27"/>
                <a:gd name="T3" fmla="*/ 21 h 22"/>
                <a:gd name="T4" fmla="*/ 1 w 27"/>
                <a:gd name="T5" fmla="*/ 12 h 22"/>
                <a:gd name="T6" fmla="*/ 12 w 27"/>
                <a:gd name="T7" fmla="*/ 1 h 22"/>
                <a:gd name="T8" fmla="*/ 26 w 27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2">
                  <a:moveTo>
                    <a:pt x="26" y="10"/>
                  </a:moveTo>
                  <a:cubicBezTo>
                    <a:pt x="27" y="15"/>
                    <a:pt x="22" y="20"/>
                    <a:pt x="15" y="21"/>
                  </a:cubicBezTo>
                  <a:cubicBezTo>
                    <a:pt x="8" y="22"/>
                    <a:pt x="2" y="18"/>
                    <a:pt x="1" y="12"/>
                  </a:cubicBezTo>
                  <a:cubicBezTo>
                    <a:pt x="0" y="7"/>
                    <a:pt x="5" y="2"/>
                    <a:pt x="12" y="1"/>
                  </a:cubicBezTo>
                  <a:cubicBezTo>
                    <a:pt x="19" y="0"/>
                    <a:pt x="25" y="4"/>
                    <a:pt x="26" y="10"/>
                  </a:cubicBezTo>
                  <a:close/>
                </a:path>
              </a:pathLst>
            </a:custGeom>
            <a:solidFill>
              <a:srgbClr val="72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69" name="Freeform 456"/>
            <p:cNvSpPr/>
            <p:nvPr/>
          </p:nvSpPr>
          <p:spPr bwMode="auto">
            <a:xfrm>
              <a:off x="6899275" y="5005388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70" name="Freeform 457"/>
            <p:cNvSpPr/>
            <p:nvPr/>
          </p:nvSpPr>
          <p:spPr bwMode="auto">
            <a:xfrm>
              <a:off x="6681788" y="5056188"/>
              <a:ext cx="46038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71" name="Freeform 458"/>
            <p:cNvSpPr/>
            <p:nvPr/>
          </p:nvSpPr>
          <p:spPr bwMode="auto">
            <a:xfrm>
              <a:off x="6788150" y="5172075"/>
              <a:ext cx="46038" cy="38100"/>
            </a:xfrm>
            <a:custGeom>
              <a:avLst/>
              <a:gdLst>
                <a:gd name="T0" fmla="*/ 11 w 11"/>
                <a:gd name="T1" fmla="*/ 5 h 9"/>
                <a:gd name="T2" fmla="*/ 6 w 11"/>
                <a:gd name="T3" fmla="*/ 9 h 9"/>
                <a:gd name="T4" fmla="*/ 0 w 11"/>
                <a:gd name="T5" fmla="*/ 5 h 9"/>
                <a:gd name="T6" fmla="*/ 5 w 11"/>
                <a:gd name="T7" fmla="*/ 0 h 9"/>
                <a:gd name="T8" fmla="*/ 11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72" name="Freeform 459"/>
            <p:cNvSpPr/>
            <p:nvPr/>
          </p:nvSpPr>
          <p:spPr bwMode="auto">
            <a:xfrm>
              <a:off x="6808788" y="5056188"/>
              <a:ext cx="47625" cy="39688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73" name="Freeform 460"/>
            <p:cNvSpPr/>
            <p:nvPr/>
          </p:nvSpPr>
          <p:spPr bwMode="auto">
            <a:xfrm>
              <a:off x="6924675" y="5133975"/>
              <a:ext cx="46038" cy="38100"/>
            </a:xfrm>
            <a:custGeom>
              <a:avLst/>
              <a:gdLst>
                <a:gd name="T0" fmla="*/ 11 w 11"/>
                <a:gd name="T1" fmla="*/ 4 h 9"/>
                <a:gd name="T2" fmla="*/ 6 w 11"/>
                <a:gd name="T3" fmla="*/ 9 h 9"/>
                <a:gd name="T4" fmla="*/ 1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74" name="Freeform 461"/>
            <p:cNvSpPr/>
            <p:nvPr/>
          </p:nvSpPr>
          <p:spPr bwMode="auto">
            <a:xfrm>
              <a:off x="5183188" y="1020763"/>
              <a:ext cx="258763" cy="4384675"/>
            </a:xfrm>
            <a:custGeom>
              <a:avLst/>
              <a:gdLst>
                <a:gd name="T0" fmla="*/ 47 w 61"/>
                <a:gd name="T1" fmla="*/ 283 h 1033"/>
                <a:gd name="T2" fmla="*/ 50 w 61"/>
                <a:gd name="T3" fmla="*/ 134 h 1033"/>
                <a:gd name="T4" fmla="*/ 29 w 61"/>
                <a:gd name="T5" fmla="*/ 25 h 1033"/>
                <a:gd name="T6" fmla="*/ 0 w 61"/>
                <a:gd name="T7" fmla="*/ 23 h 1033"/>
                <a:gd name="T8" fmla="*/ 28 w 61"/>
                <a:gd name="T9" fmla="*/ 424 h 1033"/>
                <a:gd name="T10" fmla="*/ 15 w 61"/>
                <a:gd name="T11" fmla="*/ 861 h 1033"/>
                <a:gd name="T12" fmla="*/ 21 w 61"/>
                <a:gd name="T13" fmla="*/ 1025 h 1033"/>
                <a:gd name="T14" fmla="*/ 30 w 61"/>
                <a:gd name="T15" fmla="*/ 1033 h 1033"/>
                <a:gd name="T16" fmla="*/ 47 w 61"/>
                <a:gd name="T17" fmla="*/ 28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033">
                  <a:moveTo>
                    <a:pt x="47" y="283"/>
                  </a:moveTo>
                  <a:cubicBezTo>
                    <a:pt x="47" y="232"/>
                    <a:pt x="55" y="187"/>
                    <a:pt x="50" y="134"/>
                  </a:cubicBezTo>
                  <a:cubicBezTo>
                    <a:pt x="47" y="100"/>
                    <a:pt x="46" y="50"/>
                    <a:pt x="29" y="25"/>
                  </a:cubicBezTo>
                  <a:cubicBezTo>
                    <a:pt x="13" y="3"/>
                    <a:pt x="14" y="17"/>
                    <a:pt x="0" y="23"/>
                  </a:cubicBezTo>
                  <a:cubicBezTo>
                    <a:pt x="61" y="0"/>
                    <a:pt x="28" y="380"/>
                    <a:pt x="28" y="424"/>
                  </a:cubicBezTo>
                  <a:cubicBezTo>
                    <a:pt x="29" y="570"/>
                    <a:pt x="15" y="714"/>
                    <a:pt x="15" y="861"/>
                  </a:cubicBezTo>
                  <a:cubicBezTo>
                    <a:pt x="15" y="918"/>
                    <a:pt x="18" y="972"/>
                    <a:pt x="21" y="1025"/>
                  </a:cubicBezTo>
                  <a:cubicBezTo>
                    <a:pt x="30" y="1033"/>
                    <a:pt x="30" y="1033"/>
                    <a:pt x="30" y="1033"/>
                  </a:cubicBezTo>
                  <a:cubicBezTo>
                    <a:pt x="12" y="786"/>
                    <a:pt x="47" y="533"/>
                    <a:pt x="47" y="283"/>
                  </a:cubicBezTo>
                  <a:close/>
                </a:path>
              </a:pathLst>
            </a:custGeom>
            <a:solidFill>
              <a:srgbClr val="6F3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</p:grpSp>
      <p:pic>
        <p:nvPicPr>
          <p:cNvPr id="75" name="图片 48135" descr="16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" y="78086"/>
            <a:ext cx="1993827" cy="883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" name="TextBox 81"/>
          <p:cNvSpPr txBox="1"/>
          <p:nvPr/>
        </p:nvSpPr>
        <p:spPr>
          <a:xfrm>
            <a:off x="1144070" y="2333626"/>
            <a:ext cx="770683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</a:rPr>
              <a:t>NHÓM 1</a:t>
            </a:r>
          </a:p>
          <a:p>
            <a:pPr algn="ctr"/>
            <a:r>
              <a:rPr lang="en-US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</a:rPr>
              <a:t>Kính</a:t>
            </a:r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</a:rPr>
              <a:t>chào</a:t>
            </a:r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</a:rPr>
              <a:t>các</a:t>
            </a:r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</a:rPr>
              <a:t>thầy</a:t>
            </a:r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</a:rPr>
              <a:t>cô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GoiTenToiNheBanThanHoi-LuongBichHuu-15015.mp3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467532" y="1364800"/>
            <a:ext cx="130625" cy="1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80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1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871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="" xmlns:a16="http://schemas.microsoft.com/office/drawing/2014/main" id="{EFE91408-B8B0-4B56-A75F-F0651EF3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188752" y="339755"/>
            <a:ext cx="8707772" cy="4379053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228600" y="667088"/>
            <a:ext cx="8628077" cy="4051720"/>
          </a:xfrm>
          <a:prstGeom prst="roundRect">
            <a:avLst>
              <a:gd name="adj" fmla="val 40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vi-VN" sz="15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007466" y="980720"/>
            <a:ext cx="75553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=""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247476" y="1044912"/>
            <a:ext cx="86175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uộn: Ngang 1">
            <a:extLst>
              <a:ext uri="{FF2B5EF4-FFF2-40B4-BE49-F238E27FC236}">
                <a16:creationId xmlns=""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457200" y="667088"/>
            <a:ext cx="8305800" cy="405171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1568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="" xmlns:a16="http://schemas.microsoft.com/office/drawing/2014/main" id="{EFE91408-B8B0-4B56-A75F-F0651EF3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188752" y="339755"/>
            <a:ext cx="8707772" cy="4379053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228600" y="667088"/>
            <a:ext cx="8628077" cy="4051720"/>
          </a:xfrm>
          <a:prstGeom prst="roundRect">
            <a:avLst>
              <a:gd name="adj" fmla="val 40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vi-VN" sz="15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007466" y="980720"/>
            <a:ext cx="75553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=""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247476" y="1044912"/>
            <a:ext cx="86175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uộn: Ngang 1">
            <a:extLst>
              <a:ext uri="{FF2B5EF4-FFF2-40B4-BE49-F238E27FC236}">
                <a16:creationId xmlns=""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457200" y="667088"/>
            <a:ext cx="8305800" cy="405171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(game)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lực.Đây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038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="" xmlns:a16="http://schemas.microsoft.com/office/drawing/2014/main" id="{EFE91408-B8B0-4B56-A75F-F0651EF3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188752" y="339755"/>
            <a:ext cx="8707772" cy="4379053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228600" y="667088"/>
            <a:ext cx="8628077" cy="4051720"/>
          </a:xfrm>
          <a:prstGeom prst="roundRect">
            <a:avLst>
              <a:gd name="adj" fmla="val 40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vi-VN" sz="15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007466" y="980720"/>
            <a:ext cx="75553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=""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247476" y="1044912"/>
            <a:ext cx="86175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uộn: Ngang 1">
            <a:extLst>
              <a:ext uri="{FF2B5EF4-FFF2-40B4-BE49-F238E27FC236}">
                <a16:creationId xmlns=""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457200" y="667088"/>
            <a:ext cx="8305800" cy="405171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038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="" xmlns:a16="http://schemas.microsoft.com/office/drawing/2014/main" id="{EFE91408-B8B0-4B56-A75F-F0651EF3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188752" y="339755"/>
            <a:ext cx="8707772" cy="4379053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228600" y="667088"/>
            <a:ext cx="8628077" cy="4051720"/>
          </a:xfrm>
          <a:prstGeom prst="roundRect">
            <a:avLst>
              <a:gd name="adj" fmla="val 40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vi-VN" sz="15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007466" y="980720"/>
            <a:ext cx="75553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=""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247476" y="1044912"/>
            <a:ext cx="86175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uộn: Ngang 1">
            <a:extLst>
              <a:ext uri="{FF2B5EF4-FFF2-40B4-BE49-F238E27FC236}">
                <a16:creationId xmlns=""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457200" y="667088"/>
            <a:ext cx="8305800" cy="405171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033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="" xmlns:a16="http://schemas.microsoft.com/office/drawing/2014/main" id="{EFE91408-B8B0-4B56-A75F-F0651EF3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188752" y="339755"/>
            <a:ext cx="8707772" cy="4379053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228600" y="667088"/>
            <a:ext cx="8628077" cy="4051720"/>
          </a:xfrm>
          <a:prstGeom prst="roundRect">
            <a:avLst>
              <a:gd name="adj" fmla="val 40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vi-VN" sz="15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007466" y="980720"/>
            <a:ext cx="75553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=""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247476" y="1044912"/>
            <a:ext cx="86175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uộn: Ngang 1">
            <a:extLst>
              <a:ext uri="{FF2B5EF4-FFF2-40B4-BE49-F238E27FC236}">
                <a16:creationId xmlns=""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457200" y="667088"/>
            <a:ext cx="8305800" cy="405171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162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="" xmlns:a16="http://schemas.microsoft.com/office/drawing/2014/main" id="{EFE91408-B8B0-4B56-A75F-F0651EF3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188752" y="339755"/>
            <a:ext cx="8707772" cy="4379053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228600" y="667088"/>
            <a:ext cx="8628077" cy="4051720"/>
          </a:xfrm>
          <a:prstGeom prst="roundRect">
            <a:avLst>
              <a:gd name="adj" fmla="val 40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vi-VN" sz="15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007466" y="980720"/>
            <a:ext cx="75553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=""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247476" y="1044912"/>
            <a:ext cx="86175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uộn: Ngang 1">
            <a:extLst>
              <a:ext uri="{FF2B5EF4-FFF2-40B4-BE49-F238E27FC236}">
                <a16:creationId xmlns=""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457200" y="667088"/>
            <a:ext cx="8305800" cy="405171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162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ạo lực học đườ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42950"/>
            <a:ext cx="5553706" cy="2632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276599" y="3486150"/>
            <a:ext cx="2922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31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="" xmlns:a16="http://schemas.microsoft.com/office/drawing/2014/main" id="{EFE91408-B8B0-4B56-A75F-F0651EF3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188752" y="339755"/>
            <a:ext cx="8707772" cy="4379053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228600" y="667088"/>
            <a:ext cx="8628077" cy="4051720"/>
          </a:xfrm>
          <a:prstGeom prst="roundRect">
            <a:avLst>
              <a:gd name="adj" fmla="val 40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vi-VN" sz="15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007466" y="980720"/>
            <a:ext cx="75553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=""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247476" y="1044912"/>
            <a:ext cx="86175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uộn: Ngang 1">
            <a:extLst>
              <a:ext uri="{FF2B5EF4-FFF2-40B4-BE49-F238E27FC236}">
                <a16:creationId xmlns=""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515866" y="667087"/>
            <a:ext cx="8305800" cy="405171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87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="" xmlns:a16="http://schemas.microsoft.com/office/drawing/2014/main" id="{EFE91408-B8B0-4B56-A75F-F0651EF3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188752" y="339755"/>
            <a:ext cx="8707772" cy="4379053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228600" y="667088"/>
            <a:ext cx="8628077" cy="4051720"/>
          </a:xfrm>
          <a:prstGeom prst="roundRect">
            <a:avLst>
              <a:gd name="adj" fmla="val 40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vi-VN" sz="15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007466" y="980720"/>
            <a:ext cx="75553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=""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247476" y="1044912"/>
            <a:ext cx="86175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uộn: Ngang 1">
            <a:extLst>
              <a:ext uri="{FF2B5EF4-FFF2-40B4-BE49-F238E27FC236}">
                <a16:creationId xmlns=""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457200" y="667088"/>
            <a:ext cx="8305800" cy="405171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9887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="" xmlns:a16="http://schemas.microsoft.com/office/drawing/2014/main" id="{EFE91408-B8B0-4B56-A75F-F0651EF3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188752" y="339755"/>
            <a:ext cx="8707772" cy="4379053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 sz="2000">
              <a:solidFill>
                <a:schemeClr val="tx1"/>
              </a:solidFill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228600" y="667088"/>
            <a:ext cx="8628077" cy="4051720"/>
          </a:xfrm>
          <a:prstGeom prst="roundRect">
            <a:avLst>
              <a:gd name="adj" fmla="val 40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vi-VN" sz="20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007466" y="980720"/>
            <a:ext cx="75553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=""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247476" y="1044912"/>
            <a:ext cx="86175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uộn: Ngang 1">
            <a:extLst>
              <a:ext uri="{FF2B5EF4-FFF2-40B4-BE49-F238E27FC236}">
                <a16:creationId xmlns=""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457200" y="361950"/>
            <a:ext cx="8305800" cy="4356857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xệch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9887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角星 4"/>
          <p:cNvSpPr/>
          <p:nvPr/>
        </p:nvSpPr>
        <p:spPr>
          <a:xfrm rot="19903756">
            <a:off x="4440142" y="75351"/>
            <a:ext cx="791540" cy="79227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8143859" y="292854"/>
            <a:ext cx="457969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9" name="图片 8" descr="6fc417983c9675ce1b60e983870aeb8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233737"/>
            <a:ext cx="2257850" cy="156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309652" y="-51785"/>
            <a:ext cx="2015470" cy="19222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4343" y="1733550"/>
            <a:ext cx="793531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 HIỆN VÀ NGUY CƠ TÌM ẨN CỦA </a:t>
            </a:r>
            <a:endParaRPr lang="en-US" sz="32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TỪNG LOẠI BẠO </a:t>
            </a:r>
            <a:r>
              <a:rPr lang="en-US" sz="32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LỰC HỌC ĐƯỜNG</a:t>
            </a:r>
            <a:endParaRPr lang="en-US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553032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="" xmlns:a16="http://schemas.microsoft.com/office/drawing/2014/main" id="{EFE91408-B8B0-4B56-A75F-F0651EF3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188752" y="339755"/>
            <a:ext cx="8707772" cy="4379053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228600" y="667088"/>
            <a:ext cx="8628077" cy="4051720"/>
          </a:xfrm>
          <a:prstGeom prst="roundRect">
            <a:avLst>
              <a:gd name="adj" fmla="val 40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vi-VN" sz="15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007466" y="980720"/>
            <a:ext cx="75553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=""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247476" y="1044912"/>
            <a:ext cx="86175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uộn: Ngang 1">
            <a:extLst>
              <a:ext uri="{FF2B5EF4-FFF2-40B4-BE49-F238E27FC236}">
                <a16:creationId xmlns=""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457200" y="667088"/>
            <a:ext cx="8305800" cy="405171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9887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="" xmlns:a16="http://schemas.microsoft.com/office/drawing/2014/main" id="{EFE91408-B8B0-4B56-A75F-F0651EF3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188752" y="339755"/>
            <a:ext cx="8707772" cy="4379053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228600" y="667088"/>
            <a:ext cx="8628077" cy="4051720"/>
          </a:xfrm>
          <a:prstGeom prst="roundRect">
            <a:avLst>
              <a:gd name="adj" fmla="val 40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vi-VN" sz="15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007466" y="980720"/>
            <a:ext cx="75553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=""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247476" y="1044912"/>
            <a:ext cx="86175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uộn: Ngang 1">
            <a:extLst>
              <a:ext uri="{FF2B5EF4-FFF2-40B4-BE49-F238E27FC236}">
                <a16:creationId xmlns=""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457200" y="667088"/>
            <a:ext cx="8305800" cy="405171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lv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659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70748"/>
            <a:ext cx="7772400" cy="8572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2739"/>
            <a:ext cx="7467599" cy="2631733"/>
          </a:xfrm>
        </p:spPr>
        <p:txBody>
          <a:bodyPr/>
          <a:lstStyle/>
          <a:p>
            <a:pPr marL="6858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6143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0550"/>
            <a:ext cx="7467599" cy="2631733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hay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" indent="0"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6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ownloads\trường học xuống cấ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8150"/>
            <a:ext cx="7467600" cy="348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4013026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/>
              <a:t>Nhiều điểm trong khuôn viên trường như trên trần nhà, bờ tường đã bị bong tróc nặng, lộ ra những thanh thép gỉ sét.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ownloads\Bên trong phòng họ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42950"/>
            <a:ext cx="6629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3970293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/>
              <a:t>Bên trong phòng học cũng đã xuống cấp trầm trọng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58259" y="438150"/>
            <a:ext cx="7014142" cy="3429001"/>
            <a:chOff x="-812678" y="-239071"/>
            <a:chExt cx="9169500" cy="6249576"/>
          </a:xfrm>
        </p:grpSpPr>
        <p:pic>
          <p:nvPicPr>
            <p:cNvPr id="5" name="Google Shape;164;p9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12678" y="-239071"/>
              <a:ext cx="9169500" cy="6249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165;p9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95278" y="4015409"/>
              <a:ext cx="2947731" cy="16779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636" y="2070399"/>
            <a:ext cx="2300892" cy="3015951"/>
          </a:xfrm>
          <a:prstGeom prst="rect">
            <a:avLst/>
          </a:prstGeom>
        </p:spPr>
      </p:pic>
      <p:pic>
        <p:nvPicPr>
          <p:cNvPr id="11" name="图片 8" descr="6fc417983c9675ce1b60e983870aeb8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3" y="3495869"/>
            <a:ext cx="1347893" cy="138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5"/>
          <p:cNvSpPr txBox="1"/>
          <p:nvPr/>
        </p:nvSpPr>
        <p:spPr>
          <a:xfrm>
            <a:off x="1905000" y="1145317"/>
            <a:ext cx="5105400" cy="173123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Chúc</a:t>
            </a:r>
            <a:r>
              <a:rPr lang="en-US" sz="5400" dirty="0" smtClean="0">
                <a:solidFill>
                  <a:srgbClr val="FF0000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các</a:t>
            </a:r>
            <a:r>
              <a:rPr lang="en-US" sz="5400" dirty="0" smtClean="0">
                <a:solidFill>
                  <a:srgbClr val="FF0000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thầy</a:t>
            </a:r>
            <a:r>
              <a:rPr lang="en-US" sz="5400" dirty="0" smtClean="0">
                <a:solidFill>
                  <a:srgbClr val="FF0000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cô</a:t>
            </a:r>
            <a:r>
              <a:rPr lang="en-US" sz="5400" dirty="0" smtClean="0">
                <a:solidFill>
                  <a:srgbClr val="FF0000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sức</a:t>
            </a:r>
            <a:r>
              <a:rPr lang="en-US" sz="5400" dirty="0" smtClean="0">
                <a:solidFill>
                  <a:srgbClr val="FF0000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khỏe</a:t>
            </a:r>
            <a:endParaRPr lang="en-US" sz="5400" dirty="0"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  <p:pic>
        <p:nvPicPr>
          <p:cNvPr id="10" name="Picture 2" descr="CHCA207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4080693"/>
            <a:ext cx="3505200" cy="100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16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3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0015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559" y="361950"/>
            <a:ext cx="4434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Khái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niệm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52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6195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hlinkClick r:id="rId2"/>
              </a:rPr>
              <a:t>giáo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hlinkClick r:id="rId2"/>
              </a:rPr>
              <a:t>dục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 hung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 hung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vu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dirty="0"/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477000" y="2800350"/>
            <a:ext cx="2015470" cy="192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="" xmlns:a16="http://schemas.microsoft.com/office/drawing/2014/main" id="{EFE91408-B8B0-4B56-A75F-F0651EF3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07628" y="339755"/>
            <a:ext cx="8707772" cy="4379053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228600" y="653630"/>
            <a:ext cx="8628077" cy="4051720"/>
          </a:xfrm>
          <a:prstGeom prst="roundRect">
            <a:avLst>
              <a:gd name="adj" fmla="val 40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ơ,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clip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7169266" y="980720"/>
            <a:ext cx="75553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=""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247476" y="1044912"/>
            <a:ext cx="86175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351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="" xmlns:a16="http://schemas.microsoft.com/office/drawing/2014/main" id="{EFE91408-B8B0-4B56-A75F-F0651EF3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07628" y="339755"/>
            <a:ext cx="8707772" cy="4379053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228600" y="653630"/>
            <a:ext cx="8628077" cy="4051720"/>
          </a:xfrm>
          <a:prstGeom prst="roundRect">
            <a:avLst>
              <a:gd name="adj" fmla="val 40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7169266" y="980720"/>
            <a:ext cx="75553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=""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247476" y="1044912"/>
            <a:ext cx="86175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图片 8" descr="6fc417983c9675ce1b60e983870aeb8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750" y="3233737"/>
            <a:ext cx="225785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799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角星 4"/>
          <p:cNvSpPr/>
          <p:nvPr/>
        </p:nvSpPr>
        <p:spPr>
          <a:xfrm rot="19903756">
            <a:off x="4440142" y="75351"/>
            <a:ext cx="791540" cy="79227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8143859" y="292854"/>
            <a:ext cx="457969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9" rIns="68516" bIns="34259" rtlCol="0" anchor="ctr"/>
          <a:lstStyle/>
          <a:p>
            <a:pPr algn="ctr" defTabSz="913554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1" y="4171950"/>
            <a:ext cx="6324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nữ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SUS\Downloads\hình bạo lực học đườ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2050"/>
            <a:ext cx="7086600" cy="347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54315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="" xmlns:a16="http://schemas.microsoft.com/office/drawing/2014/main" id="{EFE91408-B8B0-4B56-A75F-F0651EF3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207628" y="339755"/>
            <a:ext cx="8707772" cy="4379053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228600" y="653630"/>
            <a:ext cx="8628077" cy="4051720"/>
          </a:xfrm>
          <a:prstGeom prst="roundRect">
            <a:avLst>
              <a:gd name="adj" fmla="val 40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vi-VN" sz="15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007466" y="980720"/>
            <a:ext cx="75553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=""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247476" y="1044912"/>
            <a:ext cx="86175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uộn: Ngang 1">
            <a:extLst>
              <a:ext uri="{FF2B5EF4-FFF2-40B4-BE49-F238E27FC236}">
                <a16:creationId xmlns=""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914400" y="1044912"/>
            <a:ext cx="7327278" cy="266908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800" b="1" dirty="0">
                <a:solidFill>
                  <a:srgbClr val="FF0000"/>
                </a:solidFill>
              </a:rPr>
              <a:t>2. </a:t>
            </a:r>
            <a:r>
              <a:rPr lang="en-US" sz="2800" b="1" dirty="0" err="1">
                <a:solidFill>
                  <a:srgbClr val="FF0000"/>
                </a:solidFill>
              </a:rPr>
              <a:t>Nguyên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nhân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dẫn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đến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bạo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lực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đường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hiện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nay:</a:t>
            </a: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50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="" xmlns:a16="http://schemas.microsoft.com/office/drawing/2014/main" id="{EFE91408-B8B0-4B56-A75F-F0651EF3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47E93259-9AB1-49CA-A5CE-2B567AF4769B}"/>
              </a:ext>
            </a:extLst>
          </p:cNvPr>
          <p:cNvSpPr/>
          <p:nvPr/>
        </p:nvSpPr>
        <p:spPr>
          <a:xfrm>
            <a:off x="188752" y="339755"/>
            <a:ext cx="8707772" cy="4379053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64EB9EC5-AB99-4ECD-8468-8107BE322448}"/>
              </a:ext>
            </a:extLst>
          </p:cNvPr>
          <p:cNvSpPr/>
          <p:nvPr/>
        </p:nvSpPr>
        <p:spPr>
          <a:xfrm>
            <a:off x="228600" y="667088"/>
            <a:ext cx="8628077" cy="4051720"/>
          </a:xfrm>
          <a:prstGeom prst="roundRect">
            <a:avLst>
              <a:gd name="adj" fmla="val 40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vi-VN" sz="15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007466" y="980720"/>
            <a:ext cx="75553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="" xmlns:a16="http://schemas.microsoft.com/office/drawing/2014/main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247476" y="1044912"/>
            <a:ext cx="86175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uộn: Ngang 1">
            <a:extLst>
              <a:ext uri="{FF2B5EF4-FFF2-40B4-BE49-F238E27FC236}">
                <a16:creationId xmlns="" xmlns:a16="http://schemas.microsoft.com/office/drawing/2014/main" id="{B2407095-62B6-40B4-B642-213DEFCFE007}"/>
              </a:ext>
            </a:extLst>
          </p:cNvPr>
          <p:cNvSpPr/>
          <p:nvPr/>
        </p:nvSpPr>
        <p:spPr>
          <a:xfrm>
            <a:off x="457200" y="667088"/>
            <a:ext cx="8305800" cy="405171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vu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khiếm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7231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1143</Words>
  <Application>Microsoft Office PowerPoint</Application>
  <PresentationFormat>On-screen Show (16:9)</PresentationFormat>
  <Paragraphs>37</Paragraphs>
  <Slides>26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Austin</vt:lpstr>
      <vt:lpstr>Concourse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Dấu hiệu trường học không an toàn: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2022-09-12T13:29:13Z</dcterms:created>
  <dcterms:modified xsi:type="dcterms:W3CDTF">2023-08-18T03:19:44Z</dcterms:modified>
</cp:coreProperties>
</file>